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6" r:id="rId3"/>
    <p:sldId id="257" r:id="rId4"/>
    <p:sldId id="258" r:id="rId5"/>
    <p:sldId id="259" r:id="rId6"/>
    <p:sldId id="260" r:id="rId7"/>
    <p:sldId id="279" r:id="rId8"/>
    <p:sldId id="261" r:id="rId9"/>
    <p:sldId id="262" r:id="rId10"/>
    <p:sldId id="263" r:id="rId11"/>
    <p:sldId id="264" r:id="rId12"/>
    <p:sldId id="265" r:id="rId13"/>
    <p:sldId id="266" r:id="rId14"/>
    <p:sldId id="267" r:id="rId15"/>
    <p:sldId id="268" r:id="rId16"/>
    <p:sldId id="334" r:id="rId17"/>
    <p:sldId id="269" r:id="rId18"/>
    <p:sldId id="270" r:id="rId19"/>
    <p:sldId id="271" r:id="rId20"/>
    <p:sldId id="335" r:id="rId21"/>
    <p:sldId id="275" r:id="rId22"/>
    <p:sldId id="326" r:id="rId23"/>
    <p:sldId id="336" r:id="rId24"/>
    <p:sldId id="324" r:id="rId25"/>
    <p:sldId id="330" r:id="rId26"/>
    <p:sldId id="333" r:id="rId27"/>
    <p:sldId id="283" r:id="rId28"/>
    <p:sldId id="273" r:id="rId29"/>
    <p:sldId id="288" r:id="rId30"/>
    <p:sldId id="317" r:id="rId31"/>
    <p:sldId id="318" r:id="rId32"/>
    <p:sldId id="332" r:id="rId33"/>
    <p:sldId id="331" r:id="rId34"/>
    <p:sldId id="323" r:id="rId35"/>
    <p:sldId id="320" r:id="rId36"/>
    <p:sldId id="321" r:id="rId37"/>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79" autoAdjust="0"/>
  </p:normalViewPr>
  <p:slideViewPr>
    <p:cSldViewPr snapToGrid="0">
      <p:cViewPr varScale="1">
        <p:scale>
          <a:sx n="106" d="100"/>
          <a:sy n="106" d="100"/>
        </p:scale>
        <p:origin x="24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15A3A1E4-132F-94E6-9B51-5423CBB2D90B}"/>
              </a:ext>
            </a:extLst>
          </p:cNvPr>
          <p:cNvSpPr>
            <a:spLocks noGrp="1" noRot="1" noChangeAspect="1"/>
          </p:cNvSpPr>
          <p:nvPr>
            <p:ph type="sldImg" idx="2"/>
          </p:nvPr>
        </p:nvSpPr>
        <p:spPr>
          <a:xfrm>
            <a:off x="1143228" y="685800"/>
            <a:ext cx="4572228"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423CA835-F50F-9A2F-8D8B-10669C8329D5}"/>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s-PE"/>
          </a:p>
        </p:txBody>
      </p:sp>
    </p:spTree>
    <p:extLst>
      <p:ext uri="{BB962C8B-B14F-4D97-AF65-F5344CB8AC3E}">
        <p14:creationId xmlns:p14="http://schemas.microsoft.com/office/powerpoint/2010/main" val="1257289941"/>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es-PE"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64;p1:notes">
            <a:extLst>
              <a:ext uri="{FF2B5EF4-FFF2-40B4-BE49-F238E27FC236}">
                <a16:creationId xmlns:a16="http://schemas.microsoft.com/office/drawing/2014/main" id="{BE9A328A-B66B-1AB9-6366-8889338B4C9A}"/>
              </a:ext>
            </a:extLst>
          </p:cNvPr>
          <p:cNvSpPr txBox="1">
            <a:spLocks noGrp="1"/>
          </p:cNvSpPr>
          <p:nvPr>
            <p:ph type="body" sz="quarter" idx="1"/>
          </p:nvPr>
        </p:nvSpPr>
        <p:spPr/>
        <p:txBody>
          <a:bodyPr/>
          <a:lstStyle/>
          <a:p>
            <a:endParaRPr lang="es-PE" dirty="0"/>
          </a:p>
        </p:txBody>
      </p:sp>
      <p:sp>
        <p:nvSpPr>
          <p:cNvPr id="3" name="Google Shape;65;p1:notes">
            <a:extLst>
              <a:ext uri="{FF2B5EF4-FFF2-40B4-BE49-F238E27FC236}">
                <a16:creationId xmlns:a16="http://schemas.microsoft.com/office/drawing/2014/main" id="{66E7CF50-AB97-D60A-3E5B-B553EB4CC8B8}"/>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7;p8:notes">
            <a:extLst>
              <a:ext uri="{FF2B5EF4-FFF2-40B4-BE49-F238E27FC236}">
                <a16:creationId xmlns:a16="http://schemas.microsoft.com/office/drawing/2014/main" id="{CB50CEA9-5252-8D27-27B7-F8934AF8F7E9}"/>
              </a:ext>
            </a:extLst>
          </p:cNvPr>
          <p:cNvSpPr txBox="1">
            <a:spLocks noGrp="1"/>
          </p:cNvSpPr>
          <p:nvPr>
            <p:ph type="body" sz="quarter" idx="1"/>
          </p:nvPr>
        </p:nvSpPr>
        <p:spPr/>
        <p:txBody>
          <a:bodyPr/>
          <a:lstStyle/>
          <a:p>
            <a:endParaRPr lang="es-PE"/>
          </a:p>
        </p:txBody>
      </p:sp>
      <p:sp>
        <p:nvSpPr>
          <p:cNvPr id="3" name="Google Shape;168;p8:notes">
            <a:extLst>
              <a:ext uri="{FF2B5EF4-FFF2-40B4-BE49-F238E27FC236}">
                <a16:creationId xmlns:a16="http://schemas.microsoft.com/office/drawing/2014/main" id="{229CAAEC-D381-4808-FC15-13BD07FA3E0F}"/>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7;p9:notes">
            <a:extLst>
              <a:ext uri="{FF2B5EF4-FFF2-40B4-BE49-F238E27FC236}">
                <a16:creationId xmlns:a16="http://schemas.microsoft.com/office/drawing/2014/main" id="{B30982D3-836A-C4EA-1D59-27734CE4C1F4}"/>
              </a:ext>
            </a:extLst>
          </p:cNvPr>
          <p:cNvSpPr txBox="1">
            <a:spLocks noGrp="1"/>
          </p:cNvSpPr>
          <p:nvPr>
            <p:ph type="body" sz="quarter" idx="1"/>
          </p:nvPr>
        </p:nvSpPr>
        <p:spPr/>
        <p:txBody>
          <a:bodyPr/>
          <a:lstStyle/>
          <a:p>
            <a:pPr marL="0" lvl="0" indent="0">
              <a:buNone/>
            </a:pPr>
            <a:endParaRPr lang="es-PE" dirty="0"/>
          </a:p>
        </p:txBody>
      </p:sp>
      <p:sp>
        <p:nvSpPr>
          <p:cNvPr id="3" name="Google Shape;188;p9:notes">
            <a:extLst>
              <a:ext uri="{FF2B5EF4-FFF2-40B4-BE49-F238E27FC236}">
                <a16:creationId xmlns:a16="http://schemas.microsoft.com/office/drawing/2014/main" id="{F0FF58F2-1379-9E7B-C07B-49203607A59A}"/>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00;p10:notes">
            <a:extLst>
              <a:ext uri="{FF2B5EF4-FFF2-40B4-BE49-F238E27FC236}">
                <a16:creationId xmlns:a16="http://schemas.microsoft.com/office/drawing/2014/main" id="{FEAB6A16-8582-5CBF-ADAE-3DECFE9F4A4A}"/>
              </a:ext>
            </a:extLst>
          </p:cNvPr>
          <p:cNvSpPr txBox="1">
            <a:spLocks noGrp="1"/>
          </p:cNvSpPr>
          <p:nvPr>
            <p:ph type="body" sz="quarter" idx="1"/>
          </p:nvPr>
        </p:nvSpPr>
        <p:spPr/>
        <p:txBody>
          <a:bodyPr/>
          <a:lstStyle/>
          <a:p>
            <a:endParaRPr lang="es-PE"/>
          </a:p>
        </p:txBody>
      </p:sp>
      <p:sp>
        <p:nvSpPr>
          <p:cNvPr id="3" name="Google Shape;201;p10:notes">
            <a:extLst>
              <a:ext uri="{FF2B5EF4-FFF2-40B4-BE49-F238E27FC236}">
                <a16:creationId xmlns:a16="http://schemas.microsoft.com/office/drawing/2014/main" id="{88C77033-0115-E3E0-FEDA-8C269BC681FD}"/>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16;p11:notes">
            <a:extLst>
              <a:ext uri="{FF2B5EF4-FFF2-40B4-BE49-F238E27FC236}">
                <a16:creationId xmlns:a16="http://schemas.microsoft.com/office/drawing/2014/main" id="{584B5221-5916-3C2C-8066-396A304157BF}"/>
              </a:ext>
            </a:extLst>
          </p:cNvPr>
          <p:cNvSpPr txBox="1">
            <a:spLocks noGrp="1"/>
          </p:cNvSpPr>
          <p:nvPr>
            <p:ph type="body" sz="quarter" idx="1"/>
          </p:nvPr>
        </p:nvSpPr>
        <p:spPr/>
        <p:txBody>
          <a:bodyPr/>
          <a:lstStyle/>
          <a:p>
            <a:pPr marL="0" lvl="0" indent="0">
              <a:buNone/>
            </a:pPr>
            <a:endParaRPr lang="es-PE" dirty="0"/>
          </a:p>
        </p:txBody>
      </p:sp>
      <p:sp>
        <p:nvSpPr>
          <p:cNvPr id="3" name="Google Shape;217;p11:notes">
            <a:extLst>
              <a:ext uri="{FF2B5EF4-FFF2-40B4-BE49-F238E27FC236}">
                <a16:creationId xmlns:a16="http://schemas.microsoft.com/office/drawing/2014/main" id="{1F43B765-9CBC-55C6-6D61-539C4C7803BC}"/>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26;p12:notes">
            <a:extLst>
              <a:ext uri="{FF2B5EF4-FFF2-40B4-BE49-F238E27FC236}">
                <a16:creationId xmlns:a16="http://schemas.microsoft.com/office/drawing/2014/main" id="{B9CC08DC-A1D1-D094-F727-1667B8126DE0}"/>
              </a:ext>
            </a:extLst>
          </p:cNvPr>
          <p:cNvSpPr txBox="1">
            <a:spLocks noGrp="1"/>
          </p:cNvSpPr>
          <p:nvPr>
            <p:ph type="body" sz="quarter" idx="1"/>
          </p:nvPr>
        </p:nvSpPr>
        <p:spPr/>
        <p:txBody>
          <a:bodyPr/>
          <a:lstStyle/>
          <a:p>
            <a:pPr marL="0" lvl="0" indent="0">
              <a:buNone/>
            </a:pPr>
            <a:endParaRPr lang="es-PE" dirty="0"/>
          </a:p>
        </p:txBody>
      </p:sp>
      <p:sp>
        <p:nvSpPr>
          <p:cNvPr id="3" name="Google Shape;227;p12:notes">
            <a:extLst>
              <a:ext uri="{FF2B5EF4-FFF2-40B4-BE49-F238E27FC236}">
                <a16:creationId xmlns:a16="http://schemas.microsoft.com/office/drawing/2014/main" id="{5B7D0D12-7076-0EDC-B438-56CD32DEF45B}"/>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5;p13:notes">
            <a:extLst>
              <a:ext uri="{FF2B5EF4-FFF2-40B4-BE49-F238E27FC236}">
                <a16:creationId xmlns:a16="http://schemas.microsoft.com/office/drawing/2014/main" id="{2029910D-E2C1-1A41-CF02-DA572B7F3C4C}"/>
              </a:ext>
            </a:extLst>
          </p:cNvPr>
          <p:cNvSpPr txBox="1">
            <a:spLocks noGrp="1"/>
          </p:cNvSpPr>
          <p:nvPr>
            <p:ph type="body" sz="quarter" idx="1"/>
          </p:nvPr>
        </p:nvSpPr>
        <p:spPr/>
        <p:txBody>
          <a:bodyPr/>
          <a:lstStyle/>
          <a:p>
            <a:endParaRPr lang="es-PE"/>
          </a:p>
        </p:txBody>
      </p:sp>
      <p:sp>
        <p:nvSpPr>
          <p:cNvPr id="3" name="Google Shape;246;p13:notes">
            <a:extLst>
              <a:ext uri="{FF2B5EF4-FFF2-40B4-BE49-F238E27FC236}">
                <a16:creationId xmlns:a16="http://schemas.microsoft.com/office/drawing/2014/main" id="{D56CF15A-8719-AB74-1530-E500F3B03554}"/>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436;ge51d6f605f_0_1429:notes">
            <a:extLst>
              <a:ext uri="{FF2B5EF4-FFF2-40B4-BE49-F238E27FC236}">
                <a16:creationId xmlns:a16="http://schemas.microsoft.com/office/drawing/2014/main" id="{98BED910-1685-7A4F-B29E-9D48409EE723}"/>
              </a:ext>
            </a:extLst>
          </p:cNvPr>
          <p:cNvSpPr>
            <a:spLocks noGrp="1" noRot="1" noChangeAspect="1"/>
          </p:cNvSpPr>
          <p:nvPr>
            <p:ph type="sldImg"/>
          </p:nvPr>
        </p:nvSpPr>
        <p:spPr>
          <a:xfrm>
            <a:off x="381000" y="685800"/>
            <a:ext cx="6096000" cy="3429000"/>
          </a:xfrm>
        </p:spPr>
      </p:sp>
      <p:sp>
        <p:nvSpPr>
          <p:cNvPr id="3" name="Google Shape;437;ge51d6f605f_0_1429:notes">
            <a:extLst>
              <a:ext uri="{FF2B5EF4-FFF2-40B4-BE49-F238E27FC236}">
                <a16:creationId xmlns:a16="http://schemas.microsoft.com/office/drawing/2014/main" id="{00D72D16-4D22-B039-F20B-6360FE921E7F}"/>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55;p14:notes">
            <a:extLst>
              <a:ext uri="{FF2B5EF4-FFF2-40B4-BE49-F238E27FC236}">
                <a16:creationId xmlns:a16="http://schemas.microsoft.com/office/drawing/2014/main" id="{1AD9576A-5EF3-9894-E56A-F074F487C8C4}"/>
              </a:ext>
            </a:extLst>
          </p:cNvPr>
          <p:cNvSpPr txBox="1">
            <a:spLocks noGrp="1"/>
          </p:cNvSpPr>
          <p:nvPr>
            <p:ph type="body" sz="quarter" idx="1"/>
          </p:nvPr>
        </p:nvSpPr>
        <p:spPr/>
        <p:txBody>
          <a:bodyPr/>
          <a:lstStyle/>
          <a:p>
            <a:endParaRPr lang="es-PE"/>
          </a:p>
        </p:txBody>
      </p:sp>
      <p:sp>
        <p:nvSpPr>
          <p:cNvPr id="3" name="Google Shape;256;p14:notes">
            <a:extLst>
              <a:ext uri="{FF2B5EF4-FFF2-40B4-BE49-F238E27FC236}">
                <a16:creationId xmlns:a16="http://schemas.microsoft.com/office/drawing/2014/main" id="{190CDA83-5729-3E82-5E19-4F6841AA9AE8}"/>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72;p15:notes">
            <a:extLst>
              <a:ext uri="{FF2B5EF4-FFF2-40B4-BE49-F238E27FC236}">
                <a16:creationId xmlns:a16="http://schemas.microsoft.com/office/drawing/2014/main" id="{5B193348-AB79-2109-6694-7A511E1DE7C4}"/>
              </a:ext>
            </a:extLst>
          </p:cNvPr>
          <p:cNvSpPr txBox="1">
            <a:spLocks noGrp="1"/>
          </p:cNvSpPr>
          <p:nvPr>
            <p:ph type="body" sz="quarter" idx="1"/>
          </p:nvPr>
        </p:nvSpPr>
        <p:spPr/>
        <p:txBody>
          <a:bodyPr/>
          <a:lstStyle/>
          <a:p>
            <a:pPr marL="0" lvl="0" indent="0">
              <a:buNone/>
            </a:pPr>
            <a:endParaRPr lang="es-PE" dirty="0"/>
          </a:p>
        </p:txBody>
      </p:sp>
      <p:sp>
        <p:nvSpPr>
          <p:cNvPr id="3" name="Google Shape;273;p15:notes">
            <a:extLst>
              <a:ext uri="{FF2B5EF4-FFF2-40B4-BE49-F238E27FC236}">
                <a16:creationId xmlns:a16="http://schemas.microsoft.com/office/drawing/2014/main" id="{216370B5-AEA2-D7D9-0FA9-6B0F0B69302F}"/>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87;p16:notes">
            <a:extLst>
              <a:ext uri="{FF2B5EF4-FFF2-40B4-BE49-F238E27FC236}">
                <a16:creationId xmlns:a16="http://schemas.microsoft.com/office/drawing/2014/main" id="{E1044D96-4546-9026-1BB8-790369ED7D5D}"/>
              </a:ext>
            </a:extLst>
          </p:cNvPr>
          <p:cNvSpPr txBox="1">
            <a:spLocks noGrp="1"/>
          </p:cNvSpPr>
          <p:nvPr>
            <p:ph type="body" sz="quarter" idx="1"/>
          </p:nvPr>
        </p:nvSpPr>
        <p:spPr/>
        <p:txBody>
          <a:bodyPr/>
          <a:lstStyle/>
          <a:p>
            <a:endParaRPr lang="es-PE"/>
          </a:p>
        </p:txBody>
      </p:sp>
      <p:sp>
        <p:nvSpPr>
          <p:cNvPr id="3" name="Google Shape;288;p16:notes">
            <a:extLst>
              <a:ext uri="{FF2B5EF4-FFF2-40B4-BE49-F238E27FC236}">
                <a16:creationId xmlns:a16="http://schemas.microsoft.com/office/drawing/2014/main" id="{636C478D-6C20-854D-E504-C3520665F133}"/>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77;g895460ef75_0_5:notes">
            <a:extLst>
              <a:ext uri="{FF2B5EF4-FFF2-40B4-BE49-F238E27FC236}">
                <a16:creationId xmlns:a16="http://schemas.microsoft.com/office/drawing/2014/main" id="{74D339A9-DCDF-4D81-A654-6E84C1C5D90B}"/>
              </a:ext>
            </a:extLst>
          </p:cNvPr>
          <p:cNvSpPr>
            <a:spLocks noGrp="1" noRot="1" noChangeAspect="1"/>
          </p:cNvSpPr>
          <p:nvPr>
            <p:ph type="sldImg"/>
          </p:nvPr>
        </p:nvSpPr>
        <p:spPr>
          <a:xfrm>
            <a:off x="381000" y="685800"/>
            <a:ext cx="6096000" cy="3429000"/>
          </a:xfrm>
        </p:spPr>
      </p:sp>
      <p:sp>
        <p:nvSpPr>
          <p:cNvPr id="3" name="Google Shape;1078;g895460ef75_0_5:notes">
            <a:extLst>
              <a:ext uri="{FF2B5EF4-FFF2-40B4-BE49-F238E27FC236}">
                <a16:creationId xmlns:a16="http://schemas.microsoft.com/office/drawing/2014/main" id="{4A774218-06DD-FA8E-21A5-71316E421F4E}"/>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85;ge51d6f605f_0_2238:notes">
            <a:extLst>
              <a:ext uri="{FF2B5EF4-FFF2-40B4-BE49-F238E27FC236}">
                <a16:creationId xmlns:a16="http://schemas.microsoft.com/office/drawing/2014/main" id="{4E70AF70-B1F6-1C5D-6E18-3FA45EBE6791}"/>
              </a:ext>
            </a:extLst>
          </p:cNvPr>
          <p:cNvSpPr>
            <a:spLocks noGrp="1" noRot="1" noChangeAspect="1"/>
          </p:cNvSpPr>
          <p:nvPr>
            <p:ph type="sldImg"/>
          </p:nvPr>
        </p:nvSpPr>
        <p:spPr>
          <a:xfrm>
            <a:off x="381000" y="685800"/>
            <a:ext cx="6096000" cy="3429000"/>
          </a:xfrm>
        </p:spPr>
      </p:sp>
      <p:sp>
        <p:nvSpPr>
          <p:cNvPr id="3" name="Google Shape;1086;ge51d6f605f_0_2238:notes">
            <a:extLst>
              <a:ext uri="{FF2B5EF4-FFF2-40B4-BE49-F238E27FC236}">
                <a16:creationId xmlns:a16="http://schemas.microsoft.com/office/drawing/2014/main" id="{60A02A21-5AED-8F67-6BA2-20B6E75379A8}"/>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543;p20:notes">
            <a:extLst>
              <a:ext uri="{FF2B5EF4-FFF2-40B4-BE49-F238E27FC236}">
                <a16:creationId xmlns:a16="http://schemas.microsoft.com/office/drawing/2014/main" id="{30B69AB2-289B-1526-ED25-8BDA0BCC9E7A}"/>
              </a:ext>
            </a:extLst>
          </p:cNvPr>
          <p:cNvSpPr txBox="1">
            <a:spLocks noGrp="1"/>
          </p:cNvSpPr>
          <p:nvPr>
            <p:ph type="body" sz="quarter" idx="1"/>
          </p:nvPr>
        </p:nvSpPr>
        <p:spPr/>
        <p:txBody>
          <a:bodyPr/>
          <a:lstStyle/>
          <a:p>
            <a:pPr marL="0" lvl="0" indent="0">
              <a:buNone/>
            </a:pPr>
            <a:endParaRPr lang="es-PE" dirty="0"/>
          </a:p>
        </p:txBody>
      </p:sp>
      <p:sp>
        <p:nvSpPr>
          <p:cNvPr id="3" name="Google Shape;544;p20:notes">
            <a:extLst>
              <a:ext uri="{FF2B5EF4-FFF2-40B4-BE49-F238E27FC236}">
                <a16:creationId xmlns:a16="http://schemas.microsoft.com/office/drawing/2014/main" id="{F9172901-D448-D783-C095-14549202B9D9}"/>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72;g895460ef75_0_65:notes">
            <a:extLst>
              <a:ext uri="{FF2B5EF4-FFF2-40B4-BE49-F238E27FC236}">
                <a16:creationId xmlns:a16="http://schemas.microsoft.com/office/drawing/2014/main" id="{7621182F-19E5-8F41-F3FA-477D902BD604}"/>
              </a:ext>
            </a:extLst>
          </p:cNvPr>
          <p:cNvSpPr>
            <a:spLocks noGrp="1" noRot="1" noChangeAspect="1"/>
          </p:cNvSpPr>
          <p:nvPr>
            <p:ph type="sldImg"/>
          </p:nvPr>
        </p:nvSpPr>
        <p:spPr>
          <a:xfrm>
            <a:off x="381000" y="685800"/>
            <a:ext cx="6096000" cy="3429000"/>
          </a:xfrm>
        </p:spPr>
      </p:sp>
      <p:sp>
        <p:nvSpPr>
          <p:cNvPr id="3" name="Google Shape;1173;g895460ef75_0_65:notes">
            <a:extLst>
              <a:ext uri="{FF2B5EF4-FFF2-40B4-BE49-F238E27FC236}">
                <a16:creationId xmlns:a16="http://schemas.microsoft.com/office/drawing/2014/main" id="{B8A8F1FE-4334-5DF5-2C05-003E5FF2DBAE}"/>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36;ge522d6102d_0_0:notes">
            <a:extLst>
              <a:ext uri="{FF2B5EF4-FFF2-40B4-BE49-F238E27FC236}">
                <a16:creationId xmlns:a16="http://schemas.microsoft.com/office/drawing/2014/main" id="{13E9C84E-649B-4212-14DB-9246BE0D7976}"/>
              </a:ext>
            </a:extLst>
          </p:cNvPr>
          <p:cNvSpPr>
            <a:spLocks noGrp="1" noRot="1" noChangeAspect="1"/>
          </p:cNvSpPr>
          <p:nvPr>
            <p:ph type="sldImg"/>
          </p:nvPr>
        </p:nvSpPr>
        <p:spPr>
          <a:xfrm>
            <a:off x="381000" y="685800"/>
            <a:ext cx="6096000" cy="3429000"/>
          </a:xfrm>
        </p:spPr>
      </p:sp>
      <p:sp>
        <p:nvSpPr>
          <p:cNvPr id="3" name="Google Shape;1237;ge522d6102d_0_0:notes">
            <a:extLst>
              <a:ext uri="{FF2B5EF4-FFF2-40B4-BE49-F238E27FC236}">
                <a16:creationId xmlns:a16="http://schemas.microsoft.com/office/drawing/2014/main" id="{528357C8-1B65-E465-FD8F-73361A7C0423}"/>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723;g895460ef75_0_95:notes">
            <a:extLst>
              <a:ext uri="{FF2B5EF4-FFF2-40B4-BE49-F238E27FC236}">
                <a16:creationId xmlns:a16="http://schemas.microsoft.com/office/drawing/2014/main" id="{76170714-5EA2-4747-A186-BCC16B2DFEA9}"/>
              </a:ext>
            </a:extLst>
          </p:cNvPr>
          <p:cNvSpPr>
            <a:spLocks noGrp="1" noRot="1" noChangeAspect="1"/>
          </p:cNvSpPr>
          <p:nvPr>
            <p:ph type="sldImg"/>
          </p:nvPr>
        </p:nvSpPr>
        <p:spPr>
          <a:xfrm>
            <a:off x="381000" y="685800"/>
            <a:ext cx="6096000" cy="3429000"/>
          </a:xfrm>
        </p:spPr>
      </p:sp>
      <p:sp>
        <p:nvSpPr>
          <p:cNvPr id="3" name="Google Shape;1724;g895460ef75_0_95:notes">
            <a:extLst>
              <a:ext uri="{FF2B5EF4-FFF2-40B4-BE49-F238E27FC236}">
                <a16:creationId xmlns:a16="http://schemas.microsoft.com/office/drawing/2014/main" id="{3CB276C0-13F8-9754-F166-7B6D70A3D9C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52;gc30578362d_0_18:notes">
            <a:extLst>
              <a:ext uri="{FF2B5EF4-FFF2-40B4-BE49-F238E27FC236}">
                <a16:creationId xmlns:a16="http://schemas.microsoft.com/office/drawing/2014/main" id="{B71A14A7-99DE-9EE5-16E8-8353EB9B26F7}"/>
              </a:ext>
            </a:extLst>
          </p:cNvPr>
          <p:cNvSpPr>
            <a:spLocks noGrp="1" noRot="1" noChangeAspect="1"/>
          </p:cNvSpPr>
          <p:nvPr>
            <p:ph type="sldImg"/>
          </p:nvPr>
        </p:nvSpPr>
        <p:spPr>
          <a:xfrm>
            <a:off x="381000" y="685800"/>
            <a:ext cx="6096000" cy="3429000"/>
          </a:xfrm>
        </p:spPr>
      </p:sp>
      <p:sp>
        <p:nvSpPr>
          <p:cNvPr id="3" name="Google Shape;1653;gc30578362d_0_18:notes">
            <a:extLst>
              <a:ext uri="{FF2B5EF4-FFF2-40B4-BE49-F238E27FC236}">
                <a16:creationId xmlns:a16="http://schemas.microsoft.com/office/drawing/2014/main" id="{A0DD5DF4-D60B-20D8-E49B-B895AD1A337C}"/>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3;ge51d6f605f_0_1091:notes">
            <a:extLst>
              <a:ext uri="{FF2B5EF4-FFF2-40B4-BE49-F238E27FC236}">
                <a16:creationId xmlns:a16="http://schemas.microsoft.com/office/drawing/2014/main" id="{CA4CDAD6-F0E5-251A-E6BF-465AE461D506}"/>
              </a:ext>
            </a:extLst>
          </p:cNvPr>
          <p:cNvSpPr>
            <a:spLocks noGrp="1" noRot="1" noChangeAspect="1"/>
          </p:cNvSpPr>
          <p:nvPr>
            <p:ph type="sldImg"/>
          </p:nvPr>
        </p:nvSpPr>
        <p:spPr>
          <a:xfrm>
            <a:off x="381000" y="685800"/>
            <a:ext cx="6096000" cy="3429000"/>
          </a:xfrm>
        </p:spPr>
      </p:sp>
      <p:sp>
        <p:nvSpPr>
          <p:cNvPr id="3" name="Google Shape;74;ge51d6f605f_0_1091:notes">
            <a:extLst>
              <a:ext uri="{FF2B5EF4-FFF2-40B4-BE49-F238E27FC236}">
                <a16:creationId xmlns:a16="http://schemas.microsoft.com/office/drawing/2014/main" id="{053EF95F-352B-AFAE-4C7E-7F1E78E4B385}"/>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8;gc993b435f6_0_12:notes">
            <a:extLst>
              <a:ext uri="{FF2B5EF4-FFF2-40B4-BE49-F238E27FC236}">
                <a16:creationId xmlns:a16="http://schemas.microsoft.com/office/drawing/2014/main" id="{B5A7435C-4A6D-1049-9A12-DD0811D5D320}"/>
              </a:ext>
            </a:extLst>
          </p:cNvPr>
          <p:cNvSpPr>
            <a:spLocks noGrp="1" noRot="1" noChangeAspect="1"/>
          </p:cNvSpPr>
          <p:nvPr>
            <p:ph type="sldImg"/>
          </p:nvPr>
        </p:nvSpPr>
        <p:spPr>
          <a:xfrm>
            <a:off x="381000" y="685800"/>
            <a:ext cx="6096000" cy="3429000"/>
          </a:xfrm>
        </p:spPr>
      </p:sp>
      <p:sp>
        <p:nvSpPr>
          <p:cNvPr id="3" name="Google Shape;1849;gc993b435f6_0_12:notes">
            <a:extLst>
              <a:ext uri="{FF2B5EF4-FFF2-40B4-BE49-F238E27FC236}">
                <a16:creationId xmlns:a16="http://schemas.microsoft.com/office/drawing/2014/main" id="{5765B6F5-5A3B-F0AC-6EC3-5A1618D52B04}"/>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24;p18:notes">
            <a:extLst>
              <a:ext uri="{FF2B5EF4-FFF2-40B4-BE49-F238E27FC236}">
                <a16:creationId xmlns:a16="http://schemas.microsoft.com/office/drawing/2014/main" id="{82C8069A-1BC3-3EB5-03F0-8A0B2058F88C}"/>
              </a:ext>
            </a:extLst>
          </p:cNvPr>
          <p:cNvSpPr txBox="1">
            <a:spLocks noGrp="1"/>
          </p:cNvSpPr>
          <p:nvPr>
            <p:ph type="body" sz="quarter" idx="1"/>
          </p:nvPr>
        </p:nvSpPr>
        <p:spPr/>
        <p:txBody>
          <a:bodyPr/>
          <a:lstStyle/>
          <a:p>
            <a:pPr marL="0" lvl="0" indent="0">
              <a:buNone/>
            </a:pPr>
            <a:endParaRPr lang="es-PE" dirty="0"/>
          </a:p>
        </p:txBody>
      </p:sp>
      <p:sp>
        <p:nvSpPr>
          <p:cNvPr id="3" name="Google Shape;325;p18:notes">
            <a:extLst>
              <a:ext uri="{FF2B5EF4-FFF2-40B4-BE49-F238E27FC236}">
                <a16:creationId xmlns:a16="http://schemas.microsoft.com/office/drawing/2014/main" id="{32242495-97E6-308B-E9FA-2466ADAFCADD}"/>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99;g895460ef75_0_100:notes">
            <a:extLst>
              <a:ext uri="{FF2B5EF4-FFF2-40B4-BE49-F238E27FC236}">
                <a16:creationId xmlns:a16="http://schemas.microsoft.com/office/drawing/2014/main" id="{C2C1A12A-80D3-FF9A-9D13-1814A91DC588}"/>
              </a:ext>
            </a:extLst>
          </p:cNvPr>
          <p:cNvSpPr>
            <a:spLocks noGrp="1" noRot="1" noChangeAspect="1"/>
          </p:cNvSpPr>
          <p:nvPr>
            <p:ph type="sldImg"/>
          </p:nvPr>
        </p:nvSpPr>
        <p:spPr>
          <a:xfrm>
            <a:off x="381000" y="685800"/>
            <a:ext cx="6096000" cy="3429000"/>
          </a:xfrm>
        </p:spPr>
      </p:sp>
      <p:sp>
        <p:nvSpPr>
          <p:cNvPr id="3" name="Google Shape;2000;g895460ef75_0_100:notes">
            <a:extLst>
              <a:ext uri="{FF2B5EF4-FFF2-40B4-BE49-F238E27FC236}">
                <a16:creationId xmlns:a16="http://schemas.microsoft.com/office/drawing/2014/main" id="{BC7DD088-02CE-D527-EF62-4E1469D50010}"/>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9;p2:notes">
            <a:extLst>
              <a:ext uri="{FF2B5EF4-FFF2-40B4-BE49-F238E27FC236}">
                <a16:creationId xmlns:a16="http://schemas.microsoft.com/office/drawing/2014/main" id="{B6E5D0E1-4C4D-1415-5AC1-1C1C98181303}"/>
              </a:ext>
            </a:extLst>
          </p:cNvPr>
          <p:cNvSpPr txBox="1">
            <a:spLocks noGrp="1"/>
          </p:cNvSpPr>
          <p:nvPr>
            <p:ph type="body" sz="quarter" idx="1"/>
          </p:nvPr>
        </p:nvSpPr>
        <p:spPr/>
        <p:txBody>
          <a:bodyPr/>
          <a:lstStyle/>
          <a:p>
            <a:endParaRPr lang="es-PE"/>
          </a:p>
        </p:txBody>
      </p:sp>
      <p:sp>
        <p:nvSpPr>
          <p:cNvPr id="3" name="Google Shape;80;p2:notes">
            <a:extLst>
              <a:ext uri="{FF2B5EF4-FFF2-40B4-BE49-F238E27FC236}">
                <a16:creationId xmlns:a16="http://schemas.microsoft.com/office/drawing/2014/main" id="{00DB9C2A-11E8-74A6-EE73-EA739F0FB3CC}"/>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F6EE12E-8336-5E50-73E5-32DDB6757B1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956E5AB-8FCA-F64A-C7CC-6971D2359E2B}"/>
              </a:ext>
            </a:extLst>
          </p:cNvPr>
          <p:cNvSpPr txBox="1">
            <a:spLocks noGrp="1"/>
          </p:cNvSpPr>
          <p:nvPr>
            <p:ph type="body" sz="quarter" idx="1"/>
          </p:nvPr>
        </p:nvSpPr>
        <p:spPr/>
        <p:txBody>
          <a:bodyPr/>
          <a:lstStyle/>
          <a:p>
            <a:pPr marL="158749" lvl="0" indent="0">
              <a:buNone/>
            </a:pPr>
            <a:endParaRPr lang="es-PE"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99E2E5B5-3B1B-37CC-9BCF-65DC3F584574}"/>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130F975E-DE78-9511-F851-B2D5DA5C841A}"/>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C77655DF-EFC0-0489-A316-273D14074C32}"/>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12C344A3-7F06-BAA9-CB70-4E5E9EAC6C0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BDFC3FE9-7D8F-0D61-EEA5-ABBD01D9954F}"/>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5779C336-2699-37EA-7B66-8DC216CD158F}"/>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98;p3:notes">
            <a:extLst>
              <a:ext uri="{FF2B5EF4-FFF2-40B4-BE49-F238E27FC236}">
                <a16:creationId xmlns:a16="http://schemas.microsoft.com/office/drawing/2014/main" id="{EB9849E9-FAC3-B790-609A-C412E2DB4685}"/>
              </a:ext>
            </a:extLst>
          </p:cNvPr>
          <p:cNvSpPr txBox="1">
            <a:spLocks noGrp="1"/>
          </p:cNvSpPr>
          <p:nvPr>
            <p:ph type="body" sz="quarter" idx="1"/>
          </p:nvPr>
        </p:nvSpPr>
        <p:spPr/>
        <p:txBody>
          <a:bodyPr/>
          <a:lstStyle/>
          <a:p>
            <a:endParaRPr lang="es-PE"/>
          </a:p>
        </p:txBody>
      </p:sp>
      <p:sp>
        <p:nvSpPr>
          <p:cNvPr id="3" name="Google Shape;99;p3:notes">
            <a:extLst>
              <a:ext uri="{FF2B5EF4-FFF2-40B4-BE49-F238E27FC236}">
                <a16:creationId xmlns:a16="http://schemas.microsoft.com/office/drawing/2014/main" id="{2B084559-2E84-95E4-A9FB-2137BDEBB5F0}"/>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8;p4:notes">
            <a:extLst>
              <a:ext uri="{FF2B5EF4-FFF2-40B4-BE49-F238E27FC236}">
                <a16:creationId xmlns:a16="http://schemas.microsoft.com/office/drawing/2014/main" id="{4221CDA5-4FF2-CDD2-96C3-723857A367E4}"/>
              </a:ext>
            </a:extLst>
          </p:cNvPr>
          <p:cNvSpPr txBox="1">
            <a:spLocks noGrp="1"/>
          </p:cNvSpPr>
          <p:nvPr>
            <p:ph type="body" sz="quarter" idx="1"/>
          </p:nvPr>
        </p:nvSpPr>
        <p:spPr/>
        <p:txBody>
          <a:bodyPr/>
          <a:lstStyle/>
          <a:p>
            <a:pPr marL="0" lvl="0" indent="0">
              <a:buNone/>
            </a:pPr>
            <a:endParaRPr lang="es-PE" dirty="0"/>
          </a:p>
        </p:txBody>
      </p:sp>
      <p:sp>
        <p:nvSpPr>
          <p:cNvPr id="3" name="Google Shape;109;p4:notes">
            <a:extLst>
              <a:ext uri="{FF2B5EF4-FFF2-40B4-BE49-F238E27FC236}">
                <a16:creationId xmlns:a16="http://schemas.microsoft.com/office/drawing/2014/main" id="{59346DA0-3AAF-BFA6-813B-FA9652A2FE97}"/>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2;p5:notes">
            <a:extLst>
              <a:ext uri="{FF2B5EF4-FFF2-40B4-BE49-F238E27FC236}">
                <a16:creationId xmlns:a16="http://schemas.microsoft.com/office/drawing/2014/main" id="{CAA4EBEA-BE9E-E189-7967-3A78A6B62501}"/>
              </a:ext>
            </a:extLst>
          </p:cNvPr>
          <p:cNvSpPr txBox="1">
            <a:spLocks noGrp="1"/>
          </p:cNvSpPr>
          <p:nvPr>
            <p:ph type="body" sz="quarter" idx="1"/>
          </p:nvPr>
        </p:nvSpPr>
        <p:spPr/>
        <p:txBody>
          <a:bodyPr/>
          <a:lstStyle/>
          <a:p>
            <a:endParaRPr lang="es-PE"/>
          </a:p>
        </p:txBody>
      </p:sp>
      <p:sp>
        <p:nvSpPr>
          <p:cNvPr id="3" name="Google Shape;123;p5:notes">
            <a:extLst>
              <a:ext uri="{FF2B5EF4-FFF2-40B4-BE49-F238E27FC236}">
                <a16:creationId xmlns:a16="http://schemas.microsoft.com/office/drawing/2014/main" id="{58DED7A0-34BD-A6FE-79E4-9516504D2189}"/>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002;ge522d6102d_0_565:notes">
            <a:extLst>
              <a:ext uri="{FF2B5EF4-FFF2-40B4-BE49-F238E27FC236}">
                <a16:creationId xmlns:a16="http://schemas.microsoft.com/office/drawing/2014/main" id="{AEEF3426-43B1-920F-EE44-6B6353B8B228}"/>
              </a:ext>
            </a:extLst>
          </p:cNvPr>
          <p:cNvSpPr>
            <a:spLocks noGrp="1" noRot="1" noChangeAspect="1"/>
          </p:cNvSpPr>
          <p:nvPr>
            <p:ph type="sldImg"/>
          </p:nvPr>
        </p:nvSpPr>
        <p:spPr>
          <a:xfrm>
            <a:off x="381000" y="685800"/>
            <a:ext cx="6096000" cy="3429000"/>
          </a:xfrm>
        </p:spPr>
      </p:sp>
      <p:sp>
        <p:nvSpPr>
          <p:cNvPr id="3" name="Google Shape;2003;ge522d6102d_0_565:notes">
            <a:extLst>
              <a:ext uri="{FF2B5EF4-FFF2-40B4-BE49-F238E27FC236}">
                <a16:creationId xmlns:a16="http://schemas.microsoft.com/office/drawing/2014/main" id="{189FEFED-FB70-9131-AC66-DC5C3BBA45FE}"/>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0;p6:notes">
            <a:extLst>
              <a:ext uri="{FF2B5EF4-FFF2-40B4-BE49-F238E27FC236}">
                <a16:creationId xmlns:a16="http://schemas.microsoft.com/office/drawing/2014/main" id="{66F944CB-455B-AF5A-481C-278DAC8EFC79}"/>
              </a:ext>
            </a:extLst>
          </p:cNvPr>
          <p:cNvSpPr txBox="1">
            <a:spLocks noGrp="1"/>
          </p:cNvSpPr>
          <p:nvPr>
            <p:ph type="body" sz="quarter" idx="1"/>
          </p:nvPr>
        </p:nvSpPr>
        <p:spPr/>
        <p:txBody>
          <a:bodyPr/>
          <a:lstStyle/>
          <a:p>
            <a:endParaRPr lang="es-PE"/>
          </a:p>
        </p:txBody>
      </p:sp>
      <p:sp>
        <p:nvSpPr>
          <p:cNvPr id="3" name="Google Shape;141;p6:notes">
            <a:extLst>
              <a:ext uri="{FF2B5EF4-FFF2-40B4-BE49-F238E27FC236}">
                <a16:creationId xmlns:a16="http://schemas.microsoft.com/office/drawing/2014/main" id="{C65A8289-7D06-0FBA-9DD6-2323D2E9B768}"/>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7;p7:notes">
            <a:extLst>
              <a:ext uri="{FF2B5EF4-FFF2-40B4-BE49-F238E27FC236}">
                <a16:creationId xmlns:a16="http://schemas.microsoft.com/office/drawing/2014/main" id="{4A0CC082-B9AD-8525-24C3-62030A67B92A}"/>
              </a:ext>
            </a:extLst>
          </p:cNvPr>
          <p:cNvSpPr txBox="1">
            <a:spLocks noGrp="1"/>
          </p:cNvSpPr>
          <p:nvPr>
            <p:ph type="body" sz="quarter" idx="1"/>
          </p:nvPr>
        </p:nvSpPr>
        <p:spPr/>
        <p:txBody>
          <a:bodyPr/>
          <a:lstStyle/>
          <a:p>
            <a:pPr marL="0" lvl="0" indent="0">
              <a:buNone/>
            </a:pPr>
            <a:endParaRPr lang="es-PE" dirty="0"/>
          </a:p>
        </p:txBody>
      </p:sp>
      <p:sp>
        <p:nvSpPr>
          <p:cNvPr id="3" name="Google Shape;158;p7:notes">
            <a:extLst>
              <a:ext uri="{FF2B5EF4-FFF2-40B4-BE49-F238E27FC236}">
                <a16:creationId xmlns:a16="http://schemas.microsoft.com/office/drawing/2014/main" id="{6CB41180-A7FE-47A1-F489-27CFC5E6C3AE}"/>
              </a:ext>
            </a:extLst>
          </p:cNvPr>
          <p:cNvSpPr>
            <a:spLocks noGrp="1" noRot="1" noChangeAspect="1"/>
          </p:cNvSpPr>
          <p:nvPr>
            <p:ph type="sldImg"/>
          </p:nvPr>
        </p:nvSpPr>
        <p:spPr>
          <a:xfrm>
            <a:off x="381000" y="685800"/>
            <a:ext cx="6096000" cy="3429000"/>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Main Cover">
    <p:spTree>
      <p:nvGrpSpPr>
        <p:cNvPr id="1" name=""/>
        <p:cNvGrpSpPr/>
        <p:nvPr/>
      </p:nvGrpSpPr>
      <p:grpSpPr>
        <a:xfrm>
          <a:off x="0" y="0"/>
          <a:ext cx="0" cy="0"/>
          <a:chOff x="0" y="0"/>
          <a:chExt cx="0" cy="0"/>
        </a:xfrm>
      </p:grpSpPr>
      <p:sp>
        <p:nvSpPr>
          <p:cNvPr id="2" name="Google Shape;12;p24">
            <a:extLst>
              <a:ext uri="{FF2B5EF4-FFF2-40B4-BE49-F238E27FC236}">
                <a16:creationId xmlns:a16="http://schemas.microsoft.com/office/drawing/2014/main" id="{9821CCEE-3FB7-6447-4E80-7B0350CD2164}"/>
              </a:ext>
            </a:extLst>
          </p:cNvPr>
          <p:cNvSpPr txBox="1">
            <a:spLocks noGrp="1"/>
          </p:cNvSpPr>
          <p:nvPr>
            <p:ph type="pic" idx="4294967295"/>
          </p:nvPr>
        </p:nvSpPr>
        <p:spPr>
          <a:xfrm>
            <a:off x="9463930" y="481331"/>
            <a:ext cx="2170730" cy="2171654"/>
          </a:xfrm>
          <a:solidFill>
            <a:srgbClr val="F4C3B8"/>
          </a:solidFill>
        </p:spPr>
        <p:txBody>
          <a:bodyPr anchor="ctr" anchorCtr="1"/>
          <a:lstStyle>
            <a:lvl1pPr algn="ctr">
              <a:buNone/>
              <a:defRPr sz="1800"/>
            </a:lvl1pPr>
          </a:lstStyle>
          <a:p>
            <a:pPr lvl="0"/>
            <a:endParaRPr lang="es-PE"/>
          </a:p>
        </p:txBody>
      </p:sp>
      <p:sp>
        <p:nvSpPr>
          <p:cNvPr id="3" name="Google Shape;13;p24">
            <a:extLst>
              <a:ext uri="{FF2B5EF4-FFF2-40B4-BE49-F238E27FC236}">
                <a16:creationId xmlns:a16="http://schemas.microsoft.com/office/drawing/2014/main" id="{BFD79E53-EB93-5302-8ED1-4FF035B21B6B}"/>
              </a:ext>
            </a:extLst>
          </p:cNvPr>
          <p:cNvSpPr txBox="1">
            <a:spLocks noGrp="1"/>
          </p:cNvSpPr>
          <p:nvPr>
            <p:ph type="pic" idx="4294967295"/>
          </p:nvPr>
        </p:nvSpPr>
        <p:spPr>
          <a:xfrm>
            <a:off x="5922824" y="2170227"/>
            <a:ext cx="4247927" cy="4249719"/>
          </a:xfrm>
          <a:solidFill>
            <a:srgbClr val="222A35"/>
          </a:solidFill>
        </p:spPr>
        <p:txBody>
          <a:bodyPr anchor="ctr" anchorCtr="1"/>
          <a:lstStyle>
            <a:lvl1pPr algn="ctr">
              <a:buNone/>
              <a:defRPr/>
            </a:lvl1pPr>
          </a:lstStyle>
          <a:p>
            <a:pPr lvl="0"/>
            <a:endParaRPr lang="es-PE"/>
          </a:p>
        </p:txBody>
      </p:sp>
      <p:cxnSp>
        <p:nvCxnSpPr>
          <p:cNvPr id="4" name="Google Shape;14;p24">
            <a:extLst>
              <a:ext uri="{FF2B5EF4-FFF2-40B4-BE49-F238E27FC236}">
                <a16:creationId xmlns:a16="http://schemas.microsoft.com/office/drawing/2014/main" id="{3BEEFDAE-FF78-F4E5-8B06-716C4E9B98A2}"/>
              </a:ext>
            </a:extLst>
          </p:cNvPr>
          <p:cNvCxnSpPr/>
          <p:nvPr/>
        </p:nvCxnSpPr>
        <p:spPr>
          <a:xfrm rot="10799991">
            <a:off x="11897450" y="6570668"/>
            <a:ext cx="294546" cy="0"/>
          </a:xfrm>
          <a:prstGeom prst="straightConnector1">
            <a:avLst/>
          </a:prstGeom>
          <a:noFill/>
          <a:ln w="19046" cap="flat">
            <a:solidFill>
              <a:srgbClr val="DA856D"/>
            </a:solidFill>
            <a:prstDash val="solid"/>
            <a:miter/>
          </a:ln>
        </p:spPr>
      </p:cxnSp>
      <p:sp>
        <p:nvSpPr>
          <p:cNvPr id="5" name="Google Shape;15;p24">
            <a:extLst>
              <a:ext uri="{FF2B5EF4-FFF2-40B4-BE49-F238E27FC236}">
                <a16:creationId xmlns:a16="http://schemas.microsoft.com/office/drawing/2014/main" id="{9F2A9B90-CB5A-4A48-F3DC-CD391D329B03}"/>
              </a:ext>
            </a:extLst>
          </p:cNvPr>
          <p:cNvSpPr txBox="1"/>
          <p:nvPr/>
        </p:nvSpPr>
        <p:spPr>
          <a:xfrm>
            <a:off x="11131823" y="6429740"/>
            <a:ext cx="765627" cy="323898"/>
          </a:xfrm>
          <a:prstGeom prst="rect">
            <a:avLst/>
          </a:prstGeom>
          <a:noFill/>
          <a:ln cap="flat">
            <a:noFill/>
          </a:ln>
        </p:spPr>
        <p:txBody>
          <a:bodyPr vert="horz" wrap="square" lIns="91421" tIns="45701" rIns="91421" bIns="4570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39AAEA-9C36-458F-A5B9-398ACC2BE611}" type="slidenum">
              <a:t>‹Nº›</a:t>
            </a:fld>
            <a:endParaRPr lang="es-ES" sz="1800" b="0" i="0" u="none" strike="noStrike" kern="0" cap="none" spc="0" baseline="0">
              <a:solidFill>
                <a:srgbClr val="595959"/>
              </a:solidFill>
              <a:uFillTx/>
              <a:latin typeface="Rubik"/>
              <a:ea typeface="Rubik"/>
              <a:cs typeface="Rubik"/>
            </a:endParaRPr>
          </a:p>
        </p:txBody>
      </p:sp>
    </p:spTree>
    <p:extLst>
      <p:ext uri="{BB962C8B-B14F-4D97-AF65-F5344CB8AC3E}">
        <p14:creationId xmlns:p14="http://schemas.microsoft.com/office/powerpoint/2010/main" val="3903821530"/>
      </p:ext>
    </p:extLst>
  </p:cSld>
  <p:clrMapOvr>
    <a:masterClrMapping/>
  </p:clrMapOvr>
  <p:transition spd="med">
    <p:fad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 1 column">
    <p:spTree>
      <p:nvGrpSpPr>
        <p:cNvPr id="1" name=""/>
        <p:cNvGrpSpPr/>
        <p:nvPr/>
      </p:nvGrpSpPr>
      <p:grpSpPr>
        <a:xfrm>
          <a:off x="0" y="0"/>
          <a:ext cx="0" cy="0"/>
          <a:chOff x="0" y="0"/>
          <a:chExt cx="0" cy="0"/>
        </a:xfrm>
      </p:grpSpPr>
      <p:sp>
        <p:nvSpPr>
          <p:cNvPr id="2" name="Google Shape;12;p2">
            <a:extLst>
              <a:ext uri="{FF2B5EF4-FFF2-40B4-BE49-F238E27FC236}">
                <a16:creationId xmlns:a16="http://schemas.microsoft.com/office/drawing/2014/main" id="{F0723221-1211-ED56-74B2-256311E0A1A5}"/>
              </a:ext>
            </a:extLst>
          </p:cNvPr>
          <p:cNvSpPr txBox="1">
            <a:spLocks noGrp="1"/>
          </p:cNvSpPr>
          <p:nvPr>
            <p:ph type="title"/>
          </p:nvPr>
        </p:nvSpPr>
        <p:spPr>
          <a:xfrm>
            <a:off x="1317421" y="131810"/>
            <a:ext cx="9559073" cy="865717"/>
          </a:xfrm>
        </p:spPr>
        <p:txBody>
          <a:bodyPr lIns="0" tIns="0" rIns="0" bIns="0" anchorCtr="1">
            <a:noAutofit/>
          </a:bodyPr>
          <a:lstStyle>
            <a:lvl1pPr algn="ctr">
              <a:lnSpc>
                <a:spcPct val="80000"/>
              </a:lnSpc>
              <a:defRPr sz="4800">
                <a:solidFill>
                  <a:srgbClr val="27348B"/>
                </a:solidFill>
              </a:defRPr>
            </a:lvl1pPr>
          </a:lstStyle>
          <a:p>
            <a:pPr lvl="0"/>
            <a:endParaRPr lang="es-PE"/>
          </a:p>
        </p:txBody>
      </p:sp>
    </p:spTree>
    <p:extLst>
      <p:ext uri="{BB962C8B-B14F-4D97-AF65-F5344CB8AC3E}">
        <p14:creationId xmlns:p14="http://schemas.microsoft.com/office/powerpoint/2010/main" val="22742664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Google Shape;26;p6">
            <a:extLst>
              <a:ext uri="{FF2B5EF4-FFF2-40B4-BE49-F238E27FC236}">
                <a16:creationId xmlns:a16="http://schemas.microsoft.com/office/drawing/2014/main" id="{890384E7-31FD-2E44-EA9F-2B8AC07D483A}"/>
              </a:ext>
            </a:extLst>
          </p:cNvPr>
          <p:cNvSpPr txBox="1">
            <a:spLocks noGrp="1"/>
          </p:cNvSpPr>
          <p:nvPr>
            <p:ph type="title"/>
          </p:nvPr>
        </p:nvSpPr>
        <p:spPr>
          <a:xfrm>
            <a:off x="609603" y="547204"/>
            <a:ext cx="10972800" cy="763597"/>
          </a:xfrm>
        </p:spPr>
        <p:txBody>
          <a:bodyPr tIns="91421" bIns="91421" anchor="t" anchorCtr="1">
            <a:noAutofit/>
          </a:bodyPr>
          <a:lstStyle>
            <a:lvl1pPr algn="ctr">
              <a:defRPr sz="3200"/>
            </a:lvl1pPr>
          </a:lstStyle>
          <a:p>
            <a:pPr lvl="0"/>
            <a:endParaRPr lang="es-PE"/>
          </a:p>
        </p:txBody>
      </p:sp>
      <p:sp>
        <p:nvSpPr>
          <p:cNvPr id="3" name="Google Shape;27;p6">
            <a:extLst>
              <a:ext uri="{FF2B5EF4-FFF2-40B4-BE49-F238E27FC236}">
                <a16:creationId xmlns:a16="http://schemas.microsoft.com/office/drawing/2014/main" id="{0E0F83BE-00D7-E200-0AD1-6C5B1DB60EB0}"/>
              </a:ext>
            </a:extLst>
          </p:cNvPr>
          <p:cNvSpPr txBox="1">
            <a:spLocks noGrp="1"/>
          </p:cNvSpPr>
          <p:nvPr>
            <p:ph type="sldNum" sz="quarter" idx="8"/>
          </p:nvPr>
        </p:nvSpPr>
        <p:spPr>
          <a:xfrm>
            <a:off x="11296607" y="6217627"/>
            <a:ext cx="731602" cy="524801"/>
          </a:xfrm>
        </p:spPr>
        <p:txBody>
          <a:bodyPr tIns="91421" bIns="91421"/>
          <a:lstStyle>
            <a:lvl1pPr>
              <a:defRPr lang="es-PE"/>
            </a:lvl1pPr>
          </a:lstStyle>
          <a:p>
            <a:pPr lvl="0"/>
            <a:fld id="{A4FBE274-8859-4014-9403-1DE0CB13E2B2}" type="slidenum">
              <a:t>‹Nº›</a:t>
            </a:fld>
            <a:endParaRPr lang="es-PE"/>
          </a:p>
        </p:txBody>
      </p:sp>
    </p:spTree>
    <p:extLst>
      <p:ext uri="{BB962C8B-B14F-4D97-AF65-F5344CB8AC3E}">
        <p14:creationId xmlns:p14="http://schemas.microsoft.com/office/powerpoint/2010/main" val="91339084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9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FF2C0138-FE36-931B-0634-44771648B06C}"/>
              </a:ext>
            </a:extLst>
          </p:cNvPr>
          <p:cNvSpPr txBox="1">
            <a:spLocks noGrp="1"/>
          </p:cNvSpPr>
          <p:nvPr>
            <p:ph type="body" idx="4294967295"/>
          </p:nvPr>
        </p:nvSpPr>
        <p:spPr>
          <a:xfrm>
            <a:off x="323523" y="123480"/>
            <a:ext cx="11573195" cy="724250"/>
          </a:xfrm>
        </p:spPr>
        <p:txBody>
          <a:bodyPr anchor="ctr" anchorCtr="1"/>
          <a:lstStyle>
            <a:lvl1pPr marL="0" indent="0" algn="ctr">
              <a:buNone/>
              <a:defRPr lang="en-US" sz="5400">
                <a:latin typeface="Arial"/>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5DD3FA1B-55D2-D641-388A-FE7285A99315}"/>
              </a:ext>
            </a:extLst>
          </p:cNvPr>
          <p:cNvSpPr/>
          <p:nvPr/>
        </p:nvSpPr>
        <p:spPr>
          <a:xfrm>
            <a:off x="354009" y="1131597"/>
            <a:ext cx="3560765" cy="5402558"/>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9B6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5E4028"/>
              </a:solidFill>
              <a:uFillTx/>
              <a:latin typeface="Arial"/>
              <a:ea typeface="맑은 고딕" pitchFamily="34"/>
            </a:endParaRPr>
          </a:p>
        </p:txBody>
      </p:sp>
      <p:sp>
        <p:nvSpPr>
          <p:cNvPr id="4" name="Rounded Rectangle 3">
            <a:extLst>
              <a:ext uri="{FF2B5EF4-FFF2-40B4-BE49-F238E27FC236}">
                <a16:creationId xmlns:a16="http://schemas.microsoft.com/office/drawing/2014/main" id="{2F9DEE4D-B50F-6567-CA5C-C7422F94D059}"/>
              </a:ext>
            </a:extLst>
          </p:cNvPr>
          <p:cNvSpPr/>
          <p:nvPr/>
        </p:nvSpPr>
        <p:spPr>
          <a:xfrm>
            <a:off x="456477" y="1296674"/>
            <a:ext cx="130878" cy="42657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grpSp>
        <p:nvGrpSpPr>
          <p:cNvPr id="5" name="Grupo 5">
            <a:extLst>
              <a:ext uri="{FF2B5EF4-FFF2-40B4-BE49-F238E27FC236}">
                <a16:creationId xmlns:a16="http://schemas.microsoft.com/office/drawing/2014/main" id="{3282046F-EEB0-C823-75C3-E874D099428D}"/>
              </a:ext>
            </a:extLst>
          </p:cNvPr>
          <p:cNvGrpSpPr/>
          <p:nvPr/>
        </p:nvGrpSpPr>
        <p:grpSpPr>
          <a:xfrm>
            <a:off x="1396051" y="1837559"/>
            <a:ext cx="2232251" cy="1861362"/>
            <a:chOff x="1396051" y="1837559"/>
            <a:chExt cx="2232251" cy="1861362"/>
          </a:xfrm>
        </p:grpSpPr>
        <p:sp>
          <p:nvSpPr>
            <p:cNvPr id="6" name="TextBox 57">
              <a:extLst>
                <a:ext uri="{FF2B5EF4-FFF2-40B4-BE49-F238E27FC236}">
                  <a16:creationId xmlns:a16="http://schemas.microsoft.com/office/drawing/2014/main" id="{8673122C-A14B-D7E2-C23C-CFD6B6A3C246}"/>
                </a:ext>
              </a:extLst>
            </p:cNvPr>
            <p:cNvSpPr txBox="1"/>
            <p:nvPr/>
          </p:nvSpPr>
          <p:spPr>
            <a:xfrm>
              <a:off x="1396051" y="1837559"/>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itchFamily="34"/>
                  <a:ea typeface="Arial"/>
                  <a:cs typeface="Arial" pitchFamily="34"/>
                </a:rPr>
                <a:t>You can Resize without losing quality</a:t>
              </a:r>
            </a:p>
          </p:txBody>
        </p:sp>
        <p:sp>
          <p:nvSpPr>
            <p:cNvPr id="7" name="TextBox 58">
              <a:extLst>
                <a:ext uri="{FF2B5EF4-FFF2-40B4-BE49-F238E27FC236}">
                  <a16:creationId xmlns:a16="http://schemas.microsoft.com/office/drawing/2014/main" id="{FED46A69-103E-F6B9-559F-F005854C7BC6}"/>
                </a:ext>
              </a:extLst>
            </p:cNvPr>
            <p:cNvSpPr txBox="1"/>
            <p:nvPr/>
          </p:nvSpPr>
          <p:spPr>
            <a:xfrm>
              <a:off x="1396051" y="2683261"/>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itchFamily="34"/>
                  <a:ea typeface="Arial"/>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itchFamily="34"/>
                  <a:ea typeface="Arial"/>
                  <a:cs typeface="Arial" pitchFamily="34"/>
                </a:rPr>
                <a:t>Line Color</a:t>
              </a:r>
            </a:p>
          </p:txBody>
        </p:sp>
      </p:grpSp>
      <p:sp>
        <p:nvSpPr>
          <p:cNvPr id="9" name="TextBox 60">
            <a:extLst>
              <a:ext uri="{FF2B5EF4-FFF2-40B4-BE49-F238E27FC236}">
                <a16:creationId xmlns:a16="http://schemas.microsoft.com/office/drawing/2014/main" id="{E461AD16-E788-2BCC-8EA4-5C73890F78FE}"/>
              </a:ext>
            </a:extLst>
          </p:cNvPr>
          <p:cNvSpPr txBox="1"/>
          <p:nvPr/>
        </p:nvSpPr>
        <p:spPr>
          <a:xfrm>
            <a:off x="910998" y="4221967"/>
            <a:ext cx="2717295" cy="156965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itchFamily="34"/>
              </a:rPr>
              <a:t>TEMPLATES  </a:t>
            </a:r>
          </a:p>
        </p:txBody>
      </p:sp>
      <p:sp>
        <p:nvSpPr>
          <p:cNvPr id="16" name="Rounded Rectangle 3">
            <a:extLst>
              <a:ext uri="{FF2B5EF4-FFF2-40B4-BE49-F238E27FC236}">
                <a16:creationId xmlns:a16="http://schemas.microsoft.com/office/drawing/2014/main" id="{0867F2FF-DBD4-C0DC-E3DB-D5C00BE86CA6}"/>
              </a:ext>
            </a:extLst>
          </p:cNvPr>
          <p:cNvSpPr/>
          <p:nvPr/>
        </p:nvSpPr>
        <p:spPr>
          <a:xfrm rot="5400013">
            <a:off x="2598577" y="5216743"/>
            <a:ext cx="101644" cy="222462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grpSp>
        <p:nvGrpSpPr>
          <p:cNvPr id="17" name="Grupo 14">
            <a:extLst>
              <a:ext uri="{FF2B5EF4-FFF2-40B4-BE49-F238E27FC236}">
                <a16:creationId xmlns:a16="http://schemas.microsoft.com/office/drawing/2014/main" id="{F557102D-0DAF-F561-6048-3749BBFAE8EF}"/>
              </a:ext>
            </a:extLst>
          </p:cNvPr>
          <p:cNvGrpSpPr/>
          <p:nvPr/>
        </p:nvGrpSpPr>
        <p:grpSpPr>
          <a:xfrm>
            <a:off x="2855927" y="1296674"/>
            <a:ext cx="905777" cy="910367"/>
            <a:chOff x="2855927" y="1296674"/>
            <a:chExt cx="905777" cy="910367"/>
          </a:xfrm>
        </p:grpSpPr>
        <p:sp>
          <p:nvSpPr>
            <p:cNvPr id="18" name="Rounded Rectangle 3">
              <a:extLst>
                <a:ext uri="{FF2B5EF4-FFF2-40B4-BE49-F238E27FC236}">
                  <a16:creationId xmlns:a16="http://schemas.microsoft.com/office/drawing/2014/main" id="{823DEE41-6BA1-A057-8489-98D82D42505A}"/>
                </a:ext>
              </a:extLst>
            </p:cNvPr>
            <p:cNvSpPr/>
            <p:nvPr/>
          </p:nvSpPr>
          <p:spPr>
            <a:xfrm rot="10799991">
              <a:off x="3632363" y="1301264"/>
              <a:ext cx="129341" cy="90577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sp>
          <p:nvSpPr>
            <p:cNvPr id="19" name="Rounded Rectangle 3">
              <a:extLst>
                <a:ext uri="{FF2B5EF4-FFF2-40B4-BE49-F238E27FC236}">
                  <a16:creationId xmlns:a16="http://schemas.microsoft.com/office/drawing/2014/main" id="{561D6753-CAD7-C654-A9E9-13F19E87BFE4}"/>
                </a:ext>
              </a:extLst>
            </p:cNvPr>
            <p:cNvSpPr/>
            <p:nvPr/>
          </p:nvSpPr>
          <p:spPr>
            <a:xfrm rot="5400013">
              <a:off x="3244145" y="908456"/>
              <a:ext cx="129341" cy="90577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grpSp>
    </p:spTree>
    <p:extLst>
      <p:ext uri="{BB962C8B-B14F-4D97-AF65-F5344CB8AC3E}">
        <p14:creationId xmlns:p14="http://schemas.microsoft.com/office/powerpoint/2010/main" val="386305281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four columns">
    <p:spTree>
      <p:nvGrpSpPr>
        <p:cNvPr id="1" name=""/>
        <p:cNvGrpSpPr/>
        <p:nvPr/>
      </p:nvGrpSpPr>
      <p:grpSpPr>
        <a:xfrm>
          <a:off x="0" y="0"/>
          <a:ext cx="0" cy="0"/>
          <a:chOff x="0" y="0"/>
          <a:chExt cx="0" cy="0"/>
        </a:xfrm>
      </p:grpSpPr>
      <p:sp>
        <p:nvSpPr>
          <p:cNvPr id="2" name="Google Shape;677;p22">
            <a:extLst>
              <a:ext uri="{FF2B5EF4-FFF2-40B4-BE49-F238E27FC236}">
                <a16:creationId xmlns:a16="http://schemas.microsoft.com/office/drawing/2014/main" id="{01A4435E-6DDF-DCB5-E6F1-3A5AF3319651}"/>
              </a:ext>
            </a:extLst>
          </p:cNvPr>
          <p:cNvSpPr txBox="1">
            <a:spLocks noGrp="1"/>
          </p:cNvSpPr>
          <p:nvPr>
            <p:ph type="subTitle" idx="4294967295"/>
          </p:nvPr>
        </p:nvSpPr>
        <p:spPr>
          <a:xfrm>
            <a:off x="3164436" y="4115430"/>
            <a:ext cx="3539203" cy="456404"/>
          </a:xfrm>
        </p:spPr>
        <p:txBody>
          <a:bodyPr tIns="91421" bIns="91421" anchorCtr="1">
            <a:noAutofit/>
          </a:bodyPr>
          <a:lstStyle>
            <a:lvl1pPr algn="ctr">
              <a:spcBef>
                <a:spcPts val="0"/>
              </a:spcBef>
              <a:buNone/>
              <a:defRPr sz="2933">
                <a:solidFill>
                  <a:srgbClr val="F4C3B8"/>
                </a:solidFill>
                <a:latin typeface="Bree Serif"/>
                <a:ea typeface="Bree Serif"/>
                <a:cs typeface="Bree Serif"/>
              </a:defRPr>
            </a:lvl1pPr>
          </a:lstStyle>
          <a:p>
            <a:pPr lvl="0"/>
            <a:endParaRPr lang="es-PE"/>
          </a:p>
        </p:txBody>
      </p:sp>
      <p:sp>
        <p:nvSpPr>
          <p:cNvPr id="3" name="Google Shape;678;p22">
            <a:extLst>
              <a:ext uri="{FF2B5EF4-FFF2-40B4-BE49-F238E27FC236}">
                <a16:creationId xmlns:a16="http://schemas.microsoft.com/office/drawing/2014/main" id="{CF81FDF8-1057-0903-390F-18A46D10F35E}"/>
              </a:ext>
            </a:extLst>
          </p:cNvPr>
          <p:cNvSpPr txBox="1">
            <a:spLocks noGrp="1"/>
          </p:cNvSpPr>
          <p:nvPr>
            <p:ph type="subTitle" idx="4294967295"/>
          </p:nvPr>
        </p:nvSpPr>
        <p:spPr>
          <a:xfrm>
            <a:off x="6706666" y="1956431"/>
            <a:ext cx="3539203" cy="456404"/>
          </a:xfrm>
        </p:spPr>
        <p:txBody>
          <a:bodyPr tIns="91421" bIns="91421" anchorCtr="1">
            <a:noAutofit/>
          </a:bodyPr>
          <a:lstStyle>
            <a:lvl1pPr algn="ctr">
              <a:spcBef>
                <a:spcPts val="0"/>
              </a:spcBef>
              <a:buNone/>
              <a:defRPr sz="2933">
                <a:solidFill>
                  <a:srgbClr val="F4C3B8"/>
                </a:solidFill>
                <a:latin typeface="Bree Serif"/>
                <a:ea typeface="Bree Serif"/>
                <a:cs typeface="Bree Serif"/>
              </a:defRPr>
            </a:lvl1pPr>
          </a:lstStyle>
          <a:p>
            <a:pPr lvl="0"/>
            <a:endParaRPr lang="es-PE"/>
          </a:p>
        </p:txBody>
      </p:sp>
      <p:sp>
        <p:nvSpPr>
          <p:cNvPr id="4" name="Google Shape;679;p22">
            <a:extLst>
              <a:ext uri="{FF2B5EF4-FFF2-40B4-BE49-F238E27FC236}">
                <a16:creationId xmlns:a16="http://schemas.microsoft.com/office/drawing/2014/main" id="{8608EB67-A4C5-8FC2-31F3-9062ECD46705}"/>
              </a:ext>
            </a:extLst>
          </p:cNvPr>
          <p:cNvSpPr txBox="1">
            <a:spLocks noGrp="1"/>
          </p:cNvSpPr>
          <p:nvPr>
            <p:ph type="subTitle" idx="4294967295"/>
          </p:nvPr>
        </p:nvSpPr>
        <p:spPr>
          <a:xfrm>
            <a:off x="3164436" y="1956431"/>
            <a:ext cx="3539203" cy="456404"/>
          </a:xfrm>
        </p:spPr>
        <p:txBody>
          <a:bodyPr tIns="91421" bIns="91421" anchorCtr="1">
            <a:noAutofit/>
          </a:bodyPr>
          <a:lstStyle>
            <a:lvl1pPr algn="ctr">
              <a:spcBef>
                <a:spcPts val="0"/>
              </a:spcBef>
              <a:buNone/>
              <a:defRPr sz="2933">
                <a:solidFill>
                  <a:srgbClr val="F4C3B8"/>
                </a:solidFill>
                <a:latin typeface="Bree Serif"/>
                <a:ea typeface="Bree Serif"/>
                <a:cs typeface="Bree Serif"/>
              </a:defRPr>
            </a:lvl1pPr>
          </a:lstStyle>
          <a:p>
            <a:pPr lvl="0"/>
            <a:endParaRPr lang="es-PE"/>
          </a:p>
        </p:txBody>
      </p:sp>
      <p:sp>
        <p:nvSpPr>
          <p:cNvPr id="5" name="Google Shape;680;p22">
            <a:extLst>
              <a:ext uri="{FF2B5EF4-FFF2-40B4-BE49-F238E27FC236}">
                <a16:creationId xmlns:a16="http://schemas.microsoft.com/office/drawing/2014/main" id="{534FF08D-22AE-1C04-2638-BE308E1DF229}"/>
              </a:ext>
            </a:extLst>
          </p:cNvPr>
          <p:cNvSpPr txBox="1">
            <a:spLocks noGrp="1"/>
          </p:cNvSpPr>
          <p:nvPr>
            <p:ph type="subTitle" idx="4294967295"/>
          </p:nvPr>
        </p:nvSpPr>
        <p:spPr>
          <a:xfrm>
            <a:off x="3162296" y="2564398"/>
            <a:ext cx="3543199" cy="852001"/>
          </a:xfrm>
        </p:spPr>
        <p:txBody>
          <a:bodyPr tIns="91421" bIns="91421" anchorCtr="1">
            <a:noAutofit/>
          </a:bodyPr>
          <a:lstStyle>
            <a:lvl1pPr algn="ctr">
              <a:spcBef>
                <a:spcPts val="0"/>
              </a:spcBef>
              <a:buNone/>
              <a:defRPr>
                <a:latin typeface="Kanit Light"/>
                <a:ea typeface="Kanit Light"/>
                <a:cs typeface="Kanit Light"/>
              </a:defRPr>
            </a:lvl1pPr>
          </a:lstStyle>
          <a:p>
            <a:pPr lvl="0"/>
            <a:endParaRPr lang="es-PE"/>
          </a:p>
        </p:txBody>
      </p:sp>
      <p:sp>
        <p:nvSpPr>
          <p:cNvPr id="6" name="Google Shape;681;p22">
            <a:extLst>
              <a:ext uri="{FF2B5EF4-FFF2-40B4-BE49-F238E27FC236}">
                <a16:creationId xmlns:a16="http://schemas.microsoft.com/office/drawing/2014/main" id="{9B13ED9D-74F1-DA64-A47A-35A7AF272B32}"/>
              </a:ext>
            </a:extLst>
          </p:cNvPr>
          <p:cNvSpPr txBox="1">
            <a:spLocks noGrp="1"/>
          </p:cNvSpPr>
          <p:nvPr>
            <p:ph type="subTitle" idx="4294967295"/>
          </p:nvPr>
        </p:nvSpPr>
        <p:spPr>
          <a:xfrm>
            <a:off x="6704527" y="2564398"/>
            <a:ext cx="3543199" cy="852001"/>
          </a:xfrm>
        </p:spPr>
        <p:txBody>
          <a:bodyPr tIns="91421" bIns="91421" anchorCtr="1">
            <a:noAutofit/>
          </a:bodyPr>
          <a:lstStyle>
            <a:lvl1pPr algn="ctr">
              <a:spcBef>
                <a:spcPts val="0"/>
              </a:spcBef>
              <a:buNone/>
              <a:defRPr>
                <a:latin typeface="Kanit Light"/>
                <a:ea typeface="Kanit Light"/>
                <a:cs typeface="Kanit Light"/>
              </a:defRPr>
            </a:lvl1pPr>
          </a:lstStyle>
          <a:p>
            <a:pPr lvl="0"/>
            <a:endParaRPr lang="es-PE"/>
          </a:p>
        </p:txBody>
      </p:sp>
      <p:sp>
        <p:nvSpPr>
          <p:cNvPr id="7" name="Google Shape;682;p22">
            <a:extLst>
              <a:ext uri="{FF2B5EF4-FFF2-40B4-BE49-F238E27FC236}">
                <a16:creationId xmlns:a16="http://schemas.microsoft.com/office/drawing/2014/main" id="{C67445F5-3181-FE89-090E-EED46815F5A4}"/>
              </a:ext>
            </a:extLst>
          </p:cNvPr>
          <p:cNvSpPr txBox="1">
            <a:spLocks noGrp="1"/>
          </p:cNvSpPr>
          <p:nvPr>
            <p:ph type="subTitle" idx="4294967295"/>
          </p:nvPr>
        </p:nvSpPr>
        <p:spPr>
          <a:xfrm>
            <a:off x="3162296" y="4723397"/>
            <a:ext cx="3543199" cy="852001"/>
          </a:xfrm>
        </p:spPr>
        <p:txBody>
          <a:bodyPr tIns="91421" bIns="91421" anchorCtr="1">
            <a:noAutofit/>
          </a:bodyPr>
          <a:lstStyle>
            <a:lvl1pPr algn="ctr">
              <a:spcBef>
                <a:spcPts val="0"/>
              </a:spcBef>
              <a:buNone/>
              <a:defRPr>
                <a:latin typeface="Kanit Light"/>
                <a:ea typeface="Kanit Light"/>
                <a:cs typeface="Kanit Light"/>
              </a:defRPr>
            </a:lvl1pPr>
          </a:lstStyle>
          <a:p>
            <a:pPr lvl="0"/>
            <a:endParaRPr lang="es-PE"/>
          </a:p>
        </p:txBody>
      </p:sp>
      <p:sp>
        <p:nvSpPr>
          <p:cNvPr id="8" name="Google Shape;683;p22">
            <a:extLst>
              <a:ext uri="{FF2B5EF4-FFF2-40B4-BE49-F238E27FC236}">
                <a16:creationId xmlns:a16="http://schemas.microsoft.com/office/drawing/2014/main" id="{CDA58606-7AFD-26C7-CD3C-33B35B5CC1A4}"/>
              </a:ext>
            </a:extLst>
          </p:cNvPr>
          <p:cNvSpPr txBox="1">
            <a:spLocks noGrp="1"/>
          </p:cNvSpPr>
          <p:nvPr>
            <p:ph type="title"/>
          </p:nvPr>
        </p:nvSpPr>
        <p:spPr>
          <a:xfrm>
            <a:off x="3162296" y="496537"/>
            <a:ext cx="7086801" cy="637601"/>
          </a:xfrm>
        </p:spPr>
        <p:txBody>
          <a:bodyPr tIns="91421" bIns="91421" anchor="t" anchorCtr="1">
            <a:noAutofit/>
          </a:bodyPr>
          <a:lstStyle>
            <a:lvl1pPr algn="ctr">
              <a:defRPr/>
            </a:lvl1pPr>
          </a:lstStyle>
          <a:p>
            <a:pPr lvl="0"/>
            <a:endParaRPr lang="es-PE"/>
          </a:p>
        </p:txBody>
      </p:sp>
      <p:sp>
        <p:nvSpPr>
          <p:cNvPr id="9" name="Google Shape;684;p22">
            <a:extLst>
              <a:ext uri="{FF2B5EF4-FFF2-40B4-BE49-F238E27FC236}">
                <a16:creationId xmlns:a16="http://schemas.microsoft.com/office/drawing/2014/main" id="{8783675F-F0C4-7AD0-A7B9-9A521D205B0C}"/>
              </a:ext>
            </a:extLst>
          </p:cNvPr>
          <p:cNvSpPr txBox="1">
            <a:spLocks noGrp="1"/>
          </p:cNvSpPr>
          <p:nvPr>
            <p:ph type="subTitle" idx="4294967295"/>
          </p:nvPr>
        </p:nvSpPr>
        <p:spPr>
          <a:xfrm>
            <a:off x="6706666" y="4115430"/>
            <a:ext cx="3539203" cy="456404"/>
          </a:xfrm>
        </p:spPr>
        <p:txBody>
          <a:bodyPr tIns="91421" bIns="91421" anchorCtr="1">
            <a:noAutofit/>
          </a:bodyPr>
          <a:lstStyle>
            <a:lvl1pPr algn="ctr">
              <a:spcBef>
                <a:spcPts val="0"/>
              </a:spcBef>
              <a:buNone/>
              <a:defRPr sz="2933">
                <a:solidFill>
                  <a:srgbClr val="F4C3B8"/>
                </a:solidFill>
                <a:latin typeface="Bree Serif"/>
                <a:ea typeface="Bree Serif"/>
                <a:cs typeface="Bree Serif"/>
              </a:defRPr>
            </a:lvl1pPr>
          </a:lstStyle>
          <a:p>
            <a:pPr lvl="0"/>
            <a:endParaRPr lang="es-PE"/>
          </a:p>
        </p:txBody>
      </p:sp>
      <p:sp>
        <p:nvSpPr>
          <p:cNvPr id="10" name="Google Shape;685;p22">
            <a:extLst>
              <a:ext uri="{FF2B5EF4-FFF2-40B4-BE49-F238E27FC236}">
                <a16:creationId xmlns:a16="http://schemas.microsoft.com/office/drawing/2014/main" id="{0B5EE8A5-A279-761A-8560-87DC48B4EBD3}"/>
              </a:ext>
            </a:extLst>
          </p:cNvPr>
          <p:cNvSpPr txBox="1">
            <a:spLocks noGrp="1"/>
          </p:cNvSpPr>
          <p:nvPr>
            <p:ph type="subTitle" idx="4294967295"/>
          </p:nvPr>
        </p:nvSpPr>
        <p:spPr>
          <a:xfrm>
            <a:off x="6704527" y="4723397"/>
            <a:ext cx="3543199" cy="852001"/>
          </a:xfrm>
        </p:spPr>
        <p:txBody>
          <a:bodyPr tIns="91421" bIns="91421" anchorCtr="1">
            <a:noAutofit/>
          </a:bodyPr>
          <a:lstStyle>
            <a:lvl1pPr algn="ctr">
              <a:spcBef>
                <a:spcPts val="0"/>
              </a:spcBef>
              <a:buNone/>
              <a:defRPr>
                <a:latin typeface="Kanit Light"/>
                <a:ea typeface="Kanit Light"/>
                <a:cs typeface="Kanit Light"/>
              </a:defRPr>
            </a:lvl1pPr>
          </a:lstStyle>
          <a:p>
            <a:pPr lvl="0"/>
            <a:endParaRPr lang="es-PE"/>
          </a:p>
        </p:txBody>
      </p:sp>
    </p:spTree>
    <p:extLst>
      <p:ext uri="{BB962C8B-B14F-4D97-AF65-F5344CB8AC3E}">
        <p14:creationId xmlns:p14="http://schemas.microsoft.com/office/powerpoint/2010/main" val="407327501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Google Shape;45;p11">
            <a:extLst>
              <a:ext uri="{FF2B5EF4-FFF2-40B4-BE49-F238E27FC236}">
                <a16:creationId xmlns:a16="http://schemas.microsoft.com/office/drawing/2014/main" id="{D912CE5D-4314-6459-C09B-3BEB0B73D50F}"/>
              </a:ext>
            </a:extLst>
          </p:cNvPr>
          <p:cNvSpPr txBox="1">
            <a:spLocks noGrp="1"/>
          </p:cNvSpPr>
          <p:nvPr>
            <p:ph type="title"/>
          </p:nvPr>
        </p:nvSpPr>
        <p:spPr>
          <a:xfrm>
            <a:off x="415603" y="1474835"/>
            <a:ext cx="11360798" cy="2618000"/>
          </a:xfrm>
        </p:spPr>
        <p:txBody>
          <a:bodyPr tIns="91421" bIns="91421" anchor="b" anchorCtr="1">
            <a:noAutofit/>
          </a:bodyPr>
          <a:lstStyle>
            <a:lvl1pPr algn="ctr">
              <a:defRPr sz="16000"/>
            </a:lvl1pPr>
          </a:lstStyle>
          <a:p>
            <a:pPr lvl="0"/>
            <a:r>
              <a:rPr lang="es-PE"/>
              <a:t>xx%</a:t>
            </a:r>
          </a:p>
        </p:txBody>
      </p:sp>
      <p:sp>
        <p:nvSpPr>
          <p:cNvPr id="3" name="Google Shape;46;p11">
            <a:extLst>
              <a:ext uri="{FF2B5EF4-FFF2-40B4-BE49-F238E27FC236}">
                <a16:creationId xmlns:a16="http://schemas.microsoft.com/office/drawing/2014/main" id="{BA28BCFE-5E19-D510-8275-0FC06BBF7D35}"/>
              </a:ext>
            </a:extLst>
          </p:cNvPr>
          <p:cNvSpPr txBox="1">
            <a:spLocks noGrp="1"/>
          </p:cNvSpPr>
          <p:nvPr>
            <p:ph type="body" idx="4294967295"/>
          </p:nvPr>
        </p:nvSpPr>
        <p:spPr>
          <a:xfrm>
            <a:off x="415603" y="4202966"/>
            <a:ext cx="11360798" cy="1734397"/>
          </a:xfrm>
        </p:spPr>
        <p:txBody>
          <a:bodyPr tIns="91421" bIns="91421" anchorCtr="1">
            <a:noAutofit/>
          </a:bodyPr>
          <a:lstStyle>
            <a:lvl1pPr marL="609584" indent="-457190" algn="ctr">
              <a:spcBef>
                <a:spcPts val="0"/>
              </a:spcBef>
              <a:buSzPts val="1800"/>
              <a:buChar char="●"/>
              <a:defRPr/>
            </a:lvl1pPr>
          </a:lstStyle>
          <a:p>
            <a:pPr lvl="0"/>
            <a:endParaRPr lang="es-PE"/>
          </a:p>
        </p:txBody>
      </p:sp>
      <p:sp>
        <p:nvSpPr>
          <p:cNvPr id="4" name="Google Shape;47;p11">
            <a:extLst>
              <a:ext uri="{FF2B5EF4-FFF2-40B4-BE49-F238E27FC236}">
                <a16:creationId xmlns:a16="http://schemas.microsoft.com/office/drawing/2014/main" id="{E92A7382-1D0A-6C63-6DE1-572498B2BA85}"/>
              </a:ext>
            </a:extLst>
          </p:cNvPr>
          <p:cNvSpPr txBox="1">
            <a:spLocks noGrp="1"/>
          </p:cNvSpPr>
          <p:nvPr>
            <p:ph type="sldNum" sz="quarter" idx="8"/>
          </p:nvPr>
        </p:nvSpPr>
        <p:spPr>
          <a:xfrm>
            <a:off x="11296607" y="6217627"/>
            <a:ext cx="731602" cy="524801"/>
          </a:xfrm>
        </p:spPr>
        <p:txBody>
          <a:bodyPr tIns="91421" bIns="91421"/>
          <a:lstStyle>
            <a:lvl1pPr>
              <a:defRPr lang="es-PE"/>
            </a:lvl1pPr>
          </a:lstStyle>
          <a:p>
            <a:pPr lvl="0"/>
            <a:fld id="{FF9DFEEF-BD87-4BFE-9FB5-E4E9AA03BAC5}" type="slidenum">
              <a:t>‹Nº›</a:t>
            </a:fld>
            <a:endParaRPr lang="es-PE"/>
          </a:p>
        </p:txBody>
      </p:sp>
    </p:spTree>
    <p:extLst>
      <p:ext uri="{BB962C8B-B14F-4D97-AF65-F5344CB8AC3E}">
        <p14:creationId xmlns:p14="http://schemas.microsoft.com/office/powerpoint/2010/main" val="366425661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title and description">
    <p:spTree>
      <p:nvGrpSpPr>
        <p:cNvPr id="1" name=""/>
        <p:cNvGrpSpPr/>
        <p:nvPr/>
      </p:nvGrpSpPr>
      <p:grpSpPr>
        <a:xfrm>
          <a:off x="0" y="0"/>
          <a:ext cx="0" cy="0"/>
          <a:chOff x="0" y="0"/>
          <a:chExt cx="0" cy="0"/>
        </a:xfrm>
      </p:grpSpPr>
      <p:sp>
        <p:nvSpPr>
          <p:cNvPr id="2" name="Google Shape;233;p9">
            <a:extLst>
              <a:ext uri="{FF2B5EF4-FFF2-40B4-BE49-F238E27FC236}">
                <a16:creationId xmlns:a16="http://schemas.microsoft.com/office/drawing/2014/main" id="{A00953FE-4DE2-9E16-AD84-121D135D8B27}"/>
              </a:ext>
            </a:extLst>
          </p:cNvPr>
          <p:cNvSpPr txBox="1">
            <a:spLocks noGrp="1"/>
          </p:cNvSpPr>
          <p:nvPr>
            <p:ph type="subTitle" idx="4294967295"/>
          </p:nvPr>
        </p:nvSpPr>
        <p:spPr>
          <a:xfrm>
            <a:off x="3062883" y="3308966"/>
            <a:ext cx="6090397" cy="1560798"/>
          </a:xfrm>
        </p:spPr>
        <p:txBody>
          <a:bodyPr tIns="91421" bIns="91421" anchorCtr="1">
            <a:noAutofit/>
          </a:bodyPr>
          <a:lstStyle>
            <a:lvl1pPr algn="ctr">
              <a:spcBef>
                <a:spcPts val="0"/>
              </a:spcBef>
              <a:buNone/>
              <a:defRPr>
                <a:latin typeface="Kanit Light"/>
                <a:ea typeface="Kanit Light"/>
                <a:cs typeface="Kanit Light"/>
              </a:defRPr>
            </a:lvl1pPr>
          </a:lstStyle>
          <a:p>
            <a:pPr lvl="0"/>
            <a:endParaRPr lang="es-PE"/>
          </a:p>
        </p:txBody>
      </p:sp>
      <p:sp>
        <p:nvSpPr>
          <p:cNvPr id="3" name="Google Shape;234;p9">
            <a:extLst>
              <a:ext uri="{FF2B5EF4-FFF2-40B4-BE49-F238E27FC236}">
                <a16:creationId xmlns:a16="http://schemas.microsoft.com/office/drawing/2014/main" id="{3070CCA5-DEC4-A880-4362-B6EFE15B0D97}"/>
              </a:ext>
            </a:extLst>
          </p:cNvPr>
          <p:cNvSpPr txBox="1">
            <a:spLocks noGrp="1"/>
          </p:cNvSpPr>
          <p:nvPr>
            <p:ph type="title"/>
          </p:nvPr>
        </p:nvSpPr>
        <p:spPr>
          <a:xfrm>
            <a:off x="2590833" y="1652265"/>
            <a:ext cx="7021202" cy="1560798"/>
          </a:xfrm>
        </p:spPr>
        <p:txBody>
          <a:bodyPr tIns="91421" bIns="91421" anchor="t" anchorCtr="1">
            <a:noAutofit/>
          </a:bodyPr>
          <a:lstStyle>
            <a:lvl1pPr algn="ctr">
              <a:defRPr sz="9600"/>
            </a:lvl1pPr>
          </a:lstStyle>
          <a:p>
            <a:pPr lvl="0"/>
            <a:endParaRPr lang="es-PE"/>
          </a:p>
        </p:txBody>
      </p:sp>
    </p:spTree>
    <p:extLst>
      <p:ext uri="{BB962C8B-B14F-4D97-AF65-F5344CB8AC3E}">
        <p14:creationId xmlns:p14="http://schemas.microsoft.com/office/powerpoint/2010/main" val="149006287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3">
    <p:spTree>
      <p:nvGrpSpPr>
        <p:cNvPr id="1" name=""/>
        <p:cNvGrpSpPr/>
        <p:nvPr/>
      </p:nvGrpSpPr>
      <p:grpSpPr>
        <a:xfrm>
          <a:off x="0" y="0"/>
          <a:ext cx="0" cy="0"/>
          <a:chOff x="0" y="0"/>
          <a:chExt cx="0" cy="0"/>
        </a:xfrm>
      </p:grpSpPr>
      <p:sp>
        <p:nvSpPr>
          <p:cNvPr id="2" name="Google Shape;840;p29">
            <a:extLst>
              <a:ext uri="{FF2B5EF4-FFF2-40B4-BE49-F238E27FC236}">
                <a16:creationId xmlns:a16="http://schemas.microsoft.com/office/drawing/2014/main" id="{DBB3F01D-7F97-B89B-E475-03142B725564}"/>
              </a:ext>
            </a:extLst>
          </p:cNvPr>
          <p:cNvSpPr txBox="1">
            <a:spLocks noGrp="1"/>
          </p:cNvSpPr>
          <p:nvPr>
            <p:ph type="title"/>
          </p:nvPr>
        </p:nvSpPr>
        <p:spPr>
          <a:xfrm>
            <a:off x="950966" y="496519"/>
            <a:ext cx="10265603" cy="637601"/>
          </a:xfrm>
        </p:spPr>
        <p:txBody>
          <a:bodyPr tIns="91421" bIns="91421" anchor="t" anchorCtr="1">
            <a:noAutofit/>
          </a:bodyPr>
          <a:lstStyle>
            <a:lvl1pPr algn="ctr">
              <a:defRPr/>
            </a:lvl1pPr>
          </a:lstStyle>
          <a:p>
            <a:pPr lvl="0"/>
            <a:endParaRPr lang="es-PE"/>
          </a:p>
        </p:txBody>
      </p:sp>
    </p:spTree>
    <p:extLst>
      <p:ext uri="{BB962C8B-B14F-4D97-AF65-F5344CB8AC3E}">
        <p14:creationId xmlns:p14="http://schemas.microsoft.com/office/powerpoint/2010/main" val="103524105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three columns">
    <p:spTree>
      <p:nvGrpSpPr>
        <p:cNvPr id="1" name=""/>
        <p:cNvGrpSpPr/>
        <p:nvPr/>
      </p:nvGrpSpPr>
      <p:grpSpPr>
        <a:xfrm>
          <a:off x="0" y="0"/>
          <a:ext cx="0" cy="0"/>
          <a:chOff x="0" y="0"/>
          <a:chExt cx="0" cy="0"/>
        </a:xfrm>
      </p:grpSpPr>
      <p:sp>
        <p:nvSpPr>
          <p:cNvPr id="2" name="Google Shape;732;p24">
            <a:extLst>
              <a:ext uri="{FF2B5EF4-FFF2-40B4-BE49-F238E27FC236}">
                <a16:creationId xmlns:a16="http://schemas.microsoft.com/office/drawing/2014/main" id="{C228DF36-03B8-CC42-0E90-42E39592DEF9}"/>
              </a:ext>
            </a:extLst>
          </p:cNvPr>
          <p:cNvSpPr txBox="1">
            <a:spLocks noGrp="1"/>
          </p:cNvSpPr>
          <p:nvPr>
            <p:ph type="subTitle" idx="4294967295"/>
          </p:nvPr>
        </p:nvSpPr>
        <p:spPr>
          <a:xfrm>
            <a:off x="952969" y="1983964"/>
            <a:ext cx="2462799" cy="456404"/>
          </a:xfrm>
        </p:spPr>
        <p:txBody>
          <a:bodyPr tIns="91421" bIns="91421" anchor="ctr">
            <a:noAutofit/>
          </a:bodyPr>
          <a:lstStyle>
            <a:lvl1pPr algn="r">
              <a:spcBef>
                <a:spcPts val="0"/>
              </a:spcBef>
              <a:buNone/>
              <a:defRPr sz="2933">
                <a:solidFill>
                  <a:srgbClr val="F4C3B8"/>
                </a:solidFill>
                <a:latin typeface="Bree Serif"/>
                <a:ea typeface="Bree Serif"/>
                <a:cs typeface="Bree Serif"/>
              </a:defRPr>
            </a:lvl1pPr>
          </a:lstStyle>
          <a:p>
            <a:pPr lvl="0"/>
            <a:endParaRPr lang="es-PE"/>
          </a:p>
        </p:txBody>
      </p:sp>
      <p:sp>
        <p:nvSpPr>
          <p:cNvPr id="3" name="Google Shape;733;p24">
            <a:extLst>
              <a:ext uri="{FF2B5EF4-FFF2-40B4-BE49-F238E27FC236}">
                <a16:creationId xmlns:a16="http://schemas.microsoft.com/office/drawing/2014/main" id="{BB36191E-90B4-E525-6964-64C0E40666CB}"/>
              </a:ext>
            </a:extLst>
          </p:cNvPr>
          <p:cNvSpPr txBox="1">
            <a:spLocks noGrp="1"/>
          </p:cNvSpPr>
          <p:nvPr>
            <p:ph type="subTitle" idx="4294967295"/>
          </p:nvPr>
        </p:nvSpPr>
        <p:spPr>
          <a:xfrm>
            <a:off x="952969" y="3436699"/>
            <a:ext cx="2462799" cy="456404"/>
          </a:xfrm>
        </p:spPr>
        <p:txBody>
          <a:bodyPr tIns="91421" bIns="91421" anchor="ctr">
            <a:noAutofit/>
          </a:bodyPr>
          <a:lstStyle>
            <a:lvl1pPr algn="r">
              <a:spcBef>
                <a:spcPts val="0"/>
              </a:spcBef>
              <a:buNone/>
              <a:defRPr sz="2933">
                <a:solidFill>
                  <a:srgbClr val="F4C3B8"/>
                </a:solidFill>
                <a:latin typeface="Bree Serif"/>
                <a:ea typeface="Bree Serif"/>
                <a:cs typeface="Bree Serif"/>
              </a:defRPr>
            </a:lvl1pPr>
          </a:lstStyle>
          <a:p>
            <a:pPr lvl="0"/>
            <a:endParaRPr lang="es-PE"/>
          </a:p>
        </p:txBody>
      </p:sp>
      <p:sp>
        <p:nvSpPr>
          <p:cNvPr id="4" name="Google Shape;734;p24">
            <a:extLst>
              <a:ext uri="{FF2B5EF4-FFF2-40B4-BE49-F238E27FC236}">
                <a16:creationId xmlns:a16="http://schemas.microsoft.com/office/drawing/2014/main" id="{9DD139BB-C9AD-3D33-46DC-47A13D08C038}"/>
              </a:ext>
            </a:extLst>
          </p:cNvPr>
          <p:cNvSpPr txBox="1">
            <a:spLocks noGrp="1"/>
          </p:cNvSpPr>
          <p:nvPr>
            <p:ph type="subTitle" idx="4294967295"/>
          </p:nvPr>
        </p:nvSpPr>
        <p:spPr>
          <a:xfrm>
            <a:off x="952978" y="4889433"/>
            <a:ext cx="2462799" cy="456404"/>
          </a:xfrm>
        </p:spPr>
        <p:txBody>
          <a:bodyPr tIns="91421" bIns="91421" anchor="ctr">
            <a:noAutofit/>
          </a:bodyPr>
          <a:lstStyle>
            <a:lvl1pPr algn="r">
              <a:spcBef>
                <a:spcPts val="0"/>
              </a:spcBef>
              <a:buNone/>
              <a:defRPr sz="2933">
                <a:solidFill>
                  <a:srgbClr val="F4C3B8"/>
                </a:solidFill>
                <a:latin typeface="Bree Serif"/>
                <a:ea typeface="Bree Serif"/>
                <a:cs typeface="Bree Serif"/>
              </a:defRPr>
            </a:lvl1pPr>
          </a:lstStyle>
          <a:p>
            <a:pPr lvl="0"/>
            <a:endParaRPr lang="es-PE"/>
          </a:p>
        </p:txBody>
      </p:sp>
      <p:sp>
        <p:nvSpPr>
          <p:cNvPr id="5" name="Google Shape;735;p24">
            <a:extLst>
              <a:ext uri="{FF2B5EF4-FFF2-40B4-BE49-F238E27FC236}">
                <a16:creationId xmlns:a16="http://schemas.microsoft.com/office/drawing/2014/main" id="{5666778B-BAA3-2F25-3389-A20FF081EB3D}"/>
              </a:ext>
            </a:extLst>
          </p:cNvPr>
          <p:cNvSpPr txBox="1">
            <a:spLocks noGrp="1"/>
          </p:cNvSpPr>
          <p:nvPr>
            <p:ph type="subTitle" idx="4294967295"/>
          </p:nvPr>
        </p:nvSpPr>
        <p:spPr>
          <a:xfrm>
            <a:off x="3763990" y="1854576"/>
            <a:ext cx="3070399" cy="1121603"/>
          </a:xfrm>
        </p:spPr>
        <p:txBody>
          <a:bodyPr tIns="91421" bIns="91421" anchor="ctr">
            <a:noAutofit/>
          </a:bodyPr>
          <a:lstStyle>
            <a:lvl1pPr>
              <a:spcBef>
                <a:spcPts val="0"/>
              </a:spcBef>
              <a:buNone/>
              <a:defRPr>
                <a:latin typeface="Kanit Light"/>
                <a:ea typeface="Kanit Light"/>
                <a:cs typeface="Kanit Light"/>
              </a:defRPr>
            </a:lvl1pPr>
          </a:lstStyle>
          <a:p>
            <a:pPr lvl="0"/>
            <a:endParaRPr lang="es-PE"/>
          </a:p>
        </p:txBody>
      </p:sp>
      <p:sp>
        <p:nvSpPr>
          <p:cNvPr id="6" name="Google Shape;736;p24">
            <a:extLst>
              <a:ext uri="{FF2B5EF4-FFF2-40B4-BE49-F238E27FC236}">
                <a16:creationId xmlns:a16="http://schemas.microsoft.com/office/drawing/2014/main" id="{0970B022-FDE3-81C3-BABE-2BB591716A19}"/>
              </a:ext>
            </a:extLst>
          </p:cNvPr>
          <p:cNvSpPr txBox="1">
            <a:spLocks noGrp="1"/>
          </p:cNvSpPr>
          <p:nvPr>
            <p:ph type="subTitle" idx="4294967295"/>
          </p:nvPr>
        </p:nvSpPr>
        <p:spPr>
          <a:xfrm>
            <a:off x="3763981" y="3307311"/>
            <a:ext cx="3070399" cy="1121603"/>
          </a:xfrm>
        </p:spPr>
        <p:txBody>
          <a:bodyPr tIns="91421" bIns="91421" anchor="ctr">
            <a:noAutofit/>
          </a:bodyPr>
          <a:lstStyle>
            <a:lvl1pPr>
              <a:spcBef>
                <a:spcPts val="0"/>
              </a:spcBef>
              <a:buNone/>
              <a:defRPr>
                <a:latin typeface="Kanit Light"/>
                <a:ea typeface="Kanit Light"/>
                <a:cs typeface="Kanit Light"/>
              </a:defRPr>
            </a:lvl1pPr>
          </a:lstStyle>
          <a:p>
            <a:pPr lvl="0"/>
            <a:endParaRPr lang="es-PE"/>
          </a:p>
        </p:txBody>
      </p:sp>
      <p:sp>
        <p:nvSpPr>
          <p:cNvPr id="7" name="Google Shape;737;p24">
            <a:extLst>
              <a:ext uri="{FF2B5EF4-FFF2-40B4-BE49-F238E27FC236}">
                <a16:creationId xmlns:a16="http://schemas.microsoft.com/office/drawing/2014/main" id="{04D48A06-F262-E46B-0CC2-D12FD27719FE}"/>
              </a:ext>
            </a:extLst>
          </p:cNvPr>
          <p:cNvSpPr txBox="1">
            <a:spLocks noGrp="1"/>
          </p:cNvSpPr>
          <p:nvPr>
            <p:ph type="subTitle" idx="4294967295"/>
          </p:nvPr>
        </p:nvSpPr>
        <p:spPr>
          <a:xfrm>
            <a:off x="3763981" y="4760046"/>
            <a:ext cx="3070399" cy="1121603"/>
          </a:xfrm>
        </p:spPr>
        <p:txBody>
          <a:bodyPr tIns="91421" bIns="91421" anchor="ctr">
            <a:noAutofit/>
          </a:bodyPr>
          <a:lstStyle>
            <a:lvl1pPr>
              <a:spcBef>
                <a:spcPts val="0"/>
              </a:spcBef>
              <a:buNone/>
              <a:defRPr>
                <a:latin typeface="Kanit Light"/>
                <a:ea typeface="Kanit Light"/>
                <a:cs typeface="Kanit Light"/>
              </a:defRPr>
            </a:lvl1pPr>
          </a:lstStyle>
          <a:p>
            <a:pPr lvl="0"/>
            <a:endParaRPr lang="es-PE"/>
          </a:p>
        </p:txBody>
      </p:sp>
      <p:sp>
        <p:nvSpPr>
          <p:cNvPr id="8" name="Google Shape;738;p24">
            <a:extLst>
              <a:ext uri="{FF2B5EF4-FFF2-40B4-BE49-F238E27FC236}">
                <a16:creationId xmlns:a16="http://schemas.microsoft.com/office/drawing/2014/main" id="{57D085A3-F2E4-7646-F5D1-91211A4EED41}"/>
              </a:ext>
            </a:extLst>
          </p:cNvPr>
          <p:cNvSpPr txBox="1">
            <a:spLocks noGrp="1"/>
          </p:cNvSpPr>
          <p:nvPr>
            <p:ph type="title"/>
          </p:nvPr>
        </p:nvSpPr>
        <p:spPr>
          <a:xfrm>
            <a:off x="950966" y="496519"/>
            <a:ext cx="10265603" cy="637601"/>
          </a:xfrm>
        </p:spPr>
        <p:txBody>
          <a:bodyPr tIns="91421" bIns="91421" anchor="t" anchorCtr="1">
            <a:noAutofit/>
          </a:bodyPr>
          <a:lstStyle>
            <a:lvl1pPr algn="ctr">
              <a:defRPr/>
            </a:lvl1pPr>
          </a:lstStyle>
          <a:p>
            <a:pPr lvl="0"/>
            <a:endParaRPr lang="es-PE"/>
          </a:p>
        </p:txBody>
      </p:sp>
    </p:spTree>
    <p:extLst>
      <p:ext uri="{BB962C8B-B14F-4D97-AF65-F5344CB8AC3E}">
        <p14:creationId xmlns:p14="http://schemas.microsoft.com/office/powerpoint/2010/main" val="279541933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Google Shape;17;p25">
            <a:extLst>
              <a:ext uri="{FF2B5EF4-FFF2-40B4-BE49-F238E27FC236}">
                <a16:creationId xmlns:a16="http://schemas.microsoft.com/office/drawing/2014/main" id="{6DF61A35-02FE-9C5E-6394-12AAA679762A}"/>
              </a:ext>
            </a:extLst>
          </p:cNvPr>
          <p:cNvSpPr txBox="1">
            <a:spLocks noGrp="1"/>
          </p:cNvSpPr>
          <p:nvPr>
            <p:ph type="title"/>
          </p:nvPr>
        </p:nvSpPr>
        <p:spPr>
          <a:xfrm>
            <a:off x="838203" y="365129"/>
            <a:ext cx="10515600" cy="757616"/>
          </a:xfrm>
        </p:spPr>
        <p:txBody>
          <a:bodyPr/>
          <a:lstStyle>
            <a:lvl1pPr>
              <a:defRPr sz="3200">
                <a:solidFill>
                  <a:srgbClr val="DA856D"/>
                </a:solidFill>
              </a:defRPr>
            </a:lvl1pPr>
          </a:lstStyle>
          <a:p>
            <a:pPr lvl="0"/>
            <a:endParaRPr lang="es-PE"/>
          </a:p>
        </p:txBody>
      </p:sp>
      <p:cxnSp>
        <p:nvCxnSpPr>
          <p:cNvPr id="3" name="Google Shape;18;p25">
            <a:extLst>
              <a:ext uri="{FF2B5EF4-FFF2-40B4-BE49-F238E27FC236}">
                <a16:creationId xmlns:a16="http://schemas.microsoft.com/office/drawing/2014/main" id="{DA11B919-6EB0-637F-09C6-2F201E3D7CBC}"/>
              </a:ext>
            </a:extLst>
          </p:cNvPr>
          <p:cNvCxnSpPr/>
          <p:nvPr/>
        </p:nvCxnSpPr>
        <p:spPr>
          <a:xfrm rot="10799991">
            <a:off x="11897450" y="6570668"/>
            <a:ext cx="294546" cy="0"/>
          </a:xfrm>
          <a:prstGeom prst="straightConnector1">
            <a:avLst/>
          </a:prstGeom>
          <a:noFill/>
          <a:ln w="19046" cap="flat">
            <a:solidFill>
              <a:srgbClr val="DA856D"/>
            </a:solidFill>
            <a:prstDash val="solid"/>
            <a:miter/>
          </a:ln>
        </p:spPr>
      </p:cxnSp>
      <p:sp>
        <p:nvSpPr>
          <p:cNvPr id="4" name="Google Shape;19;p25">
            <a:extLst>
              <a:ext uri="{FF2B5EF4-FFF2-40B4-BE49-F238E27FC236}">
                <a16:creationId xmlns:a16="http://schemas.microsoft.com/office/drawing/2014/main" id="{D3D84F99-94B5-F336-CDB3-AB8315CEEBC3}"/>
              </a:ext>
            </a:extLst>
          </p:cNvPr>
          <p:cNvSpPr txBox="1"/>
          <p:nvPr/>
        </p:nvSpPr>
        <p:spPr>
          <a:xfrm>
            <a:off x="11131823" y="6429740"/>
            <a:ext cx="765627" cy="323898"/>
          </a:xfrm>
          <a:prstGeom prst="rect">
            <a:avLst/>
          </a:prstGeom>
          <a:noFill/>
          <a:ln cap="flat">
            <a:noFill/>
          </a:ln>
        </p:spPr>
        <p:txBody>
          <a:bodyPr vert="horz" wrap="square" lIns="91421" tIns="45701" rIns="91421" bIns="4570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C262560-8D89-40AA-AAEF-BFC8FD88CA8C}" type="slidenum">
              <a:t>‹Nº›</a:t>
            </a:fld>
            <a:endParaRPr lang="es-ES" sz="1800" b="0" i="0" u="none" strike="noStrike" kern="0" cap="none" spc="0" baseline="0">
              <a:solidFill>
                <a:srgbClr val="595959"/>
              </a:solidFill>
              <a:uFillTx/>
              <a:latin typeface="Rubik"/>
              <a:ea typeface="Rubik"/>
              <a:cs typeface="Rubik"/>
            </a:endParaRPr>
          </a:p>
        </p:txBody>
      </p:sp>
    </p:spTree>
    <p:extLst>
      <p:ext uri="{BB962C8B-B14F-4D97-AF65-F5344CB8AC3E}">
        <p14:creationId xmlns:p14="http://schemas.microsoft.com/office/powerpoint/2010/main" val="4045509592"/>
      </p:ext>
    </p:extLst>
  </p:cSld>
  <p:clrMapOvr>
    <a:masterClrMapping/>
  </p:clrMapOvr>
  <p:transition spd="med">
    <p:fad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ter cover">
    <p:spTree>
      <p:nvGrpSpPr>
        <p:cNvPr id="1" name=""/>
        <p:cNvGrpSpPr/>
        <p:nvPr/>
      </p:nvGrpSpPr>
      <p:grpSpPr>
        <a:xfrm>
          <a:off x="0" y="0"/>
          <a:ext cx="0" cy="0"/>
          <a:chOff x="0" y="0"/>
          <a:chExt cx="0" cy="0"/>
        </a:xfrm>
      </p:grpSpPr>
      <p:sp>
        <p:nvSpPr>
          <p:cNvPr id="2" name="Google Shape;21;p26">
            <a:extLst>
              <a:ext uri="{FF2B5EF4-FFF2-40B4-BE49-F238E27FC236}">
                <a16:creationId xmlns:a16="http://schemas.microsoft.com/office/drawing/2014/main" id="{783714F5-9035-015E-2B67-C02B3C3A6FEC}"/>
              </a:ext>
            </a:extLst>
          </p:cNvPr>
          <p:cNvSpPr txBox="1">
            <a:spLocks noGrp="1"/>
          </p:cNvSpPr>
          <p:nvPr>
            <p:ph type="pic" idx="4294967295"/>
          </p:nvPr>
        </p:nvSpPr>
        <p:spPr>
          <a:xfrm>
            <a:off x="6550130" y="1265108"/>
            <a:ext cx="4324133" cy="4325953"/>
          </a:xfrm>
          <a:solidFill>
            <a:srgbClr val="222A35"/>
          </a:solidFill>
        </p:spPr>
        <p:txBody>
          <a:bodyPr anchor="ctr" anchorCtr="1"/>
          <a:lstStyle>
            <a:lvl1pPr algn="ctr">
              <a:buNone/>
              <a:defRPr/>
            </a:lvl1pPr>
          </a:lstStyle>
          <a:p>
            <a:pPr lvl="0"/>
            <a:endParaRPr lang="es-PE"/>
          </a:p>
        </p:txBody>
      </p:sp>
      <p:cxnSp>
        <p:nvCxnSpPr>
          <p:cNvPr id="3" name="Google Shape;22;p26">
            <a:extLst>
              <a:ext uri="{FF2B5EF4-FFF2-40B4-BE49-F238E27FC236}">
                <a16:creationId xmlns:a16="http://schemas.microsoft.com/office/drawing/2014/main" id="{B6D64A2D-2CD5-FDA8-3EE5-D50F66817566}"/>
              </a:ext>
            </a:extLst>
          </p:cNvPr>
          <p:cNvCxnSpPr/>
          <p:nvPr/>
        </p:nvCxnSpPr>
        <p:spPr>
          <a:xfrm rot="10799991">
            <a:off x="11897450" y="6570668"/>
            <a:ext cx="294546" cy="0"/>
          </a:xfrm>
          <a:prstGeom prst="straightConnector1">
            <a:avLst/>
          </a:prstGeom>
          <a:noFill/>
          <a:ln w="19046" cap="flat">
            <a:solidFill>
              <a:srgbClr val="DA856D"/>
            </a:solidFill>
            <a:prstDash val="solid"/>
            <a:miter/>
          </a:ln>
        </p:spPr>
      </p:cxnSp>
      <p:sp>
        <p:nvSpPr>
          <p:cNvPr id="4" name="Google Shape;23;p26">
            <a:extLst>
              <a:ext uri="{FF2B5EF4-FFF2-40B4-BE49-F238E27FC236}">
                <a16:creationId xmlns:a16="http://schemas.microsoft.com/office/drawing/2014/main" id="{706A8F7E-5E5F-D3F3-EBB9-C485CF756AA9}"/>
              </a:ext>
            </a:extLst>
          </p:cNvPr>
          <p:cNvSpPr txBox="1"/>
          <p:nvPr/>
        </p:nvSpPr>
        <p:spPr>
          <a:xfrm>
            <a:off x="11131823" y="6429740"/>
            <a:ext cx="765627" cy="323898"/>
          </a:xfrm>
          <a:prstGeom prst="rect">
            <a:avLst/>
          </a:prstGeom>
          <a:noFill/>
          <a:ln cap="flat">
            <a:noFill/>
          </a:ln>
        </p:spPr>
        <p:txBody>
          <a:bodyPr vert="horz" wrap="square" lIns="91421" tIns="45701" rIns="91421" bIns="4570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49A814D-53FD-4DA6-93F1-3296FF8C0BA0}" type="slidenum">
              <a:t>‹Nº›</a:t>
            </a:fld>
            <a:endParaRPr lang="es-ES" sz="1800" b="0" i="0" u="none" strike="noStrike" kern="0" cap="none" spc="0" baseline="0">
              <a:solidFill>
                <a:srgbClr val="595959"/>
              </a:solidFill>
              <a:uFillTx/>
              <a:latin typeface="Rubik"/>
              <a:ea typeface="Rubik"/>
              <a:cs typeface="Rubik"/>
            </a:endParaRPr>
          </a:p>
        </p:txBody>
      </p:sp>
    </p:spTree>
    <p:extLst>
      <p:ext uri="{BB962C8B-B14F-4D97-AF65-F5344CB8AC3E}">
        <p14:creationId xmlns:p14="http://schemas.microsoft.com/office/powerpoint/2010/main" val="459462768"/>
      </p:ext>
    </p:extLst>
  </p:cSld>
  <p:clrMapOvr>
    <a:masterClrMapping/>
  </p:clrMapOvr>
  <p:transition spd="med">
    <p:fad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Diseño personalizado">
    <p:spTree>
      <p:nvGrpSpPr>
        <p:cNvPr id="1" name=""/>
        <p:cNvGrpSpPr/>
        <p:nvPr/>
      </p:nvGrpSpPr>
      <p:grpSpPr>
        <a:xfrm>
          <a:off x="0" y="0"/>
          <a:ext cx="0" cy="0"/>
          <a:chOff x="0" y="0"/>
          <a:chExt cx="0" cy="0"/>
        </a:xfrm>
      </p:grpSpPr>
      <p:sp>
        <p:nvSpPr>
          <p:cNvPr id="2" name="Google Shape;25;p27">
            <a:extLst>
              <a:ext uri="{FF2B5EF4-FFF2-40B4-BE49-F238E27FC236}">
                <a16:creationId xmlns:a16="http://schemas.microsoft.com/office/drawing/2014/main" id="{8F5D9FF5-896D-8B32-D9C9-97F3FE558556}"/>
              </a:ext>
            </a:extLst>
          </p:cNvPr>
          <p:cNvSpPr txBox="1">
            <a:spLocks noGrp="1"/>
          </p:cNvSpPr>
          <p:nvPr>
            <p:ph type="pic" idx="4294967295"/>
          </p:nvPr>
        </p:nvSpPr>
        <p:spPr>
          <a:xfrm>
            <a:off x="826626" y="2310825"/>
            <a:ext cx="1214634" cy="1215146"/>
          </a:xfrm>
          <a:solidFill>
            <a:srgbClr val="F4C3B8"/>
          </a:solidFill>
        </p:spPr>
        <p:txBody>
          <a:bodyPr anchor="ctr" anchorCtr="1"/>
          <a:lstStyle>
            <a:lvl1pPr algn="ctr">
              <a:buNone/>
              <a:defRPr sz="1400"/>
            </a:lvl1pPr>
          </a:lstStyle>
          <a:p>
            <a:pPr lvl="0"/>
            <a:endParaRPr lang="es-PE"/>
          </a:p>
        </p:txBody>
      </p:sp>
      <p:sp>
        <p:nvSpPr>
          <p:cNvPr id="3" name="Google Shape;26;p27">
            <a:extLst>
              <a:ext uri="{FF2B5EF4-FFF2-40B4-BE49-F238E27FC236}">
                <a16:creationId xmlns:a16="http://schemas.microsoft.com/office/drawing/2014/main" id="{F57878BC-BC92-4433-52D1-A1125B579076}"/>
              </a:ext>
            </a:extLst>
          </p:cNvPr>
          <p:cNvSpPr txBox="1">
            <a:spLocks noGrp="1"/>
          </p:cNvSpPr>
          <p:nvPr>
            <p:ph type="pic" idx="4294967295"/>
          </p:nvPr>
        </p:nvSpPr>
        <p:spPr>
          <a:xfrm>
            <a:off x="4704139" y="2310825"/>
            <a:ext cx="1214634" cy="1215146"/>
          </a:xfrm>
          <a:solidFill>
            <a:srgbClr val="F4C3B8"/>
          </a:solidFill>
        </p:spPr>
        <p:txBody>
          <a:bodyPr anchor="ctr" anchorCtr="1"/>
          <a:lstStyle>
            <a:lvl1pPr algn="ctr">
              <a:buNone/>
              <a:defRPr sz="1400"/>
            </a:lvl1pPr>
          </a:lstStyle>
          <a:p>
            <a:pPr lvl="0"/>
            <a:endParaRPr lang="es-PE"/>
          </a:p>
        </p:txBody>
      </p:sp>
      <p:sp>
        <p:nvSpPr>
          <p:cNvPr id="4" name="Google Shape;27;p27">
            <a:extLst>
              <a:ext uri="{FF2B5EF4-FFF2-40B4-BE49-F238E27FC236}">
                <a16:creationId xmlns:a16="http://schemas.microsoft.com/office/drawing/2014/main" id="{AFB651E9-DD7E-5433-1CF8-DB5554E13B79}"/>
              </a:ext>
            </a:extLst>
          </p:cNvPr>
          <p:cNvSpPr txBox="1">
            <a:spLocks noGrp="1"/>
          </p:cNvSpPr>
          <p:nvPr>
            <p:ph type="pic" idx="4294967295"/>
          </p:nvPr>
        </p:nvSpPr>
        <p:spPr>
          <a:xfrm>
            <a:off x="8361739" y="2310825"/>
            <a:ext cx="1214634" cy="1215146"/>
          </a:xfrm>
          <a:solidFill>
            <a:srgbClr val="F4C3B8"/>
          </a:solidFill>
        </p:spPr>
        <p:txBody>
          <a:bodyPr anchor="ctr" anchorCtr="1"/>
          <a:lstStyle>
            <a:lvl1pPr algn="ctr">
              <a:buNone/>
              <a:defRPr sz="1400"/>
            </a:lvl1pPr>
          </a:lstStyle>
          <a:p>
            <a:pPr lvl="0"/>
            <a:endParaRPr lang="es-PE"/>
          </a:p>
        </p:txBody>
      </p:sp>
      <p:sp>
        <p:nvSpPr>
          <p:cNvPr id="5" name="Google Shape;28;p27">
            <a:extLst>
              <a:ext uri="{FF2B5EF4-FFF2-40B4-BE49-F238E27FC236}">
                <a16:creationId xmlns:a16="http://schemas.microsoft.com/office/drawing/2014/main" id="{F4C9C5A4-7027-3DBF-39AB-0A39660AE05A}"/>
              </a:ext>
            </a:extLst>
          </p:cNvPr>
          <p:cNvSpPr txBox="1">
            <a:spLocks noGrp="1"/>
          </p:cNvSpPr>
          <p:nvPr>
            <p:ph type="pic" idx="4294967295"/>
          </p:nvPr>
        </p:nvSpPr>
        <p:spPr>
          <a:xfrm>
            <a:off x="826626" y="4510012"/>
            <a:ext cx="1214634" cy="1215146"/>
          </a:xfrm>
          <a:solidFill>
            <a:srgbClr val="F4C3B8"/>
          </a:solidFill>
        </p:spPr>
        <p:txBody>
          <a:bodyPr anchor="ctr" anchorCtr="1"/>
          <a:lstStyle>
            <a:lvl1pPr algn="ctr">
              <a:buNone/>
              <a:defRPr sz="1400"/>
            </a:lvl1pPr>
          </a:lstStyle>
          <a:p>
            <a:pPr lvl="0"/>
            <a:endParaRPr lang="es-PE"/>
          </a:p>
        </p:txBody>
      </p:sp>
      <p:sp>
        <p:nvSpPr>
          <p:cNvPr id="6" name="Google Shape;29;p27">
            <a:extLst>
              <a:ext uri="{FF2B5EF4-FFF2-40B4-BE49-F238E27FC236}">
                <a16:creationId xmlns:a16="http://schemas.microsoft.com/office/drawing/2014/main" id="{3D4DE2B8-193C-A35B-0865-93EB6D7C9BAA}"/>
              </a:ext>
            </a:extLst>
          </p:cNvPr>
          <p:cNvSpPr txBox="1">
            <a:spLocks noGrp="1"/>
          </p:cNvSpPr>
          <p:nvPr>
            <p:ph type="pic" idx="4294967295"/>
          </p:nvPr>
        </p:nvSpPr>
        <p:spPr>
          <a:xfrm>
            <a:off x="4704139" y="4510012"/>
            <a:ext cx="1214634" cy="1215146"/>
          </a:xfrm>
          <a:solidFill>
            <a:srgbClr val="F4C3B8"/>
          </a:solidFill>
        </p:spPr>
        <p:txBody>
          <a:bodyPr anchor="ctr" anchorCtr="1"/>
          <a:lstStyle>
            <a:lvl1pPr algn="ctr">
              <a:buNone/>
              <a:defRPr sz="1400"/>
            </a:lvl1pPr>
          </a:lstStyle>
          <a:p>
            <a:pPr lvl="0"/>
            <a:endParaRPr lang="es-PE"/>
          </a:p>
        </p:txBody>
      </p:sp>
      <p:sp>
        <p:nvSpPr>
          <p:cNvPr id="7" name="Google Shape;30;p27">
            <a:extLst>
              <a:ext uri="{FF2B5EF4-FFF2-40B4-BE49-F238E27FC236}">
                <a16:creationId xmlns:a16="http://schemas.microsoft.com/office/drawing/2014/main" id="{38E8555F-A50C-29BC-D5CF-3C49151D75DA}"/>
              </a:ext>
            </a:extLst>
          </p:cNvPr>
          <p:cNvSpPr txBox="1">
            <a:spLocks noGrp="1"/>
          </p:cNvSpPr>
          <p:nvPr>
            <p:ph type="pic" idx="4294967295"/>
          </p:nvPr>
        </p:nvSpPr>
        <p:spPr>
          <a:xfrm>
            <a:off x="8361739" y="4510012"/>
            <a:ext cx="1214634" cy="1215146"/>
          </a:xfrm>
          <a:solidFill>
            <a:srgbClr val="F4C3B8"/>
          </a:solidFill>
        </p:spPr>
        <p:txBody>
          <a:bodyPr anchor="ctr" anchorCtr="1"/>
          <a:lstStyle>
            <a:lvl1pPr algn="ctr">
              <a:buNone/>
              <a:defRPr sz="1400"/>
            </a:lvl1pPr>
          </a:lstStyle>
          <a:p>
            <a:pPr lvl="0"/>
            <a:endParaRPr lang="es-PE"/>
          </a:p>
        </p:txBody>
      </p:sp>
      <p:cxnSp>
        <p:nvCxnSpPr>
          <p:cNvPr id="8" name="Google Shape;31;p27">
            <a:extLst>
              <a:ext uri="{FF2B5EF4-FFF2-40B4-BE49-F238E27FC236}">
                <a16:creationId xmlns:a16="http://schemas.microsoft.com/office/drawing/2014/main" id="{C95F6D09-D812-BDDD-6F23-487ACF9ECD18}"/>
              </a:ext>
            </a:extLst>
          </p:cNvPr>
          <p:cNvCxnSpPr/>
          <p:nvPr/>
        </p:nvCxnSpPr>
        <p:spPr>
          <a:xfrm rot="10799991">
            <a:off x="11897450" y="6570668"/>
            <a:ext cx="294546" cy="0"/>
          </a:xfrm>
          <a:prstGeom prst="straightConnector1">
            <a:avLst/>
          </a:prstGeom>
          <a:noFill/>
          <a:ln w="19046" cap="flat">
            <a:solidFill>
              <a:srgbClr val="DA856D"/>
            </a:solidFill>
            <a:prstDash val="solid"/>
            <a:miter/>
          </a:ln>
        </p:spPr>
      </p:cxnSp>
      <p:sp>
        <p:nvSpPr>
          <p:cNvPr id="9" name="Google Shape;32;p27">
            <a:extLst>
              <a:ext uri="{FF2B5EF4-FFF2-40B4-BE49-F238E27FC236}">
                <a16:creationId xmlns:a16="http://schemas.microsoft.com/office/drawing/2014/main" id="{EE738FC7-705A-8B8F-8563-D7AB3DD7DC31}"/>
              </a:ext>
            </a:extLst>
          </p:cNvPr>
          <p:cNvSpPr txBox="1"/>
          <p:nvPr/>
        </p:nvSpPr>
        <p:spPr>
          <a:xfrm>
            <a:off x="11131823" y="6429740"/>
            <a:ext cx="765627" cy="323898"/>
          </a:xfrm>
          <a:prstGeom prst="rect">
            <a:avLst/>
          </a:prstGeom>
          <a:noFill/>
          <a:ln cap="flat">
            <a:noFill/>
          </a:ln>
        </p:spPr>
        <p:txBody>
          <a:bodyPr vert="horz" wrap="square" lIns="91421" tIns="45701" rIns="91421" bIns="4570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4D3BEE7-8672-478A-A94F-B32006122AF1}" type="slidenum">
              <a:t>‹Nº›</a:t>
            </a:fld>
            <a:endParaRPr lang="es-ES" sz="1800" b="0" i="0" u="none" strike="noStrike" kern="0" cap="none" spc="0" baseline="0">
              <a:solidFill>
                <a:srgbClr val="595959"/>
              </a:solidFill>
              <a:uFillTx/>
              <a:latin typeface="Rubik"/>
              <a:ea typeface="Rubik"/>
              <a:cs typeface="Rubik"/>
            </a:endParaRPr>
          </a:p>
        </p:txBody>
      </p:sp>
    </p:spTree>
    <p:extLst>
      <p:ext uri="{BB962C8B-B14F-4D97-AF65-F5344CB8AC3E}">
        <p14:creationId xmlns:p14="http://schemas.microsoft.com/office/powerpoint/2010/main" val="2122832396"/>
      </p:ext>
    </p:extLst>
  </p:cSld>
  <p:clrMapOvr>
    <a:masterClrMapping/>
  </p:clrMapOvr>
  <p:transition spd="med">
    <p:fade/>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xercise 1">
    <p:spTree>
      <p:nvGrpSpPr>
        <p:cNvPr id="1" name=""/>
        <p:cNvGrpSpPr/>
        <p:nvPr/>
      </p:nvGrpSpPr>
      <p:grpSpPr>
        <a:xfrm>
          <a:off x="0" y="0"/>
          <a:ext cx="0" cy="0"/>
          <a:chOff x="0" y="0"/>
          <a:chExt cx="0" cy="0"/>
        </a:xfrm>
      </p:grpSpPr>
      <p:sp>
        <p:nvSpPr>
          <p:cNvPr id="2" name="Google Shape;34;p28">
            <a:extLst>
              <a:ext uri="{FF2B5EF4-FFF2-40B4-BE49-F238E27FC236}">
                <a16:creationId xmlns:a16="http://schemas.microsoft.com/office/drawing/2014/main" id="{7A8E3A49-8093-A3EB-6989-DC89E46A28A4}"/>
              </a:ext>
            </a:extLst>
          </p:cNvPr>
          <p:cNvSpPr txBox="1">
            <a:spLocks noGrp="1"/>
          </p:cNvSpPr>
          <p:nvPr>
            <p:ph type="pic" idx="4294967295"/>
          </p:nvPr>
        </p:nvSpPr>
        <p:spPr>
          <a:xfrm>
            <a:off x="4600575" y="1773241"/>
            <a:ext cx="2801941" cy="3802066"/>
          </a:xfrm>
          <a:solidFill>
            <a:srgbClr val="DA856D"/>
          </a:solidFill>
        </p:spPr>
        <p:txBody>
          <a:bodyPr anchor="ctr" anchorCtr="1"/>
          <a:lstStyle>
            <a:lvl1pPr algn="ctr">
              <a:buNone/>
              <a:defRPr sz="2000"/>
            </a:lvl1pPr>
          </a:lstStyle>
          <a:p>
            <a:pPr lvl="0"/>
            <a:endParaRPr lang="es-PE"/>
          </a:p>
        </p:txBody>
      </p:sp>
      <p:sp>
        <p:nvSpPr>
          <p:cNvPr id="3" name="Google Shape;35;p28">
            <a:extLst>
              <a:ext uri="{FF2B5EF4-FFF2-40B4-BE49-F238E27FC236}">
                <a16:creationId xmlns:a16="http://schemas.microsoft.com/office/drawing/2014/main" id="{A645B47F-10F8-2C57-1EB4-0C4EB283A1F5}"/>
              </a:ext>
            </a:extLst>
          </p:cNvPr>
          <p:cNvSpPr txBox="1">
            <a:spLocks noGrp="1"/>
          </p:cNvSpPr>
          <p:nvPr>
            <p:ph type="title"/>
          </p:nvPr>
        </p:nvSpPr>
        <p:spPr>
          <a:xfrm>
            <a:off x="838203" y="365129"/>
            <a:ext cx="10515600" cy="757616"/>
          </a:xfrm>
        </p:spPr>
        <p:txBody>
          <a:bodyPr/>
          <a:lstStyle>
            <a:lvl1pPr>
              <a:defRPr sz="3200">
                <a:solidFill>
                  <a:srgbClr val="DA856D"/>
                </a:solidFill>
              </a:defRPr>
            </a:lvl1pPr>
          </a:lstStyle>
          <a:p>
            <a:pPr lvl="0"/>
            <a:endParaRPr lang="es-PE"/>
          </a:p>
        </p:txBody>
      </p:sp>
      <p:cxnSp>
        <p:nvCxnSpPr>
          <p:cNvPr id="4" name="Google Shape;36;p28">
            <a:extLst>
              <a:ext uri="{FF2B5EF4-FFF2-40B4-BE49-F238E27FC236}">
                <a16:creationId xmlns:a16="http://schemas.microsoft.com/office/drawing/2014/main" id="{6685E71A-1B99-AA58-3937-FA027968BB77}"/>
              </a:ext>
            </a:extLst>
          </p:cNvPr>
          <p:cNvCxnSpPr/>
          <p:nvPr/>
        </p:nvCxnSpPr>
        <p:spPr>
          <a:xfrm rot="10799991">
            <a:off x="11897450" y="6570668"/>
            <a:ext cx="294546" cy="0"/>
          </a:xfrm>
          <a:prstGeom prst="straightConnector1">
            <a:avLst/>
          </a:prstGeom>
          <a:noFill/>
          <a:ln w="19046" cap="flat">
            <a:solidFill>
              <a:srgbClr val="DA856D"/>
            </a:solidFill>
            <a:prstDash val="solid"/>
            <a:miter/>
          </a:ln>
        </p:spPr>
      </p:cxnSp>
      <p:sp>
        <p:nvSpPr>
          <p:cNvPr id="5" name="Google Shape;37;p28">
            <a:extLst>
              <a:ext uri="{FF2B5EF4-FFF2-40B4-BE49-F238E27FC236}">
                <a16:creationId xmlns:a16="http://schemas.microsoft.com/office/drawing/2014/main" id="{CADB6C89-36B1-F83C-7920-46FB6D3D63FA}"/>
              </a:ext>
            </a:extLst>
          </p:cNvPr>
          <p:cNvSpPr txBox="1"/>
          <p:nvPr/>
        </p:nvSpPr>
        <p:spPr>
          <a:xfrm>
            <a:off x="11131823" y="6429740"/>
            <a:ext cx="765627" cy="323898"/>
          </a:xfrm>
          <a:prstGeom prst="rect">
            <a:avLst/>
          </a:prstGeom>
          <a:noFill/>
          <a:ln cap="flat">
            <a:noFill/>
          </a:ln>
        </p:spPr>
        <p:txBody>
          <a:bodyPr vert="horz" wrap="square" lIns="91421" tIns="45701" rIns="91421" bIns="45701"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1A269DC-3536-46C9-980E-844419C11E04}" type="slidenum">
              <a:t>‹Nº›</a:t>
            </a:fld>
            <a:endParaRPr lang="es-ES" sz="1800" b="0" i="0" u="none" strike="noStrike" kern="0" cap="none" spc="0" baseline="0">
              <a:solidFill>
                <a:srgbClr val="595959"/>
              </a:solidFill>
              <a:uFillTx/>
              <a:latin typeface="Rubik"/>
              <a:ea typeface="Rubik"/>
              <a:cs typeface="Rubik"/>
            </a:endParaRPr>
          </a:p>
        </p:txBody>
      </p:sp>
    </p:spTree>
    <p:extLst>
      <p:ext uri="{BB962C8B-B14F-4D97-AF65-F5344CB8AC3E}">
        <p14:creationId xmlns:p14="http://schemas.microsoft.com/office/powerpoint/2010/main" val="383311377"/>
      </p:ext>
    </p:extLst>
  </p:cSld>
  <p:clrMapOvr>
    <a:masterClrMapping/>
  </p:clrMapOvr>
  <p:transition spd="med">
    <p:fade/>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Diseño personalizado">
    <p:spTree>
      <p:nvGrpSpPr>
        <p:cNvPr id="1" name=""/>
        <p:cNvGrpSpPr/>
        <p:nvPr/>
      </p:nvGrpSpPr>
      <p:grpSpPr>
        <a:xfrm>
          <a:off x="0" y="0"/>
          <a:ext cx="0" cy="0"/>
          <a:chOff x="0" y="0"/>
          <a:chExt cx="0" cy="0"/>
        </a:xfrm>
      </p:grpSpPr>
      <p:sp>
        <p:nvSpPr>
          <p:cNvPr id="2" name="Google Shape;39;p29">
            <a:extLst>
              <a:ext uri="{FF2B5EF4-FFF2-40B4-BE49-F238E27FC236}">
                <a16:creationId xmlns:a16="http://schemas.microsoft.com/office/drawing/2014/main" id="{42DBB235-1FD6-55DA-88F7-6E6DA0918BE2}"/>
              </a:ext>
            </a:extLst>
          </p:cNvPr>
          <p:cNvSpPr txBox="1">
            <a:spLocks noGrp="1"/>
          </p:cNvSpPr>
          <p:nvPr>
            <p:ph type="pic" idx="4294967295"/>
          </p:nvPr>
        </p:nvSpPr>
        <p:spPr>
          <a:xfrm>
            <a:off x="889464" y="2696903"/>
            <a:ext cx="5372100" cy="3396730"/>
          </a:xfrm>
          <a:solidFill>
            <a:srgbClr val="DA856D"/>
          </a:solidFill>
        </p:spPr>
        <p:txBody>
          <a:bodyPr anchor="ctr" anchorCtr="1"/>
          <a:lstStyle>
            <a:lvl1pPr algn="ctr">
              <a:buNone/>
              <a:defRPr sz="2000"/>
            </a:lvl1pPr>
          </a:lstStyle>
          <a:p>
            <a:pPr lvl="0"/>
            <a:endParaRPr lang="es-PE"/>
          </a:p>
        </p:txBody>
      </p:sp>
      <p:sp>
        <p:nvSpPr>
          <p:cNvPr id="3" name="Google Shape;40;p29">
            <a:extLst>
              <a:ext uri="{FF2B5EF4-FFF2-40B4-BE49-F238E27FC236}">
                <a16:creationId xmlns:a16="http://schemas.microsoft.com/office/drawing/2014/main" id="{4999449D-7A36-9C5F-5504-11C77DCF6269}"/>
              </a:ext>
            </a:extLst>
          </p:cNvPr>
          <p:cNvSpPr txBox="1">
            <a:spLocks noGrp="1"/>
          </p:cNvSpPr>
          <p:nvPr>
            <p:ph type="dt" sz="half" idx="7"/>
          </p:nvPr>
        </p:nvSpPr>
        <p:spPr/>
        <p:txBody>
          <a:bodyPr/>
          <a:lstStyle>
            <a:lvl1pPr>
              <a:defRPr/>
            </a:lvl1pPr>
          </a:lstStyle>
          <a:p>
            <a:pPr lvl="0"/>
            <a:endParaRPr lang="es-PE"/>
          </a:p>
        </p:txBody>
      </p:sp>
      <p:sp>
        <p:nvSpPr>
          <p:cNvPr id="4" name="Google Shape;41;p29">
            <a:extLst>
              <a:ext uri="{FF2B5EF4-FFF2-40B4-BE49-F238E27FC236}">
                <a16:creationId xmlns:a16="http://schemas.microsoft.com/office/drawing/2014/main" id="{0668401B-6DEB-83BD-FD2E-28000D9E6E21}"/>
              </a:ext>
            </a:extLst>
          </p:cNvPr>
          <p:cNvSpPr txBox="1">
            <a:spLocks noGrp="1"/>
          </p:cNvSpPr>
          <p:nvPr>
            <p:ph type="ftr" sz="quarter" idx="9"/>
          </p:nvPr>
        </p:nvSpPr>
        <p:spPr/>
        <p:txBody>
          <a:bodyPr/>
          <a:lstStyle>
            <a:lvl1pPr>
              <a:defRPr/>
            </a:lvl1pPr>
          </a:lstStyle>
          <a:p>
            <a:pPr lvl="0"/>
            <a:endParaRPr lang="es-PE"/>
          </a:p>
        </p:txBody>
      </p:sp>
      <p:sp>
        <p:nvSpPr>
          <p:cNvPr id="5" name="Google Shape;42;p29">
            <a:extLst>
              <a:ext uri="{FF2B5EF4-FFF2-40B4-BE49-F238E27FC236}">
                <a16:creationId xmlns:a16="http://schemas.microsoft.com/office/drawing/2014/main" id="{5AE65E63-FEE5-3AA8-82C9-84B43DFAEC17}"/>
              </a:ext>
            </a:extLst>
          </p:cNvPr>
          <p:cNvSpPr txBox="1">
            <a:spLocks noGrp="1"/>
          </p:cNvSpPr>
          <p:nvPr>
            <p:ph type="sldNum" sz="quarter" idx="8"/>
          </p:nvPr>
        </p:nvSpPr>
        <p:spPr/>
        <p:txBody>
          <a:bodyPr/>
          <a:lstStyle>
            <a:lvl1pPr>
              <a:defRPr/>
            </a:lvl1pPr>
          </a:lstStyle>
          <a:p>
            <a:pPr lvl="0"/>
            <a:fld id="{6C351E64-37B8-45CE-8FF4-46660A08E95E}" type="slidenum">
              <a:t>‹Nº›</a:t>
            </a:fld>
            <a:endParaRPr lang="es-ES"/>
          </a:p>
        </p:txBody>
      </p:sp>
      <p:sp>
        <p:nvSpPr>
          <p:cNvPr id="6" name="Google Shape;43;p29">
            <a:extLst>
              <a:ext uri="{FF2B5EF4-FFF2-40B4-BE49-F238E27FC236}">
                <a16:creationId xmlns:a16="http://schemas.microsoft.com/office/drawing/2014/main" id="{674F061E-ADDB-6E33-3F52-5ACD32071FE3}"/>
              </a:ext>
            </a:extLst>
          </p:cNvPr>
          <p:cNvSpPr txBox="1">
            <a:spLocks noGrp="1"/>
          </p:cNvSpPr>
          <p:nvPr>
            <p:ph type="title"/>
          </p:nvPr>
        </p:nvSpPr>
        <p:spPr>
          <a:xfrm>
            <a:off x="838203" y="365129"/>
            <a:ext cx="10515600" cy="757616"/>
          </a:xfrm>
        </p:spPr>
        <p:txBody>
          <a:bodyPr/>
          <a:lstStyle>
            <a:lvl1pPr>
              <a:defRPr sz="3200">
                <a:solidFill>
                  <a:srgbClr val="DA856D"/>
                </a:solidFill>
              </a:defRPr>
            </a:lvl1pPr>
          </a:lstStyle>
          <a:p>
            <a:pPr lvl="0"/>
            <a:endParaRPr lang="es-PE"/>
          </a:p>
        </p:txBody>
      </p:sp>
    </p:spTree>
    <p:extLst>
      <p:ext uri="{BB962C8B-B14F-4D97-AF65-F5344CB8AC3E}">
        <p14:creationId xmlns:p14="http://schemas.microsoft.com/office/powerpoint/2010/main" val="149575369"/>
      </p:ext>
    </p:extLst>
  </p:cSld>
  <p:clrMapOvr>
    <a:masterClrMapping/>
  </p:clrMapOvr>
  <p:transition spd="med">
    <p:fad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Diseño personalizado">
    <p:spTree>
      <p:nvGrpSpPr>
        <p:cNvPr id="1" name=""/>
        <p:cNvGrpSpPr/>
        <p:nvPr/>
      </p:nvGrpSpPr>
      <p:grpSpPr>
        <a:xfrm>
          <a:off x="0" y="0"/>
          <a:ext cx="0" cy="0"/>
          <a:chOff x="0" y="0"/>
          <a:chExt cx="0" cy="0"/>
        </a:xfrm>
      </p:grpSpPr>
      <p:sp>
        <p:nvSpPr>
          <p:cNvPr id="2" name="Google Shape;53;p31">
            <a:extLst>
              <a:ext uri="{FF2B5EF4-FFF2-40B4-BE49-F238E27FC236}">
                <a16:creationId xmlns:a16="http://schemas.microsoft.com/office/drawing/2014/main" id="{8BECBA41-540F-4829-CBF4-BFC7EE5112C4}"/>
              </a:ext>
            </a:extLst>
          </p:cNvPr>
          <p:cNvSpPr txBox="1">
            <a:spLocks noGrp="1"/>
          </p:cNvSpPr>
          <p:nvPr>
            <p:ph type="pic" idx="4294967295"/>
          </p:nvPr>
        </p:nvSpPr>
        <p:spPr>
          <a:xfrm>
            <a:off x="0" y="0"/>
            <a:ext cx="12191996" cy="6858000"/>
          </a:xfrm>
          <a:solidFill>
            <a:srgbClr val="F4C3B8"/>
          </a:solidFill>
        </p:spPr>
        <p:txBody>
          <a:bodyPr anchor="ctr" anchorCtr="1"/>
          <a:lstStyle>
            <a:lvl1pPr algn="ctr">
              <a:buNone/>
              <a:defRPr/>
            </a:lvl1pPr>
          </a:lstStyle>
          <a:p>
            <a:pPr lvl="0"/>
            <a:endParaRPr lang="es-PE"/>
          </a:p>
        </p:txBody>
      </p:sp>
    </p:spTree>
    <p:extLst>
      <p:ext uri="{BB962C8B-B14F-4D97-AF65-F5344CB8AC3E}">
        <p14:creationId xmlns:p14="http://schemas.microsoft.com/office/powerpoint/2010/main" val="1182002156"/>
      </p:ext>
    </p:extLst>
  </p:cSld>
  <p:clrMapOvr>
    <a:masterClrMapping/>
  </p:clrMapOvr>
  <p:transition spd="med">
    <p:fade/>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Google Shape;58;p33">
            <a:extLst>
              <a:ext uri="{FF2B5EF4-FFF2-40B4-BE49-F238E27FC236}">
                <a16:creationId xmlns:a16="http://schemas.microsoft.com/office/drawing/2014/main" id="{FF4CBBDF-D3D2-06FD-81D6-507159D013F6}"/>
              </a:ext>
            </a:extLst>
          </p:cNvPr>
          <p:cNvSpPr txBox="1">
            <a:spLocks noGrp="1"/>
          </p:cNvSpPr>
          <p:nvPr>
            <p:ph type="ctrTitle"/>
          </p:nvPr>
        </p:nvSpPr>
        <p:spPr>
          <a:xfrm>
            <a:off x="1524003" y="1122361"/>
            <a:ext cx="9144000" cy="2387598"/>
          </a:xfrm>
        </p:spPr>
        <p:txBody>
          <a:bodyPr anchorCtr="1"/>
          <a:lstStyle>
            <a:lvl1pPr algn="ctr">
              <a:defRPr/>
            </a:lvl1pPr>
          </a:lstStyle>
          <a:p>
            <a:pPr lvl="0"/>
            <a:endParaRPr lang="es-PE"/>
          </a:p>
        </p:txBody>
      </p:sp>
      <p:sp>
        <p:nvSpPr>
          <p:cNvPr id="3" name="Google Shape;59;p33">
            <a:extLst>
              <a:ext uri="{FF2B5EF4-FFF2-40B4-BE49-F238E27FC236}">
                <a16:creationId xmlns:a16="http://schemas.microsoft.com/office/drawing/2014/main" id="{353FCF4A-1243-617B-8E19-F5B89CD80B41}"/>
              </a:ext>
            </a:extLst>
          </p:cNvPr>
          <p:cNvSpPr txBox="1">
            <a:spLocks noGrp="1"/>
          </p:cNvSpPr>
          <p:nvPr>
            <p:ph type="subTitle" idx="1"/>
          </p:nvPr>
        </p:nvSpPr>
        <p:spPr>
          <a:xfrm>
            <a:off x="1524003" y="3602041"/>
            <a:ext cx="9144000" cy="1655758"/>
          </a:xfrm>
        </p:spPr>
        <p:txBody>
          <a:bodyPr anchorCtr="1"/>
          <a:lstStyle>
            <a:lvl1pPr algn="ctr">
              <a:buNone/>
              <a:defRPr sz="2400"/>
            </a:lvl1pPr>
          </a:lstStyle>
          <a:p>
            <a:pPr lvl="0"/>
            <a:endParaRPr lang="es-PE"/>
          </a:p>
        </p:txBody>
      </p:sp>
      <p:sp>
        <p:nvSpPr>
          <p:cNvPr id="4" name="Google Shape;60;p33">
            <a:extLst>
              <a:ext uri="{FF2B5EF4-FFF2-40B4-BE49-F238E27FC236}">
                <a16:creationId xmlns:a16="http://schemas.microsoft.com/office/drawing/2014/main" id="{7FDEC954-B893-3C8B-628D-2F4593B72C8A}"/>
              </a:ext>
            </a:extLst>
          </p:cNvPr>
          <p:cNvSpPr txBox="1">
            <a:spLocks noGrp="1"/>
          </p:cNvSpPr>
          <p:nvPr>
            <p:ph type="dt" sz="half" idx="7"/>
          </p:nvPr>
        </p:nvSpPr>
        <p:spPr/>
        <p:txBody>
          <a:bodyPr/>
          <a:lstStyle>
            <a:lvl1pPr>
              <a:defRPr/>
            </a:lvl1pPr>
          </a:lstStyle>
          <a:p>
            <a:pPr lvl="0"/>
            <a:endParaRPr lang="es-PE"/>
          </a:p>
        </p:txBody>
      </p:sp>
      <p:sp>
        <p:nvSpPr>
          <p:cNvPr id="5" name="Google Shape;61;p33">
            <a:extLst>
              <a:ext uri="{FF2B5EF4-FFF2-40B4-BE49-F238E27FC236}">
                <a16:creationId xmlns:a16="http://schemas.microsoft.com/office/drawing/2014/main" id="{7EAE9F08-4BF6-335F-EAC4-382F6A0941D6}"/>
              </a:ext>
            </a:extLst>
          </p:cNvPr>
          <p:cNvSpPr txBox="1">
            <a:spLocks noGrp="1"/>
          </p:cNvSpPr>
          <p:nvPr>
            <p:ph type="ftr" sz="quarter" idx="9"/>
          </p:nvPr>
        </p:nvSpPr>
        <p:spPr/>
        <p:txBody>
          <a:bodyPr/>
          <a:lstStyle>
            <a:lvl1pPr>
              <a:defRPr/>
            </a:lvl1pPr>
          </a:lstStyle>
          <a:p>
            <a:pPr lvl="0"/>
            <a:endParaRPr lang="es-PE"/>
          </a:p>
        </p:txBody>
      </p:sp>
      <p:sp>
        <p:nvSpPr>
          <p:cNvPr id="6" name="Google Shape;62;p33">
            <a:extLst>
              <a:ext uri="{FF2B5EF4-FFF2-40B4-BE49-F238E27FC236}">
                <a16:creationId xmlns:a16="http://schemas.microsoft.com/office/drawing/2014/main" id="{6C6CCA4D-CFEC-208B-CC5D-61FA1EED2C7F}"/>
              </a:ext>
            </a:extLst>
          </p:cNvPr>
          <p:cNvSpPr txBox="1">
            <a:spLocks noGrp="1"/>
          </p:cNvSpPr>
          <p:nvPr>
            <p:ph type="sldNum" sz="quarter" idx="8"/>
          </p:nvPr>
        </p:nvSpPr>
        <p:spPr/>
        <p:txBody>
          <a:bodyPr/>
          <a:lstStyle>
            <a:lvl1pPr>
              <a:defRPr/>
            </a:lvl1pPr>
          </a:lstStyle>
          <a:p>
            <a:pPr lvl="0"/>
            <a:fld id="{46754540-48EB-4B89-9058-F790969EF49D}" type="slidenum">
              <a:t>‹Nº›</a:t>
            </a:fld>
            <a:endParaRPr lang="es-ES"/>
          </a:p>
        </p:txBody>
      </p:sp>
    </p:spTree>
    <p:extLst>
      <p:ext uri="{BB962C8B-B14F-4D97-AF65-F5344CB8AC3E}">
        <p14:creationId xmlns:p14="http://schemas.microsoft.com/office/powerpoint/2010/main" val="276971526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anks">
    <p:spTree>
      <p:nvGrpSpPr>
        <p:cNvPr id="1" name=""/>
        <p:cNvGrpSpPr/>
        <p:nvPr/>
      </p:nvGrpSpPr>
      <p:grpSpPr>
        <a:xfrm>
          <a:off x="0" y="0"/>
          <a:ext cx="0" cy="0"/>
          <a:chOff x="0" y="0"/>
          <a:chExt cx="0" cy="0"/>
        </a:xfrm>
      </p:grpSpPr>
      <p:sp>
        <p:nvSpPr>
          <p:cNvPr id="2" name="Google Shape;843;p30">
            <a:extLst>
              <a:ext uri="{FF2B5EF4-FFF2-40B4-BE49-F238E27FC236}">
                <a16:creationId xmlns:a16="http://schemas.microsoft.com/office/drawing/2014/main" id="{A10D3B7E-90F9-9D23-05DC-749371385A06}"/>
              </a:ext>
            </a:extLst>
          </p:cNvPr>
          <p:cNvSpPr txBox="1">
            <a:spLocks noGrp="1"/>
          </p:cNvSpPr>
          <p:nvPr>
            <p:ph type="title"/>
          </p:nvPr>
        </p:nvSpPr>
        <p:spPr>
          <a:xfrm>
            <a:off x="6131271" y="516133"/>
            <a:ext cx="5031202" cy="1172397"/>
          </a:xfrm>
        </p:spPr>
        <p:txBody>
          <a:bodyPr tIns="91421" bIns="91421" anchor="t">
            <a:noAutofit/>
          </a:bodyPr>
          <a:lstStyle>
            <a:lvl1pPr>
              <a:defRPr sz="6400"/>
            </a:lvl1pPr>
          </a:lstStyle>
          <a:p>
            <a:pPr lvl="0"/>
            <a:endParaRPr lang="es-PE"/>
          </a:p>
        </p:txBody>
      </p:sp>
      <p:sp>
        <p:nvSpPr>
          <p:cNvPr id="3" name="Google Shape;844;p30">
            <a:extLst>
              <a:ext uri="{FF2B5EF4-FFF2-40B4-BE49-F238E27FC236}">
                <a16:creationId xmlns:a16="http://schemas.microsoft.com/office/drawing/2014/main" id="{4709AD10-F70A-C57C-24E1-0839F0611139}"/>
              </a:ext>
            </a:extLst>
          </p:cNvPr>
          <p:cNvSpPr txBox="1">
            <a:spLocks noGrp="1"/>
          </p:cNvSpPr>
          <p:nvPr>
            <p:ph type="subTitle" idx="4294967295"/>
          </p:nvPr>
        </p:nvSpPr>
        <p:spPr>
          <a:xfrm>
            <a:off x="6131271" y="1472632"/>
            <a:ext cx="5171197" cy="821597"/>
          </a:xfrm>
        </p:spPr>
        <p:txBody>
          <a:bodyPr tIns="91421" bIns="91421">
            <a:noAutofit/>
          </a:bodyPr>
          <a:lstStyle>
            <a:lvl1pPr>
              <a:spcBef>
                <a:spcPts val="0"/>
              </a:spcBef>
              <a:buNone/>
              <a:defRPr sz="2933">
                <a:solidFill>
                  <a:srgbClr val="F4C3B8"/>
                </a:solidFill>
                <a:latin typeface="Bree Serif"/>
                <a:ea typeface="Bree Serif"/>
                <a:cs typeface="Bree Serif"/>
              </a:defRPr>
            </a:lvl1pPr>
          </a:lstStyle>
          <a:p>
            <a:pPr lvl="0"/>
            <a:endParaRPr lang="es-PE"/>
          </a:p>
        </p:txBody>
      </p:sp>
      <p:sp>
        <p:nvSpPr>
          <p:cNvPr id="4" name="Google Shape;846;p30">
            <a:extLst>
              <a:ext uri="{FF2B5EF4-FFF2-40B4-BE49-F238E27FC236}">
                <a16:creationId xmlns:a16="http://schemas.microsoft.com/office/drawing/2014/main" id="{E7BDFC95-EC9E-B62F-BABB-977E53075744}"/>
              </a:ext>
            </a:extLst>
          </p:cNvPr>
          <p:cNvSpPr txBox="1">
            <a:spLocks noGrp="1"/>
          </p:cNvSpPr>
          <p:nvPr>
            <p:ph type="subTitle" idx="4294967295"/>
          </p:nvPr>
        </p:nvSpPr>
        <p:spPr>
          <a:xfrm>
            <a:off x="6131271" y="3462531"/>
            <a:ext cx="5031202" cy="1172397"/>
          </a:xfrm>
        </p:spPr>
        <p:txBody>
          <a:bodyPr tIns="91421" bIns="91421">
            <a:noAutofit/>
          </a:bodyPr>
          <a:lstStyle>
            <a:lvl1pPr>
              <a:spcBef>
                <a:spcPts val="0"/>
              </a:spcBef>
              <a:buNone/>
              <a:defRPr>
                <a:latin typeface="Kanit Light"/>
                <a:ea typeface="Kanit Light"/>
                <a:cs typeface="Kanit Light"/>
              </a:defRPr>
            </a:lvl1pPr>
          </a:lstStyle>
          <a:p>
            <a:pPr lvl="0"/>
            <a:endParaRPr lang="es-PE"/>
          </a:p>
        </p:txBody>
      </p:sp>
    </p:spTree>
    <p:extLst>
      <p:ext uri="{BB962C8B-B14F-4D97-AF65-F5344CB8AC3E}">
        <p14:creationId xmlns:p14="http://schemas.microsoft.com/office/powerpoint/2010/main" val="304540708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23">
            <a:extLst>
              <a:ext uri="{FF2B5EF4-FFF2-40B4-BE49-F238E27FC236}">
                <a16:creationId xmlns:a16="http://schemas.microsoft.com/office/drawing/2014/main" id="{704D58D0-7307-D30E-09FC-69B3FC8CD607}"/>
              </a:ext>
            </a:extLst>
          </p:cNvPr>
          <p:cNvSpPr txBox="1">
            <a:spLocks noGrp="1"/>
          </p:cNvSpPr>
          <p:nvPr>
            <p:ph type="title"/>
          </p:nvPr>
        </p:nvSpPr>
        <p:spPr>
          <a:xfrm>
            <a:off x="838203" y="365129"/>
            <a:ext cx="10515600" cy="1325559"/>
          </a:xfrm>
          <a:prstGeom prst="rect">
            <a:avLst/>
          </a:prstGeom>
          <a:noFill/>
          <a:ln>
            <a:noFill/>
          </a:ln>
        </p:spPr>
        <p:txBody>
          <a:bodyPr vert="horz" wrap="square" lIns="91421" tIns="45701" rIns="91421" bIns="45701" anchor="ctr" anchorCtr="0" compatLnSpc="1">
            <a:normAutofit/>
          </a:bodyPr>
          <a:lstStyle/>
          <a:p>
            <a:pPr lvl="0"/>
            <a:endParaRPr lang="es-PE"/>
          </a:p>
        </p:txBody>
      </p:sp>
      <p:sp>
        <p:nvSpPr>
          <p:cNvPr id="3" name="Google Shape;7;p23">
            <a:extLst>
              <a:ext uri="{FF2B5EF4-FFF2-40B4-BE49-F238E27FC236}">
                <a16:creationId xmlns:a16="http://schemas.microsoft.com/office/drawing/2014/main" id="{F43D2D55-5B70-3B68-1DD6-4C295D3D12D6}"/>
              </a:ext>
            </a:extLst>
          </p:cNvPr>
          <p:cNvSpPr txBox="1">
            <a:spLocks noGrp="1"/>
          </p:cNvSpPr>
          <p:nvPr>
            <p:ph type="body" idx="1"/>
          </p:nvPr>
        </p:nvSpPr>
        <p:spPr>
          <a:xfrm>
            <a:off x="838203" y="1825627"/>
            <a:ext cx="10515600" cy="4351336"/>
          </a:xfrm>
          <a:prstGeom prst="rect">
            <a:avLst/>
          </a:prstGeom>
          <a:noFill/>
          <a:ln>
            <a:noFill/>
          </a:ln>
        </p:spPr>
        <p:txBody>
          <a:bodyPr vert="horz" wrap="square" lIns="91421" tIns="45701" rIns="91421" bIns="45701" anchor="t" anchorCtr="0" compatLnSpc="1">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Google Shape;8;p23">
            <a:extLst>
              <a:ext uri="{FF2B5EF4-FFF2-40B4-BE49-F238E27FC236}">
                <a16:creationId xmlns:a16="http://schemas.microsoft.com/office/drawing/2014/main" id="{E6472475-93B7-F614-2F73-D4FB4CB3C9F2}"/>
              </a:ext>
            </a:extLst>
          </p:cNvPr>
          <p:cNvSpPr txBox="1">
            <a:spLocks noGrp="1"/>
          </p:cNvSpPr>
          <p:nvPr>
            <p:ph type="dt" sz="half" idx="2"/>
          </p:nvPr>
        </p:nvSpPr>
        <p:spPr>
          <a:xfrm>
            <a:off x="838203" y="6356351"/>
            <a:ext cx="2743200" cy="365129"/>
          </a:xfrm>
          <a:prstGeom prst="rect">
            <a:avLst/>
          </a:prstGeom>
          <a:noFill/>
          <a:ln>
            <a:noFill/>
          </a:ln>
        </p:spPr>
        <p:txBody>
          <a:bodyPr vert="horz" wrap="square" lIns="91421" tIns="45701" rIns="91421" bIns="45701" anchor="ctr" anchorCtr="0" compatLnSpc="1">
            <a:noAutofit/>
          </a:bodyPr>
          <a:lstStyle>
            <a:lvl1pPr marL="0" marR="0" lvl="0" indent="0" algn="l" defTabSz="914400" rtl="0" fontAlgn="auto" hangingPunct="1">
              <a:lnSpc>
                <a:spcPct val="100000"/>
              </a:lnSpc>
              <a:spcBef>
                <a:spcPts val="0"/>
              </a:spcBef>
              <a:spcAft>
                <a:spcPts val="0"/>
              </a:spcAft>
              <a:buNone/>
              <a:tabLst/>
              <a:defRPr lang="es-PE" sz="1200" b="0" i="0" u="none" strike="noStrike" kern="0" cap="none" spc="0" baseline="0">
                <a:solidFill>
                  <a:srgbClr val="888888"/>
                </a:solidFill>
                <a:uFillTx/>
                <a:latin typeface="Rubik"/>
                <a:ea typeface="Rubik"/>
                <a:cs typeface="Rubik"/>
              </a:defRPr>
            </a:lvl1pPr>
          </a:lstStyle>
          <a:p>
            <a:pPr lvl="0"/>
            <a:endParaRPr lang="es-PE"/>
          </a:p>
        </p:txBody>
      </p:sp>
      <p:sp>
        <p:nvSpPr>
          <p:cNvPr id="5" name="Google Shape;9;p23">
            <a:extLst>
              <a:ext uri="{FF2B5EF4-FFF2-40B4-BE49-F238E27FC236}">
                <a16:creationId xmlns:a16="http://schemas.microsoft.com/office/drawing/2014/main" id="{0FFCA0FA-745C-E7C3-3D63-E17DB382C6A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21" tIns="45701" rIns="91421" bIns="45701" anchor="ctr" anchorCtr="1" compatLnSpc="1">
            <a:noAutofit/>
          </a:bodyPr>
          <a:lstStyle>
            <a:lvl1pPr marL="0" marR="0" lvl="0" indent="0" algn="ctr" defTabSz="914400" rtl="0" fontAlgn="auto" hangingPunct="1">
              <a:lnSpc>
                <a:spcPct val="100000"/>
              </a:lnSpc>
              <a:spcBef>
                <a:spcPts val="0"/>
              </a:spcBef>
              <a:spcAft>
                <a:spcPts val="0"/>
              </a:spcAft>
              <a:buNone/>
              <a:tabLst/>
              <a:defRPr lang="es-PE" sz="1200" b="0" i="0" u="none" strike="noStrike" kern="0" cap="none" spc="0" baseline="0">
                <a:solidFill>
                  <a:srgbClr val="888888"/>
                </a:solidFill>
                <a:uFillTx/>
                <a:latin typeface="Rubik"/>
                <a:ea typeface="Rubik"/>
                <a:cs typeface="Rubik"/>
              </a:defRPr>
            </a:lvl1pPr>
          </a:lstStyle>
          <a:p>
            <a:pPr lvl="0"/>
            <a:endParaRPr lang="es-PE"/>
          </a:p>
        </p:txBody>
      </p:sp>
      <p:sp>
        <p:nvSpPr>
          <p:cNvPr id="6" name="Google Shape;10;p23">
            <a:extLst>
              <a:ext uri="{FF2B5EF4-FFF2-40B4-BE49-F238E27FC236}">
                <a16:creationId xmlns:a16="http://schemas.microsoft.com/office/drawing/2014/main" id="{42922F6C-062D-7BFE-D188-BE5001B68802}"/>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21" tIns="45701" rIns="91421" bIns="45701"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0" cap="none" spc="0" baseline="0">
                <a:solidFill>
                  <a:srgbClr val="888888"/>
                </a:solidFill>
                <a:uFillTx/>
                <a:latin typeface="Rubik"/>
                <a:ea typeface="Rubik"/>
                <a:cs typeface="Rubik"/>
              </a:defRPr>
            </a:lvl1pPr>
          </a:lstStyle>
          <a:p>
            <a:pPr lvl="0"/>
            <a:fld id="{36DB9BBC-E0DC-469B-8582-07FA2385445B}" type="slidenum">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fade/>
  </p:transition>
  <p:txStyles>
    <p:titleStyle>
      <a:lvl1pPr marL="0" marR="0" lvl="0" indent="0" algn="l" defTabSz="914400" rtl="0" fontAlgn="auto" hangingPunct="1">
        <a:lnSpc>
          <a:spcPct val="90000"/>
        </a:lnSpc>
        <a:spcBef>
          <a:spcPts val="0"/>
        </a:spcBef>
        <a:spcAft>
          <a:spcPts val="0"/>
        </a:spcAft>
        <a:buNone/>
        <a:tabLst/>
        <a:defRPr lang="es-PE" sz="4400" b="0" i="0" u="none" strike="noStrike" kern="0" cap="none" spc="0" baseline="0">
          <a:solidFill>
            <a:srgbClr val="000000"/>
          </a:solidFill>
          <a:uFillTx/>
          <a:latin typeface="Rubik"/>
          <a:ea typeface="Rubik"/>
          <a:cs typeface="Rubik"/>
        </a:defRPr>
      </a:lvl1pPr>
    </p:titleStyle>
    <p:bodyStyle>
      <a:lvl1pPr marL="457200" marR="0" lvl="0" indent="-406395" algn="l" defTabSz="914400" rtl="0" fontAlgn="auto" hangingPunct="1">
        <a:lnSpc>
          <a:spcPct val="90000"/>
        </a:lnSpc>
        <a:spcBef>
          <a:spcPts val="1000"/>
        </a:spcBef>
        <a:spcAft>
          <a:spcPts val="0"/>
        </a:spcAft>
        <a:buClr>
          <a:srgbClr val="000000"/>
        </a:buClr>
        <a:buSzPts val="2800"/>
        <a:buFont typeface="Arial"/>
        <a:buChar char="•"/>
        <a:tabLst/>
        <a:defRPr lang="es-PE" sz="2800" b="0" i="0" u="none" strike="noStrike" kern="0" cap="none" spc="0" baseline="0">
          <a:solidFill>
            <a:srgbClr val="000000"/>
          </a:solidFill>
          <a:uFillTx/>
          <a:latin typeface="Rubik"/>
          <a:ea typeface="Rubik"/>
          <a:cs typeface="Rubik"/>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Google Shape;67;p1">
            <a:extLst>
              <a:ext uri="{FF2B5EF4-FFF2-40B4-BE49-F238E27FC236}">
                <a16:creationId xmlns:a16="http://schemas.microsoft.com/office/drawing/2014/main" id="{6F0ABD11-7679-0678-6A58-250002872B08}"/>
              </a:ext>
            </a:extLst>
          </p:cNvPr>
          <p:cNvSpPr/>
          <p:nvPr/>
        </p:nvSpPr>
        <p:spPr>
          <a:xfrm>
            <a:off x="0" y="-33869"/>
            <a:ext cx="12200464" cy="6891869"/>
          </a:xfrm>
          <a:custGeom>
            <a:avLst/>
            <a:gdLst>
              <a:gd name="f0" fmla="val w"/>
              <a:gd name="f1" fmla="val h"/>
              <a:gd name="f2" fmla="val 0"/>
              <a:gd name="f3" fmla="val 12200467"/>
              <a:gd name="f4" fmla="val 6891867"/>
              <a:gd name="f5" fmla="val 33867"/>
              <a:gd name="f6" fmla="val 7399867"/>
              <a:gd name="f7" fmla="val 10600267"/>
              <a:gd name="f8" fmla="val 2297289"/>
              <a:gd name="f9" fmla="val 7933267"/>
              <a:gd name="f10" fmla="val 1444978"/>
              <a:gd name="f11" fmla="*/ f0 1 12200467"/>
              <a:gd name="f12" fmla="*/ f1 1 6891867"/>
              <a:gd name="f13" fmla="val f2"/>
              <a:gd name="f14" fmla="val f3"/>
              <a:gd name="f15" fmla="val f4"/>
              <a:gd name="f16" fmla="+- f15 0 f13"/>
              <a:gd name="f17" fmla="+- f14 0 f13"/>
              <a:gd name="f18" fmla="*/ f17 1 12200467"/>
              <a:gd name="f19" fmla="*/ f16 1 689186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200467" h="6891867">
                <a:moveTo>
                  <a:pt x="f2" y="f5"/>
                </a:moveTo>
                <a:lnTo>
                  <a:pt x="f2" y="f5"/>
                </a:lnTo>
                <a:lnTo>
                  <a:pt x="f6" y="f5"/>
                </a:lnTo>
                <a:lnTo>
                  <a:pt x="f3" y="f2"/>
                </a:lnTo>
                <a:cubicBezTo>
                  <a:pt x="f7" y="f8"/>
                  <a:pt x="f9" y="f10"/>
                  <a:pt x="f6" y="f4"/>
                </a:cubicBezTo>
                <a:lnTo>
                  <a:pt x="f6" y="f4"/>
                </a:lnTo>
                <a:lnTo>
                  <a:pt x="f2" y="f4"/>
                </a:lnTo>
                <a:lnTo>
                  <a:pt x="f2" y="f4"/>
                </a:lnTo>
                <a:lnTo>
                  <a:pt x="f2" y="f5"/>
                </a:lnTo>
                <a:close/>
              </a:path>
            </a:pathLst>
          </a:cu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70;p1">
            <a:extLst>
              <a:ext uri="{FF2B5EF4-FFF2-40B4-BE49-F238E27FC236}">
                <a16:creationId xmlns:a16="http://schemas.microsoft.com/office/drawing/2014/main" id="{A21C4858-9F33-5D1A-61EE-95AD1EA0551C}"/>
              </a:ext>
            </a:extLst>
          </p:cNvPr>
          <p:cNvSpPr txBox="1"/>
          <p:nvPr/>
        </p:nvSpPr>
        <p:spPr>
          <a:xfrm>
            <a:off x="541846" y="3356451"/>
            <a:ext cx="6837517" cy="1862011"/>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500" b="1" i="0" u="none" strike="noStrike" kern="0" cap="none" spc="0" baseline="0">
                <a:solidFill>
                  <a:srgbClr val="FFFFFF"/>
                </a:solidFill>
                <a:uFillTx/>
                <a:latin typeface="Rubik"/>
                <a:ea typeface="Rubik"/>
                <a:cs typeface="Rubik"/>
              </a:rPr>
              <a:t>HOCKEY</a:t>
            </a:r>
          </a:p>
        </p:txBody>
      </p:sp>
      <p:sp>
        <p:nvSpPr>
          <p:cNvPr id="4" name="Google Shape;72;p1">
            <a:extLst>
              <a:ext uri="{FF2B5EF4-FFF2-40B4-BE49-F238E27FC236}">
                <a16:creationId xmlns:a16="http://schemas.microsoft.com/office/drawing/2014/main" id="{42E38B09-580A-E08C-7499-95A937F0226F}"/>
              </a:ext>
            </a:extLst>
          </p:cNvPr>
          <p:cNvSpPr txBox="1"/>
          <p:nvPr/>
        </p:nvSpPr>
        <p:spPr>
          <a:xfrm>
            <a:off x="686229" y="4926092"/>
            <a:ext cx="4444998" cy="584731"/>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200" b="0" i="0" u="none" strike="noStrike" kern="0" cap="none" spc="0" baseline="0">
                <a:solidFill>
                  <a:srgbClr val="823621"/>
                </a:solidFill>
                <a:uFillTx/>
                <a:latin typeface="Rubik"/>
                <a:ea typeface="Rubik"/>
                <a:cs typeface="Rubik"/>
              </a:rPr>
              <a:t>Free Template</a:t>
            </a:r>
          </a:p>
        </p:txBody>
      </p:sp>
      <p:sp>
        <p:nvSpPr>
          <p:cNvPr id="5" name="Google Shape;75;p1">
            <a:extLst>
              <a:ext uri="{FF2B5EF4-FFF2-40B4-BE49-F238E27FC236}">
                <a16:creationId xmlns:a16="http://schemas.microsoft.com/office/drawing/2014/main" id="{0BF4A271-9F46-74FA-8599-DA5C7181E6DC}"/>
              </a:ext>
            </a:extLst>
          </p:cNvPr>
          <p:cNvSpPr txBox="1"/>
          <p:nvPr/>
        </p:nvSpPr>
        <p:spPr>
          <a:xfrm>
            <a:off x="14051667" y="1956121"/>
            <a:ext cx="184727" cy="369335"/>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6" name="Google Shape;77;p1">
            <a:extLst>
              <a:ext uri="{FF2B5EF4-FFF2-40B4-BE49-F238E27FC236}">
                <a16:creationId xmlns:a16="http://schemas.microsoft.com/office/drawing/2014/main" id="{2EC5CAEE-DC30-1EB7-AE10-4896E38FF438}"/>
              </a:ext>
            </a:extLst>
          </p:cNvPr>
          <p:cNvSpPr/>
          <p:nvPr/>
        </p:nvSpPr>
        <p:spPr>
          <a:xfrm>
            <a:off x="2158770" y="346822"/>
            <a:ext cx="2972467" cy="30004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7" name="Elipse 5">
            <a:extLst>
              <a:ext uri="{FF2B5EF4-FFF2-40B4-BE49-F238E27FC236}">
                <a16:creationId xmlns:a16="http://schemas.microsoft.com/office/drawing/2014/main" id="{73A0BFBF-9C0C-C474-F5FC-8157B8C64DC7}"/>
              </a:ext>
            </a:extLst>
          </p:cNvPr>
          <p:cNvSpPr/>
          <p:nvPr/>
        </p:nvSpPr>
        <p:spPr>
          <a:xfrm>
            <a:off x="6264618" y="218870"/>
            <a:ext cx="6420267" cy="64202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9" name="Google Shape;2004;p68">
            <a:extLst>
              <a:ext uri="{FF2B5EF4-FFF2-40B4-BE49-F238E27FC236}">
                <a16:creationId xmlns:a16="http://schemas.microsoft.com/office/drawing/2014/main" id="{81589C10-708A-518F-0A8F-926B39D3D6FD}"/>
              </a:ext>
            </a:extLst>
          </p:cNvPr>
          <p:cNvSpPr txBox="1"/>
          <p:nvPr/>
        </p:nvSpPr>
        <p:spPr>
          <a:xfrm>
            <a:off x="686229" y="5469776"/>
            <a:ext cx="5171197" cy="821597"/>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2135"/>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Do you have any questions?</a:t>
            </a:r>
          </a:p>
        </p:txBody>
      </p:sp>
      <p:grpSp>
        <p:nvGrpSpPr>
          <p:cNvPr id="10" name="Grupo 1">
            <a:extLst>
              <a:ext uri="{FF2B5EF4-FFF2-40B4-BE49-F238E27FC236}">
                <a16:creationId xmlns:a16="http://schemas.microsoft.com/office/drawing/2014/main" id="{E8D266F8-E34A-7E2D-81AB-99FB480705FD}"/>
              </a:ext>
            </a:extLst>
          </p:cNvPr>
          <p:cNvGrpSpPr/>
          <p:nvPr/>
        </p:nvGrpSpPr>
        <p:grpSpPr>
          <a:xfrm>
            <a:off x="2679704" y="947739"/>
            <a:ext cx="1947864" cy="1979456"/>
            <a:chOff x="2679704" y="947739"/>
            <a:chExt cx="1947864" cy="1979456"/>
          </a:xfrm>
        </p:grpSpPr>
        <p:sp>
          <p:nvSpPr>
            <p:cNvPr id="11" name="Freeform 6">
              <a:extLst>
                <a:ext uri="{FF2B5EF4-FFF2-40B4-BE49-F238E27FC236}">
                  <a16:creationId xmlns:a16="http://schemas.microsoft.com/office/drawing/2014/main" id="{1F24F060-4292-9A92-18CC-5F66FC673AB5}"/>
                </a:ext>
              </a:extLst>
            </p:cNvPr>
            <p:cNvSpPr/>
            <p:nvPr/>
          </p:nvSpPr>
          <p:spPr>
            <a:xfrm>
              <a:off x="2679704" y="1276346"/>
              <a:ext cx="1947864" cy="1276346"/>
            </a:xfrm>
            <a:custGeom>
              <a:avLst/>
              <a:gdLst>
                <a:gd name="f0" fmla="val 10800000"/>
                <a:gd name="f1" fmla="val 5400000"/>
                <a:gd name="f2" fmla="val 180"/>
                <a:gd name="f3" fmla="val w"/>
                <a:gd name="f4" fmla="val h"/>
                <a:gd name="f5" fmla="val 0"/>
                <a:gd name="f6" fmla="val 142"/>
                <a:gd name="f7" fmla="val 93"/>
                <a:gd name="f8" fmla="val 71"/>
                <a:gd name="f9" fmla="val 50"/>
                <a:gd name="f10" fmla="val 63"/>
                <a:gd name="f11" fmla="val 61"/>
                <a:gd name="f12" fmla="val 55"/>
                <a:gd name="f13" fmla="val 72"/>
                <a:gd name="f14" fmla="val 48"/>
                <a:gd name="f15" fmla="val 83"/>
                <a:gd name="f16" fmla="val 44"/>
                <a:gd name="f17" fmla="val 90"/>
                <a:gd name="f18" fmla="val 40"/>
                <a:gd name="f19" fmla="val 32"/>
                <a:gd name="f20" fmla="val 89"/>
                <a:gd name="f21" fmla="val 24"/>
                <a:gd name="f22" fmla="val 86"/>
                <a:gd name="f23" fmla="val 16"/>
                <a:gd name="f24" fmla="val 85"/>
                <a:gd name="f25" fmla="val 8"/>
                <a:gd name="f26" fmla="val 4"/>
                <a:gd name="f27" fmla="val 82"/>
                <a:gd name="f28" fmla="val 81"/>
                <a:gd name="f29" fmla="val 1"/>
                <a:gd name="f30" fmla="val 76"/>
                <a:gd name="f31" fmla="val 68"/>
                <a:gd name="f32" fmla="val 9"/>
                <a:gd name="f33" fmla="val 18"/>
                <a:gd name="f34" fmla="val 67"/>
                <a:gd name="f35" fmla="val 26"/>
                <a:gd name="f36" fmla="val 69"/>
                <a:gd name="f37" fmla="val 35"/>
                <a:gd name="f38" fmla="val 73"/>
                <a:gd name="f39" fmla="val 39"/>
                <a:gd name="f40" fmla="val 74"/>
                <a:gd name="f41" fmla="val 42"/>
                <a:gd name="f42" fmla="val 70"/>
                <a:gd name="f43" fmla="val 56"/>
                <a:gd name="f44" fmla="val 52"/>
                <a:gd name="f45" fmla="val 62"/>
                <a:gd name="f46" fmla="val 65"/>
                <a:gd name="f47" fmla="val 41"/>
                <a:gd name="f48" fmla="val 64"/>
                <a:gd name="f49" fmla="val 36"/>
                <a:gd name="f50" fmla="val 28"/>
                <a:gd name="f51" fmla="val 19"/>
                <a:gd name="f52" fmla="val 11"/>
                <a:gd name="f53" fmla="val 7"/>
                <a:gd name="f54" fmla="val 5"/>
                <a:gd name="f55" fmla="val 45"/>
                <a:gd name="f56" fmla="val 3"/>
                <a:gd name="f57" fmla="val 53"/>
                <a:gd name="f58" fmla="val 59"/>
                <a:gd name="f59" fmla="val 13"/>
                <a:gd name="f60" fmla="val 22"/>
                <a:gd name="f61" fmla="val 31"/>
                <a:gd name="f62" fmla="val 78"/>
                <a:gd name="f63" fmla="val 84"/>
                <a:gd name="f64" fmla="val 95"/>
                <a:gd name="f65" fmla="val 98"/>
                <a:gd name="f66" fmla="val 102"/>
                <a:gd name="f67" fmla="val 6"/>
                <a:gd name="f68" fmla="val 101"/>
                <a:gd name="f69" fmla="val 99"/>
                <a:gd name="f70" fmla="val 87"/>
                <a:gd name="f71" fmla="val 27"/>
                <a:gd name="f72" fmla="val 88"/>
                <a:gd name="f73" fmla="val 92"/>
                <a:gd name="f74" fmla="val 107"/>
                <a:gd name="f75" fmla="val 115"/>
                <a:gd name="f76" fmla="val 122"/>
                <a:gd name="f77" fmla="val 125"/>
                <a:gd name="f78" fmla="val 128"/>
                <a:gd name="f79" fmla="val 132"/>
                <a:gd name="f80" fmla="val 138"/>
                <a:gd name="f81" fmla="val 141"/>
                <a:gd name="f82" fmla="val 137"/>
                <a:gd name="f83" fmla="val 133"/>
                <a:gd name="f84" fmla="val 116"/>
                <a:gd name="f85" fmla="val 108"/>
                <a:gd name="f86" fmla="val 96"/>
                <a:gd name="f87" fmla="val 80"/>
                <a:gd name="f88" fmla="+- 0 0 -90"/>
                <a:gd name="f89" fmla="*/ f3 1 142"/>
                <a:gd name="f90" fmla="*/ f4 1 93"/>
                <a:gd name="f91" fmla="val f5"/>
                <a:gd name="f92" fmla="val f6"/>
                <a:gd name="f93" fmla="val f7"/>
                <a:gd name="f94" fmla="*/ f88 f0 1"/>
                <a:gd name="f95" fmla="+- f93 0 f91"/>
                <a:gd name="f96" fmla="+- f92 0 f91"/>
                <a:gd name="f97" fmla="*/ f94 1 f2"/>
                <a:gd name="f98" fmla="*/ f96 1 142"/>
                <a:gd name="f99" fmla="*/ f95 1 93"/>
                <a:gd name="f100" fmla="*/ 71 f96 1"/>
                <a:gd name="f101" fmla="*/ 50 f95 1"/>
                <a:gd name="f102" fmla="*/ 48 f96 1"/>
                <a:gd name="f103" fmla="*/ 83 f95 1"/>
                <a:gd name="f104" fmla="*/ 32 f96 1"/>
                <a:gd name="f105" fmla="*/ 89 f95 1"/>
                <a:gd name="f106" fmla="*/ 8 f96 1"/>
                <a:gd name="f107" fmla="*/ 1 f96 1"/>
                <a:gd name="f108" fmla="*/ 76 f95 1"/>
                <a:gd name="f109" fmla="*/ 9 f96 1"/>
                <a:gd name="f110" fmla="*/ 68 f95 1"/>
                <a:gd name="f111" fmla="*/ 35 f96 1"/>
                <a:gd name="f112" fmla="*/ 73 f95 1"/>
                <a:gd name="f113" fmla="*/ 44 f96 1"/>
                <a:gd name="f114" fmla="*/ 70 f95 1"/>
                <a:gd name="f115" fmla="*/ 62 f96 1"/>
                <a:gd name="f116" fmla="*/ 44 f95 1"/>
                <a:gd name="f117" fmla="*/ 36 f95 1"/>
                <a:gd name="f118" fmla="*/ 11 f95 1"/>
                <a:gd name="f119" fmla="*/ 45 f96 1"/>
                <a:gd name="f120" fmla="*/ 3 f95 1"/>
                <a:gd name="f121" fmla="*/ 53 f96 1"/>
                <a:gd name="f122" fmla="*/ 4 f95 1"/>
                <a:gd name="f123" fmla="*/ 31 f95 1"/>
                <a:gd name="f124" fmla="*/ 90 f96 1"/>
                <a:gd name="f125" fmla="*/ 98 f96 1"/>
                <a:gd name="f126" fmla="*/ 99 f96 1"/>
                <a:gd name="f127" fmla="*/ 81 f96 1"/>
                <a:gd name="f128" fmla="*/ 35 f95 1"/>
                <a:gd name="f129" fmla="*/ 45 f95 1"/>
                <a:gd name="f130" fmla="*/ 88 f96 1"/>
                <a:gd name="f131" fmla="*/ 55 f95 1"/>
                <a:gd name="f132" fmla="*/ 101 f96 1"/>
                <a:gd name="f133" fmla="*/ 72 f95 1"/>
                <a:gd name="f134" fmla="*/ 122 f96 1"/>
                <a:gd name="f135" fmla="*/ 132 f96 1"/>
                <a:gd name="f136" fmla="*/ 142 f96 1"/>
                <a:gd name="f137" fmla="*/ 133 f96 1"/>
                <a:gd name="f138" fmla="*/ 108 f96 1"/>
                <a:gd name="f139" fmla="*/ 90 f95 1"/>
                <a:gd name="f140" fmla="*/ 96 f96 1"/>
                <a:gd name="f141" fmla="*/ 86 f95 1"/>
                <a:gd name="f142" fmla="+- f97 0 f1"/>
                <a:gd name="f143" fmla="*/ f100 1 142"/>
                <a:gd name="f144" fmla="*/ f101 1 93"/>
                <a:gd name="f145" fmla="*/ f102 1 142"/>
                <a:gd name="f146" fmla="*/ f103 1 93"/>
                <a:gd name="f147" fmla="*/ f104 1 142"/>
                <a:gd name="f148" fmla="*/ f105 1 93"/>
                <a:gd name="f149" fmla="*/ f106 1 142"/>
                <a:gd name="f150" fmla="*/ f107 1 142"/>
                <a:gd name="f151" fmla="*/ f108 1 93"/>
                <a:gd name="f152" fmla="*/ f109 1 142"/>
                <a:gd name="f153" fmla="*/ f110 1 93"/>
                <a:gd name="f154" fmla="*/ f111 1 142"/>
                <a:gd name="f155" fmla="*/ f112 1 93"/>
                <a:gd name="f156" fmla="*/ f113 1 142"/>
                <a:gd name="f157" fmla="*/ f114 1 93"/>
                <a:gd name="f158" fmla="*/ f115 1 142"/>
                <a:gd name="f159" fmla="*/ f116 1 93"/>
                <a:gd name="f160" fmla="*/ f117 1 93"/>
                <a:gd name="f161" fmla="*/ f118 1 93"/>
                <a:gd name="f162" fmla="*/ f119 1 142"/>
                <a:gd name="f163" fmla="*/ f120 1 93"/>
                <a:gd name="f164" fmla="*/ f121 1 142"/>
                <a:gd name="f165" fmla="*/ f122 1 93"/>
                <a:gd name="f166" fmla="*/ f123 1 93"/>
                <a:gd name="f167" fmla="*/ f124 1 142"/>
                <a:gd name="f168" fmla="*/ f125 1 142"/>
                <a:gd name="f169" fmla="*/ f126 1 142"/>
                <a:gd name="f170" fmla="*/ f127 1 142"/>
                <a:gd name="f171" fmla="*/ f128 1 93"/>
                <a:gd name="f172" fmla="*/ f129 1 93"/>
                <a:gd name="f173" fmla="*/ f130 1 142"/>
                <a:gd name="f174" fmla="*/ f131 1 93"/>
                <a:gd name="f175" fmla="*/ f132 1 142"/>
                <a:gd name="f176" fmla="*/ f133 1 93"/>
                <a:gd name="f177" fmla="*/ f134 1 142"/>
                <a:gd name="f178" fmla="*/ f135 1 142"/>
                <a:gd name="f179" fmla="*/ f136 1 142"/>
                <a:gd name="f180" fmla="*/ f137 1 142"/>
                <a:gd name="f181" fmla="*/ f138 1 142"/>
                <a:gd name="f182" fmla="*/ f139 1 93"/>
                <a:gd name="f183" fmla="*/ f140 1 142"/>
                <a:gd name="f184" fmla="*/ f141 1 93"/>
                <a:gd name="f185" fmla="*/ 0 1 f98"/>
                <a:gd name="f186" fmla="*/ f92 1 f98"/>
                <a:gd name="f187" fmla="*/ 0 1 f99"/>
                <a:gd name="f188" fmla="*/ f93 1 f99"/>
                <a:gd name="f189" fmla="*/ f143 1 f98"/>
                <a:gd name="f190" fmla="*/ f144 1 f99"/>
                <a:gd name="f191" fmla="*/ f145 1 f98"/>
                <a:gd name="f192" fmla="*/ f146 1 f99"/>
                <a:gd name="f193" fmla="*/ f147 1 f98"/>
                <a:gd name="f194" fmla="*/ f148 1 f99"/>
                <a:gd name="f195" fmla="*/ f149 1 f98"/>
                <a:gd name="f196" fmla="*/ f150 1 f98"/>
                <a:gd name="f197" fmla="*/ f151 1 f99"/>
                <a:gd name="f198" fmla="*/ f152 1 f98"/>
                <a:gd name="f199" fmla="*/ f153 1 f99"/>
                <a:gd name="f200" fmla="*/ f154 1 f98"/>
                <a:gd name="f201" fmla="*/ f155 1 f99"/>
                <a:gd name="f202" fmla="*/ f156 1 f98"/>
                <a:gd name="f203" fmla="*/ f157 1 f99"/>
                <a:gd name="f204" fmla="*/ f158 1 f98"/>
                <a:gd name="f205" fmla="*/ f159 1 f99"/>
                <a:gd name="f206" fmla="*/ f160 1 f99"/>
                <a:gd name="f207" fmla="*/ f161 1 f99"/>
                <a:gd name="f208" fmla="*/ f162 1 f98"/>
                <a:gd name="f209" fmla="*/ f163 1 f99"/>
                <a:gd name="f210" fmla="*/ f164 1 f98"/>
                <a:gd name="f211" fmla="*/ f165 1 f99"/>
                <a:gd name="f212" fmla="*/ f166 1 f99"/>
                <a:gd name="f213" fmla="*/ f167 1 f98"/>
                <a:gd name="f214" fmla="*/ f168 1 f98"/>
                <a:gd name="f215" fmla="*/ f169 1 f98"/>
                <a:gd name="f216" fmla="*/ f170 1 f98"/>
                <a:gd name="f217" fmla="*/ f171 1 f99"/>
                <a:gd name="f218" fmla="*/ f172 1 f99"/>
                <a:gd name="f219" fmla="*/ f173 1 f98"/>
                <a:gd name="f220" fmla="*/ f174 1 f99"/>
                <a:gd name="f221" fmla="*/ f175 1 f98"/>
                <a:gd name="f222" fmla="*/ f176 1 f99"/>
                <a:gd name="f223" fmla="*/ f177 1 f98"/>
                <a:gd name="f224" fmla="*/ f178 1 f98"/>
                <a:gd name="f225" fmla="*/ f179 1 f98"/>
                <a:gd name="f226" fmla="*/ f180 1 f98"/>
                <a:gd name="f227" fmla="*/ f181 1 f98"/>
                <a:gd name="f228" fmla="*/ f182 1 f99"/>
                <a:gd name="f229" fmla="*/ f183 1 f98"/>
                <a:gd name="f230" fmla="*/ f184 1 f99"/>
                <a:gd name="f231" fmla="*/ f185 f89 1"/>
                <a:gd name="f232" fmla="*/ f186 f89 1"/>
                <a:gd name="f233" fmla="*/ f188 f90 1"/>
                <a:gd name="f234" fmla="*/ f187 f90 1"/>
                <a:gd name="f235" fmla="*/ f189 f89 1"/>
                <a:gd name="f236" fmla="*/ f190 f90 1"/>
                <a:gd name="f237" fmla="*/ f191 f89 1"/>
                <a:gd name="f238" fmla="*/ f192 f90 1"/>
                <a:gd name="f239" fmla="*/ f193 f89 1"/>
                <a:gd name="f240" fmla="*/ f194 f90 1"/>
                <a:gd name="f241" fmla="*/ f195 f89 1"/>
                <a:gd name="f242" fmla="*/ f196 f89 1"/>
                <a:gd name="f243" fmla="*/ f197 f90 1"/>
                <a:gd name="f244" fmla="*/ f198 f89 1"/>
                <a:gd name="f245" fmla="*/ f199 f90 1"/>
                <a:gd name="f246" fmla="*/ f200 f89 1"/>
                <a:gd name="f247" fmla="*/ f201 f90 1"/>
                <a:gd name="f248" fmla="*/ f202 f89 1"/>
                <a:gd name="f249" fmla="*/ f203 f90 1"/>
                <a:gd name="f250" fmla="*/ f204 f89 1"/>
                <a:gd name="f251" fmla="*/ f205 f90 1"/>
                <a:gd name="f252" fmla="*/ f206 f90 1"/>
                <a:gd name="f253" fmla="*/ f207 f90 1"/>
                <a:gd name="f254" fmla="*/ f208 f89 1"/>
                <a:gd name="f255" fmla="*/ f209 f90 1"/>
                <a:gd name="f256" fmla="*/ f210 f89 1"/>
                <a:gd name="f257" fmla="*/ f211 f90 1"/>
                <a:gd name="f258" fmla="*/ f212 f90 1"/>
                <a:gd name="f259" fmla="*/ f213 f89 1"/>
                <a:gd name="f260" fmla="*/ f214 f89 1"/>
                <a:gd name="f261" fmla="*/ f215 f89 1"/>
                <a:gd name="f262" fmla="*/ f216 f89 1"/>
                <a:gd name="f263" fmla="*/ f217 f90 1"/>
                <a:gd name="f264" fmla="*/ f218 f90 1"/>
                <a:gd name="f265" fmla="*/ f219 f89 1"/>
                <a:gd name="f266" fmla="*/ f220 f90 1"/>
                <a:gd name="f267" fmla="*/ f221 f89 1"/>
                <a:gd name="f268" fmla="*/ f222 f90 1"/>
                <a:gd name="f269" fmla="*/ f223 f89 1"/>
                <a:gd name="f270" fmla="*/ f224 f89 1"/>
                <a:gd name="f271" fmla="*/ f225 f89 1"/>
                <a:gd name="f272" fmla="*/ f226 f89 1"/>
                <a:gd name="f273" fmla="*/ f227 f89 1"/>
                <a:gd name="f274" fmla="*/ f228 f90 1"/>
                <a:gd name="f275" fmla="*/ f229 f89 1"/>
                <a:gd name="f276" fmla="*/ f230 f90 1"/>
              </a:gdLst>
              <a:ahLst/>
              <a:cxnLst>
                <a:cxn ang="3cd4">
                  <a:pos x="hc" y="t"/>
                </a:cxn>
                <a:cxn ang="0">
                  <a:pos x="r" y="vc"/>
                </a:cxn>
                <a:cxn ang="cd4">
                  <a:pos x="hc" y="b"/>
                </a:cxn>
                <a:cxn ang="cd2">
                  <a:pos x="l" y="vc"/>
                </a:cxn>
                <a:cxn ang="f142">
                  <a:pos x="f235" y="f236"/>
                </a:cxn>
                <a:cxn ang="f142">
                  <a:pos x="f237" y="f238"/>
                </a:cxn>
                <a:cxn ang="f142">
                  <a:pos x="f239" y="f240"/>
                </a:cxn>
                <a:cxn ang="f142">
                  <a:pos x="f241" y="f238"/>
                </a:cxn>
                <a:cxn ang="f142">
                  <a:pos x="f242" y="f243"/>
                </a:cxn>
                <a:cxn ang="f142">
                  <a:pos x="f244" y="f245"/>
                </a:cxn>
                <a:cxn ang="f142">
                  <a:pos x="f246" y="f247"/>
                </a:cxn>
                <a:cxn ang="f142">
                  <a:pos x="f248" y="f249"/>
                </a:cxn>
                <a:cxn ang="f142">
                  <a:pos x="f250" y="f251"/>
                </a:cxn>
                <a:cxn ang="f142">
                  <a:pos x="f250" y="f252"/>
                </a:cxn>
                <a:cxn ang="f142">
                  <a:pos x="f248" y="f253"/>
                </a:cxn>
                <a:cxn ang="f142">
                  <a:pos x="f254" y="f255"/>
                </a:cxn>
                <a:cxn ang="f142">
                  <a:pos x="f256" y="f257"/>
                </a:cxn>
                <a:cxn ang="f142">
                  <a:pos x="f235" y="f258"/>
                </a:cxn>
                <a:cxn ang="f142">
                  <a:pos x="f259" y="f257"/>
                </a:cxn>
                <a:cxn ang="f142">
                  <a:pos x="f260" y="f255"/>
                </a:cxn>
                <a:cxn ang="f142">
                  <a:pos x="f261" y="f253"/>
                </a:cxn>
                <a:cxn ang="f142">
                  <a:pos x="f262" y="f263"/>
                </a:cxn>
                <a:cxn ang="f142">
                  <a:pos x="f262" y="f264"/>
                </a:cxn>
                <a:cxn ang="f142">
                  <a:pos x="f265" y="f266"/>
                </a:cxn>
                <a:cxn ang="f142">
                  <a:pos x="f267" y="f268"/>
                </a:cxn>
                <a:cxn ang="f142">
                  <a:pos x="f269" y="f245"/>
                </a:cxn>
                <a:cxn ang="f142">
                  <a:pos x="f270" y="f245"/>
                </a:cxn>
                <a:cxn ang="f142">
                  <a:pos x="f271" y="f243"/>
                </a:cxn>
                <a:cxn ang="f142">
                  <a:pos x="f272" y="f238"/>
                </a:cxn>
                <a:cxn ang="f142">
                  <a:pos x="f273" y="f274"/>
                </a:cxn>
                <a:cxn ang="f142">
                  <a:pos x="f275" y="f276"/>
                </a:cxn>
                <a:cxn ang="f142">
                  <a:pos x="f235" y="f236"/>
                </a:cxn>
              </a:cxnLst>
              <a:rect l="f231" t="f234" r="f232" b="f233"/>
              <a:pathLst>
                <a:path w="142" h="93">
                  <a:moveTo>
                    <a:pt x="f8" y="f9"/>
                  </a:moveTo>
                  <a:cubicBezTo>
                    <a:pt x="f10" y="f11"/>
                    <a:pt x="f12" y="f13"/>
                    <a:pt x="f14" y="f15"/>
                  </a:cubicBezTo>
                  <a:cubicBezTo>
                    <a:pt x="f16" y="f17"/>
                    <a:pt x="f18" y="f7"/>
                    <a:pt x="f19" y="f20"/>
                  </a:cubicBezTo>
                  <a:cubicBezTo>
                    <a:pt x="f21" y="f22"/>
                    <a:pt x="f23" y="f24"/>
                    <a:pt x="f25" y="f15"/>
                  </a:cubicBezTo>
                  <a:cubicBezTo>
                    <a:pt x="f26" y="f27"/>
                    <a:pt x="f5" y="f28"/>
                    <a:pt x="f29" y="f30"/>
                  </a:cubicBezTo>
                  <a:cubicBezTo>
                    <a:pt x="f29" y="f8"/>
                    <a:pt x="f26" y="f31"/>
                    <a:pt x="f32" y="f31"/>
                  </a:cubicBezTo>
                  <a:cubicBezTo>
                    <a:pt x="f33" y="f34"/>
                    <a:pt x="f35" y="f36"/>
                    <a:pt x="f37" y="f38"/>
                  </a:cubicBezTo>
                  <a:cubicBezTo>
                    <a:pt x="f39" y="f40"/>
                    <a:pt x="f41" y="f38"/>
                    <a:pt x="f16" y="f42"/>
                  </a:cubicBezTo>
                  <a:cubicBezTo>
                    <a:pt x="f9" y="f11"/>
                    <a:pt x="f43" y="f44"/>
                    <a:pt x="f45" y="f16"/>
                  </a:cubicBezTo>
                  <a:cubicBezTo>
                    <a:pt x="f46" y="f47"/>
                    <a:pt x="f48" y="f39"/>
                    <a:pt x="f45" y="f49"/>
                  </a:cubicBezTo>
                  <a:cubicBezTo>
                    <a:pt x="f12" y="f50"/>
                    <a:pt x="f9" y="f51"/>
                    <a:pt x="f16" y="f52"/>
                  </a:cubicBezTo>
                  <a:cubicBezTo>
                    <a:pt x="f47" y="f53"/>
                    <a:pt x="f47" y="f54"/>
                    <a:pt x="f55" y="f56"/>
                  </a:cubicBezTo>
                  <a:cubicBezTo>
                    <a:pt x="f14" y="f29"/>
                    <a:pt x="f9" y="f5"/>
                    <a:pt x="f57" y="f26"/>
                  </a:cubicBezTo>
                  <a:cubicBezTo>
                    <a:pt x="f58" y="f59"/>
                    <a:pt x="f46" y="f60"/>
                    <a:pt x="f8" y="f61"/>
                  </a:cubicBezTo>
                  <a:cubicBezTo>
                    <a:pt x="f62" y="f60"/>
                    <a:pt x="f63" y="f59"/>
                    <a:pt x="f17" y="f26"/>
                  </a:cubicBezTo>
                  <a:cubicBezTo>
                    <a:pt x="f7" y="f5"/>
                    <a:pt x="f64" y="f29"/>
                    <a:pt x="f65" y="f56"/>
                  </a:cubicBezTo>
                  <a:cubicBezTo>
                    <a:pt x="f66" y="f67"/>
                    <a:pt x="f68" y="f25"/>
                    <a:pt x="f69" y="f52"/>
                  </a:cubicBezTo>
                  <a:cubicBezTo>
                    <a:pt x="f7" y="f51"/>
                    <a:pt x="f70" y="f71"/>
                    <a:pt x="f28" y="f37"/>
                  </a:cubicBezTo>
                  <a:cubicBezTo>
                    <a:pt x="f62" y="f39"/>
                    <a:pt x="f62" y="f41"/>
                    <a:pt x="f28" y="f55"/>
                  </a:cubicBezTo>
                  <a:cubicBezTo>
                    <a:pt x="f63" y="f14"/>
                    <a:pt x="f22" y="f44"/>
                    <a:pt x="f72" y="f12"/>
                  </a:cubicBezTo>
                  <a:cubicBezTo>
                    <a:pt x="f73" y="f11"/>
                    <a:pt x="f64" y="f36"/>
                    <a:pt x="f68" y="f13"/>
                  </a:cubicBezTo>
                  <a:cubicBezTo>
                    <a:pt x="f74" y="f30"/>
                    <a:pt x="f75" y="f36"/>
                    <a:pt x="f76" y="f31"/>
                  </a:cubicBezTo>
                  <a:cubicBezTo>
                    <a:pt x="f77" y="f31"/>
                    <a:pt x="f78" y="f31"/>
                    <a:pt x="f79" y="f31"/>
                  </a:cubicBezTo>
                  <a:cubicBezTo>
                    <a:pt x="f80" y="f34"/>
                    <a:pt x="f81" y="f8"/>
                    <a:pt x="f6" y="f30"/>
                  </a:cubicBezTo>
                  <a:cubicBezTo>
                    <a:pt x="f6" y="f27"/>
                    <a:pt x="f82" y="f27"/>
                    <a:pt x="f83" y="f15"/>
                  </a:cubicBezTo>
                  <a:cubicBezTo>
                    <a:pt x="f77" y="f24"/>
                    <a:pt x="f84" y="f70"/>
                    <a:pt x="f85" y="f17"/>
                  </a:cubicBezTo>
                  <a:cubicBezTo>
                    <a:pt x="f66" y="f73"/>
                    <a:pt x="f69" y="f17"/>
                    <a:pt x="f86" y="f22"/>
                  </a:cubicBezTo>
                  <a:cubicBezTo>
                    <a:pt x="f72" y="f40"/>
                    <a:pt x="f87" y="f45"/>
                    <a:pt x="f8" y="f9"/>
                  </a:cubicBezTo>
                  <a:close/>
                </a:path>
              </a:pathLst>
            </a:custGeom>
            <a:solidFill>
              <a:srgbClr val="1918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8">
              <a:extLst>
                <a:ext uri="{FF2B5EF4-FFF2-40B4-BE49-F238E27FC236}">
                  <a16:creationId xmlns:a16="http://schemas.microsoft.com/office/drawing/2014/main" id="{737C45F0-FEF1-7358-A405-D618A4B412E8}"/>
                </a:ext>
              </a:extLst>
            </p:cNvPr>
            <p:cNvSpPr/>
            <p:nvPr/>
          </p:nvSpPr>
          <p:spPr>
            <a:xfrm>
              <a:off x="3022604" y="974722"/>
              <a:ext cx="204789" cy="192088"/>
            </a:xfrm>
            <a:custGeom>
              <a:avLst/>
              <a:gdLst>
                <a:gd name="f0" fmla="val 10800000"/>
                <a:gd name="f1" fmla="val 5400000"/>
                <a:gd name="f2" fmla="val 180"/>
                <a:gd name="f3" fmla="val w"/>
                <a:gd name="f4" fmla="val h"/>
                <a:gd name="f5" fmla="val 0"/>
                <a:gd name="f6" fmla="val 15"/>
                <a:gd name="f7" fmla="val 14"/>
                <a:gd name="f8" fmla="val 8"/>
                <a:gd name="f9" fmla="val 11"/>
                <a:gd name="f10" fmla="val 13"/>
                <a:gd name="f11" fmla="val 3"/>
                <a:gd name="f12" fmla="val 2"/>
                <a:gd name="f13" fmla="val 9"/>
                <a:gd name="f14" fmla="val 1"/>
                <a:gd name="f15" fmla="val 6"/>
                <a:gd name="f16" fmla="val 12"/>
                <a:gd name="f17" fmla="val 5"/>
                <a:gd name="f18" fmla="+- 0 0 -90"/>
                <a:gd name="f19" fmla="*/ f3 1 15"/>
                <a:gd name="f20" fmla="*/ f4 1 14"/>
                <a:gd name="f21" fmla="val f5"/>
                <a:gd name="f22" fmla="val f6"/>
                <a:gd name="f23" fmla="val f7"/>
                <a:gd name="f24" fmla="*/ f18 f0 1"/>
                <a:gd name="f25" fmla="+- f23 0 f21"/>
                <a:gd name="f26" fmla="+- f22 0 f21"/>
                <a:gd name="f27" fmla="*/ f24 1 f2"/>
                <a:gd name="f28" fmla="*/ f26 1 15"/>
                <a:gd name="f29" fmla="*/ f25 1 14"/>
                <a:gd name="f30" fmla="*/ 15 f26 1"/>
                <a:gd name="f31" fmla="*/ 8 f25 1"/>
                <a:gd name="f32" fmla="*/ 8 f26 1"/>
                <a:gd name="f33" fmla="*/ 14 f25 1"/>
                <a:gd name="f34" fmla="*/ 1 f26 1"/>
                <a:gd name="f35" fmla="*/ 6 f25 1"/>
                <a:gd name="f36" fmla="*/ 6 f26 1"/>
                <a:gd name="f37" fmla="*/ 0 f25 1"/>
                <a:gd name="f38" fmla="+- f27 0 f1"/>
                <a:gd name="f39" fmla="*/ f30 1 15"/>
                <a:gd name="f40" fmla="*/ f31 1 14"/>
                <a:gd name="f41" fmla="*/ f32 1 15"/>
                <a:gd name="f42" fmla="*/ f33 1 14"/>
                <a:gd name="f43" fmla="*/ f34 1 15"/>
                <a:gd name="f44" fmla="*/ f35 1 14"/>
                <a:gd name="f45" fmla="*/ f36 1 15"/>
                <a:gd name="f46" fmla="*/ f37 1 14"/>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15" h="14">
                  <a:moveTo>
                    <a:pt x="f6" y="f8"/>
                  </a:moveTo>
                  <a:cubicBezTo>
                    <a:pt x="f7" y="f9"/>
                    <a:pt x="f9" y="f10"/>
                    <a:pt x="f8" y="f7"/>
                  </a:cubicBezTo>
                  <a:cubicBezTo>
                    <a:pt x="f11" y="f7"/>
                    <a:pt x="f12" y="f13"/>
                    <a:pt x="f14" y="f15"/>
                  </a:cubicBezTo>
                  <a:cubicBezTo>
                    <a:pt x="f5" y="f11"/>
                    <a:pt x="f11" y="f5"/>
                    <a:pt x="f15" y="f5"/>
                  </a:cubicBezTo>
                  <a:cubicBezTo>
                    <a:pt x="f9" y="f5"/>
                    <a:pt x="f16" y="f17"/>
                    <a:pt x="f6" y="f8"/>
                  </a:cubicBezTo>
                  <a:close/>
                </a:path>
              </a:pathLst>
            </a:custGeom>
            <a:solidFill>
              <a:srgbClr val="1918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9">
              <a:extLst>
                <a:ext uri="{FF2B5EF4-FFF2-40B4-BE49-F238E27FC236}">
                  <a16:creationId xmlns:a16="http://schemas.microsoft.com/office/drawing/2014/main" id="{3CBA1D74-60DD-AD3B-EA70-A7D2CF34C550}"/>
                </a:ext>
              </a:extLst>
            </p:cNvPr>
            <p:cNvSpPr/>
            <p:nvPr/>
          </p:nvSpPr>
          <p:spPr>
            <a:xfrm>
              <a:off x="4022729" y="947739"/>
              <a:ext cx="303215" cy="260347"/>
            </a:xfrm>
            <a:custGeom>
              <a:avLst/>
              <a:gdLst>
                <a:gd name="f0" fmla="val 10800000"/>
                <a:gd name="f1" fmla="val 5400000"/>
                <a:gd name="f2" fmla="val 180"/>
                <a:gd name="f3" fmla="val w"/>
                <a:gd name="f4" fmla="val h"/>
                <a:gd name="f5" fmla="val 0"/>
                <a:gd name="f6" fmla="val 22"/>
                <a:gd name="f7" fmla="val 19"/>
                <a:gd name="f8" fmla="val 12"/>
                <a:gd name="f9" fmla="val 13"/>
                <a:gd name="f10" fmla="val 15"/>
                <a:gd name="f11" fmla="val 7"/>
                <a:gd name="f12" fmla="val 9"/>
                <a:gd name="f13" fmla="val 4"/>
                <a:gd name="f14" fmla="val 3"/>
                <a:gd name="f15" fmla="+- 0 0 -90"/>
                <a:gd name="f16" fmla="*/ f3 1 22"/>
                <a:gd name="f17" fmla="*/ f4 1 19"/>
                <a:gd name="f18" fmla="val f5"/>
                <a:gd name="f19" fmla="val f6"/>
                <a:gd name="f20" fmla="val f7"/>
                <a:gd name="f21" fmla="*/ f15 f0 1"/>
                <a:gd name="f22" fmla="+- f20 0 f18"/>
                <a:gd name="f23" fmla="+- f19 0 f18"/>
                <a:gd name="f24" fmla="*/ f21 1 f2"/>
                <a:gd name="f25" fmla="*/ f23 1 22"/>
                <a:gd name="f26" fmla="*/ f22 1 19"/>
                <a:gd name="f27" fmla="*/ 12 f23 1"/>
                <a:gd name="f28" fmla="*/ 19 f22 1"/>
                <a:gd name="f29" fmla="*/ 7 f23 1"/>
                <a:gd name="f30" fmla="*/ 7 f22 1"/>
                <a:gd name="f31" fmla="*/ 15 f23 1"/>
                <a:gd name="f32" fmla="*/ 3 f22 1"/>
                <a:gd name="f33" fmla="+- f24 0 f1"/>
                <a:gd name="f34" fmla="*/ f27 1 22"/>
                <a:gd name="f35" fmla="*/ f28 1 19"/>
                <a:gd name="f36" fmla="*/ f29 1 22"/>
                <a:gd name="f37" fmla="*/ f30 1 19"/>
                <a:gd name="f38" fmla="*/ f31 1 22"/>
                <a:gd name="f39" fmla="*/ f32 1 19"/>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9"/>
                </a:cxn>
                <a:cxn ang="f33">
                  <a:pos x="f54" y="f55"/>
                </a:cxn>
              </a:cxnLst>
              <a:rect l="f50" t="f53" r="f51" b="f52"/>
              <a:pathLst>
                <a:path w="22" h="19">
                  <a:moveTo>
                    <a:pt x="f8" y="f7"/>
                  </a:moveTo>
                  <a:cubicBezTo>
                    <a:pt x="f8" y="f9"/>
                    <a:pt x="f5" y="f10"/>
                    <a:pt x="f11" y="f11"/>
                  </a:cubicBezTo>
                  <a:cubicBezTo>
                    <a:pt x="f12" y="f13"/>
                    <a:pt x="f8" y="f5"/>
                    <a:pt x="f10" y="f14"/>
                  </a:cubicBezTo>
                  <a:cubicBezTo>
                    <a:pt x="f6" y="f12"/>
                    <a:pt x="f10" y="f8"/>
                    <a:pt x="f8" y="f7"/>
                  </a:cubicBezTo>
                  <a:close/>
                </a:path>
              </a:pathLst>
            </a:custGeom>
            <a:solidFill>
              <a:srgbClr val="1918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0">
              <a:extLst>
                <a:ext uri="{FF2B5EF4-FFF2-40B4-BE49-F238E27FC236}">
                  <a16:creationId xmlns:a16="http://schemas.microsoft.com/office/drawing/2014/main" id="{E9A1641B-0146-2226-B06F-AE5431059B85}"/>
                </a:ext>
              </a:extLst>
            </p:cNvPr>
            <p:cNvSpPr/>
            <p:nvPr/>
          </p:nvSpPr>
          <p:spPr>
            <a:xfrm>
              <a:off x="3159123" y="1154109"/>
              <a:ext cx="150811" cy="150811"/>
            </a:xfrm>
            <a:custGeom>
              <a:avLst/>
              <a:gdLst>
                <a:gd name="f0" fmla="val 10800000"/>
                <a:gd name="f1" fmla="val 5400000"/>
                <a:gd name="f2" fmla="val 180"/>
                <a:gd name="f3" fmla="val w"/>
                <a:gd name="f4" fmla="val h"/>
                <a:gd name="f5" fmla="val 0"/>
                <a:gd name="f6" fmla="val 11"/>
                <a:gd name="f7" fmla="val 7"/>
                <a:gd name="f8" fmla="val 2"/>
                <a:gd name="f9" fmla="val 10"/>
                <a:gd name="f10" fmla="val 9"/>
                <a:gd name="f11" fmla="val 3"/>
                <a:gd name="f12" fmla="val 4"/>
                <a:gd name="f13" fmla="val 1"/>
                <a:gd name="f14" fmla="+- 0 0 -90"/>
                <a:gd name="f15" fmla="*/ f3 1 11"/>
                <a:gd name="f16" fmla="*/ f4 1 11"/>
                <a:gd name="f17" fmla="val f5"/>
                <a:gd name="f18" fmla="val f6"/>
                <a:gd name="f19" fmla="*/ f14 f0 1"/>
                <a:gd name="f20" fmla="+- f18 0 f17"/>
                <a:gd name="f21" fmla="*/ f19 1 f2"/>
                <a:gd name="f22" fmla="*/ f20 1 11"/>
                <a:gd name="f23" fmla="*/ 7 f20 1"/>
                <a:gd name="f24" fmla="*/ 11 f20 1"/>
                <a:gd name="f25" fmla="*/ 0 f20 1"/>
                <a:gd name="f26" fmla="*/ 1 f20 1"/>
                <a:gd name="f27" fmla="*/ 4 f20 1"/>
                <a:gd name="f28" fmla="+- f21 0 f1"/>
                <a:gd name="f29" fmla="*/ f23 1 11"/>
                <a:gd name="f30" fmla="*/ f24 1 11"/>
                <a:gd name="f31" fmla="*/ f25 1 11"/>
                <a:gd name="f32" fmla="*/ f26 1 11"/>
                <a:gd name="f33" fmla="*/ f27 1 11"/>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8 f15 1"/>
                <a:gd name="f48" fmla="*/ f36 f16 1"/>
                <a:gd name="f49" fmla="*/ f39 f16 1"/>
                <a:gd name="f50" fmla="*/ f37 f15 1"/>
                <a:gd name="f51" fmla="*/ f40 f16 1"/>
              </a:gdLst>
              <a:ahLst/>
              <a:cxnLst>
                <a:cxn ang="3cd4">
                  <a:pos x="hc" y="t"/>
                </a:cxn>
                <a:cxn ang="0">
                  <a:pos x="r" y="vc"/>
                </a:cxn>
                <a:cxn ang="cd4">
                  <a:pos x="hc" y="b"/>
                </a:cxn>
                <a:cxn ang="cd2">
                  <a:pos x="l" y="vc"/>
                </a:cxn>
                <a:cxn ang="f28">
                  <a:pos x="f45" y="f46"/>
                </a:cxn>
                <a:cxn ang="f28">
                  <a:pos x="f47" y="f48"/>
                </a:cxn>
                <a:cxn ang="f28">
                  <a:pos x="f45" y="f49"/>
                </a:cxn>
                <a:cxn ang="f28">
                  <a:pos x="f50" y="f51"/>
                </a:cxn>
                <a:cxn ang="f28">
                  <a:pos x="f45" y="f46"/>
                </a:cxn>
              </a:cxnLst>
              <a:rect l="f41" t="f44" r="f42" b="f43"/>
              <a:pathLst>
                <a:path w="11" h="11">
                  <a:moveTo>
                    <a:pt x="f7" y="f6"/>
                  </a:moveTo>
                  <a:cubicBezTo>
                    <a:pt x="f8" y="f9"/>
                    <a:pt x="f5" y="f10"/>
                    <a:pt x="f5" y="f7"/>
                  </a:cubicBezTo>
                  <a:cubicBezTo>
                    <a:pt x="f5" y="f11"/>
                    <a:pt x="f12" y="f8"/>
                    <a:pt x="f7" y="f13"/>
                  </a:cubicBezTo>
                  <a:cubicBezTo>
                    <a:pt x="f10" y="f5"/>
                    <a:pt x="f6" y="f11"/>
                    <a:pt x="f6" y="f12"/>
                  </a:cubicBezTo>
                  <a:cubicBezTo>
                    <a:pt x="f9" y="f7"/>
                    <a:pt x="f7" y="f10"/>
                    <a:pt x="f7" y="f6"/>
                  </a:cubicBezTo>
                  <a:close/>
                </a:path>
              </a:pathLst>
            </a:custGeom>
            <a:solidFill>
              <a:srgbClr val="1918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1">
              <a:extLst>
                <a:ext uri="{FF2B5EF4-FFF2-40B4-BE49-F238E27FC236}">
                  <a16:creationId xmlns:a16="http://schemas.microsoft.com/office/drawing/2014/main" id="{1B87A078-2A5A-F07B-CB46-B928D62FC17E}"/>
                </a:ext>
              </a:extLst>
            </p:cNvPr>
            <p:cNvSpPr/>
            <p:nvPr/>
          </p:nvSpPr>
          <p:spPr>
            <a:xfrm>
              <a:off x="3995735" y="1154109"/>
              <a:ext cx="165104" cy="150811"/>
            </a:xfrm>
            <a:custGeom>
              <a:avLst/>
              <a:gdLst>
                <a:gd name="f0" fmla="val 10800000"/>
                <a:gd name="f1" fmla="val 5400000"/>
                <a:gd name="f2" fmla="val 180"/>
                <a:gd name="f3" fmla="val w"/>
                <a:gd name="f4" fmla="val h"/>
                <a:gd name="f5" fmla="val 0"/>
                <a:gd name="f6" fmla="val 12"/>
                <a:gd name="f7" fmla="val 11"/>
                <a:gd name="f8" fmla="val 5"/>
                <a:gd name="f9" fmla="val 1"/>
                <a:gd name="f10" fmla="val 6"/>
                <a:gd name="f11" fmla="val 3"/>
                <a:gd name="f12" fmla="val 7"/>
                <a:gd name="f13" fmla="val 8"/>
                <a:gd name="f14" fmla="val 9"/>
                <a:gd name="f15" fmla="val 10"/>
                <a:gd name="f16" fmla="val 4"/>
                <a:gd name="f17" fmla="val 2"/>
                <a:gd name="f18" fmla="+- 0 0 -90"/>
                <a:gd name="f19" fmla="*/ f3 1 12"/>
                <a:gd name="f20" fmla="*/ f4 1 11"/>
                <a:gd name="f21" fmla="val f5"/>
                <a:gd name="f22" fmla="val f6"/>
                <a:gd name="f23" fmla="val f7"/>
                <a:gd name="f24" fmla="*/ f18 f0 1"/>
                <a:gd name="f25" fmla="+- f23 0 f21"/>
                <a:gd name="f26" fmla="+- f22 0 f21"/>
                <a:gd name="f27" fmla="*/ f24 1 f2"/>
                <a:gd name="f28" fmla="*/ f26 1 12"/>
                <a:gd name="f29" fmla="*/ f25 1 11"/>
                <a:gd name="f30" fmla="*/ 5 f26 1"/>
                <a:gd name="f31" fmla="*/ 1 f25 1"/>
                <a:gd name="f32" fmla="*/ 11 f26 1"/>
                <a:gd name="f33" fmla="*/ 7 f25 1"/>
                <a:gd name="f34" fmla="*/ 8 f26 1"/>
                <a:gd name="f35" fmla="*/ 10 f25 1"/>
                <a:gd name="f36" fmla="*/ 1 f26 1"/>
                <a:gd name="f37" fmla="*/ 4 f25 1"/>
                <a:gd name="f38" fmla="+- f27 0 f1"/>
                <a:gd name="f39" fmla="*/ f30 1 12"/>
                <a:gd name="f40" fmla="*/ f31 1 11"/>
                <a:gd name="f41" fmla="*/ f32 1 12"/>
                <a:gd name="f42" fmla="*/ f33 1 11"/>
                <a:gd name="f43" fmla="*/ f34 1 12"/>
                <a:gd name="f44" fmla="*/ f35 1 11"/>
                <a:gd name="f45" fmla="*/ f36 1 12"/>
                <a:gd name="f46" fmla="*/ f37 1 11"/>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12" h="11">
                  <a:moveTo>
                    <a:pt x="f8" y="f9"/>
                  </a:moveTo>
                  <a:cubicBezTo>
                    <a:pt x="f10" y="f11"/>
                    <a:pt x="f6" y="f11"/>
                    <a:pt x="f7" y="f12"/>
                  </a:cubicBezTo>
                  <a:cubicBezTo>
                    <a:pt x="f7" y="f13"/>
                    <a:pt x="f14" y="f7"/>
                    <a:pt x="f13" y="f15"/>
                  </a:cubicBezTo>
                  <a:cubicBezTo>
                    <a:pt x="f8" y="f14"/>
                    <a:pt x="f5" y="f13"/>
                    <a:pt x="f9" y="f16"/>
                  </a:cubicBezTo>
                  <a:cubicBezTo>
                    <a:pt x="f9" y="f17"/>
                    <a:pt x="f17" y="f5"/>
                    <a:pt x="f8" y="f9"/>
                  </a:cubicBezTo>
                  <a:close/>
                </a:path>
              </a:pathLst>
            </a:custGeom>
            <a:solidFill>
              <a:srgbClr val="1918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Diagrama de flujo: disco magnético 16">
              <a:extLst>
                <a:ext uri="{FF2B5EF4-FFF2-40B4-BE49-F238E27FC236}">
                  <a16:creationId xmlns:a16="http://schemas.microsoft.com/office/drawing/2014/main" id="{4C69456D-81F7-4F6D-5A44-23E66A71E63B}"/>
                </a:ext>
              </a:extLst>
            </p:cNvPr>
            <p:cNvSpPr/>
            <p:nvPr/>
          </p:nvSpPr>
          <p:spPr>
            <a:xfrm>
              <a:off x="3443502" y="2674940"/>
              <a:ext cx="418667" cy="252255"/>
            </a:xfrm>
            <a:custGeom>
              <a:avLst/>
              <a:gdLst>
                <a:gd name="f0" fmla="val 10800000"/>
                <a:gd name="f1" fmla="val 5400000"/>
                <a:gd name="f2" fmla="val 180"/>
                <a:gd name="f3" fmla="val w"/>
                <a:gd name="f4" fmla="val h"/>
                <a:gd name="f5" fmla="val 0"/>
                <a:gd name="f6" fmla="val 418671"/>
                <a:gd name="f7" fmla="val 252252"/>
                <a:gd name="f8" fmla="val 42042"/>
                <a:gd name="f9" fmla="val 209336"/>
                <a:gd name="f10" fmla="val 210210"/>
                <a:gd name="f11" fmla="+- 0 0 -360"/>
                <a:gd name="f12" fmla="+- 0 0 -270"/>
                <a:gd name="f13" fmla="+- 0 0 -180"/>
                <a:gd name="f14" fmla="+- 0 0 -90"/>
                <a:gd name="f15" fmla="*/ f3 1 418671"/>
                <a:gd name="f16" fmla="*/ f4 1 252252"/>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418671"/>
                <a:gd name="f31" fmla="*/ f24 1 252252"/>
                <a:gd name="f32" fmla="+- f26 0 f1"/>
                <a:gd name="f33" fmla="+- f27 0 f1"/>
                <a:gd name="f34" fmla="+- f28 0 f1"/>
                <a:gd name="f35" fmla="+- f29 0 f1"/>
                <a:gd name="f36" fmla="*/ 209336 1 f30"/>
                <a:gd name="f37" fmla="*/ 84084 1 f31"/>
                <a:gd name="f38" fmla="*/ 0 1 f31"/>
                <a:gd name="f39" fmla="*/ 0 1 f30"/>
                <a:gd name="f40" fmla="*/ 126126 1 f31"/>
                <a:gd name="f41" fmla="*/ 252252 1 f31"/>
                <a:gd name="f42" fmla="*/ 418671 1 f30"/>
                <a:gd name="f43" fmla="*/ 210210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418671" h="252252" stroke="0">
                  <a:moveTo>
                    <a:pt x="f5" y="f8"/>
                  </a:moveTo>
                  <a:arcTo wR="f9" hR="f8" stAng="f0" swAng="f0"/>
                  <a:lnTo>
                    <a:pt x="f6" y="f10"/>
                  </a:lnTo>
                  <a:arcTo wR="f9" hR="f8" stAng="f5" swAng="f0"/>
                  <a:close/>
                </a:path>
                <a:path w="418671" h="252252" fill="none">
                  <a:moveTo>
                    <a:pt x="f6" y="f8"/>
                  </a:moveTo>
                  <a:arcTo wR="f9" hR="f8" stAng="f5" swAng="f0"/>
                </a:path>
                <a:path w="418671" h="252252" fill="none">
                  <a:moveTo>
                    <a:pt x="f5" y="f8"/>
                  </a:moveTo>
                  <a:arcTo wR="f9" hR="f8" stAng="f0" swAng="f0"/>
                  <a:lnTo>
                    <a:pt x="f6" y="f10"/>
                  </a:lnTo>
                  <a:arcTo wR="f9" hR="f8" stAng="f5" swAng="f0"/>
                  <a:close/>
                </a:path>
              </a:pathLst>
            </a:custGeom>
            <a:solidFill>
              <a:srgbClr val="DA856D"/>
            </a:solid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sp>
        <p:nvSpPr>
          <p:cNvPr id="17" name="Diagrama de flujo: disco magnético 31">
            <a:extLst>
              <a:ext uri="{FF2B5EF4-FFF2-40B4-BE49-F238E27FC236}">
                <a16:creationId xmlns:a16="http://schemas.microsoft.com/office/drawing/2014/main" id="{16A1029E-D0DA-CBFC-2170-A7FB1AB3B289}"/>
              </a:ext>
            </a:extLst>
          </p:cNvPr>
          <p:cNvSpPr/>
          <p:nvPr/>
        </p:nvSpPr>
        <p:spPr>
          <a:xfrm>
            <a:off x="485253" y="6313154"/>
            <a:ext cx="779096" cy="281516"/>
          </a:xfrm>
          <a:custGeom>
            <a:avLst/>
            <a:gdLst>
              <a:gd name="f0" fmla="val 10800000"/>
              <a:gd name="f1" fmla="val 5400000"/>
              <a:gd name="f2" fmla="val 180"/>
              <a:gd name="f3" fmla="val w"/>
              <a:gd name="f4" fmla="val h"/>
              <a:gd name="f5" fmla="val 0"/>
              <a:gd name="f6" fmla="val 779094"/>
              <a:gd name="f7" fmla="val 281520"/>
              <a:gd name="f8" fmla="val 46920"/>
              <a:gd name="f9" fmla="val 389547"/>
              <a:gd name="f10" fmla="val 234600"/>
              <a:gd name="f11" fmla="+- 0 0 -360"/>
              <a:gd name="f12" fmla="+- 0 0 -270"/>
              <a:gd name="f13" fmla="+- 0 0 -180"/>
              <a:gd name="f14" fmla="+- 0 0 -90"/>
              <a:gd name="f15" fmla="*/ f3 1 779094"/>
              <a:gd name="f16" fmla="*/ f4 1 281520"/>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779094"/>
              <a:gd name="f31" fmla="*/ f24 1 281520"/>
              <a:gd name="f32" fmla="+- f26 0 f1"/>
              <a:gd name="f33" fmla="+- f27 0 f1"/>
              <a:gd name="f34" fmla="+- f28 0 f1"/>
              <a:gd name="f35" fmla="+- f29 0 f1"/>
              <a:gd name="f36" fmla="*/ 389547 1 f30"/>
              <a:gd name="f37" fmla="*/ 93840 1 f31"/>
              <a:gd name="f38" fmla="*/ 0 1 f31"/>
              <a:gd name="f39" fmla="*/ 0 1 f30"/>
              <a:gd name="f40" fmla="*/ 140760 1 f31"/>
              <a:gd name="f41" fmla="*/ 281520 1 f31"/>
              <a:gd name="f42" fmla="*/ 779094 1 f30"/>
              <a:gd name="f43" fmla="*/ 234600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779094" h="281520" stroke="0">
                <a:moveTo>
                  <a:pt x="f5" y="f8"/>
                </a:moveTo>
                <a:arcTo wR="f9" hR="f8" stAng="f0" swAng="f0"/>
                <a:lnTo>
                  <a:pt x="f6" y="f10"/>
                </a:lnTo>
                <a:arcTo wR="f9" hR="f8" stAng="f5" swAng="f0"/>
                <a:close/>
              </a:path>
              <a:path w="779094" h="281520" fill="none">
                <a:moveTo>
                  <a:pt x="f6" y="f8"/>
                </a:moveTo>
                <a:arcTo wR="f9" hR="f8" stAng="f5" swAng="f0"/>
              </a:path>
              <a:path w="779094" h="281520" fill="none">
                <a:moveTo>
                  <a:pt x="f5" y="f8"/>
                </a:moveTo>
                <a:arcTo wR="f9" hR="f8" stAng="f0" swAng="f0"/>
                <a:lnTo>
                  <a:pt x="f6" y="f10"/>
                </a:lnTo>
                <a:arcTo wR="f9" hR="f8" stAng="f5" swAng="f0"/>
                <a:close/>
              </a:path>
            </a:pathLst>
          </a:custGeom>
          <a:solidFill>
            <a:srgbClr val="DA856D"/>
          </a:solid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18" name="Conector recto 32">
            <a:extLst>
              <a:ext uri="{FF2B5EF4-FFF2-40B4-BE49-F238E27FC236}">
                <a16:creationId xmlns:a16="http://schemas.microsoft.com/office/drawing/2014/main" id="{BFEC3605-9C9F-54B4-F09A-1C2ABBCADC16}"/>
              </a:ext>
            </a:extLst>
          </p:cNvPr>
          <p:cNvCxnSpPr/>
          <p:nvPr/>
        </p:nvCxnSpPr>
        <p:spPr>
          <a:xfrm>
            <a:off x="0" y="6748564"/>
            <a:ext cx="11582403" cy="0"/>
          </a:xfrm>
          <a:prstGeom prst="straightConnector1">
            <a:avLst/>
          </a:prstGeom>
          <a:noFill/>
          <a:ln w="57150" cap="flat">
            <a:solidFill>
              <a:srgbClr val="F7E5E1"/>
            </a:solidFill>
            <a:custDash>
              <a:ds d="800000" sp="100000"/>
              <a:ds d="100000" sp="100000"/>
            </a:custDash>
          </a:ln>
        </p:spPr>
      </p:cxnSp>
      <p:cxnSp>
        <p:nvCxnSpPr>
          <p:cNvPr id="19" name="Conector recto 33">
            <a:extLst>
              <a:ext uri="{FF2B5EF4-FFF2-40B4-BE49-F238E27FC236}">
                <a16:creationId xmlns:a16="http://schemas.microsoft.com/office/drawing/2014/main" id="{872B0571-8E2E-63FF-3C81-D2DF1A5D7C9B}"/>
              </a:ext>
            </a:extLst>
          </p:cNvPr>
          <p:cNvCxnSpPr/>
          <p:nvPr/>
        </p:nvCxnSpPr>
        <p:spPr>
          <a:xfrm>
            <a:off x="0" y="109435"/>
            <a:ext cx="12200464" cy="0"/>
          </a:xfrm>
          <a:prstGeom prst="straightConnector1">
            <a:avLst/>
          </a:prstGeom>
          <a:noFill/>
          <a:ln w="57150" cap="flat">
            <a:solidFill>
              <a:srgbClr val="F7E5E1"/>
            </a:solidFill>
            <a:custDash>
              <a:ds d="800000" sp="100000"/>
              <a:ds d="100000" sp="100000"/>
            </a:custDash>
          </a:ln>
        </p:spPr>
      </p:cxn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name="Slide8">
    <p:bg>
      <p:bgPr>
        <a:solidFill>
          <a:srgbClr val="FFFFFF"/>
        </a:solidFill>
        <a:effectLst/>
      </p:bgPr>
    </p:bg>
    <p:spTree>
      <p:nvGrpSpPr>
        <p:cNvPr id="1" name=""/>
        <p:cNvGrpSpPr/>
        <p:nvPr/>
      </p:nvGrpSpPr>
      <p:grpSpPr>
        <a:xfrm>
          <a:off x="0" y="0"/>
          <a:ext cx="0" cy="0"/>
          <a:chOff x="0" y="0"/>
          <a:chExt cx="0" cy="0"/>
        </a:xfrm>
      </p:grpSpPr>
      <p:sp>
        <p:nvSpPr>
          <p:cNvPr id="2" name="Elipse 6">
            <a:extLst>
              <a:ext uri="{FF2B5EF4-FFF2-40B4-BE49-F238E27FC236}">
                <a16:creationId xmlns:a16="http://schemas.microsoft.com/office/drawing/2014/main" id="{87B527A9-0734-84E0-9678-CA3222491C89}"/>
              </a:ext>
            </a:extLst>
          </p:cNvPr>
          <p:cNvSpPr/>
          <p:nvPr/>
        </p:nvSpPr>
        <p:spPr>
          <a:xfrm>
            <a:off x="2069442" y="5566409"/>
            <a:ext cx="8117997" cy="11257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EEBF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3" name="Google Shape;171;p8">
            <a:extLst>
              <a:ext uri="{FF2B5EF4-FFF2-40B4-BE49-F238E27FC236}">
                <a16:creationId xmlns:a16="http://schemas.microsoft.com/office/drawing/2014/main" id="{F72F1CA5-DF8B-D79B-D0DD-74F86BCE8041}"/>
              </a:ext>
            </a:extLst>
          </p:cNvPr>
          <p:cNvGrpSpPr/>
          <p:nvPr/>
        </p:nvGrpSpPr>
        <p:grpSpPr>
          <a:xfrm>
            <a:off x="-509314" y="1218706"/>
            <a:ext cx="9709695" cy="7812867"/>
            <a:chOff x="-509314" y="1218706"/>
            <a:chExt cx="9709695" cy="7812867"/>
          </a:xfrm>
        </p:grpSpPr>
        <p:sp>
          <p:nvSpPr>
            <p:cNvPr id="4" name="Google Shape;172;p8">
              <a:extLst>
                <a:ext uri="{FF2B5EF4-FFF2-40B4-BE49-F238E27FC236}">
                  <a16:creationId xmlns:a16="http://schemas.microsoft.com/office/drawing/2014/main" id="{247F80F3-C97D-1C19-0414-DCA16B922446}"/>
                </a:ext>
              </a:extLst>
            </p:cNvPr>
            <p:cNvSpPr/>
            <p:nvPr/>
          </p:nvSpPr>
          <p:spPr>
            <a:xfrm>
              <a:off x="1542199" y="2069588"/>
              <a:ext cx="7658182" cy="6961985"/>
            </a:xfrm>
            <a:custGeom>
              <a:avLst>
                <a:gd name="f12" fmla="val 111"/>
                <a:gd name="f13" fmla="val 163"/>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11"/>
                <a:gd name="f13" fmla="val 163"/>
                <a:gd name="f14" fmla="+- 0 0 -201"/>
                <a:gd name="f15" fmla="+- 0 0 -317"/>
                <a:gd name="f16" fmla="+- 0 0 -433"/>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5" name="Google Shape;173;p8">
              <a:extLst>
                <a:ext uri="{FF2B5EF4-FFF2-40B4-BE49-F238E27FC236}">
                  <a16:creationId xmlns:a16="http://schemas.microsoft.com/office/drawing/2014/main" id="{59EF382D-4845-9A55-A740-53F6145C38B5}"/>
                </a:ext>
              </a:extLst>
            </p:cNvPr>
            <p:cNvSpPr/>
            <p:nvPr/>
          </p:nvSpPr>
          <p:spPr>
            <a:xfrm rot="2647409">
              <a:off x="-509314" y="1218706"/>
              <a:ext cx="7658182" cy="6961985"/>
            </a:xfrm>
            <a:custGeom>
              <a:avLst>
                <a:gd name="f12" fmla="val 133"/>
                <a:gd name="f13" fmla="val 151"/>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33"/>
                <a:gd name="f13" fmla="val 151"/>
                <a:gd name="f14" fmla="+- 0 0 -223"/>
                <a:gd name="f15" fmla="+- 0 0 -322"/>
                <a:gd name="f16" fmla="+- 0 0 -421"/>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6" name="Google Shape;174;p8">
              <a:extLst>
                <a:ext uri="{FF2B5EF4-FFF2-40B4-BE49-F238E27FC236}">
                  <a16:creationId xmlns:a16="http://schemas.microsoft.com/office/drawing/2014/main" id="{E7D4B588-2FB9-224B-AD5B-B025CB11B526}"/>
                </a:ext>
              </a:extLst>
            </p:cNvPr>
            <p:cNvSpPr/>
            <p:nvPr/>
          </p:nvSpPr>
          <p:spPr>
            <a:xfrm rot="1585626">
              <a:off x="760460" y="1797074"/>
              <a:ext cx="7658182" cy="6961985"/>
            </a:xfrm>
            <a:custGeom>
              <a:avLst>
                <a:gd name="f12" fmla="val 119"/>
                <a:gd name="f13" fmla="val 148"/>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19"/>
                <a:gd name="f13" fmla="val 148"/>
                <a:gd name="f14" fmla="+- 0 0 -209"/>
                <a:gd name="f15" fmla="+- 0 0 -313"/>
                <a:gd name="f16" fmla="+- 0 0 -418"/>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grpSp>
      <p:grpSp>
        <p:nvGrpSpPr>
          <p:cNvPr id="7" name="Google Shape;175;p8">
            <a:extLst>
              <a:ext uri="{FF2B5EF4-FFF2-40B4-BE49-F238E27FC236}">
                <a16:creationId xmlns:a16="http://schemas.microsoft.com/office/drawing/2014/main" id="{EF6A00F8-8D95-A0AA-8094-848A975C33A6}"/>
              </a:ext>
            </a:extLst>
          </p:cNvPr>
          <p:cNvGrpSpPr/>
          <p:nvPr/>
        </p:nvGrpSpPr>
        <p:grpSpPr>
          <a:xfrm>
            <a:off x="3319774" y="1218699"/>
            <a:ext cx="9709702" cy="7812874"/>
            <a:chOff x="3319774" y="1218699"/>
            <a:chExt cx="9709702" cy="7812874"/>
          </a:xfrm>
        </p:grpSpPr>
        <p:sp>
          <p:nvSpPr>
            <p:cNvPr id="8" name="Google Shape;176;p8">
              <a:extLst>
                <a:ext uri="{FF2B5EF4-FFF2-40B4-BE49-F238E27FC236}">
                  <a16:creationId xmlns:a16="http://schemas.microsoft.com/office/drawing/2014/main" id="{C887605F-6B7B-5A19-E1D1-341C5504927D}"/>
                </a:ext>
              </a:extLst>
            </p:cNvPr>
            <p:cNvSpPr/>
            <p:nvPr/>
          </p:nvSpPr>
          <p:spPr>
            <a:xfrm flipH="1">
              <a:off x="3319774" y="2069588"/>
              <a:ext cx="7658182" cy="6961985"/>
            </a:xfrm>
            <a:custGeom>
              <a:avLst>
                <a:gd name="f12" fmla="val 111"/>
                <a:gd name="f13" fmla="val 163"/>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11"/>
                <a:gd name="f13" fmla="val 163"/>
                <a:gd name="f14" fmla="+- 0 0 -201"/>
                <a:gd name="f15" fmla="+- 0 0 -317"/>
                <a:gd name="f16" fmla="+- 0 0 -433"/>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9" name="Google Shape;177;p8">
              <a:extLst>
                <a:ext uri="{FF2B5EF4-FFF2-40B4-BE49-F238E27FC236}">
                  <a16:creationId xmlns:a16="http://schemas.microsoft.com/office/drawing/2014/main" id="{7152FB02-7D72-6BEE-6BCB-891CC78B015C}"/>
                </a:ext>
              </a:extLst>
            </p:cNvPr>
            <p:cNvSpPr/>
            <p:nvPr/>
          </p:nvSpPr>
          <p:spPr>
            <a:xfrm rot="18952591" flipH="1">
              <a:off x="5371294" y="1218699"/>
              <a:ext cx="7658182" cy="6961985"/>
            </a:xfrm>
            <a:custGeom>
              <a:avLst>
                <a:gd name="f12" fmla="val 133"/>
                <a:gd name="f13" fmla="val 151"/>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33"/>
                <a:gd name="f13" fmla="val 151"/>
                <a:gd name="f14" fmla="+- 0 0 -223"/>
                <a:gd name="f15" fmla="+- 0 0 -322"/>
                <a:gd name="f16" fmla="+- 0 0 -421"/>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10" name="Google Shape;178;p8">
              <a:extLst>
                <a:ext uri="{FF2B5EF4-FFF2-40B4-BE49-F238E27FC236}">
                  <a16:creationId xmlns:a16="http://schemas.microsoft.com/office/drawing/2014/main" id="{7520A6A3-3CBD-9212-E216-1591368B5622}"/>
                </a:ext>
              </a:extLst>
            </p:cNvPr>
            <p:cNvSpPr/>
            <p:nvPr/>
          </p:nvSpPr>
          <p:spPr>
            <a:xfrm rot="20014374" flipH="1">
              <a:off x="4101522" y="1797068"/>
              <a:ext cx="7658182" cy="6961985"/>
            </a:xfrm>
            <a:custGeom>
              <a:avLst>
                <a:gd name="f12" fmla="val 121"/>
                <a:gd name="f13" fmla="val 148"/>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21"/>
                <a:gd name="f13" fmla="val 148"/>
                <a:gd name="f14" fmla="+- 0 0 -211"/>
                <a:gd name="f15" fmla="+- 0 0 -314"/>
                <a:gd name="f16" fmla="+- 0 0 -418"/>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grpSp>
      <p:sp>
        <p:nvSpPr>
          <p:cNvPr id="11" name="Google Shape;179;p8">
            <a:extLst>
              <a:ext uri="{FF2B5EF4-FFF2-40B4-BE49-F238E27FC236}">
                <a16:creationId xmlns:a16="http://schemas.microsoft.com/office/drawing/2014/main" id="{2BD96780-20CD-D5FA-2B39-544182E24A82}"/>
              </a:ext>
            </a:extLst>
          </p:cNvPr>
          <p:cNvSpPr/>
          <p:nvPr/>
        </p:nvSpPr>
        <p:spPr>
          <a:xfrm>
            <a:off x="4392576" y="1291589"/>
            <a:ext cx="3893314" cy="954103"/>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0" cap="none" spc="0" baseline="0">
                <a:solidFill>
                  <a:srgbClr val="DA856D"/>
                </a:solidFill>
                <a:uFillTx/>
                <a:latin typeface="Rubik"/>
                <a:ea typeface="Rubik"/>
                <a:cs typeface="Rubik"/>
              </a:rPr>
              <a:t>Best practices for teaching online </a:t>
            </a:r>
            <a:endParaRPr lang="en-US" sz="1400" b="0" i="0" u="none" strike="noStrike" kern="0" cap="none" spc="0" baseline="0">
              <a:solidFill>
                <a:srgbClr val="000000"/>
              </a:solidFill>
              <a:uFillTx/>
              <a:latin typeface="Arial"/>
              <a:ea typeface="Arial"/>
              <a:cs typeface="Arial"/>
            </a:endParaRPr>
          </a:p>
        </p:txBody>
      </p:sp>
      <p:sp>
        <p:nvSpPr>
          <p:cNvPr id="12" name="Google Shape;180;p8">
            <a:extLst>
              <a:ext uri="{FF2B5EF4-FFF2-40B4-BE49-F238E27FC236}">
                <a16:creationId xmlns:a16="http://schemas.microsoft.com/office/drawing/2014/main" id="{406D5BFE-35FD-4B75-FD7F-BC6FD8B28543}"/>
              </a:ext>
            </a:extLst>
          </p:cNvPr>
          <p:cNvSpPr txBox="1"/>
          <p:nvPr/>
        </p:nvSpPr>
        <p:spPr>
          <a:xfrm>
            <a:off x="227804" y="770546"/>
            <a:ext cx="2564727" cy="723272"/>
          </a:xfrm>
          <a:prstGeom prst="rect">
            <a:avLst/>
          </a:prstGeom>
          <a:noFill/>
          <a:ln cap="flat">
            <a:noFill/>
          </a:ln>
        </p:spPr>
        <p:txBody>
          <a:bodyPr vert="horz" wrap="square" lIns="91421" tIns="45701" rIns="91421" bIns="45701"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Instructor Presence</a:t>
            </a:r>
            <a:endParaRPr lang="en-US" sz="1400" b="0" i="0" u="none" strike="noStrike" kern="0" cap="none" spc="0" baseline="0">
              <a:solidFill>
                <a:srgbClr val="3A3838"/>
              </a:solidFill>
              <a:uFillTx/>
              <a:latin typeface="Rubik"/>
              <a:ea typeface="Rubik"/>
              <a:cs typeface="Rubik"/>
            </a:endParaRPr>
          </a:p>
          <a:p>
            <a:pPr marL="0" marR="0" lvl="0" indent="0" algn="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Post announcements, appear on video and participate in discussions.</a:t>
            </a:r>
            <a:endParaRPr lang="en-US" sz="1400" b="0" i="0" u="none" strike="noStrike" kern="0" cap="none" spc="0" baseline="0">
              <a:solidFill>
                <a:srgbClr val="000000"/>
              </a:solidFill>
              <a:uFillTx/>
              <a:latin typeface="Arial"/>
              <a:ea typeface="Arial"/>
              <a:cs typeface="Arial"/>
            </a:endParaRPr>
          </a:p>
        </p:txBody>
      </p:sp>
      <p:sp>
        <p:nvSpPr>
          <p:cNvPr id="13" name="Google Shape;181;p8">
            <a:extLst>
              <a:ext uri="{FF2B5EF4-FFF2-40B4-BE49-F238E27FC236}">
                <a16:creationId xmlns:a16="http://schemas.microsoft.com/office/drawing/2014/main" id="{BF4BEF0E-DA75-1EA1-0594-093D4EC47359}"/>
              </a:ext>
            </a:extLst>
          </p:cNvPr>
          <p:cNvSpPr txBox="1"/>
          <p:nvPr/>
        </p:nvSpPr>
        <p:spPr>
          <a:xfrm>
            <a:off x="85103" y="2223025"/>
            <a:ext cx="2111596" cy="938723"/>
          </a:xfrm>
          <a:prstGeom prst="rect">
            <a:avLst/>
          </a:prstGeom>
          <a:noFill/>
          <a:ln cap="flat">
            <a:noFill/>
          </a:ln>
        </p:spPr>
        <p:txBody>
          <a:bodyPr vert="horz" wrap="square" lIns="91421" tIns="45701" rIns="91421" bIns="45701"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Real World Applications</a:t>
            </a:r>
            <a:endParaRPr lang="en-US" sz="1100" b="0" i="0" u="none" strike="noStrike" kern="0" cap="none" spc="0" baseline="0">
              <a:solidFill>
                <a:srgbClr val="757070"/>
              </a:solidFill>
              <a:uFillTx/>
              <a:latin typeface="Rubik"/>
              <a:ea typeface="Rubik"/>
              <a:cs typeface="Rubik"/>
            </a:endParaRPr>
          </a:p>
          <a:p>
            <a:pPr marL="0" marR="0" lvl="0" indent="0" algn="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Show students how they will apply what they are learning.</a:t>
            </a:r>
            <a:endParaRPr lang="en-US" sz="1400" b="0" i="0" u="none" strike="noStrike" kern="0" cap="none" spc="0" baseline="0">
              <a:solidFill>
                <a:srgbClr val="000000"/>
              </a:solidFill>
              <a:uFillTx/>
              <a:latin typeface="Arial"/>
              <a:ea typeface="Arial"/>
              <a:cs typeface="Arial"/>
            </a:endParaRPr>
          </a:p>
        </p:txBody>
      </p:sp>
      <p:sp>
        <p:nvSpPr>
          <p:cNvPr id="14" name="Google Shape;182;p8">
            <a:extLst>
              <a:ext uri="{FF2B5EF4-FFF2-40B4-BE49-F238E27FC236}">
                <a16:creationId xmlns:a16="http://schemas.microsoft.com/office/drawing/2014/main" id="{B4D36B0A-46BD-FE86-8A6A-CDB6A8DA22DC}"/>
              </a:ext>
            </a:extLst>
          </p:cNvPr>
          <p:cNvSpPr txBox="1"/>
          <p:nvPr/>
        </p:nvSpPr>
        <p:spPr>
          <a:xfrm>
            <a:off x="240706" y="4383862"/>
            <a:ext cx="2019562" cy="1354217"/>
          </a:xfrm>
          <a:prstGeom prst="rect">
            <a:avLst/>
          </a:prstGeom>
          <a:noFill/>
          <a:ln cap="flat">
            <a:noFill/>
          </a:ln>
        </p:spPr>
        <p:txBody>
          <a:bodyPr vert="horz" wrap="square" lIns="91421" tIns="45701" rIns="91421" bIns="45701"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Teach for Online Students</a:t>
            </a:r>
          </a:p>
          <a:p>
            <a:pPr marL="0" marR="0" lvl="0" indent="0" algn="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Break learning into smaller chunks. Establish a pattern of activity and due dates.</a:t>
            </a:r>
            <a:endParaRPr lang="en-US" sz="1400" b="0" i="0" u="none" strike="noStrike" kern="0" cap="none" spc="0" baseline="0">
              <a:solidFill>
                <a:srgbClr val="000000"/>
              </a:solidFill>
              <a:uFillTx/>
              <a:latin typeface="Arial"/>
              <a:ea typeface="Arial"/>
              <a:cs typeface="Arial"/>
            </a:endParaRPr>
          </a:p>
          <a:p>
            <a:pPr marL="0" marR="0" lvl="0" indent="0" algn="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endParaRPr lang="en-US" sz="1100" b="0" i="0" u="none" strike="noStrike" kern="0" cap="none" spc="0" baseline="0">
              <a:solidFill>
                <a:srgbClr val="757070"/>
              </a:solidFill>
              <a:uFillTx/>
              <a:latin typeface="Rubik"/>
              <a:ea typeface="Rubik"/>
              <a:cs typeface="Rubik"/>
            </a:endParaRPr>
          </a:p>
        </p:txBody>
      </p:sp>
      <p:sp>
        <p:nvSpPr>
          <p:cNvPr id="15" name="Google Shape;183;p8">
            <a:extLst>
              <a:ext uri="{FF2B5EF4-FFF2-40B4-BE49-F238E27FC236}">
                <a16:creationId xmlns:a16="http://schemas.microsoft.com/office/drawing/2014/main" id="{81B6D57B-1E03-89B1-5C51-B8015C04580B}"/>
              </a:ext>
            </a:extLst>
          </p:cNvPr>
          <p:cNvSpPr txBox="1"/>
          <p:nvPr/>
        </p:nvSpPr>
        <p:spPr>
          <a:xfrm>
            <a:off x="9567742" y="703182"/>
            <a:ext cx="2317766" cy="892554"/>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Learning Objectives</a:t>
            </a: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Alignment matters! Be sure that the course content aligns with objectives and assessments</a:t>
            </a:r>
          </a:p>
        </p:txBody>
      </p:sp>
      <p:sp>
        <p:nvSpPr>
          <p:cNvPr id="16" name="Google Shape;184;p8">
            <a:extLst>
              <a:ext uri="{FF2B5EF4-FFF2-40B4-BE49-F238E27FC236}">
                <a16:creationId xmlns:a16="http://schemas.microsoft.com/office/drawing/2014/main" id="{23C9DA8B-4D26-AB38-32F6-29D9832DAFF8}"/>
              </a:ext>
            </a:extLst>
          </p:cNvPr>
          <p:cNvSpPr txBox="1"/>
          <p:nvPr/>
        </p:nvSpPr>
        <p:spPr>
          <a:xfrm>
            <a:off x="10187440" y="2093802"/>
            <a:ext cx="1581034" cy="1107996"/>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Prompt Feedback</a:t>
            </a: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Show students how they will apply what they are learning.</a:t>
            </a:r>
            <a:endParaRPr lang="en-US" sz="1400" b="0" i="0" u="none" strike="noStrike" kern="0" cap="none" spc="0" baseline="0">
              <a:solidFill>
                <a:srgbClr val="000000"/>
              </a:solidFill>
              <a:uFillTx/>
              <a:latin typeface="Arial"/>
              <a:ea typeface="Arial"/>
              <a:cs typeface="Arial"/>
            </a:endParaRPr>
          </a:p>
        </p:txBody>
      </p:sp>
      <p:sp>
        <p:nvSpPr>
          <p:cNvPr id="17" name="Google Shape;185;p8">
            <a:extLst>
              <a:ext uri="{FF2B5EF4-FFF2-40B4-BE49-F238E27FC236}">
                <a16:creationId xmlns:a16="http://schemas.microsoft.com/office/drawing/2014/main" id="{F7D7A5CF-8277-4FB8-9304-7D6DD5E94934}"/>
              </a:ext>
            </a:extLst>
          </p:cNvPr>
          <p:cNvSpPr txBox="1"/>
          <p:nvPr/>
        </p:nvSpPr>
        <p:spPr>
          <a:xfrm>
            <a:off x="9795510" y="4383862"/>
            <a:ext cx="2111596" cy="1231102"/>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A3838"/>
                </a:solidFill>
                <a:uFillTx/>
                <a:latin typeface="Rubik"/>
                <a:ea typeface="Rubik"/>
                <a:cs typeface="Rubik"/>
              </a:rPr>
              <a:t>Engage Students</a:t>
            </a: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757070"/>
                </a:solidFill>
                <a:uFillTx/>
                <a:latin typeface="Rubik"/>
                <a:ea typeface="Rubik"/>
                <a:cs typeface="Rubik"/>
              </a:rPr>
              <a:t>Create educational experiences for students that are challenging, enriching, and that extend their academic abilities.</a:t>
            </a:r>
            <a:endParaRPr lang="en-US" sz="1400" b="0" i="0" u="none" strike="noStrike" kern="0" cap="none" spc="0" baseline="0">
              <a:solidFill>
                <a:srgbClr val="000000"/>
              </a:solidFill>
              <a:uFillTx/>
              <a:latin typeface="Arial"/>
              <a:ea typeface="Arial"/>
              <a:cs typeface="Arial"/>
            </a:endParaRPr>
          </a:p>
        </p:txBody>
      </p:sp>
      <p:sp>
        <p:nvSpPr>
          <p:cNvPr id="18" name="Freeform 5">
            <a:extLst>
              <a:ext uri="{FF2B5EF4-FFF2-40B4-BE49-F238E27FC236}">
                <a16:creationId xmlns:a16="http://schemas.microsoft.com/office/drawing/2014/main" id="{68AA2AE5-FAE0-4E61-F63B-B4404D4C14B3}"/>
              </a:ext>
            </a:extLst>
          </p:cNvPr>
          <p:cNvSpPr/>
          <p:nvPr/>
        </p:nvSpPr>
        <p:spPr>
          <a:xfrm>
            <a:off x="5241926" y="2920995"/>
            <a:ext cx="2298701" cy="3692520"/>
          </a:xfrm>
          <a:custGeom>
            <a:avLst/>
            <a:gdLst>
              <a:gd name="f0" fmla="val 10800000"/>
              <a:gd name="f1" fmla="val 5400000"/>
              <a:gd name="f2" fmla="val 360"/>
              <a:gd name="f3" fmla="val 180"/>
              <a:gd name="f4" fmla="val w"/>
              <a:gd name="f5" fmla="val h"/>
              <a:gd name="f6" fmla="val 0"/>
              <a:gd name="f7" fmla="val 952"/>
              <a:gd name="f8" fmla="val 1533"/>
              <a:gd name="f9" fmla="val 320"/>
              <a:gd name="f10" fmla="val 353"/>
              <a:gd name="f11" fmla="val 23"/>
              <a:gd name="f12" fmla="val 369"/>
              <a:gd name="f13" fmla="val 57"/>
              <a:gd name="f14" fmla="val 382"/>
              <a:gd name="f15" fmla="val 93"/>
              <a:gd name="f16" fmla="val 386"/>
              <a:gd name="f17" fmla="val 107"/>
              <a:gd name="f18" fmla="val 384"/>
              <a:gd name="f19" fmla="val 124"/>
              <a:gd name="f20" fmla="val 385"/>
              <a:gd name="f21" fmla="val 139"/>
              <a:gd name="f22" fmla="val 150"/>
              <a:gd name="f23" fmla="val 391"/>
              <a:gd name="f24" fmla="val 155"/>
              <a:gd name="f25" fmla="val 401"/>
              <a:gd name="f26" fmla="val 160"/>
              <a:gd name="f27" fmla="val 463"/>
              <a:gd name="f28" fmla="val 186"/>
              <a:gd name="f29" fmla="val 523"/>
              <a:gd name="f30" fmla="val 217"/>
              <a:gd name="f31" fmla="val 571"/>
              <a:gd name="f32" fmla="val 266"/>
              <a:gd name="f33" fmla="val 595"/>
              <a:gd name="f34" fmla="val 289"/>
              <a:gd name="f35" fmla="val 614"/>
              <a:gd name="f36" fmla="val 316"/>
              <a:gd name="f37" fmla="val 617"/>
              <a:gd name="f38" fmla="val 351"/>
              <a:gd name="f39" fmla="val 618"/>
              <a:gd name="f40" fmla="val 354"/>
              <a:gd name="f41" fmla="val 619"/>
              <a:gd name="f42" fmla="val 358"/>
              <a:gd name="f43" fmla="val 361"/>
              <a:gd name="f44" fmla="val 605"/>
              <a:gd name="f45" fmla="val 397"/>
              <a:gd name="f46" fmla="val 622"/>
              <a:gd name="f47" fmla="val 432"/>
              <a:gd name="f48" fmla="val 623"/>
              <a:gd name="f49" fmla="val 467"/>
              <a:gd name="f50" fmla="val 482"/>
              <a:gd name="f51" fmla="val 628"/>
              <a:gd name="f52" fmla="val 493"/>
              <a:gd name="f53" fmla="val 640"/>
              <a:gd name="f54" fmla="val 503"/>
              <a:gd name="f55" fmla="val 663"/>
              <a:gd name="f56" fmla="val 668"/>
              <a:gd name="f57" fmla="val 547"/>
              <a:gd name="f58" fmla="val 652"/>
              <a:gd name="f59" fmla="val 575"/>
              <a:gd name="f60" fmla="val 644"/>
              <a:gd name="f61" fmla="val 590"/>
              <a:gd name="f62" fmla="val 606"/>
              <a:gd name="f63" fmla="val 643"/>
              <a:gd name="f64" fmla="val 625"/>
              <a:gd name="f65" fmla="val 648"/>
              <a:gd name="f66" fmla="val 657"/>
              <a:gd name="f67" fmla="val 636"/>
              <a:gd name="f68" fmla="val 684"/>
              <a:gd name="f69" fmla="val 610"/>
              <a:gd name="f70" fmla="val 705"/>
              <a:gd name="f71" fmla="val 596"/>
              <a:gd name="f72" fmla="val 716"/>
              <a:gd name="f73" fmla="val 583"/>
              <a:gd name="f74" fmla="val 729"/>
              <a:gd name="f75" fmla="val 570"/>
              <a:gd name="f76" fmla="val 741"/>
              <a:gd name="f77" fmla="val 566"/>
              <a:gd name="f78" fmla="val 745"/>
              <a:gd name="f79" fmla="val 563"/>
              <a:gd name="f80" fmla="val 752"/>
              <a:gd name="f81" fmla="val 562"/>
              <a:gd name="f82" fmla="val 758"/>
              <a:gd name="f83" fmla="val 561"/>
              <a:gd name="f84" fmla="val 777"/>
              <a:gd name="f85" fmla="val 560"/>
              <a:gd name="f86" fmla="val 796"/>
              <a:gd name="f87" fmla="val 816"/>
              <a:gd name="f88" fmla="val 824"/>
              <a:gd name="f89" fmla="val 833"/>
              <a:gd name="f90" fmla="val 564"/>
              <a:gd name="f91" fmla="val 841"/>
              <a:gd name="f92" fmla="val 565"/>
              <a:gd name="f93" fmla="val 847"/>
              <a:gd name="f94" fmla="val 852"/>
              <a:gd name="f95" fmla="val 859"/>
              <a:gd name="f96" fmla="val 630"/>
              <a:gd name="f97" fmla="val 886"/>
              <a:gd name="f98" fmla="val 691"/>
              <a:gd name="f99" fmla="val 923"/>
              <a:gd name="f100" fmla="val 960"/>
              <a:gd name="f101" fmla="val 774"/>
              <a:gd name="f102" fmla="val 973"/>
              <a:gd name="f103" fmla="val 805"/>
              <a:gd name="f104" fmla="val 831"/>
              <a:gd name="f105" fmla="val 979"/>
              <a:gd name="f106" fmla="val 839"/>
              <a:gd name="f107" fmla="val 980"/>
              <a:gd name="f108" fmla="val 848"/>
              <a:gd name="f109" fmla="val 978"/>
              <a:gd name="f110" fmla="val 856"/>
              <a:gd name="f111" fmla="val 869"/>
              <a:gd name="f112" fmla="val 982"/>
              <a:gd name="f113" fmla="val 879"/>
              <a:gd name="f114" fmla="val 987"/>
              <a:gd name="f115" fmla="val 884"/>
              <a:gd name="f116" fmla="val 1000"/>
              <a:gd name="f117" fmla="val 889"/>
              <a:gd name="f118" fmla="val 1011"/>
              <a:gd name="f119" fmla="val 897"/>
              <a:gd name="f120" fmla="val 1016"/>
              <a:gd name="f121" fmla="val 910"/>
              <a:gd name="f122" fmla="val 1012"/>
              <a:gd name="f123" fmla="val 919"/>
              <a:gd name="f124" fmla="val 1009"/>
              <a:gd name="f125" fmla="val 929"/>
              <a:gd name="f126" fmla="val 1008"/>
              <a:gd name="f127" fmla="val 938"/>
              <a:gd name="f128" fmla="val 947"/>
              <a:gd name="f129" fmla="val 945"/>
              <a:gd name="f130" fmla="val 1024"/>
              <a:gd name="f131" fmla="val 904"/>
              <a:gd name="f132" fmla="val 1078"/>
              <a:gd name="f133" fmla="val 863"/>
              <a:gd name="f134" fmla="val 1131"/>
              <a:gd name="f135" fmla="val 821"/>
              <a:gd name="f136" fmla="val 1184"/>
              <a:gd name="f137" fmla="val 1191"/>
              <a:gd name="f138" fmla="val 1200"/>
              <a:gd name="f139" fmla="val 797"/>
              <a:gd name="f140" fmla="val 780"/>
              <a:gd name="f141" fmla="val 1199"/>
              <a:gd name="f142" fmla="val 762"/>
              <a:gd name="f143" fmla="val 1196"/>
              <a:gd name="f144" fmla="val 746"/>
              <a:gd name="f145" fmla="val 1190"/>
              <a:gd name="f146" fmla="val 740"/>
              <a:gd name="f147" fmla="val 1188"/>
              <a:gd name="f148" fmla="val 737"/>
              <a:gd name="f149" fmla="val 1175"/>
              <a:gd name="f150" fmla="val 735"/>
              <a:gd name="f151" fmla="val 1167"/>
              <a:gd name="f152" fmla="val 734"/>
              <a:gd name="f153" fmla="val 1164"/>
              <a:gd name="f154" fmla="val 736"/>
              <a:gd name="f155" fmla="val 1160"/>
              <a:gd name="f156" fmla="val 738"/>
              <a:gd name="f157" fmla="val 1156"/>
              <a:gd name="f158" fmla="val 753"/>
              <a:gd name="f159" fmla="val 1117"/>
              <a:gd name="f160" fmla="val 724"/>
              <a:gd name="f161" fmla="val 1084"/>
              <a:gd name="f162" fmla="val 717"/>
              <a:gd name="f163" fmla="val 1089"/>
              <a:gd name="f164" fmla="val 712"/>
              <a:gd name="f165" fmla="val 1095"/>
              <a:gd name="f166" fmla="val 1100"/>
              <a:gd name="f167" fmla="val 699"/>
              <a:gd name="f168" fmla="val 1105"/>
              <a:gd name="f169" fmla="val 692"/>
              <a:gd name="f170" fmla="val 1109"/>
              <a:gd name="f171" fmla="val 1114"/>
              <a:gd name="f172" fmla="val 682"/>
              <a:gd name="f173" fmla="val 1096"/>
              <a:gd name="f174" fmla="val 681"/>
              <a:gd name="f175" fmla="val 1082"/>
              <a:gd name="f176" fmla="val 680"/>
              <a:gd name="f177" fmla="val 1068"/>
              <a:gd name="f178" fmla="val 679"/>
              <a:gd name="f179" fmla="val 1059"/>
              <a:gd name="f180" fmla="val 674"/>
              <a:gd name="f181" fmla="val 1055"/>
              <a:gd name="f182" fmla="val 664"/>
              <a:gd name="f183" fmla="val 1053"/>
              <a:gd name="f184" fmla="val 1043"/>
              <a:gd name="f185" fmla="val 1032"/>
              <a:gd name="f186" fmla="val 525"/>
              <a:gd name="f187" fmla="val 1022"/>
              <a:gd name="f188" fmla="val 511"/>
              <a:gd name="f189" fmla="val 1019"/>
              <a:gd name="f190" fmla="val 496"/>
              <a:gd name="f191" fmla="val 481"/>
              <a:gd name="f192" fmla="val 1021"/>
              <a:gd name="f193" fmla="val 460"/>
              <a:gd name="f194" fmla="val 1020"/>
              <a:gd name="f195" fmla="val 439"/>
              <a:gd name="f196" fmla="val 1017"/>
              <a:gd name="f197" fmla="val 422"/>
              <a:gd name="f198" fmla="val 999"/>
              <a:gd name="f199" fmla="val 1031"/>
              <a:gd name="f200" fmla="val 421"/>
              <a:gd name="f201" fmla="val 1062"/>
              <a:gd name="f202" fmla="val 1092"/>
              <a:gd name="f203" fmla="val 423"/>
              <a:gd name="f204" fmla="val 1098"/>
              <a:gd name="f205" fmla="val 431"/>
              <a:gd name="f206" fmla="val 1103"/>
              <a:gd name="f207" fmla="val 436"/>
              <a:gd name="f208" fmla="val 438"/>
              <a:gd name="f209" fmla="val 1112"/>
              <a:gd name="f210" fmla="val 442"/>
              <a:gd name="f211" fmla="val 1116"/>
              <a:gd name="f212" fmla="val 1119"/>
              <a:gd name="f213" fmla="val 441"/>
              <a:gd name="f214" fmla="val 1139"/>
              <a:gd name="f215" fmla="val 1158"/>
              <a:gd name="f216" fmla="val 1178"/>
              <a:gd name="f217" fmla="val 1186"/>
              <a:gd name="f218" fmla="val 435"/>
              <a:gd name="f219" fmla="val 1203"/>
              <a:gd name="f220" fmla="val 485"/>
              <a:gd name="f221" fmla="val 1298"/>
              <a:gd name="f222" fmla="val 533"/>
              <a:gd name="f223" fmla="val 1393"/>
              <a:gd name="f224" fmla="val 580"/>
              <a:gd name="f225" fmla="val 1488"/>
              <a:gd name="f226" fmla="val 588"/>
              <a:gd name="f227" fmla="val 1504"/>
              <a:gd name="f228" fmla="val 586"/>
              <a:gd name="f229" fmla="val 1515"/>
              <a:gd name="f230" fmla="val 569"/>
              <a:gd name="f231" fmla="val 1522"/>
              <a:gd name="f232" fmla="val 556"/>
              <a:gd name="f233" fmla="val 1527"/>
              <a:gd name="f234" fmla="val 541"/>
              <a:gd name="f235" fmla="val 1532"/>
              <a:gd name="f236" fmla="val 526"/>
              <a:gd name="f237" fmla="val 489"/>
              <a:gd name="f238" fmla="val 451"/>
              <a:gd name="f239" fmla="val 414"/>
              <a:gd name="f240" fmla="val 1529"/>
              <a:gd name="f241" fmla="val 407"/>
              <a:gd name="f242" fmla="val 399"/>
              <a:gd name="f243" fmla="val 1521"/>
              <a:gd name="f244" fmla="val 393"/>
              <a:gd name="f245" fmla="val 381"/>
              <a:gd name="f246" fmla="val 368"/>
              <a:gd name="f247" fmla="val 1495"/>
              <a:gd name="f248" fmla="val 365"/>
              <a:gd name="f249" fmla="val 1475"/>
              <a:gd name="f250" fmla="val 1481"/>
              <a:gd name="f251" fmla="val 480"/>
              <a:gd name="f252" fmla="val 1496"/>
              <a:gd name="f253" fmla="val 539"/>
              <a:gd name="f254" fmla="val 1490"/>
              <a:gd name="f255" fmla="val 509"/>
              <a:gd name="f256" fmla="val 1425"/>
              <a:gd name="f257" fmla="val 1362"/>
              <a:gd name="f258" fmla="val 1300"/>
              <a:gd name="f259" fmla="val 444"/>
              <a:gd name="f260" fmla="val 1309"/>
              <a:gd name="f261" fmla="val 1316"/>
              <a:gd name="f262" fmla="val 433"/>
              <a:gd name="f263" fmla="val 1324"/>
              <a:gd name="f264" fmla="val 1327"/>
              <a:gd name="f265" fmla="val 1332"/>
              <a:gd name="f266" fmla="val 1335"/>
              <a:gd name="f267" fmla="val 447"/>
              <a:gd name="f268" fmla="val 1398"/>
              <a:gd name="f269" fmla="val 1391"/>
              <a:gd name="f270" fmla="val 392"/>
              <a:gd name="f271" fmla="val 1404"/>
              <a:gd name="f272" fmla="val 1412"/>
              <a:gd name="f273" fmla="val 326"/>
              <a:gd name="f274" fmla="val 1415"/>
              <a:gd name="f275" fmla="val 292"/>
              <a:gd name="f276" fmla="val 1419"/>
              <a:gd name="f277" fmla="val 281"/>
              <a:gd name="f278" fmla="val 1420"/>
              <a:gd name="f279" fmla="val 269"/>
              <a:gd name="f280" fmla="val 1416"/>
              <a:gd name="f281" fmla="val 258"/>
              <a:gd name="f282" fmla="val 244"/>
              <a:gd name="f283" fmla="val 1406"/>
              <a:gd name="f284" fmla="val 233"/>
              <a:gd name="f285" fmla="val 1399"/>
              <a:gd name="f286" fmla="val 239"/>
              <a:gd name="f287" fmla="val 1380"/>
              <a:gd name="f288" fmla="val 241"/>
              <a:gd name="f289" fmla="val 1375"/>
              <a:gd name="f290" fmla="val 1366"/>
              <a:gd name="f291" fmla="val 236"/>
              <a:gd name="f292" fmla="val 1361"/>
              <a:gd name="f293" fmla="val 223"/>
              <a:gd name="f294" fmla="val 1334"/>
              <a:gd name="f295" fmla="val 228"/>
              <a:gd name="f296" fmla="val 252"/>
              <a:gd name="f297" fmla="val 267"/>
              <a:gd name="f298" fmla="val 1289"/>
              <a:gd name="f299" fmla="val 282"/>
              <a:gd name="f300" fmla="val 1278"/>
              <a:gd name="f301" fmla="val 297"/>
              <a:gd name="f302" fmla="val 1266"/>
              <a:gd name="f303" fmla="val 306"/>
              <a:gd name="f304" fmla="val 1259"/>
              <a:gd name="f305" fmla="val 308"/>
              <a:gd name="f306" fmla="val 1250"/>
              <a:gd name="f307" fmla="val 1241"/>
              <a:gd name="f308" fmla="val 1236"/>
              <a:gd name="f309" fmla="val 288"/>
              <a:gd name="f310" fmla="val 1229"/>
              <a:gd name="f311" fmla="val 285"/>
              <a:gd name="f312" fmla="val 1223"/>
              <a:gd name="f313" fmla="val 1214"/>
              <a:gd name="f314" fmla="val 1206"/>
              <a:gd name="f315" fmla="val 293"/>
              <a:gd name="f316" fmla="val 1202"/>
              <a:gd name="f317" fmla="val 305"/>
              <a:gd name="f318" fmla="val 1198"/>
              <a:gd name="f319" fmla="val 1189"/>
              <a:gd name="f320" fmla="val 304"/>
              <a:gd name="f321" fmla="val 1177"/>
              <a:gd name="f322" fmla="val 303"/>
              <a:gd name="f323" fmla="val 1176"/>
              <a:gd name="f324" fmla="val 302"/>
              <a:gd name="f325" fmla="val 1174"/>
              <a:gd name="f326" fmla="val 1173"/>
              <a:gd name="f327" fmla="val 313"/>
              <a:gd name="f328" fmla="val 1155"/>
              <a:gd name="f329" fmla="val 298"/>
              <a:gd name="f330" fmla="val 1142"/>
              <a:gd name="f331" fmla="val 1128"/>
              <a:gd name="f332" fmla="val 283"/>
              <a:gd name="f333" fmla="val 1107"/>
              <a:gd name="f334" fmla="val 272"/>
              <a:gd name="f335" fmla="val 1087"/>
              <a:gd name="f336" fmla="val 264"/>
              <a:gd name="f337" fmla="val 1065"/>
              <a:gd name="f338" fmla="val 1048"/>
              <a:gd name="f339" fmla="val 256"/>
              <a:gd name="f340" fmla="val 1028"/>
              <a:gd name="f341" fmla="val 251"/>
              <a:gd name="f342" fmla="val 1010"/>
              <a:gd name="f343" fmla="val 986"/>
              <a:gd name="f344" fmla="val 963"/>
              <a:gd name="f345" fmla="val 219"/>
              <a:gd name="f346" fmla="val 944"/>
              <a:gd name="f347" fmla="val 198"/>
              <a:gd name="f348" fmla="val 925"/>
              <a:gd name="f349" fmla="val 900"/>
              <a:gd name="f350" fmla="val 165"/>
              <a:gd name="f351" fmla="val 875"/>
              <a:gd name="f352" fmla="val 147"/>
              <a:gd name="f353" fmla="val 842"/>
              <a:gd name="f354" fmla="val 157"/>
              <a:gd name="f355" fmla="val 823"/>
              <a:gd name="f356" fmla="val 194"/>
              <a:gd name="f357" fmla="val 813"/>
              <a:gd name="f358" fmla="val 196"/>
              <a:gd name="f359" fmla="val 812"/>
              <a:gd name="f360" fmla="val 202"/>
              <a:gd name="f361" fmla="val 811"/>
              <a:gd name="f362" fmla="val 190"/>
              <a:gd name="f363" fmla="val 782"/>
              <a:gd name="f364" fmla="val 177"/>
              <a:gd name="f365" fmla="val 755"/>
              <a:gd name="f366" fmla="val 727"/>
              <a:gd name="f367" fmla="val 156"/>
              <a:gd name="f368" fmla="val 708"/>
              <a:gd name="f369" fmla="val 690"/>
              <a:gd name="f370" fmla="val 140"/>
              <a:gd name="f371" fmla="val 671"/>
              <a:gd name="f372" fmla="val 136"/>
              <a:gd name="f373" fmla="val 661"/>
              <a:gd name="f374" fmla="val 130"/>
              <a:gd name="f375" fmla="val 656"/>
              <a:gd name="f376" fmla="val 120"/>
              <a:gd name="f377" fmla="val 76"/>
              <a:gd name="f378" fmla="val 62"/>
              <a:gd name="f379" fmla="val 621"/>
              <a:gd name="f380" fmla="val 33"/>
              <a:gd name="f381" fmla="val 7"/>
              <a:gd name="f382" fmla="val 2"/>
              <a:gd name="f383" fmla="val 488"/>
              <a:gd name="f384" fmla="val 469"/>
              <a:gd name="f385" fmla="val 3"/>
              <a:gd name="f386" fmla="val 450"/>
              <a:gd name="f387" fmla="val 5"/>
              <a:gd name="f388" fmla="val 416"/>
              <a:gd name="f389" fmla="val 10"/>
              <a:gd name="f390" fmla="val 402"/>
              <a:gd name="f391" fmla="val 12"/>
              <a:gd name="f392" fmla="val 388"/>
              <a:gd name="f393" fmla="val 15"/>
              <a:gd name="f394" fmla="val 373"/>
              <a:gd name="f395" fmla="val 372"/>
              <a:gd name="f396" fmla="val 364"/>
              <a:gd name="f397" fmla="val 359"/>
              <a:gd name="f398" fmla="val 280"/>
              <a:gd name="f399" fmla="val 34"/>
              <a:gd name="f400" fmla="val 95"/>
              <a:gd name="f401" fmla="val 169"/>
              <a:gd name="f402" fmla="val 116"/>
              <a:gd name="f403" fmla="val 153"/>
              <a:gd name="f404" fmla="val 141"/>
              <a:gd name="f405" fmla="val 163"/>
              <a:gd name="f406" fmla="val 128"/>
              <a:gd name="f407" fmla="val 175"/>
              <a:gd name="f408" fmla="val 122"/>
              <a:gd name="f409" fmla="val 115"/>
              <a:gd name="f410" fmla="val 100"/>
              <a:gd name="f411" fmla="val 88"/>
              <a:gd name="f412" fmla="val 185"/>
              <a:gd name="f413" fmla="val 191"/>
              <a:gd name="f414" fmla="val 65"/>
              <a:gd name="f415" fmla="val 43"/>
              <a:gd name="f416" fmla="val 215"/>
              <a:gd name="f417" fmla="val 22"/>
              <a:gd name="f418" fmla="val 227"/>
              <a:gd name="f419" fmla="val 230"/>
              <a:gd name="f420" fmla="val 240"/>
              <a:gd name="f421" fmla="val 245"/>
              <a:gd name="f422" fmla="val 9"/>
              <a:gd name="f423" fmla="val 250"/>
              <a:gd name="f424" fmla="val 8"/>
              <a:gd name="f425" fmla="val 309"/>
              <a:gd name="f426" fmla="val 6"/>
              <a:gd name="f427" fmla="val 311"/>
              <a:gd name="f428" fmla="val 314"/>
              <a:gd name="f429" fmla="val 317"/>
              <a:gd name="f430" fmla="val 318"/>
              <a:gd name="f431" fmla="val 319"/>
              <a:gd name="f432" fmla="val 225"/>
              <a:gd name="f433" fmla="val 784"/>
              <a:gd name="f434" fmla="val 765"/>
              <a:gd name="f435" fmla="val 234"/>
              <a:gd name="f436" fmla="val 748"/>
              <a:gd name="f437" fmla="val 238"/>
              <a:gd name="f438" fmla="val 732"/>
              <a:gd name="f439" fmla="val 271"/>
              <a:gd name="f440" fmla="val 743"/>
              <a:gd name="f441" fmla="val 270"/>
              <a:gd name="f442" fmla="val 747"/>
              <a:gd name="f443" fmla="val 284"/>
              <a:gd name="f444" fmla="val 286"/>
              <a:gd name="f445" fmla="val 702"/>
              <a:gd name="f446" fmla="val 287"/>
              <a:gd name="f447" fmla="val 698"/>
              <a:gd name="f448" fmla="val 294"/>
              <a:gd name="f449" fmla="val 683"/>
              <a:gd name="f450" fmla="val 301"/>
              <a:gd name="f451" fmla="val 651"/>
              <a:gd name="f452" fmla="val 650"/>
              <a:gd name="f453" fmla="val 275"/>
              <a:gd name="f454" fmla="val 603"/>
              <a:gd name="f455" fmla="val 277"/>
              <a:gd name="f456" fmla="val 599"/>
              <a:gd name="f457" fmla="val 262"/>
              <a:gd name="f458" fmla="val 572"/>
              <a:gd name="f459" fmla="val 254"/>
              <a:gd name="f460" fmla="val 558"/>
              <a:gd name="f461" fmla="val 555"/>
              <a:gd name="f462" fmla="val 207"/>
              <a:gd name="f463" fmla="val 173"/>
              <a:gd name="f464" fmla="val 490"/>
              <a:gd name="f465" fmla="val 164"/>
              <a:gd name="f466" fmla="val 148"/>
              <a:gd name="f467" fmla="val 462"/>
              <a:gd name="f468" fmla="val 502"/>
              <a:gd name="f469" fmla="val 517"/>
              <a:gd name="f470" fmla="val 176"/>
              <a:gd name="f471" fmla="val 531"/>
              <a:gd name="f472" fmla="val 187"/>
              <a:gd name="f473" fmla="val 597"/>
              <a:gd name="f474" fmla="val 616"/>
              <a:gd name="f475" fmla="val 624"/>
              <a:gd name="f476" fmla="val 637"/>
              <a:gd name="f477" fmla="val 158"/>
              <a:gd name="f478" fmla="val 646"/>
              <a:gd name="f479" fmla="val 162"/>
              <a:gd name="f480" fmla="val 654"/>
              <a:gd name="f481" fmla="val 183"/>
              <a:gd name="f482" fmla="val 696"/>
              <a:gd name="f483" fmla="val 203"/>
              <a:gd name="f484" fmla="val 739"/>
              <a:gd name="f485" fmla="val 876"/>
              <a:gd name="f486" fmla="val 1060"/>
              <a:gd name="f487" fmla="val 828"/>
              <a:gd name="f488" fmla="val 835"/>
              <a:gd name="f489" fmla="val 1127"/>
              <a:gd name="f490" fmla="val 857"/>
              <a:gd name="f491" fmla="val 864"/>
              <a:gd name="f492" fmla="+- 0 0 -90"/>
              <a:gd name="f493" fmla="*/ f4 1 952"/>
              <a:gd name="f494" fmla="*/ f5 1 1533"/>
              <a:gd name="f495" fmla="val f6"/>
              <a:gd name="f496" fmla="val f7"/>
              <a:gd name="f497" fmla="val f8"/>
              <a:gd name="f498" fmla="*/ f492 f0 1"/>
              <a:gd name="f499" fmla="+- f497 0 f495"/>
              <a:gd name="f500" fmla="+- f496 0 f495"/>
              <a:gd name="f501" fmla="*/ f498 1 f3"/>
              <a:gd name="f502" fmla="*/ f500 1 952"/>
              <a:gd name="f503" fmla="*/ f499 1 1533"/>
              <a:gd name="f504" fmla="*/ 382 f500 1"/>
              <a:gd name="f505" fmla="*/ 93 f499 1"/>
              <a:gd name="f506" fmla="*/ 401 f500 1"/>
              <a:gd name="f507" fmla="*/ 160 f499 1"/>
              <a:gd name="f508" fmla="*/ 617 f500 1"/>
              <a:gd name="f509" fmla="*/ 351 f499 1"/>
              <a:gd name="f510" fmla="*/ 623 f500 1"/>
              <a:gd name="f511" fmla="*/ 467 f499 1"/>
              <a:gd name="f512" fmla="*/ 652 f500 1"/>
              <a:gd name="f513" fmla="*/ 575 f499 1"/>
              <a:gd name="f514" fmla="*/ 610 f500 1"/>
              <a:gd name="f515" fmla="*/ 705 f499 1"/>
              <a:gd name="f516" fmla="*/ 562 f500 1"/>
              <a:gd name="f517" fmla="*/ 758 f499 1"/>
              <a:gd name="f518" fmla="*/ 564 f500 1"/>
              <a:gd name="f519" fmla="*/ 841 f499 1"/>
              <a:gd name="f520" fmla="*/ 752 f500 1"/>
              <a:gd name="f521" fmla="*/ 960 f499 1"/>
              <a:gd name="f522" fmla="*/ 856 f500 1"/>
              <a:gd name="f523" fmla="*/ 980 f499 1"/>
              <a:gd name="f524" fmla="*/ 910 f500 1"/>
              <a:gd name="f525" fmla="*/ 1012 f499 1"/>
              <a:gd name="f526" fmla="*/ 945 f500 1"/>
              <a:gd name="f527" fmla="*/ 1024 f499 1"/>
              <a:gd name="f528" fmla="*/ 797 f500 1"/>
              <a:gd name="f529" fmla="*/ 1200 f499 1"/>
              <a:gd name="f530" fmla="*/ 735 f500 1"/>
              <a:gd name="f531" fmla="*/ 1167 f499 1"/>
              <a:gd name="f532" fmla="*/ 724 f500 1"/>
              <a:gd name="f533" fmla="*/ 1084 f499 1"/>
              <a:gd name="f534" fmla="*/ 684 f500 1"/>
              <a:gd name="f535" fmla="*/ 1114 f499 1"/>
              <a:gd name="f536" fmla="*/ 664 f500 1"/>
              <a:gd name="f537" fmla="*/ 1053 f499 1"/>
              <a:gd name="f538" fmla="*/ 481 f500 1"/>
              <a:gd name="f539" fmla="*/ 1021 f499 1"/>
              <a:gd name="f540" fmla="*/ 422 f500 1"/>
              <a:gd name="f541" fmla="*/ 1092 f499 1"/>
              <a:gd name="f542" fmla="*/ 442 f500 1"/>
              <a:gd name="f543" fmla="*/ 1119 f499 1"/>
              <a:gd name="f544" fmla="*/ 438 f500 1"/>
              <a:gd name="f545" fmla="*/ 1203 f499 1"/>
              <a:gd name="f546" fmla="*/ 569 f500 1"/>
              <a:gd name="f547" fmla="*/ 1522 f499 1"/>
              <a:gd name="f548" fmla="*/ 414 f500 1"/>
              <a:gd name="f549" fmla="*/ 1529 f499 1"/>
              <a:gd name="f550" fmla="*/ 365 f500 1"/>
              <a:gd name="f551" fmla="*/ 1475 f499 1"/>
              <a:gd name="f552" fmla="*/ 451 f500 1"/>
              <a:gd name="f553" fmla="*/ 1300 f499 1"/>
              <a:gd name="f554" fmla="*/ 432 f500 1"/>
              <a:gd name="f555" fmla="*/ 1335 f499 1"/>
              <a:gd name="f556" fmla="*/ 292 f500 1"/>
              <a:gd name="f557" fmla="*/ 1419 f499 1"/>
              <a:gd name="f558" fmla="*/ 239 f500 1"/>
              <a:gd name="f559" fmla="*/ 1380 f499 1"/>
              <a:gd name="f560" fmla="*/ 252 f500 1"/>
              <a:gd name="f561" fmla="*/ 297 f500 1"/>
              <a:gd name="f562" fmla="*/ 1241 f499 1"/>
              <a:gd name="f563" fmla="*/ 293 f500 1"/>
              <a:gd name="f564" fmla="*/ 1202 f499 1"/>
              <a:gd name="f565" fmla="*/ 302 f500 1"/>
              <a:gd name="f566" fmla="*/ 1173 f499 1"/>
              <a:gd name="f567" fmla="*/ 264 f500 1"/>
              <a:gd name="f568" fmla="*/ 1065 f499 1"/>
              <a:gd name="f569" fmla="*/ 219 f500 1"/>
              <a:gd name="f570" fmla="*/ 944 f499 1"/>
              <a:gd name="f571" fmla="*/ 194 f500 1"/>
              <a:gd name="f572" fmla="*/ 813 f499 1"/>
              <a:gd name="f573" fmla="*/ 165 f500 1"/>
              <a:gd name="f574" fmla="*/ 727 f499 1"/>
              <a:gd name="f575" fmla="*/ 120 f500 1"/>
              <a:gd name="f576" fmla="*/ 656 f499 1"/>
              <a:gd name="f577" fmla="*/ 2 f500 1"/>
              <a:gd name="f578" fmla="*/ 488 f499 1"/>
              <a:gd name="f579" fmla="*/ 12 f500 1"/>
              <a:gd name="f580" fmla="*/ 388 f499 1"/>
              <a:gd name="f581" fmla="*/ 0 f500 1"/>
              <a:gd name="f582" fmla="*/ 359 f499 1"/>
              <a:gd name="f583" fmla="*/ 163 f500 1"/>
              <a:gd name="f584" fmla="*/ 128 f499 1"/>
              <a:gd name="f585" fmla="*/ 191 f500 1"/>
              <a:gd name="f586" fmla="*/ 65 f499 1"/>
              <a:gd name="f587" fmla="*/ 236 f500 1"/>
              <a:gd name="f588" fmla="*/ 0 f499 1"/>
              <a:gd name="f589" fmla="*/ 309 f500 1"/>
              <a:gd name="f590" fmla="*/ 6 f499 1"/>
              <a:gd name="f591" fmla="*/ 320 f500 1"/>
              <a:gd name="f592" fmla="*/ 238 f500 1"/>
              <a:gd name="f593" fmla="*/ 732 f499 1"/>
              <a:gd name="f594" fmla="*/ 287 f500 1"/>
              <a:gd name="f595" fmla="*/ 698 f499 1"/>
              <a:gd name="f596" fmla="*/ 304 f500 1"/>
              <a:gd name="f597" fmla="*/ 650 f499 1"/>
              <a:gd name="f598" fmla="*/ 275 f500 1"/>
              <a:gd name="f599" fmla="*/ 595 f499 1"/>
              <a:gd name="f600" fmla="*/ 250 f500 1"/>
              <a:gd name="f601" fmla="*/ 555 f499 1"/>
              <a:gd name="f602" fmla="*/ 140 f500 1"/>
              <a:gd name="f603" fmla="*/ 442 f499 1"/>
              <a:gd name="f604" fmla="*/ 180 f500 1"/>
              <a:gd name="f605" fmla="*/ 547 f499 1"/>
              <a:gd name="f606" fmla="*/ 155 f500 1"/>
              <a:gd name="f607" fmla="*/ 628 f499 1"/>
              <a:gd name="f608" fmla="*/ 225 f500 1"/>
              <a:gd name="f609" fmla="*/ 784 f499 1"/>
              <a:gd name="f610" fmla="*/ 835 f500 1"/>
              <a:gd name="f611" fmla="*/ 1127 f499 1"/>
              <a:gd name="f612" fmla="+- f501 0 f1"/>
              <a:gd name="f613" fmla="*/ f504 1 952"/>
              <a:gd name="f614" fmla="*/ f505 1 1533"/>
              <a:gd name="f615" fmla="*/ f506 1 952"/>
              <a:gd name="f616" fmla="*/ f507 1 1533"/>
              <a:gd name="f617" fmla="*/ f508 1 952"/>
              <a:gd name="f618" fmla="*/ f509 1 1533"/>
              <a:gd name="f619" fmla="*/ f510 1 952"/>
              <a:gd name="f620" fmla="*/ f511 1 1533"/>
              <a:gd name="f621" fmla="*/ f512 1 952"/>
              <a:gd name="f622" fmla="*/ f513 1 1533"/>
              <a:gd name="f623" fmla="*/ f514 1 952"/>
              <a:gd name="f624" fmla="*/ f515 1 1533"/>
              <a:gd name="f625" fmla="*/ f516 1 952"/>
              <a:gd name="f626" fmla="*/ f517 1 1533"/>
              <a:gd name="f627" fmla="*/ f518 1 952"/>
              <a:gd name="f628" fmla="*/ f519 1 1533"/>
              <a:gd name="f629" fmla="*/ f520 1 952"/>
              <a:gd name="f630" fmla="*/ f521 1 1533"/>
              <a:gd name="f631" fmla="*/ f522 1 952"/>
              <a:gd name="f632" fmla="*/ f523 1 1533"/>
              <a:gd name="f633" fmla="*/ f524 1 952"/>
              <a:gd name="f634" fmla="*/ f525 1 1533"/>
              <a:gd name="f635" fmla="*/ f526 1 952"/>
              <a:gd name="f636" fmla="*/ f527 1 1533"/>
              <a:gd name="f637" fmla="*/ f528 1 952"/>
              <a:gd name="f638" fmla="*/ f529 1 1533"/>
              <a:gd name="f639" fmla="*/ f530 1 952"/>
              <a:gd name="f640" fmla="*/ f531 1 1533"/>
              <a:gd name="f641" fmla="*/ f532 1 952"/>
              <a:gd name="f642" fmla="*/ f533 1 1533"/>
              <a:gd name="f643" fmla="*/ f534 1 952"/>
              <a:gd name="f644" fmla="*/ f535 1 1533"/>
              <a:gd name="f645" fmla="*/ f536 1 952"/>
              <a:gd name="f646" fmla="*/ f537 1 1533"/>
              <a:gd name="f647" fmla="*/ f538 1 952"/>
              <a:gd name="f648" fmla="*/ f539 1 1533"/>
              <a:gd name="f649" fmla="*/ f540 1 952"/>
              <a:gd name="f650" fmla="*/ f541 1 1533"/>
              <a:gd name="f651" fmla="*/ f542 1 952"/>
              <a:gd name="f652" fmla="*/ f543 1 1533"/>
              <a:gd name="f653" fmla="*/ f544 1 952"/>
              <a:gd name="f654" fmla="*/ f545 1 1533"/>
              <a:gd name="f655" fmla="*/ f546 1 952"/>
              <a:gd name="f656" fmla="*/ f547 1 1533"/>
              <a:gd name="f657" fmla="*/ f548 1 952"/>
              <a:gd name="f658" fmla="*/ f549 1 1533"/>
              <a:gd name="f659" fmla="*/ f550 1 952"/>
              <a:gd name="f660" fmla="*/ f551 1 1533"/>
              <a:gd name="f661" fmla="*/ f552 1 952"/>
              <a:gd name="f662" fmla="*/ f553 1 1533"/>
              <a:gd name="f663" fmla="*/ f554 1 952"/>
              <a:gd name="f664" fmla="*/ f555 1 1533"/>
              <a:gd name="f665" fmla="*/ f556 1 952"/>
              <a:gd name="f666" fmla="*/ f557 1 1533"/>
              <a:gd name="f667" fmla="*/ f558 1 952"/>
              <a:gd name="f668" fmla="*/ f559 1 1533"/>
              <a:gd name="f669" fmla="*/ f560 1 952"/>
              <a:gd name="f670" fmla="*/ f561 1 952"/>
              <a:gd name="f671" fmla="*/ f562 1 1533"/>
              <a:gd name="f672" fmla="*/ f563 1 952"/>
              <a:gd name="f673" fmla="*/ f564 1 1533"/>
              <a:gd name="f674" fmla="*/ f565 1 952"/>
              <a:gd name="f675" fmla="*/ f566 1 1533"/>
              <a:gd name="f676" fmla="*/ f567 1 952"/>
              <a:gd name="f677" fmla="*/ f568 1 1533"/>
              <a:gd name="f678" fmla="*/ f569 1 952"/>
              <a:gd name="f679" fmla="*/ f570 1 1533"/>
              <a:gd name="f680" fmla="*/ f571 1 952"/>
              <a:gd name="f681" fmla="*/ f572 1 1533"/>
              <a:gd name="f682" fmla="*/ f573 1 952"/>
              <a:gd name="f683" fmla="*/ f574 1 1533"/>
              <a:gd name="f684" fmla="*/ f575 1 952"/>
              <a:gd name="f685" fmla="*/ f576 1 1533"/>
              <a:gd name="f686" fmla="*/ f577 1 952"/>
              <a:gd name="f687" fmla="*/ f578 1 1533"/>
              <a:gd name="f688" fmla="*/ f579 1 952"/>
              <a:gd name="f689" fmla="*/ f580 1 1533"/>
              <a:gd name="f690" fmla="*/ f581 1 952"/>
              <a:gd name="f691" fmla="*/ f582 1 1533"/>
              <a:gd name="f692" fmla="*/ f583 1 952"/>
              <a:gd name="f693" fmla="*/ f584 1 1533"/>
              <a:gd name="f694" fmla="*/ f585 1 952"/>
              <a:gd name="f695" fmla="*/ f586 1 1533"/>
              <a:gd name="f696" fmla="*/ f587 1 952"/>
              <a:gd name="f697" fmla="*/ f588 1 1533"/>
              <a:gd name="f698" fmla="*/ f589 1 952"/>
              <a:gd name="f699" fmla="*/ f590 1 1533"/>
              <a:gd name="f700" fmla="*/ f591 1 952"/>
              <a:gd name="f701" fmla="*/ f592 1 952"/>
              <a:gd name="f702" fmla="*/ f593 1 1533"/>
              <a:gd name="f703" fmla="*/ f594 1 952"/>
              <a:gd name="f704" fmla="*/ f595 1 1533"/>
              <a:gd name="f705" fmla="*/ f596 1 952"/>
              <a:gd name="f706" fmla="*/ f597 1 1533"/>
              <a:gd name="f707" fmla="*/ f598 1 952"/>
              <a:gd name="f708" fmla="*/ f599 1 1533"/>
              <a:gd name="f709" fmla="*/ f600 1 952"/>
              <a:gd name="f710" fmla="*/ f601 1 1533"/>
              <a:gd name="f711" fmla="*/ f602 1 952"/>
              <a:gd name="f712" fmla="*/ f603 1 1533"/>
              <a:gd name="f713" fmla="*/ f604 1 952"/>
              <a:gd name="f714" fmla="*/ f605 1 1533"/>
              <a:gd name="f715" fmla="*/ f606 1 952"/>
              <a:gd name="f716" fmla="*/ f607 1 1533"/>
              <a:gd name="f717" fmla="*/ f608 1 952"/>
              <a:gd name="f718" fmla="*/ f609 1 1533"/>
              <a:gd name="f719" fmla="*/ f610 1 952"/>
              <a:gd name="f720" fmla="*/ f611 1 1533"/>
              <a:gd name="f721" fmla="*/ 0 1 f502"/>
              <a:gd name="f722" fmla="*/ f496 1 f502"/>
              <a:gd name="f723" fmla="*/ 0 1 f503"/>
              <a:gd name="f724" fmla="*/ f497 1 f503"/>
              <a:gd name="f725" fmla="*/ f613 1 f502"/>
              <a:gd name="f726" fmla="*/ f614 1 f503"/>
              <a:gd name="f727" fmla="*/ f615 1 f502"/>
              <a:gd name="f728" fmla="*/ f616 1 f503"/>
              <a:gd name="f729" fmla="*/ f617 1 f502"/>
              <a:gd name="f730" fmla="*/ f618 1 f503"/>
              <a:gd name="f731" fmla="*/ f619 1 f502"/>
              <a:gd name="f732" fmla="*/ f620 1 f503"/>
              <a:gd name="f733" fmla="*/ f621 1 f502"/>
              <a:gd name="f734" fmla="*/ f622 1 f503"/>
              <a:gd name="f735" fmla="*/ f623 1 f502"/>
              <a:gd name="f736" fmla="*/ f624 1 f503"/>
              <a:gd name="f737" fmla="*/ f625 1 f502"/>
              <a:gd name="f738" fmla="*/ f626 1 f503"/>
              <a:gd name="f739" fmla="*/ f627 1 f502"/>
              <a:gd name="f740" fmla="*/ f628 1 f503"/>
              <a:gd name="f741" fmla="*/ f629 1 f502"/>
              <a:gd name="f742" fmla="*/ f630 1 f503"/>
              <a:gd name="f743" fmla="*/ f631 1 f502"/>
              <a:gd name="f744" fmla="*/ f632 1 f503"/>
              <a:gd name="f745" fmla="*/ f633 1 f502"/>
              <a:gd name="f746" fmla="*/ f634 1 f503"/>
              <a:gd name="f747" fmla="*/ f635 1 f502"/>
              <a:gd name="f748" fmla="*/ f636 1 f503"/>
              <a:gd name="f749" fmla="*/ f637 1 f502"/>
              <a:gd name="f750" fmla="*/ f638 1 f503"/>
              <a:gd name="f751" fmla="*/ f639 1 f502"/>
              <a:gd name="f752" fmla="*/ f640 1 f503"/>
              <a:gd name="f753" fmla="*/ f641 1 f502"/>
              <a:gd name="f754" fmla="*/ f642 1 f503"/>
              <a:gd name="f755" fmla="*/ f643 1 f502"/>
              <a:gd name="f756" fmla="*/ f644 1 f503"/>
              <a:gd name="f757" fmla="*/ f645 1 f502"/>
              <a:gd name="f758" fmla="*/ f646 1 f503"/>
              <a:gd name="f759" fmla="*/ f647 1 f502"/>
              <a:gd name="f760" fmla="*/ f648 1 f503"/>
              <a:gd name="f761" fmla="*/ f649 1 f502"/>
              <a:gd name="f762" fmla="*/ f650 1 f503"/>
              <a:gd name="f763" fmla="*/ f651 1 f502"/>
              <a:gd name="f764" fmla="*/ f652 1 f503"/>
              <a:gd name="f765" fmla="*/ f653 1 f502"/>
              <a:gd name="f766" fmla="*/ f654 1 f503"/>
              <a:gd name="f767" fmla="*/ f655 1 f502"/>
              <a:gd name="f768" fmla="*/ f656 1 f503"/>
              <a:gd name="f769" fmla="*/ f657 1 f502"/>
              <a:gd name="f770" fmla="*/ f658 1 f503"/>
              <a:gd name="f771" fmla="*/ f659 1 f502"/>
              <a:gd name="f772" fmla="*/ f660 1 f503"/>
              <a:gd name="f773" fmla="*/ f661 1 f502"/>
              <a:gd name="f774" fmla="*/ f662 1 f503"/>
              <a:gd name="f775" fmla="*/ f663 1 f502"/>
              <a:gd name="f776" fmla="*/ f664 1 f503"/>
              <a:gd name="f777" fmla="*/ f665 1 f502"/>
              <a:gd name="f778" fmla="*/ f666 1 f503"/>
              <a:gd name="f779" fmla="*/ f667 1 f502"/>
              <a:gd name="f780" fmla="*/ f668 1 f503"/>
              <a:gd name="f781" fmla="*/ f669 1 f502"/>
              <a:gd name="f782" fmla="*/ f670 1 f502"/>
              <a:gd name="f783" fmla="*/ f671 1 f503"/>
              <a:gd name="f784" fmla="*/ f672 1 f502"/>
              <a:gd name="f785" fmla="*/ f673 1 f503"/>
              <a:gd name="f786" fmla="*/ f674 1 f502"/>
              <a:gd name="f787" fmla="*/ f675 1 f503"/>
              <a:gd name="f788" fmla="*/ f676 1 f502"/>
              <a:gd name="f789" fmla="*/ f677 1 f503"/>
              <a:gd name="f790" fmla="*/ f678 1 f502"/>
              <a:gd name="f791" fmla="*/ f679 1 f503"/>
              <a:gd name="f792" fmla="*/ f680 1 f502"/>
              <a:gd name="f793" fmla="*/ f681 1 f503"/>
              <a:gd name="f794" fmla="*/ f682 1 f502"/>
              <a:gd name="f795" fmla="*/ f683 1 f503"/>
              <a:gd name="f796" fmla="*/ f684 1 f502"/>
              <a:gd name="f797" fmla="*/ f685 1 f503"/>
              <a:gd name="f798" fmla="*/ f686 1 f502"/>
              <a:gd name="f799" fmla="*/ f687 1 f503"/>
              <a:gd name="f800" fmla="*/ f688 1 f502"/>
              <a:gd name="f801" fmla="*/ f689 1 f503"/>
              <a:gd name="f802" fmla="*/ f690 1 f502"/>
              <a:gd name="f803" fmla="*/ f691 1 f503"/>
              <a:gd name="f804" fmla="*/ f692 1 f502"/>
              <a:gd name="f805" fmla="*/ f693 1 f503"/>
              <a:gd name="f806" fmla="*/ f694 1 f502"/>
              <a:gd name="f807" fmla="*/ f695 1 f503"/>
              <a:gd name="f808" fmla="*/ f696 1 f502"/>
              <a:gd name="f809" fmla="*/ f697 1 f503"/>
              <a:gd name="f810" fmla="*/ f698 1 f502"/>
              <a:gd name="f811" fmla="*/ f699 1 f503"/>
              <a:gd name="f812" fmla="*/ f700 1 f502"/>
              <a:gd name="f813" fmla="*/ f701 1 f502"/>
              <a:gd name="f814" fmla="*/ f702 1 f503"/>
              <a:gd name="f815" fmla="*/ f703 1 f502"/>
              <a:gd name="f816" fmla="*/ f704 1 f503"/>
              <a:gd name="f817" fmla="*/ f705 1 f502"/>
              <a:gd name="f818" fmla="*/ f706 1 f503"/>
              <a:gd name="f819" fmla="*/ f707 1 f502"/>
              <a:gd name="f820" fmla="*/ f708 1 f503"/>
              <a:gd name="f821" fmla="*/ f709 1 f502"/>
              <a:gd name="f822" fmla="*/ f710 1 f503"/>
              <a:gd name="f823" fmla="*/ f711 1 f502"/>
              <a:gd name="f824" fmla="*/ f712 1 f503"/>
              <a:gd name="f825" fmla="*/ f713 1 f502"/>
              <a:gd name="f826" fmla="*/ f714 1 f503"/>
              <a:gd name="f827" fmla="*/ f715 1 f502"/>
              <a:gd name="f828" fmla="*/ f716 1 f503"/>
              <a:gd name="f829" fmla="*/ f717 1 f502"/>
              <a:gd name="f830" fmla="*/ f718 1 f503"/>
              <a:gd name="f831" fmla="*/ f719 1 f502"/>
              <a:gd name="f832" fmla="*/ f720 1 f503"/>
              <a:gd name="f833" fmla="*/ f721 f493 1"/>
              <a:gd name="f834" fmla="*/ f722 f493 1"/>
              <a:gd name="f835" fmla="*/ f724 f494 1"/>
              <a:gd name="f836" fmla="*/ f723 f494 1"/>
              <a:gd name="f837" fmla="*/ f725 f493 1"/>
              <a:gd name="f838" fmla="*/ f726 f494 1"/>
              <a:gd name="f839" fmla="*/ f727 f493 1"/>
              <a:gd name="f840" fmla="*/ f728 f494 1"/>
              <a:gd name="f841" fmla="*/ f729 f493 1"/>
              <a:gd name="f842" fmla="*/ f730 f494 1"/>
              <a:gd name="f843" fmla="*/ f731 f493 1"/>
              <a:gd name="f844" fmla="*/ f732 f494 1"/>
              <a:gd name="f845" fmla="*/ f733 f493 1"/>
              <a:gd name="f846" fmla="*/ f734 f494 1"/>
              <a:gd name="f847" fmla="*/ f735 f493 1"/>
              <a:gd name="f848" fmla="*/ f736 f494 1"/>
              <a:gd name="f849" fmla="*/ f737 f493 1"/>
              <a:gd name="f850" fmla="*/ f738 f494 1"/>
              <a:gd name="f851" fmla="*/ f739 f493 1"/>
              <a:gd name="f852" fmla="*/ f740 f494 1"/>
              <a:gd name="f853" fmla="*/ f741 f493 1"/>
              <a:gd name="f854" fmla="*/ f742 f494 1"/>
              <a:gd name="f855" fmla="*/ f743 f493 1"/>
              <a:gd name="f856" fmla="*/ f744 f494 1"/>
              <a:gd name="f857" fmla="*/ f745 f493 1"/>
              <a:gd name="f858" fmla="*/ f746 f494 1"/>
              <a:gd name="f859" fmla="*/ f747 f493 1"/>
              <a:gd name="f860" fmla="*/ f748 f494 1"/>
              <a:gd name="f861" fmla="*/ f749 f493 1"/>
              <a:gd name="f862" fmla="*/ f750 f494 1"/>
              <a:gd name="f863" fmla="*/ f751 f493 1"/>
              <a:gd name="f864" fmla="*/ f752 f494 1"/>
              <a:gd name="f865" fmla="*/ f753 f493 1"/>
              <a:gd name="f866" fmla="*/ f754 f494 1"/>
              <a:gd name="f867" fmla="*/ f755 f493 1"/>
              <a:gd name="f868" fmla="*/ f756 f494 1"/>
              <a:gd name="f869" fmla="*/ f757 f493 1"/>
              <a:gd name="f870" fmla="*/ f758 f494 1"/>
              <a:gd name="f871" fmla="*/ f759 f493 1"/>
              <a:gd name="f872" fmla="*/ f760 f494 1"/>
              <a:gd name="f873" fmla="*/ f761 f493 1"/>
              <a:gd name="f874" fmla="*/ f762 f494 1"/>
              <a:gd name="f875" fmla="*/ f763 f493 1"/>
              <a:gd name="f876" fmla="*/ f764 f494 1"/>
              <a:gd name="f877" fmla="*/ f765 f493 1"/>
              <a:gd name="f878" fmla="*/ f766 f494 1"/>
              <a:gd name="f879" fmla="*/ f767 f493 1"/>
              <a:gd name="f880" fmla="*/ f768 f494 1"/>
              <a:gd name="f881" fmla="*/ f769 f493 1"/>
              <a:gd name="f882" fmla="*/ f770 f494 1"/>
              <a:gd name="f883" fmla="*/ f771 f493 1"/>
              <a:gd name="f884" fmla="*/ f772 f494 1"/>
              <a:gd name="f885" fmla="*/ f773 f493 1"/>
              <a:gd name="f886" fmla="*/ f774 f494 1"/>
              <a:gd name="f887" fmla="*/ f775 f493 1"/>
              <a:gd name="f888" fmla="*/ f776 f494 1"/>
              <a:gd name="f889" fmla="*/ f777 f493 1"/>
              <a:gd name="f890" fmla="*/ f778 f494 1"/>
              <a:gd name="f891" fmla="*/ f779 f493 1"/>
              <a:gd name="f892" fmla="*/ f780 f494 1"/>
              <a:gd name="f893" fmla="*/ f781 f493 1"/>
              <a:gd name="f894" fmla="*/ f782 f493 1"/>
              <a:gd name="f895" fmla="*/ f783 f494 1"/>
              <a:gd name="f896" fmla="*/ f784 f493 1"/>
              <a:gd name="f897" fmla="*/ f785 f494 1"/>
              <a:gd name="f898" fmla="*/ f786 f493 1"/>
              <a:gd name="f899" fmla="*/ f787 f494 1"/>
              <a:gd name="f900" fmla="*/ f788 f493 1"/>
              <a:gd name="f901" fmla="*/ f789 f494 1"/>
              <a:gd name="f902" fmla="*/ f790 f493 1"/>
              <a:gd name="f903" fmla="*/ f791 f494 1"/>
              <a:gd name="f904" fmla="*/ f792 f493 1"/>
              <a:gd name="f905" fmla="*/ f793 f494 1"/>
              <a:gd name="f906" fmla="*/ f794 f493 1"/>
              <a:gd name="f907" fmla="*/ f795 f494 1"/>
              <a:gd name="f908" fmla="*/ f796 f493 1"/>
              <a:gd name="f909" fmla="*/ f797 f494 1"/>
              <a:gd name="f910" fmla="*/ f798 f493 1"/>
              <a:gd name="f911" fmla="*/ f799 f494 1"/>
              <a:gd name="f912" fmla="*/ f800 f493 1"/>
              <a:gd name="f913" fmla="*/ f801 f494 1"/>
              <a:gd name="f914" fmla="*/ f802 f493 1"/>
              <a:gd name="f915" fmla="*/ f803 f494 1"/>
              <a:gd name="f916" fmla="*/ f804 f493 1"/>
              <a:gd name="f917" fmla="*/ f805 f494 1"/>
              <a:gd name="f918" fmla="*/ f806 f493 1"/>
              <a:gd name="f919" fmla="*/ f807 f494 1"/>
              <a:gd name="f920" fmla="*/ f808 f493 1"/>
              <a:gd name="f921" fmla="*/ f809 f494 1"/>
              <a:gd name="f922" fmla="*/ f810 f493 1"/>
              <a:gd name="f923" fmla="*/ f811 f494 1"/>
              <a:gd name="f924" fmla="*/ f812 f493 1"/>
              <a:gd name="f925" fmla="*/ f813 f493 1"/>
              <a:gd name="f926" fmla="*/ f814 f494 1"/>
              <a:gd name="f927" fmla="*/ f815 f493 1"/>
              <a:gd name="f928" fmla="*/ f816 f494 1"/>
              <a:gd name="f929" fmla="*/ f817 f493 1"/>
              <a:gd name="f930" fmla="*/ f818 f494 1"/>
              <a:gd name="f931" fmla="*/ f819 f493 1"/>
              <a:gd name="f932" fmla="*/ f820 f494 1"/>
              <a:gd name="f933" fmla="*/ f821 f493 1"/>
              <a:gd name="f934" fmla="*/ f822 f494 1"/>
              <a:gd name="f935" fmla="*/ f823 f493 1"/>
              <a:gd name="f936" fmla="*/ f824 f494 1"/>
              <a:gd name="f937" fmla="*/ f825 f493 1"/>
              <a:gd name="f938" fmla="*/ f826 f494 1"/>
              <a:gd name="f939" fmla="*/ f827 f493 1"/>
              <a:gd name="f940" fmla="*/ f828 f494 1"/>
              <a:gd name="f941" fmla="*/ f829 f493 1"/>
              <a:gd name="f942" fmla="*/ f830 f494 1"/>
              <a:gd name="f943" fmla="*/ f831 f493 1"/>
              <a:gd name="f944" fmla="*/ f832 f494 1"/>
            </a:gdLst>
            <a:ahLst/>
            <a:cxnLst>
              <a:cxn ang="3cd4">
                <a:pos x="hc" y="t"/>
              </a:cxn>
              <a:cxn ang="0">
                <a:pos x="r" y="vc"/>
              </a:cxn>
              <a:cxn ang="cd4">
                <a:pos x="hc" y="b"/>
              </a:cxn>
              <a:cxn ang="cd2">
                <a:pos x="l" y="vc"/>
              </a:cxn>
              <a:cxn ang="f612">
                <a:pos x="f837" y="f838"/>
              </a:cxn>
              <a:cxn ang="f612">
                <a:pos x="f839" y="f840"/>
              </a:cxn>
              <a:cxn ang="f612">
                <a:pos x="f841" y="f842"/>
              </a:cxn>
              <a:cxn ang="f612">
                <a:pos x="f843" y="f844"/>
              </a:cxn>
              <a:cxn ang="f612">
                <a:pos x="f845" y="f846"/>
              </a:cxn>
              <a:cxn ang="f612">
                <a:pos x="f847" y="f848"/>
              </a:cxn>
              <a:cxn ang="f612">
                <a:pos x="f849" y="f850"/>
              </a:cxn>
              <a:cxn ang="f612">
                <a:pos x="f851" y="f852"/>
              </a:cxn>
              <a:cxn ang="f612">
                <a:pos x="f853" y="f854"/>
              </a:cxn>
              <a:cxn ang="f612">
                <a:pos x="f855" y="f856"/>
              </a:cxn>
              <a:cxn ang="f612">
                <a:pos x="f857" y="f858"/>
              </a:cxn>
              <a:cxn ang="f612">
                <a:pos x="f859" y="f860"/>
              </a:cxn>
              <a:cxn ang="f612">
                <a:pos x="f861" y="f862"/>
              </a:cxn>
              <a:cxn ang="f612">
                <a:pos x="f863" y="f864"/>
              </a:cxn>
              <a:cxn ang="f612">
                <a:pos x="f865" y="f866"/>
              </a:cxn>
              <a:cxn ang="f612">
                <a:pos x="f867" y="f868"/>
              </a:cxn>
              <a:cxn ang="f612">
                <a:pos x="f869" y="f870"/>
              </a:cxn>
              <a:cxn ang="f612">
                <a:pos x="f871" y="f872"/>
              </a:cxn>
              <a:cxn ang="f612">
                <a:pos x="f873" y="f874"/>
              </a:cxn>
              <a:cxn ang="f612">
                <a:pos x="f875" y="f876"/>
              </a:cxn>
              <a:cxn ang="f612">
                <a:pos x="f877" y="f878"/>
              </a:cxn>
              <a:cxn ang="f612">
                <a:pos x="f879" y="f880"/>
              </a:cxn>
              <a:cxn ang="f612">
                <a:pos x="f881" y="f882"/>
              </a:cxn>
              <a:cxn ang="f612">
                <a:pos x="f883" y="f884"/>
              </a:cxn>
              <a:cxn ang="f612">
                <a:pos x="f885" y="f886"/>
              </a:cxn>
              <a:cxn ang="f612">
                <a:pos x="f887" y="f888"/>
              </a:cxn>
              <a:cxn ang="f612">
                <a:pos x="f889" y="f890"/>
              </a:cxn>
              <a:cxn ang="f612">
                <a:pos x="f891" y="f892"/>
              </a:cxn>
              <a:cxn ang="f612">
                <a:pos x="f893" y="f886"/>
              </a:cxn>
              <a:cxn ang="f612">
                <a:pos x="f894" y="f895"/>
              </a:cxn>
              <a:cxn ang="f612">
                <a:pos x="f896" y="f897"/>
              </a:cxn>
              <a:cxn ang="f612">
                <a:pos x="f898" y="f899"/>
              </a:cxn>
              <a:cxn ang="f612">
                <a:pos x="f900" y="f901"/>
              </a:cxn>
              <a:cxn ang="f612">
                <a:pos x="f902" y="f903"/>
              </a:cxn>
              <a:cxn ang="f612">
                <a:pos x="f904" y="f905"/>
              </a:cxn>
              <a:cxn ang="f612">
                <a:pos x="f906" y="f907"/>
              </a:cxn>
              <a:cxn ang="f612">
                <a:pos x="f908" y="f909"/>
              </a:cxn>
              <a:cxn ang="f612">
                <a:pos x="f910" y="f911"/>
              </a:cxn>
              <a:cxn ang="f612">
                <a:pos x="f912" y="f913"/>
              </a:cxn>
              <a:cxn ang="f612">
                <a:pos x="f914" y="f915"/>
              </a:cxn>
              <a:cxn ang="f612">
                <a:pos x="f916" y="f917"/>
              </a:cxn>
              <a:cxn ang="f612">
                <a:pos x="f918" y="f919"/>
              </a:cxn>
              <a:cxn ang="f612">
                <a:pos x="f920" y="f921"/>
              </a:cxn>
              <a:cxn ang="f612">
                <a:pos x="f922" y="f923"/>
              </a:cxn>
              <a:cxn ang="f612">
                <a:pos x="f924" y="f921"/>
              </a:cxn>
              <a:cxn ang="f612">
                <a:pos x="f925" y="f926"/>
              </a:cxn>
              <a:cxn ang="f612">
                <a:pos x="f927" y="f928"/>
              </a:cxn>
              <a:cxn ang="f612">
                <a:pos x="f929" y="f930"/>
              </a:cxn>
              <a:cxn ang="f612">
                <a:pos x="f931" y="f932"/>
              </a:cxn>
              <a:cxn ang="f612">
                <a:pos x="f933" y="f934"/>
              </a:cxn>
              <a:cxn ang="f612">
                <a:pos x="f935" y="f936"/>
              </a:cxn>
              <a:cxn ang="f612">
                <a:pos x="f937" y="f938"/>
              </a:cxn>
              <a:cxn ang="f612">
                <a:pos x="f939" y="f940"/>
              </a:cxn>
              <a:cxn ang="f612">
                <a:pos x="f941" y="f942"/>
              </a:cxn>
              <a:cxn ang="f612">
                <a:pos x="f943" y="f944"/>
              </a:cxn>
            </a:cxnLst>
            <a:rect l="f833" t="f836" r="f834" b="f835"/>
            <a:pathLst>
              <a:path w="952" h="1533">
                <a:moveTo>
                  <a:pt x="f9" y="f6"/>
                </a:moveTo>
                <a:cubicBezTo>
                  <a:pt x="f10" y="f11"/>
                  <a:pt x="f12" y="f13"/>
                  <a:pt x="f14" y="f15"/>
                </a:cubicBezTo>
                <a:cubicBezTo>
                  <a:pt x="f16" y="f17"/>
                  <a:pt x="f18" y="f19"/>
                  <a:pt x="f20" y="f21"/>
                </a:cubicBezTo>
                <a:cubicBezTo>
                  <a:pt x="f16" y="f22"/>
                  <a:pt x="f23" y="f24"/>
                  <a:pt x="f25" y="f26"/>
                </a:cubicBezTo>
                <a:cubicBezTo>
                  <a:pt x="f27" y="f28"/>
                  <a:pt x="f29" y="f30"/>
                  <a:pt x="f31" y="f32"/>
                </a:cubicBezTo>
                <a:cubicBezTo>
                  <a:pt x="f33" y="f34"/>
                  <a:pt x="f35" y="f36"/>
                  <a:pt x="f37" y="f38"/>
                </a:cubicBezTo>
                <a:cubicBezTo>
                  <a:pt x="f39" y="f40"/>
                  <a:pt x="f41" y="f42"/>
                  <a:pt x="f39" y="f43"/>
                </a:cubicBezTo>
                <a:cubicBezTo>
                  <a:pt x="f44" y="f45"/>
                  <a:pt x="f46" y="f47"/>
                  <a:pt x="f48" y="f49"/>
                </a:cubicBezTo>
                <a:cubicBezTo>
                  <a:pt x="f48" y="f50"/>
                  <a:pt x="f51" y="f52"/>
                  <a:pt x="f53" y="f54"/>
                </a:cubicBezTo>
                <a:cubicBezTo>
                  <a:pt x="f55" y="f29"/>
                  <a:pt x="f56" y="f57"/>
                  <a:pt x="f58" y="f59"/>
                </a:cubicBezTo>
                <a:cubicBezTo>
                  <a:pt x="f60" y="f61"/>
                  <a:pt x="f53" y="f62"/>
                  <a:pt x="f63" y="f64"/>
                </a:cubicBezTo>
                <a:cubicBezTo>
                  <a:pt x="f65" y="f66"/>
                  <a:pt x="f67" y="f68"/>
                  <a:pt x="f69" y="f70"/>
                </a:cubicBezTo>
                <a:cubicBezTo>
                  <a:pt x="f71" y="f72"/>
                  <a:pt x="f73" y="f74"/>
                  <a:pt x="f75" y="f76"/>
                </a:cubicBezTo>
                <a:cubicBezTo>
                  <a:pt x="f77" y="f78"/>
                  <a:pt x="f79" y="f80"/>
                  <a:pt x="f81" y="f82"/>
                </a:cubicBezTo>
                <a:cubicBezTo>
                  <a:pt x="f83" y="f84"/>
                  <a:pt x="f85" y="f86"/>
                  <a:pt x="f85" y="f87"/>
                </a:cubicBezTo>
                <a:cubicBezTo>
                  <a:pt x="f85" y="f88"/>
                  <a:pt x="f79" y="f89"/>
                  <a:pt x="f90" y="f91"/>
                </a:cubicBezTo>
                <a:cubicBezTo>
                  <a:pt x="f92" y="f93"/>
                  <a:pt x="f90" y="f94"/>
                  <a:pt x="f90" y="f95"/>
                </a:cubicBezTo>
                <a:cubicBezTo>
                  <a:pt x="f96" y="f97"/>
                  <a:pt x="f98" y="f99"/>
                  <a:pt x="f80" y="f100"/>
                </a:cubicBezTo>
                <a:cubicBezTo>
                  <a:pt x="f101" y="f102"/>
                  <a:pt x="f103" y="f102"/>
                  <a:pt x="f104" y="f105"/>
                </a:cubicBezTo>
                <a:cubicBezTo>
                  <a:pt x="f106" y="f107"/>
                  <a:pt x="f108" y="f109"/>
                  <a:pt x="f110" y="f107"/>
                </a:cubicBezTo>
                <a:cubicBezTo>
                  <a:pt x="f111" y="f112"/>
                  <a:pt x="f113" y="f114"/>
                  <a:pt x="f115" y="f116"/>
                </a:cubicBezTo>
                <a:cubicBezTo>
                  <a:pt x="f117" y="f118"/>
                  <a:pt x="f119" y="f120"/>
                  <a:pt x="f121" y="f122"/>
                </a:cubicBezTo>
                <a:cubicBezTo>
                  <a:pt x="f123" y="f124"/>
                  <a:pt x="f125" y="f126"/>
                  <a:pt x="f127" y="f126"/>
                </a:cubicBezTo>
                <a:cubicBezTo>
                  <a:pt x="f128" y="f124"/>
                  <a:pt x="f7" y="f120"/>
                  <a:pt x="f129" y="f130"/>
                </a:cubicBezTo>
                <a:cubicBezTo>
                  <a:pt x="f131" y="f132"/>
                  <a:pt x="f133" y="f134"/>
                  <a:pt x="f135" y="f136"/>
                </a:cubicBezTo>
                <a:cubicBezTo>
                  <a:pt x="f87" y="f137"/>
                  <a:pt x="f103" y="f138"/>
                  <a:pt x="f139" y="f138"/>
                </a:cubicBezTo>
                <a:cubicBezTo>
                  <a:pt x="f140" y="f141"/>
                  <a:pt x="f142" y="f143"/>
                  <a:pt x="f144" y="f145"/>
                </a:cubicBezTo>
                <a:cubicBezTo>
                  <a:pt x="f146" y="f147"/>
                  <a:pt x="f148" y="f149"/>
                  <a:pt x="f150" y="f151"/>
                </a:cubicBezTo>
                <a:cubicBezTo>
                  <a:pt x="f152" y="f153"/>
                  <a:pt x="f154" y="f155"/>
                  <a:pt x="f156" y="f157"/>
                </a:cubicBezTo>
                <a:cubicBezTo>
                  <a:pt x="f158" y="f159"/>
                  <a:pt x="f158" y="f159"/>
                  <a:pt x="f160" y="f161"/>
                </a:cubicBezTo>
                <a:cubicBezTo>
                  <a:pt x="f162" y="f163"/>
                  <a:pt x="f164" y="f165"/>
                  <a:pt x="f70" y="f166"/>
                </a:cubicBezTo>
                <a:cubicBezTo>
                  <a:pt x="f167" y="f168"/>
                  <a:pt x="f169" y="f170"/>
                  <a:pt x="f68" y="f171"/>
                </a:cubicBezTo>
                <a:cubicBezTo>
                  <a:pt x="f172" y="f173"/>
                  <a:pt x="f174" y="f175"/>
                  <a:pt x="f176" y="f177"/>
                </a:cubicBezTo>
                <a:cubicBezTo>
                  <a:pt x="f178" y="f179"/>
                  <a:pt x="f180" y="f181"/>
                  <a:pt x="f182" y="f183"/>
                </a:cubicBezTo>
                <a:cubicBezTo>
                  <a:pt x="f39" y="f184"/>
                  <a:pt x="f31" y="f185"/>
                  <a:pt x="f186" y="f187"/>
                </a:cubicBezTo>
                <a:cubicBezTo>
                  <a:pt x="f188" y="f189"/>
                  <a:pt x="f190" y="f187"/>
                  <a:pt x="f191" y="f192"/>
                </a:cubicBezTo>
                <a:cubicBezTo>
                  <a:pt x="f193" y="f194"/>
                  <a:pt x="f195" y="f196"/>
                  <a:pt x="f197" y="f198"/>
                </a:cubicBezTo>
                <a:cubicBezTo>
                  <a:pt x="f197" y="f199"/>
                  <a:pt x="f200" y="f201"/>
                  <a:pt x="f197" y="f202"/>
                </a:cubicBezTo>
                <a:cubicBezTo>
                  <a:pt x="f203" y="f204"/>
                  <a:pt x="f205" y="f206"/>
                  <a:pt x="f207" y="f170"/>
                </a:cubicBezTo>
                <a:cubicBezTo>
                  <a:pt x="f208" y="f209"/>
                  <a:pt x="f210" y="f211"/>
                  <a:pt x="f210" y="f212"/>
                </a:cubicBezTo>
                <a:cubicBezTo>
                  <a:pt x="f213" y="f214"/>
                  <a:pt x="f208" y="f215"/>
                  <a:pt x="f207" y="f216"/>
                </a:cubicBezTo>
                <a:cubicBezTo>
                  <a:pt x="f207" y="f217"/>
                  <a:pt x="f218" y="f143"/>
                  <a:pt x="f208" y="f219"/>
                </a:cubicBezTo>
                <a:cubicBezTo>
                  <a:pt x="f220" y="f221"/>
                  <a:pt x="f222" y="f223"/>
                  <a:pt x="f224" y="f225"/>
                </a:cubicBezTo>
                <a:cubicBezTo>
                  <a:pt x="f226" y="f227"/>
                  <a:pt x="f228" y="f229"/>
                  <a:pt x="f230" y="f231"/>
                </a:cubicBezTo>
                <a:cubicBezTo>
                  <a:pt x="f232" y="f233"/>
                  <a:pt x="f234" y="f235"/>
                  <a:pt x="f236" y="f235"/>
                </a:cubicBezTo>
                <a:cubicBezTo>
                  <a:pt x="f237" y="f8"/>
                  <a:pt x="f238" y="f235"/>
                  <a:pt x="f239" y="f240"/>
                </a:cubicBezTo>
                <a:cubicBezTo>
                  <a:pt x="f241" y="f240"/>
                  <a:pt x="f242" y="f243"/>
                  <a:pt x="f244" y="f229"/>
                </a:cubicBezTo>
                <a:cubicBezTo>
                  <a:pt x="f245" y="f227"/>
                  <a:pt x="f246" y="f247"/>
                  <a:pt x="f248" y="f249"/>
                </a:cubicBezTo>
                <a:cubicBezTo>
                  <a:pt x="f203" y="f250"/>
                  <a:pt x="f251" y="f252"/>
                  <a:pt x="f253" y="f254"/>
                </a:cubicBezTo>
                <a:cubicBezTo>
                  <a:pt x="f255" y="f256"/>
                  <a:pt x="f251" y="f257"/>
                  <a:pt x="f238" y="f258"/>
                </a:cubicBezTo>
                <a:cubicBezTo>
                  <a:pt x="f259" y="f260"/>
                  <a:pt x="f208" y="f261"/>
                  <a:pt x="f262" y="f263"/>
                </a:cubicBezTo>
                <a:cubicBezTo>
                  <a:pt x="f205" y="f264"/>
                  <a:pt x="f205" y="f265"/>
                  <a:pt x="f47" y="f266"/>
                </a:cubicBezTo>
                <a:cubicBezTo>
                  <a:pt x="f267" y="f268"/>
                  <a:pt x="f195" y="f269"/>
                  <a:pt x="f270" y="f271"/>
                </a:cubicBezTo>
                <a:cubicBezTo>
                  <a:pt x="f2" y="f272"/>
                  <a:pt x="f273" y="f274"/>
                  <a:pt x="f275" y="f276"/>
                </a:cubicBezTo>
                <a:cubicBezTo>
                  <a:pt x="f277" y="f278"/>
                  <a:pt x="f279" y="f280"/>
                  <a:pt x="f281" y="f272"/>
                </a:cubicBezTo>
                <a:cubicBezTo>
                  <a:pt x="f282" y="f283"/>
                  <a:pt x="f284" y="f285"/>
                  <a:pt x="f286" y="f287"/>
                </a:cubicBezTo>
                <a:cubicBezTo>
                  <a:pt x="f288" y="f289"/>
                  <a:pt x="f286" y="f290"/>
                  <a:pt x="f291" y="f292"/>
                </a:cubicBezTo>
                <a:cubicBezTo>
                  <a:pt x="f293" y="f294"/>
                  <a:pt x="f295" y="f261"/>
                  <a:pt x="f296" y="f258"/>
                </a:cubicBezTo>
                <a:cubicBezTo>
                  <a:pt x="f297" y="f298"/>
                  <a:pt x="f299" y="f300"/>
                  <a:pt x="f301" y="f302"/>
                </a:cubicBezTo>
                <a:cubicBezTo>
                  <a:pt x="f303" y="f304"/>
                  <a:pt x="f305" y="f306"/>
                  <a:pt x="f301" y="f307"/>
                </a:cubicBezTo>
                <a:cubicBezTo>
                  <a:pt x="f275" y="f308"/>
                  <a:pt x="f309" y="f310"/>
                  <a:pt x="f311" y="f312"/>
                </a:cubicBezTo>
                <a:cubicBezTo>
                  <a:pt x="f277" y="f313"/>
                  <a:pt x="f299" y="f314"/>
                  <a:pt x="f315" y="f316"/>
                </a:cubicBezTo>
                <a:cubicBezTo>
                  <a:pt x="f317" y="f318"/>
                  <a:pt x="f305" y="f319"/>
                  <a:pt x="f320" y="f321"/>
                </a:cubicBezTo>
                <a:cubicBezTo>
                  <a:pt x="f322" y="f323"/>
                  <a:pt x="f324" y="f325"/>
                  <a:pt x="f324" y="f326"/>
                </a:cubicBezTo>
                <a:cubicBezTo>
                  <a:pt x="f327" y="f328"/>
                  <a:pt x="f329" y="f330"/>
                  <a:pt x="f275" y="f331"/>
                </a:cubicBezTo>
                <a:cubicBezTo>
                  <a:pt x="f332" y="f333"/>
                  <a:pt x="f334" y="f335"/>
                  <a:pt x="f336" y="f337"/>
                </a:cubicBezTo>
                <a:cubicBezTo>
                  <a:pt x="f281" y="f338"/>
                  <a:pt x="f339" y="f340"/>
                  <a:pt x="f341" y="f342"/>
                </a:cubicBezTo>
                <a:cubicBezTo>
                  <a:pt x="f282" y="f343"/>
                  <a:pt x="f286" y="f344"/>
                  <a:pt x="f345" y="f346"/>
                </a:cubicBezTo>
                <a:cubicBezTo>
                  <a:pt x="f347" y="f348"/>
                  <a:pt x="f3" y="f349"/>
                  <a:pt x="f350" y="f351"/>
                </a:cubicBezTo>
                <a:cubicBezTo>
                  <a:pt x="f352" y="f353"/>
                  <a:pt x="f354" y="f355"/>
                  <a:pt x="f356" y="f357"/>
                </a:cubicBezTo>
                <a:cubicBezTo>
                  <a:pt x="f358" y="f359"/>
                  <a:pt x="f347" y="f359"/>
                  <a:pt x="f360" y="f361"/>
                </a:cubicBezTo>
                <a:cubicBezTo>
                  <a:pt x="f362" y="f363"/>
                  <a:pt x="f364" y="f365"/>
                  <a:pt x="f350" y="f366"/>
                </a:cubicBezTo>
                <a:cubicBezTo>
                  <a:pt x="f367" y="f368"/>
                  <a:pt x="f352" y="f369"/>
                  <a:pt x="f370" y="f371"/>
                </a:cubicBezTo>
                <a:cubicBezTo>
                  <a:pt x="f372" y="f373"/>
                  <a:pt x="f374" y="f375"/>
                  <a:pt x="f376" y="f375"/>
                </a:cubicBezTo>
                <a:cubicBezTo>
                  <a:pt x="f15" y="f66"/>
                  <a:pt x="f377" y="f63"/>
                  <a:pt x="f378" y="f379"/>
                </a:cubicBezTo>
                <a:cubicBezTo>
                  <a:pt x="f380" y="f224"/>
                  <a:pt x="f381" y="f253"/>
                  <a:pt x="f382" y="f383"/>
                </a:cubicBezTo>
                <a:cubicBezTo>
                  <a:pt x="f6" y="f384"/>
                  <a:pt x="f385" y="f386"/>
                  <a:pt x="f387" y="f205"/>
                </a:cubicBezTo>
                <a:cubicBezTo>
                  <a:pt x="f381" y="f388"/>
                  <a:pt x="f389" y="f390"/>
                  <a:pt x="f391" y="f392"/>
                </a:cubicBezTo>
                <a:cubicBezTo>
                  <a:pt x="f391" y="f14"/>
                  <a:pt x="f393" y="f394"/>
                  <a:pt x="f385" y="f395"/>
                </a:cubicBezTo>
                <a:cubicBezTo>
                  <a:pt x="f382" y="f395"/>
                  <a:pt x="f6" y="f396"/>
                  <a:pt x="f6" y="f397"/>
                </a:cubicBezTo>
                <a:cubicBezTo>
                  <a:pt x="f6" y="f398"/>
                  <a:pt x="f399" y="f30"/>
                  <a:pt x="f400" y="f401"/>
                </a:cubicBezTo>
                <a:cubicBezTo>
                  <a:pt x="f402" y="f403"/>
                  <a:pt x="f370" y="f404"/>
                  <a:pt x="f405" y="f406"/>
                </a:cubicBezTo>
                <a:cubicBezTo>
                  <a:pt x="f407" y="f408"/>
                  <a:pt x="f3" y="f409"/>
                  <a:pt x="f3" y="f410"/>
                </a:cubicBezTo>
                <a:cubicBezTo>
                  <a:pt x="f3" y="f411"/>
                  <a:pt x="f412" y="f377"/>
                  <a:pt x="f413" y="f414"/>
                </a:cubicBezTo>
                <a:cubicBezTo>
                  <a:pt x="f360" y="f415"/>
                  <a:pt x="f416" y="f417"/>
                  <a:pt x="f418" y="f6"/>
                </a:cubicBezTo>
                <a:cubicBezTo>
                  <a:pt x="f419" y="f6"/>
                  <a:pt x="f284" y="f6"/>
                  <a:pt x="f291" y="f6"/>
                </a:cubicBezTo>
                <a:cubicBezTo>
                  <a:pt x="f420" y="f385"/>
                  <a:pt x="f421" y="f422"/>
                  <a:pt x="f423" y="f422"/>
                </a:cubicBezTo>
                <a:cubicBezTo>
                  <a:pt x="f279" y="f422"/>
                  <a:pt x="f34" y="f424"/>
                  <a:pt x="f425" y="f426"/>
                </a:cubicBezTo>
                <a:cubicBezTo>
                  <a:pt x="f427" y="f426"/>
                  <a:pt x="f428" y="f382"/>
                  <a:pt x="f429" y="f6"/>
                </a:cubicBezTo>
                <a:cubicBezTo>
                  <a:pt x="f430" y="f6"/>
                  <a:pt x="f431" y="f6"/>
                  <a:pt x="f9" y="f6"/>
                </a:cubicBezTo>
                <a:close/>
                <a:moveTo>
                  <a:pt x="f432" y="f433"/>
                </a:moveTo>
                <a:cubicBezTo>
                  <a:pt x="f419" y="f434"/>
                  <a:pt x="f435" y="f436"/>
                  <a:pt x="f437" y="f438"/>
                </a:cubicBezTo>
                <a:cubicBezTo>
                  <a:pt x="f439" y="f440"/>
                  <a:pt x="f441" y="f442"/>
                  <a:pt x="f443" y="f368"/>
                </a:cubicBezTo>
                <a:cubicBezTo>
                  <a:pt x="f311" y="f70"/>
                  <a:pt x="f444" y="f445"/>
                  <a:pt x="f446" y="f447"/>
                </a:cubicBezTo>
                <a:cubicBezTo>
                  <a:pt x="f448" y="f449"/>
                  <a:pt x="f450" y="f56"/>
                  <a:pt x="f305" y="f58"/>
                </a:cubicBezTo>
                <a:cubicBezTo>
                  <a:pt x="f305" y="f58"/>
                  <a:pt x="f303" y="f451"/>
                  <a:pt x="f320" y="f452"/>
                </a:cubicBezTo>
                <a:cubicBezTo>
                  <a:pt x="f309" y="f53"/>
                  <a:pt x="f453" y="f51"/>
                  <a:pt x="f398" y="f62"/>
                </a:cubicBezTo>
                <a:cubicBezTo>
                  <a:pt x="f277" y="f454"/>
                  <a:pt x="f455" y="f456"/>
                  <a:pt x="f453" y="f33"/>
                </a:cubicBezTo>
                <a:cubicBezTo>
                  <a:pt x="f279" y="f73"/>
                  <a:pt x="f457" y="f458"/>
                  <a:pt x="f339" y="f83"/>
                </a:cubicBezTo>
                <a:cubicBezTo>
                  <a:pt x="f459" y="f460"/>
                  <a:pt x="f296" y="f232"/>
                  <a:pt x="f423" y="f461"/>
                </a:cubicBezTo>
                <a:cubicBezTo>
                  <a:pt x="f462" y="f186"/>
                  <a:pt x="f463" y="f464"/>
                  <a:pt x="f465" y="f218"/>
                </a:cubicBezTo>
                <a:cubicBezTo>
                  <a:pt x="f367" y="f208"/>
                  <a:pt x="f22" y="f195"/>
                  <a:pt x="f370" y="f210"/>
                </a:cubicBezTo>
                <a:cubicBezTo>
                  <a:pt x="f466" y="f467"/>
                  <a:pt x="f367" y="f50"/>
                  <a:pt x="f405" y="f468"/>
                </a:cubicBezTo>
                <a:cubicBezTo>
                  <a:pt x="f401" y="f469"/>
                  <a:pt x="f470" y="f471"/>
                  <a:pt x="f3" y="f57"/>
                </a:cubicBezTo>
                <a:cubicBezTo>
                  <a:pt x="f472" y="f458"/>
                  <a:pt x="f472" y="f473"/>
                  <a:pt x="f26" y="f35"/>
                </a:cubicBezTo>
                <a:cubicBezTo>
                  <a:pt x="f354" y="f474"/>
                  <a:pt x="f24" y="f475"/>
                  <a:pt x="f24" y="f51"/>
                </a:cubicBezTo>
                <a:cubicBezTo>
                  <a:pt x="f367" y="f476"/>
                  <a:pt x="f477" y="f478"/>
                  <a:pt x="f479" y="f480"/>
                </a:cubicBezTo>
                <a:cubicBezTo>
                  <a:pt x="f481" y="f482"/>
                  <a:pt x="f483" y="f484"/>
                  <a:pt x="f432" y="f433"/>
                </a:cubicBezTo>
                <a:close/>
                <a:moveTo>
                  <a:pt x="f485" y="f486"/>
                </a:moveTo>
                <a:cubicBezTo>
                  <a:pt x="f110" y="f181"/>
                  <a:pt x="f487" y="f166"/>
                  <a:pt x="f488" y="f489"/>
                </a:cubicBezTo>
                <a:cubicBezTo>
                  <a:pt x="f490" y="f170"/>
                  <a:pt x="f491" y="f161"/>
                  <a:pt x="f485" y="f486"/>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Google Shape;190;p9">
            <a:extLst>
              <a:ext uri="{FF2B5EF4-FFF2-40B4-BE49-F238E27FC236}">
                <a16:creationId xmlns:a16="http://schemas.microsoft.com/office/drawing/2014/main" id="{8DEDE963-9AE7-C444-4B28-EE83FE3EEE6F}"/>
              </a:ext>
            </a:extLst>
          </p:cNvPr>
          <p:cNvSpPr/>
          <p:nvPr/>
        </p:nvSpPr>
        <p:spPr>
          <a:xfrm>
            <a:off x="-23152" y="-12600"/>
            <a:ext cx="12215149" cy="6870600"/>
          </a:xfrm>
          <a:custGeom>
            <a:avLst/>
            <a:gdLst>
              <a:gd name="f0" fmla="val w"/>
              <a:gd name="f1" fmla="val h"/>
              <a:gd name="f2" fmla="val 0"/>
              <a:gd name="f3" fmla="val 12223632"/>
              <a:gd name="f4" fmla="val 6904528"/>
              <a:gd name="f5" fmla="val 11581"/>
              <a:gd name="f6" fmla="val 430379"/>
              <a:gd name="f7" fmla="val 2"/>
              <a:gd name="f8" fmla="val 7446198"/>
              <a:gd name="f9" fmla="val 12661"/>
              <a:gd name="f10" fmla="val 10623432"/>
              <a:gd name="f11" fmla="val 2309950"/>
              <a:gd name="f12" fmla="val 7956432"/>
              <a:gd name="f13" fmla="val 1457639"/>
              <a:gd name="f14" fmla="val 7423032"/>
              <a:gd name="f15" fmla="val 23165"/>
              <a:gd name="f16" fmla="val 19304"/>
              <a:gd name="f17" fmla="val 4746478"/>
              <a:gd name="f18" fmla="val 15442"/>
              <a:gd name="f19" fmla="val 2588429"/>
              <a:gd name="f20" fmla="*/ f0 1 12223632"/>
              <a:gd name="f21" fmla="*/ f1 1 6904528"/>
              <a:gd name="f22" fmla="val f2"/>
              <a:gd name="f23" fmla="val f3"/>
              <a:gd name="f24" fmla="val f4"/>
              <a:gd name="f25" fmla="+- f24 0 f22"/>
              <a:gd name="f26" fmla="+- f23 0 f22"/>
              <a:gd name="f27" fmla="*/ f26 1 12223632"/>
              <a:gd name="f28" fmla="*/ f25 1 6904528"/>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2223632" h="6904528">
                <a:moveTo>
                  <a:pt x="f5" y="f6"/>
                </a:moveTo>
                <a:lnTo>
                  <a:pt x="f2" y="f7"/>
                </a:lnTo>
                <a:lnTo>
                  <a:pt x="f8" y="f2"/>
                </a:lnTo>
                <a:lnTo>
                  <a:pt x="f3" y="f9"/>
                </a:lnTo>
                <a:cubicBezTo>
                  <a:pt x="f10" y="f11"/>
                  <a:pt x="f12" y="f13"/>
                  <a:pt x="f14" y="f4"/>
                </a:cubicBezTo>
                <a:lnTo>
                  <a:pt x="f14" y="f4"/>
                </a:lnTo>
                <a:lnTo>
                  <a:pt x="f15" y="f4"/>
                </a:lnTo>
                <a:lnTo>
                  <a:pt x="f15" y="f4"/>
                </a:lnTo>
                <a:cubicBezTo>
                  <a:pt x="f16" y="f17"/>
                  <a:pt x="f18" y="f19"/>
                  <a:pt x="f5" y="f6"/>
                </a:cubicBezTo>
                <a:close/>
              </a:path>
            </a:pathLst>
          </a:cu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91;p9">
            <a:extLst>
              <a:ext uri="{FF2B5EF4-FFF2-40B4-BE49-F238E27FC236}">
                <a16:creationId xmlns:a16="http://schemas.microsoft.com/office/drawing/2014/main" id="{865B2FCF-70F1-6C2E-3514-8626A42F5713}"/>
              </a:ext>
            </a:extLst>
          </p:cNvPr>
          <p:cNvSpPr/>
          <p:nvPr/>
        </p:nvSpPr>
        <p:spPr>
          <a:xfrm>
            <a:off x="7153945" y="1018477"/>
            <a:ext cx="4395127" cy="445474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4" name="Google Shape;192;p9">
            <a:extLst>
              <a:ext uri="{FF2B5EF4-FFF2-40B4-BE49-F238E27FC236}">
                <a16:creationId xmlns:a16="http://schemas.microsoft.com/office/drawing/2014/main" id="{4CFC87D3-747E-6166-8DDB-7A028D186953}"/>
              </a:ext>
            </a:extLst>
          </p:cNvPr>
          <p:cNvSpPr/>
          <p:nvPr/>
        </p:nvSpPr>
        <p:spPr>
          <a:xfrm>
            <a:off x="770464" y="675394"/>
            <a:ext cx="2412397" cy="1246491"/>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Make It a Group Effort</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Faculty members need training in how to design and teach an online course.</a:t>
            </a:r>
            <a:endParaRPr lang="en-US" sz="1400" b="0" i="0" u="none" strike="noStrike" kern="0" cap="none" spc="0" baseline="0">
              <a:solidFill>
                <a:srgbClr val="FFFFFF"/>
              </a:solidFill>
              <a:uFillTx/>
              <a:latin typeface="Arial"/>
              <a:ea typeface="Arial"/>
              <a:cs typeface="Arial"/>
            </a:endParaRPr>
          </a:p>
        </p:txBody>
      </p:sp>
      <p:sp>
        <p:nvSpPr>
          <p:cNvPr id="5" name="Google Shape;193;p9">
            <a:extLst>
              <a:ext uri="{FF2B5EF4-FFF2-40B4-BE49-F238E27FC236}">
                <a16:creationId xmlns:a16="http://schemas.microsoft.com/office/drawing/2014/main" id="{7A115666-ADE5-D10A-167D-788EA9E12B4D}"/>
              </a:ext>
            </a:extLst>
          </p:cNvPr>
          <p:cNvSpPr/>
          <p:nvPr/>
        </p:nvSpPr>
        <p:spPr>
          <a:xfrm>
            <a:off x="3975939" y="2453326"/>
            <a:ext cx="2653104" cy="1585048"/>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Focus on 'Active' Learning </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Instructors often rely on long lectures to fill the time in a traditional class meeting. But even the most dynamic lecturers cannot get away with that online.</a:t>
            </a:r>
            <a:endParaRPr lang="en-US" sz="1400" b="0" i="0" u="none" strike="noStrike" kern="0" cap="none" spc="0" baseline="0">
              <a:solidFill>
                <a:srgbClr val="FFFFFF"/>
              </a:solidFill>
              <a:uFillTx/>
              <a:latin typeface="Arial"/>
              <a:ea typeface="Arial"/>
              <a:cs typeface="Arial"/>
            </a:endParaRPr>
          </a:p>
        </p:txBody>
      </p:sp>
      <p:sp>
        <p:nvSpPr>
          <p:cNvPr id="6" name="Google Shape;194;p9">
            <a:extLst>
              <a:ext uri="{FF2B5EF4-FFF2-40B4-BE49-F238E27FC236}">
                <a16:creationId xmlns:a16="http://schemas.microsoft.com/office/drawing/2014/main" id="{461D0649-53D4-A65A-4DF9-BC6FB5E400B2}"/>
              </a:ext>
            </a:extLst>
          </p:cNvPr>
          <p:cNvSpPr/>
          <p:nvPr/>
        </p:nvSpPr>
        <p:spPr>
          <a:xfrm>
            <a:off x="3973589" y="686970"/>
            <a:ext cx="2300840" cy="1000271"/>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'Chunk' the Lessons</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Present information in 10-minute “chunks” and vary the format.</a:t>
            </a:r>
            <a:endParaRPr lang="en-US" sz="1400" b="0" i="0" u="none" strike="noStrike" kern="0" cap="none" spc="0" baseline="0">
              <a:solidFill>
                <a:srgbClr val="FFFFFF"/>
              </a:solidFill>
              <a:uFillTx/>
              <a:latin typeface="Arial"/>
              <a:ea typeface="Arial"/>
              <a:cs typeface="Arial"/>
            </a:endParaRPr>
          </a:p>
        </p:txBody>
      </p:sp>
      <p:sp>
        <p:nvSpPr>
          <p:cNvPr id="7" name="Google Shape;195;p9">
            <a:extLst>
              <a:ext uri="{FF2B5EF4-FFF2-40B4-BE49-F238E27FC236}">
                <a16:creationId xmlns:a16="http://schemas.microsoft.com/office/drawing/2014/main" id="{E62BDF7B-41AA-9622-9CB5-490487289A63}"/>
              </a:ext>
            </a:extLst>
          </p:cNvPr>
          <p:cNvSpPr/>
          <p:nvPr/>
        </p:nvSpPr>
        <p:spPr>
          <a:xfrm>
            <a:off x="690225" y="2576431"/>
            <a:ext cx="2759037" cy="133882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Keep Group Sizes Small</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A cap of 20 to 30 students are recommended in online classes. If it is posible, break those students into groups of 10 for purposes of discussions  or group activities.</a:t>
            </a:r>
            <a:endParaRPr lang="en-US" sz="1400" b="0" i="0" u="none" strike="noStrike" kern="0" cap="none" spc="0" baseline="0">
              <a:solidFill>
                <a:srgbClr val="FFFFFF"/>
              </a:solidFill>
              <a:uFillTx/>
              <a:latin typeface="Arial"/>
              <a:ea typeface="Arial"/>
              <a:cs typeface="Arial"/>
            </a:endParaRPr>
          </a:p>
        </p:txBody>
      </p:sp>
      <p:sp>
        <p:nvSpPr>
          <p:cNvPr id="8" name="Google Shape;196;p9">
            <a:extLst>
              <a:ext uri="{FF2B5EF4-FFF2-40B4-BE49-F238E27FC236}">
                <a16:creationId xmlns:a16="http://schemas.microsoft.com/office/drawing/2014/main" id="{62410E9B-836A-1788-FFF5-525FF5B31B0C}"/>
              </a:ext>
            </a:extLst>
          </p:cNvPr>
          <p:cNvSpPr/>
          <p:nvPr/>
        </p:nvSpPr>
        <p:spPr>
          <a:xfrm>
            <a:off x="770464" y="4569805"/>
            <a:ext cx="2300840" cy="133882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Be Present</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The importance of the faculty member being there and being mentally present with the students is the most important thing they can do.</a:t>
            </a:r>
            <a:endParaRPr lang="en-US" sz="1400" b="0" i="0" u="none" strike="noStrike" kern="0" cap="none" spc="0" baseline="0">
              <a:solidFill>
                <a:srgbClr val="FFFFFF"/>
              </a:solidFill>
              <a:uFillTx/>
              <a:latin typeface="Arial"/>
              <a:ea typeface="Arial"/>
              <a:cs typeface="Arial"/>
            </a:endParaRPr>
          </a:p>
        </p:txBody>
      </p:sp>
      <p:sp>
        <p:nvSpPr>
          <p:cNvPr id="9" name="Google Shape;197;p9">
            <a:extLst>
              <a:ext uri="{FF2B5EF4-FFF2-40B4-BE49-F238E27FC236}">
                <a16:creationId xmlns:a16="http://schemas.microsoft.com/office/drawing/2014/main" id="{E2390565-499F-5947-3184-C24B419BBAF3}"/>
              </a:ext>
            </a:extLst>
          </p:cNvPr>
          <p:cNvSpPr/>
          <p:nvPr/>
        </p:nvSpPr>
        <p:spPr>
          <a:xfrm>
            <a:off x="4064846" y="4569805"/>
            <a:ext cx="2653104" cy="133882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FFFFFF"/>
                </a:solidFill>
                <a:uFillTx/>
                <a:latin typeface="Rubik"/>
                <a:ea typeface="Rubik"/>
                <a:cs typeface="Rubik"/>
              </a:rPr>
              <a:t>Parse Your Time</a:t>
            </a:r>
            <a:endParaRPr lang="en-US" sz="1600" b="0" i="0" u="none" strike="noStrike" kern="0" cap="none" spc="0" baseline="0">
              <a:solidFill>
                <a:srgbClr val="FFFFFF"/>
              </a:solidFill>
              <a:uFillTx/>
              <a:latin typeface="Rubik"/>
              <a:ea typeface="Rubik"/>
              <a:cs typeface="Rubik"/>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FFFFFF"/>
                </a:solidFill>
                <a:uFillTx/>
                <a:latin typeface="Rubik"/>
                <a:ea typeface="Rubik"/>
                <a:cs typeface="Rubik"/>
              </a:rPr>
              <a:t>Online courses can really consume you. Manage your time in a reasonable way. Don’t be available 24/7. Don’t turn your class into a one-on-one interaction with 30 students.</a:t>
            </a:r>
            <a:endParaRPr lang="en-US" sz="1400" b="0" i="0" u="none" strike="noStrike" kern="0" cap="none" spc="0" baseline="0">
              <a:solidFill>
                <a:srgbClr val="FFFFFF"/>
              </a:solidFill>
              <a:uFillTx/>
              <a:latin typeface="Arial"/>
              <a:ea typeface="Arial"/>
              <a:cs typeface="Arial"/>
            </a:endParaRPr>
          </a:p>
        </p:txBody>
      </p:sp>
      <p:sp>
        <p:nvSpPr>
          <p:cNvPr id="10" name="AutoShape 3">
            <a:extLst>
              <a:ext uri="{FF2B5EF4-FFF2-40B4-BE49-F238E27FC236}">
                <a16:creationId xmlns:a16="http://schemas.microsoft.com/office/drawing/2014/main" id="{33EEEA3F-74AA-7504-FFCF-86CAD1631F22}"/>
              </a:ext>
            </a:extLst>
          </p:cNvPr>
          <p:cNvSpPr/>
          <p:nvPr/>
        </p:nvSpPr>
        <p:spPr>
          <a:xfrm>
            <a:off x="6988173" y="1922461"/>
            <a:ext cx="4598983" cy="4873623"/>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5">
            <a:extLst>
              <a:ext uri="{FF2B5EF4-FFF2-40B4-BE49-F238E27FC236}">
                <a16:creationId xmlns:a16="http://schemas.microsoft.com/office/drawing/2014/main" id="{BDF7B980-97D3-8BC3-8DA3-08F4B9E38DDA}"/>
              </a:ext>
            </a:extLst>
          </p:cNvPr>
          <p:cNvSpPr/>
          <p:nvPr/>
        </p:nvSpPr>
        <p:spPr>
          <a:xfrm>
            <a:off x="6970708" y="1897059"/>
            <a:ext cx="3862389" cy="4773616"/>
          </a:xfrm>
          <a:custGeom>
            <a:avLst/>
            <a:gdLst>
              <a:gd name="f0" fmla="val 10800000"/>
              <a:gd name="f1" fmla="val 5400000"/>
              <a:gd name="f2" fmla="val 180"/>
              <a:gd name="f3" fmla="val w"/>
              <a:gd name="f4" fmla="val h"/>
              <a:gd name="f5" fmla="val 0"/>
              <a:gd name="f6" fmla="val 461"/>
              <a:gd name="f7" fmla="val 570"/>
              <a:gd name="f8" fmla="val 437"/>
              <a:gd name="f9" fmla="val 487"/>
              <a:gd name="f10" fmla="val 442"/>
              <a:gd name="f11" fmla="val 477"/>
              <a:gd name="f12" fmla="val 445"/>
              <a:gd name="f13" fmla="val 471"/>
              <a:gd name="f14" fmla="val 448"/>
              <a:gd name="f15" fmla="val 466"/>
              <a:gd name="f16" fmla="val 465"/>
              <a:gd name="f17" fmla="val 457"/>
              <a:gd name="f18" fmla="val 468"/>
              <a:gd name="f19" fmla="val 470"/>
              <a:gd name="f20" fmla="val 459"/>
              <a:gd name="f21" fmla="val 478"/>
              <a:gd name="f22" fmla="val 486"/>
              <a:gd name="f23" fmla="val 458"/>
              <a:gd name="f24" fmla="val 493"/>
              <a:gd name="f25" fmla="val 452"/>
              <a:gd name="f26" fmla="val 507"/>
              <a:gd name="f27" fmla="val 436"/>
              <a:gd name="f28" fmla="val 509"/>
              <a:gd name="f29" fmla="val 419"/>
              <a:gd name="f30" fmla="val 497"/>
              <a:gd name="f31" fmla="val 389"/>
              <a:gd name="f32" fmla="val 361"/>
              <a:gd name="f33" fmla="val 332"/>
              <a:gd name="f34" fmla="val 318"/>
              <a:gd name="f35" fmla="val 427"/>
              <a:gd name="f36" fmla="val 304"/>
              <a:gd name="f37" fmla="val 416"/>
              <a:gd name="f38" fmla="val 289"/>
              <a:gd name="f39" fmla="val 407"/>
              <a:gd name="f40" fmla="val 282"/>
              <a:gd name="f41" fmla="val 402"/>
              <a:gd name="f42" fmla="val 272"/>
              <a:gd name="f43" fmla="val 401"/>
              <a:gd name="f44" fmla="val 264"/>
              <a:gd name="f45" fmla="val 397"/>
              <a:gd name="f46" fmla="val 255"/>
              <a:gd name="f47" fmla="val 392"/>
              <a:gd name="f48" fmla="val 247"/>
              <a:gd name="f49" fmla="val 386"/>
              <a:gd name="f50" fmla="val 240"/>
              <a:gd name="f51" fmla="val 379"/>
              <a:gd name="f52" fmla="val 227"/>
              <a:gd name="f53" fmla="val 368"/>
              <a:gd name="f54" fmla="val 215"/>
              <a:gd name="f55" fmla="val 357"/>
              <a:gd name="f56" fmla="val 203"/>
              <a:gd name="f57" fmla="val 346"/>
              <a:gd name="f58" fmla="val 201"/>
              <a:gd name="f59" fmla="val 347"/>
              <a:gd name="f60" fmla="val 200"/>
              <a:gd name="f61" fmla="val 348"/>
              <a:gd name="f62" fmla="val 198"/>
              <a:gd name="f63" fmla="val 349"/>
              <a:gd name="f64" fmla="val 199"/>
              <a:gd name="f65" fmla="val 353"/>
              <a:gd name="f66" fmla="val 359"/>
              <a:gd name="f67" fmla="val 231"/>
              <a:gd name="f68" fmla="val 249"/>
              <a:gd name="f69" fmla="val 447"/>
              <a:gd name="f70" fmla="val 246"/>
              <a:gd name="f71" fmla="val 500"/>
              <a:gd name="f72" fmla="val 245"/>
              <a:gd name="f73" fmla="val 505"/>
              <a:gd name="f74" fmla="val 244"/>
              <a:gd name="f75" fmla="val 512"/>
              <a:gd name="f76" fmla="val 515"/>
              <a:gd name="f77" fmla="val 258"/>
              <a:gd name="f78" fmla="val 526"/>
              <a:gd name="f79" fmla="val 270"/>
              <a:gd name="f80" fmla="val 536"/>
              <a:gd name="f81" fmla="val 546"/>
              <a:gd name="f82" fmla="val 287"/>
              <a:gd name="f83" fmla="val 550"/>
              <a:gd name="f84" fmla="val 292"/>
              <a:gd name="f85" fmla="val 554"/>
              <a:gd name="f86" fmla="val 297"/>
              <a:gd name="f87" fmla="val 557"/>
              <a:gd name="f88" fmla="val 561"/>
              <a:gd name="f89" fmla="val 286"/>
              <a:gd name="f90" fmla="val 568"/>
              <a:gd name="f91" fmla="val 281"/>
              <a:gd name="f92" fmla="val 259"/>
              <a:gd name="f93" fmla="val 238"/>
              <a:gd name="f94" fmla="val 217"/>
              <a:gd name="f95" fmla="val 569"/>
              <a:gd name="f96" fmla="val 559"/>
              <a:gd name="f97" fmla="val 549"/>
              <a:gd name="f98" fmla="val 220"/>
              <a:gd name="f99" fmla="val 474"/>
              <a:gd name="f100" fmla="val 183"/>
              <a:gd name="f101" fmla="val 439"/>
              <a:gd name="f102" fmla="val 181"/>
              <a:gd name="f103" fmla="val 433"/>
              <a:gd name="f104" fmla="val 179"/>
              <a:gd name="f105" fmla="val 430"/>
              <a:gd name="f106" fmla="val 168"/>
              <a:gd name="f107" fmla="val 129"/>
              <a:gd name="f108" fmla="val 387"/>
              <a:gd name="f109" fmla="val 132"/>
              <a:gd name="f110" fmla="val 395"/>
              <a:gd name="f111" fmla="val 135"/>
              <a:gd name="f112" fmla="val 138"/>
              <a:gd name="f113" fmla="val 409"/>
              <a:gd name="f114" fmla="val 153"/>
              <a:gd name="f115" fmla="val 134"/>
              <a:gd name="f116" fmla="val 475"/>
              <a:gd name="f117" fmla="val 93"/>
              <a:gd name="f118" fmla="val 81"/>
              <a:gd name="f119" fmla="val 479"/>
              <a:gd name="f120" fmla="val 69"/>
              <a:gd name="f121" fmla="val 53"/>
              <a:gd name="f122" fmla="val 51"/>
              <a:gd name="f123" fmla="val 495"/>
              <a:gd name="f124" fmla="val 49"/>
              <a:gd name="f125" fmla="val 45"/>
              <a:gd name="f126" fmla="val 528"/>
              <a:gd name="f127" fmla="val 43"/>
              <a:gd name="f128" fmla="val 535"/>
              <a:gd name="f129" fmla="val 38"/>
              <a:gd name="f130" fmla="val 545"/>
              <a:gd name="f131" fmla="val 32"/>
              <a:gd name="f132" fmla="val 547"/>
              <a:gd name="f133" fmla="val 26"/>
              <a:gd name="f134" fmla="val 16"/>
              <a:gd name="f135" fmla="val 543"/>
              <a:gd name="f136" fmla="val 11"/>
              <a:gd name="f137" fmla="val 538"/>
              <a:gd name="f138" fmla="val 6"/>
              <a:gd name="f139" fmla="val 532"/>
              <a:gd name="f140" fmla="val 3"/>
              <a:gd name="f141" fmla="val 523"/>
              <a:gd name="f142" fmla="val 2"/>
              <a:gd name="f143" fmla="val 514"/>
              <a:gd name="f144" fmla="val 1"/>
              <a:gd name="f145" fmla="val 472"/>
              <a:gd name="f146" fmla="val 451"/>
              <a:gd name="f147" fmla="val 432"/>
              <a:gd name="f148" fmla="val 29"/>
              <a:gd name="f149" fmla="val 431"/>
              <a:gd name="f150" fmla="val 40"/>
              <a:gd name="f151" fmla="val 52"/>
              <a:gd name="f152" fmla="val 62"/>
              <a:gd name="f153" fmla="val 20"/>
              <a:gd name="f154" fmla="val 388"/>
              <a:gd name="f155" fmla="val 340"/>
              <a:gd name="f156" fmla="val 14"/>
              <a:gd name="f157" fmla="val 288"/>
              <a:gd name="f158" fmla="val 17"/>
              <a:gd name="f159" fmla="val 234"/>
              <a:gd name="f160" fmla="val 30"/>
              <a:gd name="f161" fmla="val 184"/>
              <a:gd name="f162" fmla="val 64"/>
              <a:gd name="f163" fmla="val 141"/>
              <a:gd name="f164" fmla="val 68"/>
              <a:gd name="f165" fmla="val 137"/>
              <a:gd name="f166" fmla="val 70"/>
              <a:gd name="f167" fmla="val 72"/>
              <a:gd name="f168" fmla="val 128"/>
              <a:gd name="f169" fmla="val 85"/>
              <a:gd name="f170" fmla="val 103"/>
              <a:gd name="f171" fmla="val 105"/>
              <a:gd name="f172" fmla="val 89"/>
              <a:gd name="f173" fmla="val 133"/>
              <a:gd name="f174" fmla="val 147"/>
              <a:gd name="f175" fmla="val 149"/>
              <a:gd name="f176" fmla="val 148"/>
              <a:gd name="f177" fmla="val 54"/>
              <a:gd name="f178" fmla="val 35"/>
              <a:gd name="f179" fmla="val 160"/>
              <a:gd name="f180" fmla="val 189"/>
              <a:gd name="f181" fmla="val 207"/>
              <a:gd name="f182" fmla="val 9"/>
              <a:gd name="f183" fmla="val 225"/>
              <a:gd name="f184" fmla="val 233"/>
              <a:gd name="f185" fmla="val 73"/>
              <a:gd name="f186" fmla="val 92"/>
              <a:gd name="f187" fmla="val 196"/>
              <a:gd name="f188" fmla="val 113"/>
              <a:gd name="f189" fmla="val 197"/>
              <a:gd name="f190" fmla="val 115"/>
              <a:gd name="f191" fmla="val 122"/>
              <a:gd name="f192" fmla="val 206"/>
              <a:gd name="f193" fmla="val 126"/>
              <a:gd name="f194" fmla="val 150"/>
              <a:gd name="f195" fmla="val 236"/>
              <a:gd name="f196" fmla="val 232"/>
              <a:gd name="f197" fmla="val 214"/>
              <a:gd name="f198" fmla="val 229"/>
              <a:gd name="f199" fmla="val 223"/>
              <a:gd name="f200" fmla="val 254"/>
              <a:gd name="f201" fmla="val 273"/>
              <a:gd name="f202" fmla="val 300"/>
              <a:gd name="f203" fmla="val 326"/>
              <a:gd name="f204" fmla="val 260"/>
              <a:gd name="f205" fmla="val 351"/>
              <a:gd name="f206" fmla="val 285"/>
              <a:gd name="f207" fmla="val 400"/>
              <a:gd name="f208" fmla="val 337"/>
              <a:gd name="f209" fmla="val 380"/>
              <a:gd name="f210" fmla="val 449"/>
              <a:gd name="f211" fmla="val 399"/>
              <a:gd name="f212" fmla="val 462"/>
              <a:gd name="f213" fmla="val 418"/>
              <a:gd name="f214" fmla="val 222"/>
              <a:gd name="f215" fmla="val 210"/>
              <a:gd name="f216" fmla="val 325"/>
              <a:gd name="f217" fmla="val 306"/>
              <a:gd name="f218" fmla="val 190"/>
              <a:gd name="f219" fmla="val 265"/>
              <a:gd name="f220" fmla="val 182"/>
              <a:gd name="f221" fmla="val 176"/>
              <a:gd name="f222" fmla="val 170"/>
              <a:gd name="f223" fmla="val 239"/>
              <a:gd name="f224" fmla="val 159"/>
              <a:gd name="f225" fmla="val 257"/>
              <a:gd name="f226" fmla="val 162"/>
              <a:gd name="f227" fmla="val 305"/>
              <a:gd name="f228" fmla="val 193"/>
              <a:gd name="f229" fmla="+- 0 0 -90"/>
              <a:gd name="f230" fmla="*/ f3 1 461"/>
              <a:gd name="f231" fmla="*/ f4 1 570"/>
              <a:gd name="f232" fmla="val f5"/>
              <a:gd name="f233" fmla="val f6"/>
              <a:gd name="f234" fmla="val f7"/>
              <a:gd name="f235" fmla="*/ f229 f0 1"/>
              <a:gd name="f236" fmla="+- f234 0 f232"/>
              <a:gd name="f237" fmla="+- f233 0 f232"/>
              <a:gd name="f238" fmla="*/ f235 1 f2"/>
              <a:gd name="f239" fmla="*/ f237 1 461"/>
              <a:gd name="f240" fmla="*/ f236 1 570"/>
              <a:gd name="f241" fmla="*/ 437 f237 1"/>
              <a:gd name="f242" fmla="*/ 487 f236 1"/>
              <a:gd name="f243" fmla="*/ 448 f237 1"/>
              <a:gd name="f244" fmla="*/ 466 f236 1"/>
              <a:gd name="f245" fmla="*/ 457 f237 1"/>
              <a:gd name="f246" fmla="*/ 470 f236 1"/>
              <a:gd name="f247" fmla="*/ 458 f237 1"/>
              <a:gd name="f248" fmla="*/ 493 f236 1"/>
              <a:gd name="f249" fmla="*/ 419 f237 1"/>
              <a:gd name="f250" fmla="*/ 497 f236 1"/>
              <a:gd name="f251" fmla="*/ 332 f237 1"/>
              <a:gd name="f252" fmla="*/ 437 f236 1"/>
              <a:gd name="f253" fmla="*/ 289 f237 1"/>
              <a:gd name="f254" fmla="*/ 407 f236 1"/>
              <a:gd name="f255" fmla="*/ 264 f237 1"/>
              <a:gd name="f256" fmla="*/ 397 f236 1"/>
              <a:gd name="f257" fmla="*/ 240 f237 1"/>
              <a:gd name="f258" fmla="*/ 379 f236 1"/>
              <a:gd name="f259" fmla="*/ 203 f237 1"/>
              <a:gd name="f260" fmla="*/ 346 f236 1"/>
              <a:gd name="f261" fmla="*/ 198 f237 1"/>
              <a:gd name="f262" fmla="*/ 349 f236 1"/>
              <a:gd name="f263" fmla="*/ 201 f237 1"/>
              <a:gd name="f264" fmla="*/ 359 f236 1"/>
              <a:gd name="f265" fmla="*/ 246 f237 1"/>
              <a:gd name="f266" fmla="*/ 500 f236 1"/>
              <a:gd name="f267" fmla="*/ 247 f237 1"/>
              <a:gd name="f268" fmla="*/ 515 f236 1"/>
              <a:gd name="f269" fmla="*/ 282 f237 1"/>
              <a:gd name="f270" fmla="*/ 546 f236 1"/>
              <a:gd name="f271" fmla="*/ 297 f237 1"/>
              <a:gd name="f272" fmla="*/ 557 f236 1"/>
              <a:gd name="f273" fmla="*/ 281 f237 1"/>
              <a:gd name="f274" fmla="*/ 568 f236 1"/>
              <a:gd name="f275" fmla="*/ 217 f237 1"/>
              <a:gd name="f276" fmla="*/ 570 f236 1"/>
              <a:gd name="f277" fmla="*/ 549 f236 1"/>
              <a:gd name="f278" fmla="*/ 183 f237 1"/>
              <a:gd name="f279" fmla="*/ 439 f236 1"/>
              <a:gd name="f280" fmla="*/ 179 f237 1"/>
              <a:gd name="f281" fmla="*/ 430 f236 1"/>
              <a:gd name="f282" fmla="*/ 129 f237 1"/>
              <a:gd name="f283" fmla="*/ 387 f236 1"/>
              <a:gd name="f284" fmla="*/ 138 f237 1"/>
              <a:gd name="f285" fmla="*/ 409 f236 1"/>
              <a:gd name="f286" fmla="*/ 93 f237 1"/>
              <a:gd name="f287" fmla="*/ 478 f236 1"/>
              <a:gd name="f288" fmla="*/ 53 f237 1"/>
              <a:gd name="f289" fmla="*/ 45 f237 1"/>
              <a:gd name="f290" fmla="*/ 528 f236 1"/>
              <a:gd name="f291" fmla="*/ 32 f237 1"/>
              <a:gd name="f292" fmla="*/ 547 f236 1"/>
              <a:gd name="f293" fmla="*/ 11 f237 1"/>
              <a:gd name="f294" fmla="*/ 538 f236 1"/>
              <a:gd name="f295" fmla="*/ 2 f237 1"/>
              <a:gd name="f296" fmla="*/ 514 f236 1"/>
              <a:gd name="f297" fmla="*/ 1 f237 1"/>
              <a:gd name="f298" fmla="*/ 451 f236 1"/>
              <a:gd name="f299" fmla="*/ 29 f237 1"/>
              <a:gd name="f300" fmla="*/ 431 f236 1"/>
              <a:gd name="f301" fmla="*/ 62 f237 1"/>
              <a:gd name="f302" fmla="*/ 427 f236 1"/>
              <a:gd name="f303" fmla="*/ 14 f237 1"/>
              <a:gd name="f304" fmla="*/ 288 f236 1"/>
              <a:gd name="f305" fmla="*/ 64 f237 1"/>
              <a:gd name="f306" fmla="*/ 141 f236 1"/>
              <a:gd name="f307" fmla="*/ 72 f237 1"/>
              <a:gd name="f308" fmla="*/ 128 f236 1"/>
              <a:gd name="f309" fmla="*/ 133 f237 1"/>
              <a:gd name="f310" fmla="*/ 89 f236 1"/>
              <a:gd name="f311" fmla="*/ 148 f237 1"/>
              <a:gd name="f312" fmla="*/ 70 f236 1"/>
              <a:gd name="f313" fmla="*/ 160 f237 1"/>
              <a:gd name="f314" fmla="*/ 20 f236 1"/>
              <a:gd name="f315" fmla="*/ 207 f237 1"/>
              <a:gd name="f316" fmla="*/ 9 f236 1"/>
              <a:gd name="f317" fmla="*/ 225 f237 1"/>
              <a:gd name="f318" fmla="*/ 53 f236 1"/>
              <a:gd name="f319" fmla="*/ 196 f237 1"/>
              <a:gd name="f320" fmla="*/ 113 f236 1"/>
              <a:gd name="f321" fmla="*/ 206 f237 1"/>
              <a:gd name="f322" fmla="*/ 126 f236 1"/>
              <a:gd name="f323" fmla="*/ 232 f237 1"/>
              <a:gd name="f324" fmla="*/ 214 f236 1"/>
              <a:gd name="f325" fmla="*/ 227 f237 1"/>
              <a:gd name="f326" fmla="*/ 273 f236 1"/>
              <a:gd name="f327" fmla="*/ 260 f237 1"/>
              <a:gd name="f328" fmla="*/ 351 f236 1"/>
              <a:gd name="f329" fmla="*/ 380 f237 1"/>
              <a:gd name="f330" fmla="*/ 449 f236 1"/>
              <a:gd name="f331" fmla="*/ 222 f237 1"/>
              <a:gd name="f332" fmla="*/ 190 f237 1"/>
              <a:gd name="f333" fmla="*/ 286 f236 1"/>
              <a:gd name="f334" fmla="*/ 176 f237 1"/>
              <a:gd name="f335" fmla="*/ 217 f236 1"/>
              <a:gd name="f336" fmla="*/ 162 f237 1"/>
              <a:gd name="f337" fmla="+- f238 0 f1"/>
              <a:gd name="f338" fmla="*/ f241 1 461"/>
              <a:gd name="f339" fmla="*/ f242 1 570"/>
              <a:gd name="f340" fmla="*/ f243 1 461"/>
              <a:gd name="f341" fmla="*/ f244 1 570"/>
              <a:gd name="f342" fmla="*/ f245 1 461"/>
              <a:gd name="f343" fmla="*/ f246 1 570"/>
              <a:gd name="f344" fmla="*/ f247 1 461"/>
              <a:gd name="f345" fmla="*/ f248 1 570"/>
              <a:gd name="f346" fmla="*/ f249 1 461"/>
              <a:gd name="f347" fmla="*/ f250 1 570"/>
              <a:gd name="f348" fmla="*/ f251 1 461"/>
              <a:gd name="f349" fmla="*/ f252 1 570"/>
              <a:gd name="f350" fmla="*/ f253 1 461"/>
              <a:gd name="f351" fmla="*/ f254 1 570"/>
              <a:gd name="f352" fmla="*/ f255 1 461"/>
              <a:gd name="f353" fmla="*/ f256 1 570"/>
              <a:gd name="f354" fmla="*/ f257 1 461"/>
              <a:gd name="f355" fmla="*/ f258 1 570"/>
              <a:gd name="f356" fmla="*/ f259 1 461"/>
              <a:gd name="f357" fmla="*/ f260 1 570"/>
              <a:gd name="f358" fmla="*/ f261 1 461"/>
              <a:gd name="f359" fmla="*/ f262 1 570"/>
              <a:gd name="f360" fmla="*/ f263 1 461"/>
              <a:gd name="f361" fmla="*/ f264 1 570"/>
              <a:gd name="f362" fmla="*/ f265 1 461"/>
              <a:gd name="f363" fmla="*/ f266 1 570"/>
              <a:gd name="f364" fmla="*/ f267 1 461"/>
              <a:gd name="f365" fmla="*/ f268 1 570"/>
              <a:gd name="f366" fmla="*/ f269 1 461"/>
              <a:gd name="f367" fmla="*/ f270 1 570"/>
              <a:gd name="f368" fmla="*/ f271 1 461"/>
              <a:gd name="f369" fmla="*/ f272 1 570"/>
              <a:gd name="f370" fmla="*/ f273 1 461"/>
              <a:gd name="f371" fmla="*/ f274 1 570"/>
              <a:gd name="f372" fmla="*/ f275 1 461"/>
              <a:gd name="f373" fmla="*/ f276 1 570"/>
              <a:gd name="f374" fmla="*/ f277 1 570"/>
              <a:gd name="f375" fmla="*/ f278 1 461"/>
              <a:gd name="f376" fmla="*/ f279 1 570"/>
              <a:gd name="f377" fmla="*/ f280 1 461"/>
              <a:gd name="f378" fmla="*/ f281 1 570"/>
              <a:gd name="f379" fmla="*/ f282 1 461"/>
              <a:gd name="f380" fmla="*/ f283 1 570"/>
              <a:gd name="f381" fmla="*/ f284 1 461"/>
              <a:gd name="f382" fmla="*/ f285 1 570"/>
              <a:gd name="f383" fmla="*/ f286 1 461"/>
              <a:gd name="f384" fmla="*/ f287 1 570"/>
              <a:gd name="f385" fmla="*/ f288 1 461"/>
              <a:gd name="f386" fmla="*/ f289 1 461"/>
              <a:gd name="f387" fmla="*/ f290 1 570"/>
              <a:gd name="f388" fmla="*/ f291 1 461"/>
              <a:gd name="f389" fmla="*/ f292 1 570"/>
              <a:gd name="f390" fmla="*/ f293 1 461"/>
              <a:gd name="f391" fmla="*/ f294 1 570"/>
              <a:gd name="f392" fmla="*/ f295 1 461"/>
              <a:gd name="f393" fmla="*/ f296 1 570"/>
              <a:gd name="f394" fmla="*/ f297 1 461"/>
              <a:gd name="f395" fmla="*/ f298 1 570"/>
              <a:gd name="f396" fmla="*/ f299 1 461"/>
              <a:gd name="f397" fmla="*/ f300 1 570"/>
              <a:gd name="f398" fmla="*/ f301 1 461"/>
              <a:gd name="f399" fmla="*/ f302 1 570"/>
              <a:gd name="f400" fmla="*/ f303 1 461"/>
              <a:gd name="f401" fmla="*/ f304 1 570"/>
              <a:gd name="f402" fmla="*/ f305 1 461"/>
              <a:gd name="f403" fmla="*/ f306 1 570"/>
              <a:gd name="f404" fmla="*/ f307 1 461"/>
              <a:gd name="f405" fmla="*/ f308 1 570"/>
              <a:gd name="f406" fmla="*/ f309 1 461"/>
              <a:gd name="f407" fmla="*/ f310 1 570"/>
              <a:gd name="f408" fmla="*/ f311 1 461"/>
              <a:gd name="f409" fmla="*/ f312 1 570"/>
              <a:gd name="f410" fmla="*/ f313 1 461"/>
              <a:gd name="f411" fmla="*/ f314 1 570"/>
              <a:gd name="f412" fmla="*/ f315 1 461"/>
              <a:gd name="f413" fmla="*/ f316 1 570"/>
              <a:gd name="f414" fmla="*/ f317 1 461"/>
              <a:gd name="f415" fmla="*/ f318 1 570"/>
              <a:gd name="f416" fmla="*/ f319 1 461"/>
              <a:gd name="f417" fmla="*/ f320 1 570"/>
              <a:gd name="f418" fmla="*/ f321 1 461"/>
              <a:gd name="f419" fmla="*/ f322 1 570"/>
              <a:gd name="f420" fmla="*/ f323 1 461"/>
              <a:gd name="f421" fmla="*/ f324 1 570"/>
              <a:gd name="f422" fmla="*/ f325 1 461"/>
              <a:gd name="f423" fmla="*/ f326 1 570"/>
              <a:gd name="f424" fmla="*/ f327 1 461"/>
              <a:gd name="f425" fmla="*/ f328 1 570"/>
              <a:gd name="f426" fmla="*/ f329 1 461"/>
              <a:gd name="f427" fmla="*/ f330 1 570"/>
              <a:gd name="f428" fmla="*/ f331 1 461"/>
              <a:gd name="f429" fmla="*/ f332 1 461"/>
              <a:gd name="f430" fmla="*/ f333 1 570"/>
              <a:gd name="f431" fmla="*/ f334 1 461"/>
              <a:gd name="f432" fmla="*/ f335 1 570"/>
              <a:gd name="f433" fmla="*/ f336 1 461"/>
              <a:gd name="f434" fmla="*/ 0 1 f239"/>
              <a:gd name="f435" fmla="*/ f233 1 f239"/>
              <a:gd name="f436" fmla="*/ 0 1 f240"/>
              <a:gd name="f437" fmla="*/ f234 1 f240"/>
              <a:gd name="f438" fmla="*/ f338 1 f239"/>
              <a:gd name="f439" fmla="*/ f339 1 f240"/>
              <a:gd name="f440" fmla="*/ f340 1 f239"/>
              <a:gd name="f441" fmla="*/ f341 1 f240"/>
              <a:gd name="f442" fmla="*/ f342 1 f239"/>
              <a:gd name="f443" fmla="*/ f343 1 f240"/>
              <a:gd name="f444" fmla="*/ f344 1 f239"/>
              <a:gd name="f445" fmla="*/ f345 1 f240"/>
              <a:gd name="f446" fmla="*/ f346 1 f239"/>
              <a:gd name="f447" fmla="*/ f347 1 f240"/>
              <a:gd name="f448" fmla="*/ f348 1 f239"/>
              <a:gd name="f449" fmla="*/ f349 1 f240"/>
              <a:gd name="f450" fmla="*/ f350 1 f239"/>
              <a:gd name="f451" fmla="*/ f351 1 f240"/>
              <a:gd name="f452" fmla="*/ f352 1 f239"/>
              <a:gd name="f453" fmla="*/ f353 1 f240"/>
              <a:gd name="f454" fmla="*/ f354 1 f239"/>
              <a:gd name="f455" fmla="*/ f355 1 f240"/>
              <a:gd name="f456" fmla="*/ f356 1 f239"/>
              <a:gd name="f457" fmla="*/ f357 1 f240"/>
              <a:gd name="f458" fmla="*/ f358 1 f239"/>
              <a:gd name="f459" fmla="*/ f359 1 f240"/>
              <a:gd name="f460" fmla="*/ f360 1 f239"/>
              <a:gd name="f461" fmla="*/ f361 1 f240"/>
              <a:gd name="f462" fmla="*/ f362 1 f239"/>
              <a:gd name="f463" fmla="*/ f363 1 f240"/>
              <a:gd name="f464" fmla="*/ f364 1 f239"/>
              <a:gd name="f465" fmla="*/ f365 1 f240"/>
              <a:gd name="f466" fmla="*/ f366 1 f239"/>
              <a:gd name="f467" fmla="*/ f367 1 f240"/>
              <a:gd name="f468" fmla="*/ f368 1 f239"/>
              <a:gd name="f469" fmla="*/ f369 1 f240"/>
              <a:gd name="f470" fmla="*/ f370 1 f239"/>
              <a:gd name="f471" fmla="*/ f371 1 f240"/>
              <a:gd name="f472" fmla="*/ f372 1 f239"/>
              <a:gd name="f473" fmla="*/ f373 1 f240"/>
              <a:gd name="f474" fmla="*/ f374 1 f240"/>
              <a:gd name="f475" fmla="*/ f375 1 f239"/>
              <a:gd name="f476" fmla="*/ f376 1 f240"/>
              <a:gd name="f477" fmla="*/ f377 1 f239"/>
              <a:gd name="f478" fmla="*/ f378 1 f240"/>
              <a:gd name="f479" fmla="*/ f379 1 f239"/>
              <a:gd name="f480" fmla="*/ f380 1 f240"/>
              <a:gd name="f481" fmla="*/ f381 1 f239"/>
              <a:gd name="f482" fmla="*/ f382 1 f240"/>
              <a:gd name="f483" fmla="*/ f383 1 f239"/>
              <a:gd name="f484" fmla="*/ f384 1 f240"/>
              <a:gd name="f485" fmla="*/ f385 1 f239"/>
              <a:gd name="f486" fmla="*/ f386 1 f239"/>
              <a:gd name="f487" fmla="*/ f387 1 f240"/>
              <a:gd name="f488" fmla="*/ f388 1 f239"/>
              <a:gd name="f489" fmla="*/ f389 1 f240"/>
              <a:gd name="f490" fmla="*/ f390 1 f239"/>
              <a:gd name="f491" fmla="*/ f391 1 f240"/>
              <a:gd name="f492" fmla="*/ f392 1 f239"/>
              <a:gd name="f493" fmla="*/ f393 1 f240"/>
              <a:gd name="f494" fmla="*/ f394 1 f239"/>
              <a:gd name="f495" fmla="*/ f395 1 f240"/>
              <a:gd name="f496" fmla="*/ f396 1 f239"/>
              <a:gd name="f497" fmla="*/ f397 1 f240"/>
              <a:gd name="f498" fmla="*/ f398 1 f239"/>
              <a:gd name="f499" fmla="*/ f399 1 f240"/>
              <a:gd name="f500" fmla="*/ f400 1 f239"/>
              <a:gd name="f501" fmla="*/ f401 1 f240"/>
              <a:gd name="f502" fmla="*/ f402 1 f239"/>
              <a:gd name="f503" fmla="*/ f403 1 f240"/>
              <a:gd name="f504" fmla="*/ f404 1 f239"/>
              <a:gd name="f505" fmla="*/ f405 1 f240"/>
              <a:gd name="f506" fmla="*/ f406 1 f239"/>
              <a:gd name="f507" fmla="*/ f407 1 f240"/>
              <a:gd name="f508" fmla="*/ f408 1 f239"/>
              <a:gd name="f509" fmla="*/ f409 1 f240"/>
              <a:gd name="f510" fmla="*/ f410 1 f239"/>
              <a:gd name="f511" fmla="*/ f411 1 f240"/>
              <a:gd name="f512" fmla="*/ f412 1 f239"/>
              <a:gd name="f513" fmla="*/ f413 1 f240"/>
              <a:gd name="f514" fmla="*/ f414 1 f239"/>
              <a:gd name="f515" fmla="*/ f415 1 f240"/>
              <a:gd name="f516" fmla="*/ f416 1 f239"/>
              <a:gd name="f517" fmla="*/ f417 1 f240"/>
              <a:gd name="f518" fmla="*/ f418 1 f239"/>
              <a:gd name="f519" fmla="*/ f419 1 f240"/>
              <a:gd name="f520" fmla="*/ f420 1 f239"/>
              <a:gd name="f521" fmla="*/ f421 1 f240"/>
              <a:gd name="f522" fmla="*/ f422 1 f239"/>
              <a:gd name="f523" fmla="*/ f423 1 f240"/>
              <a:gd name="f524" fmla="*/ f424 1 f239"/>
              <a:gd name="f525" fmla="*/ f425 1 f240"/>
              <a:gd name="f526" fmla="*/ f426 1 f239"/>
              <a:gd name="f527" fmla="*/ f427 1 f240"/>
              <a:gd name="f528" fmla="*/ f428 1 f239"/>
              <a:gd name="f529" fmla="*/ f429 1 f239"/>
              <a:gd name="f530" fmla="*/ f430 1 f240"/>
              <a:gd name="f531" fmla="*/ f431 1 f239"/>
              <a:gd name="f532" fmla="*/ f432 1 f240"/>
              <a:gd name="f533" fmla="*/ f433 1 f239"/>
              <a:gd name="f534" fmla="*/ f434 f230 1"/>
              <a:gd name="f535" fmla="*/ f435 f230 1"/>
              <a:gd name="f536" fmla="*/ f437 f231 1"/>
              <a:gd name="f537" fmla="*/ f436 f231 1"/>
              <a:gd name="f538" fmla="*/ f438 f230 1"/>
              <a:gd name="f539" fmla="*/ f439 f231 1"/>
              <a:gd name="f540" fmla="*/ f440 f230 1"/>
              <a:gd name="f541" fmla="*/ f441 f231 1"/>
              <a:gd name="f542" fmla="*/ f442 f230 1"/>
              <a:gd name="f543" fmla="*/ f443 f231 1"/>
              <a:gd name="f544" fmla="*/ f444 f230 1"/>
              <a:gd name="f545" fmla="*/ f445 f231 1"/>
              <a:gd name="f546" fmla="*/ f446 f230 1"/>
              <a:gd name="f547" fmla="*/ f447 f231 1"/>
              <a:gd name="f548" fmla="*/ f448 f230 1"/>
              <a:gd name="f549" fmla="*/ f449 f231 1"/>
              <a:gd name="f550" fmla="*/ f450 f230 1"/>
              <a:gd name="f551" fmla="*/ f451 f231 1"/>
              <a:gd name="f552" fmla="*/ f452 f230 1"/>
              <a:gd name="f553" fmla="*/ f453 f231 1"/>
              <a:gd name="f554" fmla="*/ f454 f230 1"/>
              <a:gd name="f555" fmla="*/ f455 f231 1"/>
              <a:gd name="f556" fmla="*/ f456 f230 1"/>
              <a:gd name="f557" fmla="*/ f457 f231 1"/>
              <a:gd name="f558" fmla="*/ f458 f230 1"/>
              <a:gd name="f559" fmla="*/ f459 f231 1"/>
              <a:gd name="f560" fmla="*/ f460 f230 1"/>
              <a:gd name="f561" fmla="*/ f461 f231 1"/>
              <a:gd name="f562" fmla="*/ f462 f230 1"/>
              <a:gd name="f563" fmla="*/ f463 f231 1"/>
              <a:gd name="f564" fmla="*/ f464 f230 1"/>
              <a:gd name="f565" fmla="*/ f465 f231 1"/>
              <a:gd name="f566" fmla="*/ f466 f230 1"/>
              <a:gd name="f567" fmla="*/ f467 f231 1"/>
              <a:gd name="f568" fmla="*/ f468 f230 1"/>
              <a:gd name="f569" fmla="*/ f469 f231 1"/>
              <a:gd name="f570" fmla="*/ f470 f230 1"/>
              <a:gd name="f571" fmla="*/ f471 f231 1"/>
              <a:gd name="f572" fmla="*/ f472 f230 1"/>
              <a:gd name="f573" fmla="*/ f473 f231 1"/>
              <a:gd name="f574" fmla="*/ f474 f231 1"/>
              <a:gd name="f575" fmla="*/ f475 f230 1"/>
              <a:gd name="f576" fmla="*/ f476 f231 1"/>
              <a:gd name="f577" fmla="*/ f477 f230 1"/>
              <a:gd name="f578" fmla="*/ f478 f231 1"/>
              <a:gd name="f579" fmla="*/ f479 f230 1"/>
              <a:gd name="f580" fmla="*/ f480 f231 1"/>
              <a:gd name="f581" fmla="*/ f481 f230 1"/>
              <a:gd name="f582" fmla="*/ f482 f231 1"/>
              <a:gd name="f583" fmla="*/ f483 f230 1"/>
              <a:gd name="f584" fmla="*/ f484 f231 1"/>
              <a:gd name="f585" fmla="*/ f485 f230 1"/>
              <a:gd name="f586" fmla="*/ f486 f230 1"/>
              <a:gd name="f587" fmla="*/ f487 f231 1"/>
              <a:gd name="f588" fmla="*/ f488 f230 1"/>
              <a:gd name="f589" fmla="*/ f489 f231 1"/>
              <a:gd name="f590" fmla="*/ f490 f230 1"/>
              <a:gd name="f591" fmla="*/ f491 f231 1"/>
              <a:gd name="f592" fmla="*/ f492 f230 1"/>
              <a:gd name="f593" fmla="*/ f493 f231 1"/>
              <a:gd name="f594" fmla="*/ f494 f230 1"/>
              <a:gd name="f595" fmla="*/ f495 f231 1"/>
              <a:gd name="f596" fmla="*/ f496 f230 1"/>
              <a:gd name="f597" fmla="*/ f497 f231 1"/>
              <a:gd name="f598" fmla="*/ f498 f230 1"/>
              <a:gd name="f599" fmla="*/ f499 f231 1"/>
              <a:gd name="f600" fmla="*/ f500 f230 1"/>
              <a:gd name="f601" fmla="*/ f501 f231 1"/>
              <a:gd name="f602" fmla="*/ f502 f230 1"/>
              <a:gd name="f603" fmla="*/ f503 f231 1"/>
              <a:gd name="f604" fmla="*/ f504 f230 1"/>
              <a:gd name="f605" fmla="*/ f505 f231 1"/>
              <a:gd name="f606" fmla="*/ f506 f230 1"/>
              <a:gd name="f607" fmla="*/ f507 f231 1"/>
              <a:gd name="f608" fmla="*/ f508 f230 1"/>
              <a:gd name="f609" fmla="*/ f509 f231 1"/>
              <a:gd name="f610" fmla="*/ f510 f230 1"/>
              <a:gd name="f611" fmla="*/ f511 f231 1"/>
              <a:gd name="f612" fmla="*/ f512 f230 1"/>
              <a:gd name="f613" fmla="*/ f513 f231 1"/>
              <a:gd name="f614" fmla="*/ f514 f230 1"/>
              <a:gd name="f615" fmla="*/ f515 f231 1"/>
              <a:gd name="f616" fmla="*/ f516 f230 1"/>
              <a:gd name="f617" fmla="*/ f517 f231 1"/>
              <a:gd name="f618" fmla="*/ f518 f230 1"/>
              <a:gd name="f619" fmla="*/ f519 f231 1"/>
              <a:gd name="f620" fmla="*/ f520 f230 1"/>
              <a:gd name="f621" fmla="*/ f521 f231 1"/>
              <a:gd name="f622" fmla="*/ f522 f230 1"/>
              <a:gd name="f623" fmla="*/ f523 f231 1"/>
              <a:gd name="f624" fmla="*/ f524 f230 1"/>
              <a:gd name="f625" fmla="*/ f525 f231 1"/>
              <a:gd name="f626" fmla="*/ f526 f230 1"/>
              <a:gd name="f627" fmla="*/ f527 f231 1"/>
              <a:gd name="f628" fmla="*/ f528 f230 1"/>
              <a:gd name="f629" fmla="*/ f529 f230 1"/>
              <a:gd name="f630" fmla="*/ f530 f231 1"/>
              <a:gd name="f631" fmla="*/ f531 f230 1"/>
              <a:gd name="f632" fmla="*/ f532 f231 1"/>
              <a:gd name="f633" fmla="*/ f533 f230 1"/>
            </a:gdLst>
            <a:ahLst/>
            <a:cxnLst>
              <a:cxn ang="3cd4">
                <a:pos x="hc" y="t"/>
              </a:cxn>
              <a:cxn ang="0">
                <a:pos x="r" y="vc"/>
              </a:cxn>
              <a:cxn ang="cd4">
                <a:pos x="hc" y="b"/>
              </a:cxn>
              <a:cxn ang="cd2">
                <a:pos x="l" y="vc"/>
              </a:cxn>
              <a:cxn ang="f337">
                <a:pos x="f538" y="f539"/>
              </a:cxn>
              <a:cxn ang="f337">
                <a:pos x="f540" y="f541"/>
              </a:cxn>
              <a:cxn ang="f337">
                <a:pos x="f542" y="f543"/>
              </a:cxn>
              <a:cxn ang="f337">
                <a:pos x="f544" y="f545"/>
              </a:cxn>
              <a:cxn ang="f337">
                <a:pos x="f546" y="f547"/>
              </a:cxn>
              <a:cxn ang="f337">
                <a:pos x="f548" y="f549"/>
              </a:cxn>
              <a:cxn ang="f337">
                <a:pos x="f550" y="f551"/>
              </a:cxn>
              <a:cxn ang="f337">
                <a:pos x="f552" y="f553"/>
              </a:cxn>
              <a:cxn ang="f337">
                <a:pos x="f554" y="f555"/>
              </a:cxn>
              <a:cxn ang="f337">
                <a:pos x="f556" y="f557"/>
              </a:cxn>
              <a:cxn ang="f337">
                <a:pos x="f558" y="f559"/>
              </a:cxn>
              <a:cxn ang="f337">
                <a:pos x="f560" y="f561"/>
              </a:cxn>
              <a:cxn ang="f337">
                <a:pos x="f562" y="f563"/>
              </a:cxn>
              <a:cxn ang="f337">
                <a:pos x="f564" y="f565"/>
              </a:cxn>
              <a:cxn ang="f337">
                <a:pos x="f566" y="f567"/>
              </a:cxn>
              <a:cxn ang="f337">
                <a:pos x="f568" y="f569"/>
              </a:cxn>
              <a:cxn ang="f337">
                <a:pos x="f570" y="f571"/>
              </a:cxn>
              <a:cxn ang="f337">
                <a:pos x="f572" y="f573"/>
              </a:cxn>
              <a:cxn ang="f337">
                <a:pos x="f556" y="f574"/>
              </a:cxn>
              <a:cxn ang="f337">
                <a:pos x="f575" y="f576"/>
              </a:cxn>
              <a:cxn ang="f337">
                <a:pos x="f577" y="f578"/>
              </a:cxn>
              <a:cxn ang="f337">
                <a:pos x="f579" y="f580"/>
              </a:cxn>
              <a:cxn ang="f337">
                <a:pos x="f581" y="f582"/>
              </a:cxn>
              <a:cxn ang="f337">
                <a:pos x="f583" y="f584"/>
              </a:cxn>
              <a:cxn ang="f337">
                <a:pos x="f585" y="f584"/>
              </a:cxn>
              <a:cxn ang="f337">
                <a:pos x="f586" y="f587"/>
              </a:cxn>
              <a:cxn ang="f337">
                <a:pos x="f588" y="f589"/>
              </a:cxn>
              <a:cxn ang="f337">
                <a:pos x="f590" y="f591"/>
              </a:cxn>
              <a:cxn ang="f337">
                <a:pos x="f592" y="f593"/>
              </a:cxn>
              <a:cxn ang="f337">
                <a:pos x="f594" y="f595"/>
              </a:cxn>
              <a:cxn ang="f337">
                <a:pos x="f596" y="f597"/>
              </a:cxn>
              <a:cxn ang="f337">
                <a:pos x="f598" y="f599"/>
              </a:cxn>
              <a:cxn ang="f337">
                <a:pos x="f600" y="f601"/>
              </a:cxn>
              <a:cxn ang="f337">
                <a:pos x="f602" y="f603"/>
              </a:cxn>
              <a:cxn ang="f337">
                <a:pos x="f604" y="f605"/>
              </a:cxn>
              <a:cxn ang="f337">
                <a:pos x="f606" y="f607"/>
              </a:cxn>
              <a:cxn ang="f337">
                <a:pos x="f608" y="f609"/>
              </a:cxn>
              <a:cxn ang="f337">
                <a:pos x="f610" y="f611"/>
              </a:cxn>
              <a:cxn ang="f337">
                <a:pos x="f612" y="f613"/>
              </a:cxn>
              <a:cxn ang="f337">
                <a:pos x="f614" y="f615"/>
              </a:cxn>
              <a:cxn ang="f337">
                <a:pos x="f616" y="f617"/>
              </a:cxn>
              <a:cxn ang="f337">
                <a:pos x="f618" y="f619"/>
              </a:cxn>
              <a:cxn ang="f337">
                <a:pos x="f620" y="f621"/>
              </a:cxn>
              <a:cxn ang="f337">
                <a:pos x="f622" y="f623"/>
              </a:cxn>
              <a:cxn ang="f337">
                <a:pos x="f624" y="f625"/>
              </a:cxn>
              <a:cxn ang="f337">
                <a:pos x="f626" y="f627"/>
              </a:cxn>
              <a:cxn ang="f337">
                <a:pos x="f538" y="f539"/>
              </a:cxn>
              <a:cxn ang="f337">
                <a:pos x="f628" y="f559"/>
              </a:cxn>
              <a:cxn ang="f337">
                <a:pos x="f629" y="f630"/>
              </a:cxn>
              <a:cxn ang="f337">
                <a:pos x="f631" y="f632"/>
              </a:cxn>
              <a:cxn ang="f337">
                <a:pos x="f633" y="f623"/>
              </a:cxn>
              <a:cxn ang="f337">
                <a:pos x="f628" y="f559"/>
              </a:cxn>
            </a:cxnLst>
            <a:rect l="f534" t="f537" r="f535" b="f536"/>
            <a:pathLst>
              <a:path w="461" h="570">
                <a:moveTo>
                  <a:pt x="f8" y="f9"/>
                </a:moveTo>
                <a:cubicBezTo>
                  <a:pt x="f10" y="f11"/>
                  <a:pt x="f12" y="f13"/>
                  <a:pt x="f14" y="f15"/>
                </a:cubicBezTo>
                <a:cubicBezTo>
                  <a:pt x="f14" y="f16"/>
                  <a:pt x="f17" y="f18"/>
                  <a:pt x="f17" y="f19"/>
                </a:cubicBezTo>
                <a:cubicBezTo>
                  <a:pt x="f20" y="f21"/>
                  <a:pt x="f6" y="f22"/>
                  <a:pt x="f23" y="f24"/>
                </a:cubicBezTo>
                <a:cubicBezTo>
                  <a:pt x="f25" y="f26"/>
                  <a:pt x="f27" y="f28"/>
                  <a:pt x="f29" y="f30"/>
                </a:cubicBezTo>
                <a:cubicBezTo>
                  <a:pt x="f31" y="f21"/>
                  <a:pt x="f32" y="f17"/>
                  <a:pt x="f33" y="f8"/>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0" y="f55"/>
                  <a:pt x="f58" y="f66"/>
                </a:cubicBezTo>
                <a:cubicBezTo>
                  <a:pt x="f67" y="f43"/>
                  <a:pt x="f68" y="f69"/>
                  <a:pt x="f70" y="f71"/>
                </a:cubicBezTo>
                <a:cubicBezTo>
                  <a:pt x="f72" y="f73"/>
                  <a:pt x="f74" y="f75"/>
                  <a:pt x="f48" y="f76"/>
                </a:cubicBezTo>
                <a:cubicBezTo>
                  <a:pt x="f77" y="f78"/>
                  <a:pt x="f79" y="f80"/>
                  <a:pt x="f40" y="f81"/>
                </a:cubicBezTo>
                <a:cubicBezTo>
                  <a:pt x="f82" y="f83"/>
                  <a:pt x="f84" y="f85"/>
                  <a:pt x="f86" y="f87"/>
                </a:cubicBezTo>
                <a:cubicBezTo>
                  <a:pt x="f84" y="f88"/>
                  <a:pt x="f89" y="f90"/>
                  <a:pt x="f91" y="f90"/>
                </a:cubicBezTo>
                <a:cubicBezTo>
                  <a:pt x="f92" y="f7"/>
                  <a:pt x="f93" y="f7"/>
                  <a:pt x="f94" y="f7"/>
                </a:cubicBezTo>
                <a:cubicBezTo>
                  <a:pt x="f56" y="f95"/>
                  <a:pt x="f64" y="f96"/>
                  <a:pt x="f56" y="f97"/>
                </a:cubicBezTo>
                <a:cubicBezTo>
                  <a:pt x="f98" y="f26"/>
                  <a:pt x="f64" y="f99"/>
                  <a:pt x="f100" y="f101"/>
                </a:cubicBezTo>
                <a:cubicBezTo>
                  <a:pt x="f102" y="f27"/>
                  <a:pt x="f2" y="f103"/>
                  <a:pt x="f104" y="f105"/>
                </a:cubicBezTo>
                <a:cubicBezTo>
                  <a:pt x="f106" y="f45"/>
                  <a:pt x="f106" y="f45"/>
                  <a:pt x="f107" y="f108"/>
                </a:cubicBezTo>
                <a:cubicBezTo>
                  <a:pt x="f109" y="f110"/>
                  <a:pt x="f111" y="f41"/>
                  <a:pt x="f112" y="f113"/>
                </a:cubicBezTo>
                <a:cubicBezTo>
                  <a:pt x="f114" y="f12"/>
                  <a:pt x="f115" y="f116"/>
                  <a:pt x="f117" y="f21"/>
                </a:cubicBezTo>
                <a:cubicBezTo>
                  <a:pt x="f118" y="f119"/>
                  <a:pt x="f120" y="f21"/>
                  <a:pt x="f121" y="f21"/>
                </a:cubicBezTo>
                <a:cubicBezTo>
                  <a:pt x="f122" y="f123"/>
                  <a:pt x="f124" y="f75"/>
                  <a:pt x="f125" y="f126"/>
                </a:cubicBezTo>
                <a:cubicBezTo>
                  <a:pt x="f127" y="f128"/>
                  <a:pt x="f129" y="f130"/>
                  <a:pt x="f131" y="f132"/>
                </a:cubicBezTo>
                <a:cubicBezTo>
                  <a:pt x="f133" y="f97"/>
                  <a:pt x="f134" y="f135"/>
                  <a:pt x="f136" y="f137"/>
                </a:cubicBezTo>
                <a:cubicBezTo>
                  <a:pt x="f138" y="f139"/>
                  <a:pt x="f140" y="f141"/>
                  <a:pt x="f142" y="f143"/>
                </a:cubicBezTo>
                <a:cubicBezTo>
                  <a:pt x="f144" y="f24"/>
                  <a:pt x="f5" y="f145"/>
                  <a:pt x="f144" y="f146"/>
                </a:cubicBezTo>
                <a:cubicBezTo>
                  <a:pt x="f142" y="f147"/>
                  <a:pt x="f136" y="f35"/>
                  <a:pt x="f148" y="f149"/>
                </a:cubicBezTo>
                <a:cubicBezTo>
                  <a:pt x="f150" y="f103"/>
                  <a:pt x="f151" y="f105"/>
                  <a:pt x="f152" y="f35"/>
                </a:cubicBezTo>
                <a:cubicBezTo>
                  <a:pt x="f153" y="f154"/>
                  <a:pt x="f136" y="f155"/>
                  <a:pt x="f156" y="f157"/>
                </a:cubicBezTo>
                <a:cubicBezTo>
                  <a:pt x="f158" y="f159"/>
                  <a:pt x="f160" y="f161"/>
                  <a:pt x="f162" y="f163"/>
                </a:cubicBezTo>
                <a:cubicBezTo>
                  <a:pt x="f164" y="f165"/>
                  <a:pt x="f166" y="f109"/>
                  <a:pt x="f167" y="f168"/>
                </a:cubicBezTo>
                <a:cubicBezTo>
                  <a:pt x="f169" y="f170"/>
                  <a:pt x="f171" y="f172"/>
                  <a:pt x="f173" y="f172"/>
                </a:cubicBezTo>
                <a:cubicBezTo>
                  <a:pt x="f174" y="f172"/>
                  <a:pt x="f175" y="f169"/>
                  <a:pt x="f176" y="f166"/>
                </a:cubicBezTo>
                <a:cubicBezTo>
                  <a:pt x="f174" y="f177"/>
                  <a:pt x="f114" y="f178"/>
                  <a:pt x="f179" y="f153"/>
                </a:cubicBezTo>
                <a:cubicBezTo>
                  <a:pt x="f106" y="f140"/>
                  <a:pt x="f180" y="f5"/>
                  <a:pt x="f181" y="f182"/>
                </a:cubicBezTo>
                <a:cubicBezTo>
                  <a:pt x="f183" y="f158"/>
                  <a:pt x="f184" y="f178"/>
                  <a:pt x="f183" y="f121"/>
                </a:cubicBezTo>
                <a:cubicBezTo>
                  <a:pt x="f94" y="f185"/>
                  <a:pt x="f181" y="f186"/>
                  <a:pt x="f187" y="f188"/>
                </a:cubicBezTo>
                <a:cubicBezTo>
                  <a:pt x="f189" y="f190"/>
                  <a:pt x="f58" y="f191"/>
                  <a:pt x="f192" y="f193"/>
                </a:cubicBezTo>
                <a:cubicBezTo>
                  <a:pt x="f159" y="f194"/>
                  <a:pt x="f195" y="f102"/>
                  <a:pt x="f196" y="f197"/>
                </a:cubicBezTo>
                <a:cubicBezTo>
                  <a:pt x="f198" y="f159"/>
                  <a:pt x="f199" y="f200"/>
                  <a:pt x="f52" y="f201"/>
                </a:cubicBezTo>
                <a:cubicBezTo>
                  <a:pt x="f159" y="f202"/>
                  <a:pt x="f48" y="f203"/>
                  <a:pt x="f204" y="f205"/>
                </a:cubicBezTo>
                <a:cubicBezTo>
                  <a:pt x="f206" y="f207"/>
                  <a:pt x="f208" y="f29"/>
                  <a:pt x="f209" y="f210"/>
                </a:cubicBezTo>
                <a:cubicBezTo>
                  <a:pt x="f211" y="f212"/>
                  <a:pt x="f213" y="f99"/>
                  <a:pt x="f8" y="f9"/>
                </a:cubicBezTo>
                <a:close/>
                <a:moveTo>
                  <a:pt x="f214" y="f63"/>
                </a:moveTo>
                <a:cubicBezTo>
                  <a:pt x="f215" y="f216"/>
                  <a:pt x="f189" y="f217"/>
                  <a:pt x="f218" y="f89"/>
                </a:cubicBezTo>
                <a:cubicBezTo>
                  <a:pt x="f100" y="f219"/>
                  <a:pt x="f220" y="f74"/>
                  <a:pt x="f221" y="f94"/>
                </a:cubicBezTo>
                <a:cubicBezTo>
                  <a:pt x="f222" y="f223"/>
                  <a:pt x="f224" y="f225"/>
                  <a:pt x="f226" y="f201"/>
                </a:cubicBezTo>
                <a:cubicBezTo>
                  <a:pt x="f106" y="f227"/>
                  <a:pt x="f228" y="f203"/>
                  <a:pt x="f214" y="f63"/>
                </a:cubicBezTo>
                <a:close/>
              </a:path>
            </a:pathLst>
          </a:custGeom>
          <a:solidFill>
            <a:srgbClr val="B9391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6">
            <a:extLst>
              <a:ext uri="{FF2B5EF4-FFF2-40B4-BE49-F238E27FC236}">
                <a16:creationId xmlns:a16="http://schemas.microsoft.com/office/drawing/2014/main" id="{759B12A2-7E5F-9DF3-1466-42F62B7B76A6}"/>
              </a:ext>
            </a:extLst>
          </p:cNvPr>
          <p:cNvSpPr/>
          <p:nvPr/>
        </p:nvSpPr>
        <p:spPr>
          <a:xfrm>
            <a:off x="10883106" y="6452097"/>
            <a:ext cx="327026" cy="258766"/>
          </a:xfrm>
          <a:custGeom>
            <a:avLst/>
            <a:gdLst>
              <a:gd name="f0" fmla="val 10800000"/>
              <a:gd name="f1" fmla="val 5400000"/>
              <a:gd name="f2" fmla="val 180"/>
              <a:gd name="f3" fmla="val w"/>
              <a:gd name="f4" fmla="val h"/>
              <a:gd name="f5" fmla="val 0"/>
              <a:gd name="f6" fmla="val 39"/>
              <a:gd name="f7" fmla="val 31"/>
              <a:gd name="f8" fmla="val 15"/>
              <a:gd name="f9" fmla="val 28"/>
              <a:gd name="f10" fmla="val 23"/>
              <a:gd name="f11" fmla="val 22"/>
              <a:gd name="f12" fmla="val 16"/>
              <a:gd name="f13" fmla="val 10"/>
              <a:gd name="f14" fmla="val 17"/>
              <a:gd name="f15" fmla="val 11"/>
              <a:gd name="f16" fmla="val 9"/>
              <a:gd name="f17" fmla="val 2"/>
              <a:gd name="f18" fmla="val 1"/>
              <a:gd name="f19" fmla="val 21"/>
              <a:gd name="f20" fmla="val 8"/>
              <a:gd name="f21" fmla="+- 0 0 -90"/>
              <a:gd name="f22" fmla="*/ f3 1 39"/>
              <a:gd name="f23" fmla="*/ f4 1 31"/>
              <a:gd name="f24" fmla="val f5"/>
              <a:gd name="f25" fmla="val f6"/>
              <a:gd name="f26" fmla="val f7"/>
              <a:gd name="f27" fmla="*/ f21 f0 1"/>
              <a:gd name="f28" fmla="+- f26 0 f24"/>
              <a:gd name="f29" fmla="+- f25 0 f24"/>
              <a:gd name="f30" fmla="*/ f27 1 f2"/>
              <a:gd name="f31" fmla="*/ f29 1 39"/>
              <a:gd name="f32" fmla="*/ f28 1 31"/>
              <a:gd name="f33" fmla="*/ 39 f29 1"/>
              <a:gd name="f34" fmla="*/ 15 f28 1"/>
              <a:gd name="f35" fmla="*/ 16 f29 1"/>
              <a:gd name="f36" fmla="*/ 31 f28 1"/>
              <a:gd name="f37" fmla="*/ 0 f29 1"/>
              <a:gd name="f38" fmla="*/ 17 f28 1"/>
              <a:gd name="f39" fmla="*/ 15 f29 1"/>
              <a:gd name="f40" fmla="*/ 1 f28 1"/>
              <a:gd name="f41" fmla="+- f30 0 f1"/>
              <a:gd name="f42" fmla="*/ f33 1 39"/>
              <a:gd name="f43" fmla="*/ f34 1 31"/>
              <a:gd name="f44" fmla="*/ f35 1 39"/>
              <a:gd name="f45" fmla="*/ f36 1 31"/>
              <a:gd name="f46" fmla="*/ f37 1 39"/>
              <a:gd name="f47" fmla="*/ f38 1 31"/>
              <a:gd name="f48" fmla="*/ f39 1 39"/>
              <a:gd name="f49" fmla="*/ f40 1 31"/>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39" h="31">
                <a:moveTo>
                  <a:pt x="f6" y="f8"/>
                </a:moveTo>
                <a:cubicBezTo>
                  <a:pt x="f9" y="f10"/>
                  <a:pt x="f11" y="f7"/>
                  <a:pt x="f12" y="f7"/>
                </a:cubicBezTo>
                <a:cubicBezTo>
                  <a:pt x="f13" y="f7"/>
                  <a:pt x="f5" y="f11"/>
                  <a:pt x="f5" y="f14"/>
                </a:cubicBezTo>
                <a:cubicBezTo>
                  <a:pt x="f5" y="f15"/>
                  <a:pt x="f16" y="f17"/>
                  <a:pt x="f8" y="f18"/>
                </a:cubicBezTo>
                <a:cubicBezTo>
                  <a:pt x="f19" y="f5"/>
                  <a:pt x="f9" y="f20"/>
                  <a:pt x="f6" y="f8"/>
                </a:cubicBezTo>
                <a:close/>
              </a:path>
            </a:pathLst>
          </a:custGeom>
          <a:solidFill>
            <a:srgbClr val="B9391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Google Shape;203;p10">
            <a:extLst>
              <a:ext uri="{FF2B5EF4-FFF2-40B4-BE49-F238E27FC236}">
                <a16:creationId xmlns:a16="http://schemas.microsoft.com/office/drawing/2014/main" id="{953DB253-FAF6-F285-9C73-4821BCD6B324}"/>
              </a:ext>
            </a:extLst>
          </p:cNvPr>
          <p:cNvSpPr/>
          <p:nvPr/>
        </p:nvSpPr>
        <p:spPr>
          <a:xfrm>
            <a:off x="0" y="0"/>
            <a:ext cx="5871408"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05;p10">
            <a:extLst>
              <a:ext uri="{FF2B5EF4-FFF2-40B4-BE49-F238E27FC236}">
                <a16:creationId xmlns:a16="http://schemas.microsoft.com/office/drawing/2014/main" id="{62104322-0340-35D1-3D43-5FC923DF180C}"/>
              </a:ext>
            </a:extLst>
          </p:cNvPr>
          <p:cNvSpPr txBox="1"/>
          <p:nvPr/>
        </p:nvSpPr>
        <p:spPr>
          <a:xfrm>
            <a:off x="799587" y="2433181"/>
            <a:ext cx="3293961" cy="938723"/>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EXCERCISE 1 / CHAPTER 1 </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Write here a small description of the task or small notes to give a context about the excersice. </a:t>
            </a:r>
            <a:endParaRPr lang="en-US" sz="1400" b="0" i="0" u="none" strike="noStrike" kern="0" cap="none" spc="0" baseline="0">
              <a:solidFill>
                <a:srgbClr val="000000"/>
              </a:solidFill>
              <a:uFillTx/>
              <a:latin typeface="Arial"/>
              <a:ea typeface="Arial"/>
              <a:cs typeface="Arial"/>
            </a:endParaRPr>
          </a:p>
        </p:txBody>
      </p:sp>
      <p:sp>
        <p:nvSpPr>
          <p:cNvPr id="4" name="Google Shape;206;p10">
            <a:extLst>
              <a:ext uri="{FF2B5EF4-FFF2-40B4-BE49-F238E27FC236}">
                <a16:creationId xmlns:a16="http://schemas.microsoft.com/office/drawing/2014/main" id="{CB0608A6-B793-4205-D8C5-4CBC251FFFF3}"/>
              </a:ext>
            </a:extLst>
          </p:cNvPr>
          <p:cNvSpPr/>
          <p:nvPr/>
        </p:nvSpPr>
        <p:spPr>
          <a:xfrm>
            <a:off x="857460" y="1562170"/>
            <a:ext cx="577333" cy="5851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15873" cap="flat">
            <a:solidFill>
              <a:srgbClr val="DA856D"/>
            </a:solidFill>
            <a:custDash>
              <a:ds d="300013" sp="300013"/>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0" i="0" u="none" strike="noStrike" kern="0" cap="none" spc="0" baseline="0">
                <a:solidFill>
                  <a:srgbClr val="DA856D"/>
                </a:solidFill>
                <a:uFillTx/>
                <a:latin typeface="Rubik"/>
                <a:ea typeface="Rubik"/>
                <a:cs typeface="Rubik"/>
              </a:rPr>
              <a:t>1</a:t>
            </a:r>
            <a:endParaRPr lang="es-ES" sz="1000" b="0" i="0" u="none" strike="noStrike" kern="0" cap="none" spc="0" baseline="0">
              <a:solidFill>
                <a:srgbClr val="DA856D"/>
              </a:solidFill>
              <a:uFillTx/>
              <a:latin typeface="Rubik"/>
              <a:ea typeface="Rubik"/>
              <a:cs typeface="Rubik"/>
            </a:endParaRPr>
          </a:p>
        </p:txBody>
      </p:sp>
      <p:sp>
        <p:nvSpPr>
          <p:cNvPr id="5" name="Google Shape;207;p10">
            <a:extLst>
              <a:ext uri="{FF2B5EF4-FFF2-40B4-BE49-F238E27FC236}">
                <a16:creationId xmlns:a16="http://schemas.microsoft.com/office/drawing/2014/main" id="{A769EB93-E5A2-33EC-5DE0-218C540F1B5B}"/>
              </a:ext>
            </a:extLst>
          </p:cNvPr>
          <p:cNvSpPr txBox="1"/>
          <p:nvPr/>
        </p:nvSpPr>
        <p:spPr>
          <a:xfrm>
            <a:off x="8802517" y="1933114"/>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A</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6" name="Google Shape;208;p10">
            <a:extLst>
              <a:ext uri="{FF2B5EF4-FFF2-40B4-BE49-F238E27FC236}">
                <a16:creationId xmlns:a16="http://schemas.microsoft.com/office/drawing/2014/main" id="{978C1E21-4F65-3407-8B5E-80F8D9453683}"/>
              </a:ext>
            </a:extLst>
          </p:cNvPr>
          <p:cNvSpPr/>
          <p:nvPr/>
        </p:nvSpPr>
        <p:spPr>
          <a:xfrm>
            <a:off x="8010619" y="2021043"/>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323F4F"/>
                </a:solidFill>
                <a:uFillTx/>
                <a:latin typeface="Rubik"/>
                <a:ea typeface="Rubik"/>
                <a:cs typeface="Rubik"/>
              </a:rPr>
              <a:t>X</a:t>
            </a:r>
            <a:endParaRPr lang="es-ES" sz="1400" b="0" i="0" u="none" strike="noStrike" kern="0" cap="none" spc="0" baseline="0">
              <a:solidFill>
                <a:srgbClr val="000000"/>
              </a:solidFill>
              <a:uFillTx/>
              <a:latin typeface="Arial"/>
              <a:ea typeface="Arial"/>
              <a:cs typeface="Arial"/>
            </a:endParaRPr>
          </a:p>
        </p:txBody>
      </p:sp>
      <p:sp>
        <p:nvSpPr>
          <p:cNvPr id="7" name="Google Shape;209;p10">
            <a:extLst>
              <a:ext uri="{FF2B5EF4-FFF2-40B4-BE49-F238E27FC236}">
                <a16:creationId xmlns:a16="http://schemas.microsoft.com/office/drawing/2014/main" id="{CBC72EBA-594B-BCDB-B0C7-53C72980D007}"/>
              </a:ext>
            </a:extLst>
          </p:cNvPr>
          <p:cNvSpPr txBox="1"/>
          <p:nvPr/>
        </p:nvSpPr>
        <p:spPr>
          <a:xfrm>
            <a:off x="8802517" y="3274978"/>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B</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8" name="Google Shape;210;p10">
            <a:extLst>
              <a:ext uri="{FF2B5EF4-FFF2-40B4-BE49-F238E27FC236}">
                <a16:creationId xmlns:a16="http://schemas.microsoft.com/office/drawing/2014/main" id="{26926554-2408-E94A-86B7-EA74529F4B19}"/>
              </a:ext>
            </a:extLst>
          </p:cNvPr>
          <p:cNvSpPr/>
          <p:nvPr/>
        </p:nvSpPr>
        <p:spPr>
          <a:xfrm>
            <a:off x="8010619" y="3274978"/>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9" name="Google Shape;211;p10">
            <a:extLst>
              <a:ext uri="{FF2B5EF4-FFF2-40B4-BE49-F238E27FC236}">
                <a16:creationId xmlns:a16="http://schemas.microsoft.com/office/drawing/2014/main" id="{10D27817-486A-2A25-2A71-1557AD1BFA15}"/>
              </a:ext>
            </a:extLst>
          </p:cNvPr>
          <p:cNvSpPr txBox="1"/>
          <p:nvPr/>
        </p:nvSpPr>
        <p:spPr>
          <a:xfrm>
            <a:off x="8802517" y="4678363"/>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C</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10" name="Google Shape;212;p10">
            <a:extLst>
              <a:ext uri="{FF2B5EF4-FFF2-40B4-BE49-F238E27FC236}">
                <a16:creationId xmlns:a16="http://schemas.microsoft.com/office/drawing/2014/main" id="{EAECC7BF-DA75-1B28-E69B-4D8F0C619B11}"/>
              </a:ext>
            </a:extLst>
          </p:cNvPr>
          <p:cNvSpPr/>
          <p:nvPr/>
        </p:nvSpPr>
        <p:spPr>
          <a:xfrm>
            <a:off x="8010619" y="4691347"/>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11" name="Google Shape;213;p10">
            <a:extLst>
              <a:ext uri="{FF2B5EF4-FFF2-40B4-BE49-F238E27FC236}">
                <a16:creationId xmlns:a16="http://schemas.microsoft.com/office/drawing/2014/main" id="{8AB62D36-40B0-6050-F23E-D2DA25429CCD}"/>
              </a:ext>
            </a:extLst>
          </p:cNvPr>
          <p:cNvSpPr/>
          <p:nvPr/>
        </p:nvSpPr>
        <p:spPr>
          <a:xfrm>
            <a:off x="799587" y="3615885"/>
            <a:ext cx="3178216"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3A3838"/>
                </a:solidFill>
                <a:uFillTx/>
                <a:latin typeface="Rubik"/>
                <a:ea typeface="Rubik"/>
                <a:cs typeface="Rubik"/>
              </a:rPr>
              <a:t>Question, how can you solve this problem? </a:t>
            </a:r>
            <a:endParaRPr lang="en-US" sz="1400" b="0" i="0" u="none" strike="noStrike" kern="0" cap="none" spc="0" baseline="0">
              <a:solidFill>
                <a:srgbClr val="000000"/>
              </a:solidFill>
              <a:uFillTx/>
              <a:latin typeface="Arial"/>
              <a:ea typeface="Arial"/>
              <a:cs typeface="Arial"/>
            </a:endParaRPr>
          </a:p>
        </p:txBody>
      </p:sp>
      <p:sp>
        <p:nvSpPr>
          <p:cNvPr id="12" name="Google Shape;214;p10">
            <a:extLst>
              <a:ext uri="{FF2B5EF4-FFF2-40B4-BE49-F238E27FC236}">
                <a16:creationId xmlns:a16="http://schemas.microsoft.com/office/drawing/2014/main" id="{29ACC49A-2798-F980-5471-3E67A5414F97}"/>
              </a:ext>
            </a:extLst>
          </p:cNvPr>
          <p:cNvSpPr/>
          <p:nvPr/>
        </p:nvSpPr>
        <p:spPr>
          <a:xfrm>
            <a:off x="4791922" y="5715246"/>
            <a:ext cx="2110453" cy="501402"/>
          </a:xfrm>
          <a:custGeom>
            <a:avLst>
              <a:gd name="f0" fmla="val 423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0CDC3"/>
          </a:solidFill>
          <a:ln cap="flat">
            <a:noFill/>
            <a:prstDash val="solid"/>
          </a:ln>
        </p:spPr>
        <p:txBody>
          <a:bodyPr vert="horz" wrap="square" lIns="91421" tIns="45701" rIns="91421" bIns="4570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823621"/>
                </a:solidFill>
                <a:uFillTx/>
                <a:latin typeface="Rubik"/>
                <a:ea typeface="Rubik"/>
                <a:cs typeface="Rubik"/>
              </a:rPr>
              <a:t>Add some caption for the  context of the image here</a:t>
            </a:r>
          </a:p>
        </p:txBody>
      </p:sp>
      <p:grpSp>
        <p:nvGrpSpPr>
          <p:cNvPr id="13" name="Grupo 1">
            <a:extLst>
              <a:ext uri="{FF2B5EF4-FFF2-40B4-BE49-F238E27FC236}">
                <a16:creationId xmlns:a16="http://schemas.microsoft.com/office/drawing/2014/main" id="{70768818-BFE7-A75D-6F84-3745FF75F35F}"/>
              </a:ext>
            </a:extLst>
          </p:cNvPr>
          <p:cNvGrpSpPr/>
          <p:nvPr/>
        </p:nvGrpSpPr>
        <p:grpSpPr>
          <a:xfrm>
            <a:off x="4373566" y="1695453"/>
            <a:ext cx="3214682" cy="3686175"/>
            <a:chOff x="4373566" y="1695453"/>
            <a:chExt cx="3214682" cy="3686175"/>
          </a:xfrm>
        </p:grpSpPr>
        <p:sp>
          <p:nvSpPr>
            <p:cNvPr id="14" name="Freeform 5">
              <a:extLst>
                <a:ext uri="{FF2B5EF4-FFF2-40B4-BE49-F238E27FC236}">
                  <a16:creationId xmlns:a16="http://schemas.microsoft.com/office/drawing/2014/main" id="{CD31CCEA-F9B4-75C9-D87C-03A756D14FBD}"/>
                </a:ext>
              </a:extLst>
            </p:cNvPr>
            <p:cNvSpPr/>
            <p:nvPr/>
          </p:nvSpPr>
          <p:spPr>
            <a:xfrm>
              <a:off x="4373566" y="1695453"/>
              <a:ext cx="3214682" cy="3686175"/>
            </a:xfrm>
            <a:custGeom>
              <a:avLst/>
              <a:gdLst>
                <a:gd name="f0" fmla="val 10800000"/>
                <a:gd name="f1" fmla="val 5400000"/>
                <a:gd name="f2" fmla="val 360"/>
                <a:gd name="f3" fmla="val 180"/>
                <a:gd name="f4" fmla="val w"/>
                <a:gd name="f5" fmla="val h"/>
                <a:gd name="f6" fmla="val 0"/>
                <a:gd name="f7" fmla="val 317"/>
                <a:gd name="f8" fmla="val 364"/>
                <a:gd name="f9" fmla="val 186"/>
                <a:gd name="f10" fmla="val 56"/>
                <a:gd name="f11" fmla="val 205"/>
                <a:gd name="f12" fmla="val 63"/>
                <a:gd name="f13" fmla="val 225"/>
                <a:gd name="f14" fmla="val 71"/>
                <a:gd name="f15" fmla="val 251"/>
                <a:gd name="f16" fmla="val 80"/>
                <a:gd name="f17" fmla="val 243"/>
                <a:gd name="f18" fmla="val 92"/>
                <a:gd name="f19" fmla="val 236"/>
                <a:gd name="f20" fmla="val 104"/>
                <a:gd name="f21" fmla="val 229"/>
                <a:gd name="f22" fmla="val 116"/>
                <a:gd name="f23" fmla="val 122"/>
                <a:gd name="f24" fmla="val 222"/>
                <a:gd name="f25" fmla="val 127"/>
                <a:gd name="f26" fmla="val 220"/>
                <a:gd name="f27" fmla="val 133"/>
                <a:gd name="f28" fmla="val 215"/>
                <a:gd name="f29" fmla="val 149"/>
                <a:gd name="f30" fmla="val 210"/>
                <a:gd name="f31" fmla="val 166"/>
                <a:gd name="f32" fmla="val 183"/>
                <a:gd name="f33" fmla="val 212"/>
                <a:gd name="f34" fmla="val 185"/>
                <a:gd name="f35" fmla="val 187"/>
                <a:gd name="f36" fmla="val 231"/>
                <a:gd name="f37" fmla="val 190"/>
                <a:gd name="f38" fmla="val 272"/>
                <a:gd name="f39" fmla="val 206"/>
                <a:gd name="f40" fmla="val 299"/>
                <a:gd name="f41" fmla="val 245"/>
                <a:gd name="f42" fmla="val 301"/>
                <a:gd name="f43" fmla="val 289"/>
                <a:gd name="f44" fmla="val 297"/>
                <a:gd name="f45" fmla="val 310"/>
                <a:gd name="f46" fmla="val 313"/>
                <a:gd name="f47" fmla="val 314"/>
                <a:gd name="f48" fmla="val 315"/>
                <a:gd name="f49" fmla="val 316"/>
                <a:gd name="f50" fmla="val 325"/>
                <a:gd name="f51" fmla="val 332"/>
                <a:gd name="f52" fmla="val 340"/>
                <a:gd name="f53" fmla="val 348"/>
                <a:gd name="f54" fmla="val 356"/>
                <a:gd name="f55" fmla="val 300"/>
                <a:gd name="f56" fmla="val 342"/>
                <a:gd name="f57" fmla="val 295"/>
                <a:gd name="f58" fmla="val 331"/>
                <a:gd name="f59" fmla="val 284"/>
                <a:gd name="f60" fmla="val 259"/>
                <a:gd name="f61" fmla="val 334"/>
                <a:gd name="f62" fmla="val 337"/>
                <a:gd name="f63" fmla="val 258"/>
                <a:gd name="f64" fmla="val 339"/>
                <a:gd name="f65" fmla="val 256"/>
                <a:gd name="f66" fmla="val 347"/>
                <a:gd name="f67" fmla="val 263"/>
                <a:gd name="f68" fmla="val 248"/>
                <a:gd name="f69" fmla="val 358"/>
                <a:gd name="f70" fmla="val 244"/>
                <a:gd name="f71" fmla="val 357"/>
                <a:gd name="f72" fmla="val 240"/>
                <a:gd name="f73" fmla="val 345"/>
                <a:gd name="f74" fmla="val 338"/>
                <a:gd name="f75" fmla="val 239"/>
                <a:gd name="f76" fmla="val 303"/>
                <a:gd name="f77" fmla="val 269"/>
                <a:gd name="f78" fmla="val 234"/>
                <a:gd name="f79" fmla="val 238"/>
                <a:gd name="f80" fmla="val 211"/>
                <a:gd name="f81" fmla="val 207"/>
                <a:gd name="f82" fmla="val 257"/>
                <a:gd name="f83" fmla="val 307"/>
                <a:gd name="f84" fmla="val 201"/>
                <a:gd name="f85" fmla="val 193"/>
                <a:gd name="f86" fmla="val 359"/>
                <a:gd name="f87" fmla="val 228"/>
                <a:gd name="f88" fmla="val 170"/>
                <a:gd name="f89" fmla="val 165"/>
                <a:gd name="f90" fmla="val 167"/>
                <a:gd name="f91" fmla="val 281"/>
                <a:gd name="f92" fmla="val 168"/>
                <a:gd name="f93" fmla="val 302"/>
                <a:gd name="f94" fmla="val 323"/>
                <a:gd name="f95" fmla="val 161"/>
                <a:gd name="f96" fmla="val 148"/>
                <a:gd name="f97" fmla="val 146"/>
                <a:gd name="f98" fmla="val 283"/>
                <a:gd name="f99" fmla="val 151"/>
                <a:gd name="f100" fmla="val 142"/>
                <a:gd name="f101" fmla="val 121"/>
                <a:gd name="f102" fmla="val 105"/>
                <a:gd name="f103" fmla="val 362"/>
                <a:gd name="f104" fmla="val 101"/>
                <a:gd name="f105" fmla="val 102"/>
                <a:gd name="f106" fmla="val 298"/>
                <a:gd name="f107" fmla="val 253"/>
                <a:gd name="f108" fmla="val 84"/>
                <a:gd name="f109" fmla="val 209"/>
                <a:gd name="f110" fmla="val 76"/>
                <a:gd name="f111" fmla="val 216"/>
                <a:gd name="f112" fmla="val 77"/>
                <a:gd name="f113" fmla="val 78"/>
                <a:gd name="f114" fmla="val 274"/>
                <a:gd name="f115" fmla="val 50"/>
                <a:gd name="f116" fmla="val 62"/>
                <a:gd name="f117" fmla="val 341"/>
                <a:gd name="f118" fmla="val 45"/>
                <a:gd name="f119" fmla="val 34"/>
                <a:gd name="f120" fmla="val 22"/>
                <a:gd name="f121" fmla="val 15"/>
                <a:gd name="f122" fmla="val 29"/>
                <a:gd name="f123" fmla="val 1"/>
                <a:gd name="f124" fmla="val 346"/>
                <a:gd name="f125" fmla="val 335"/>
                <a:gd name="f126" fmla="val 324"/>
                <a:gd name="f127" fmla="val 321"/>
                <a:gd name="f128" fmla="val 2"/>
                <a:gd name="f129" fmla="val 23"/>
                <a:gd name="f130" fmla="val 14"/>
                <a:gd name="f131" fmla="val 288"/>
                <a:gd name="f132" fmla="val 18"/>
                <a:gd name="f133" fmla="val 273"/>
                <a:gd name="f134" fmla="val 28"/>
                <a:gd name="f135" fmla="val 55"/>
                <a:gd name="f136" fmla="val 198"/>
                <a:gd name="f137" fmla="val 100"/>
                <a:gd name="f138" fmla="val 182"/>
                <a:gd name="f139" fmla="val 131"/>
                <a:gd name="f140" fmla="val 178"/>
                <a:gd name="f141" fmla="val 184"/>
                <a:gd name="f142" fmla="val 177"/>
                <a:gd name="f143" fmla="val 169"/>
                <a:gd name="f144" fmla="val 204"/>
                <a:gd name="f145" fmla="val 130"/>
                <a:gd name="f146" fmla="val 137"/>
                <a:gd name="f147" fmla="val 171"/>
                <a:gd name="f148" fmla="val 124"/>
                <a:gd name="f149" fmla="val 162"/>
                <a:gd name="f150" fmla="val 145"/>
                <a:gd name="f151" fmla="val 147"/>
                <a:gd name="f152" fmla="val 154"/>
                <a:gd name="f153" fmla="val 153"/>
                <a:gd name="f154" fmla="val 125"/>
                <a:gd name="f155" fmla="val 126"/>
                <a:gd name="f156" fmla="val 114"/>
                <a:gd name="f157" fmla="val 109"/>
                <a:gd name="f158" fmla="val 135"/>
                <a:gd name="f159" fmla="val 140"/>
                <a:gd name="f160" fmla="val 88"/>
                <a:gd name="f161" fmla="val 123"/>
                <a:gd name="f162" fmla="val 64"/>
                <a:gd name="f163" fmla="val 89"/>
                <a:gd name="f164" fmla="val 129"/>
                <a:gd name="f165" fmla="val 54"/>
                <a:gd name="f166" fmla="val 128"/>
                <a:gd name="f167" fmla="val 52"/>
                <a:gd name="f168" fmla="val 111"/>
                <a:gd name="f169" fmla="val 94"/>
                <a:gd name="f170" fmla="val 59"/>
                <a:gd name="f171" fmla="val 27"/>
                <a:gd name="f172" fmla="val 6"/>
                <a:gd name="f173" fmla="val 3"/>
                <a:gd name="f174" fmla="val 194"/>
                <a:gd name="f175" fmla="val 235"/>
                <a:gd name="f176" fmla="val 17"/>
                <a:gd name="f177" fmla="val 230"/>
                <a:gd name="f178" fmla="val 61"/>
                <a:gd name="f179" fmla="val 60"/>
                <a:gd name="f180" fmla="val 213"/>
                <a:gd name="f181" fmla="val 58"/>
                <a:gd name="f182" fmla="val 197"/>
                <a:gd name="f183" fmla="val 189"/>
                <a:gd name="f184" fmla="val 49"/>
                <a:gd name="f185" fmla="val 188"/>
                <a:gd name="f186" fmla="val 112"/>
                <a:gd name="f187" fmla="val 155"/>
                <a:gd name="f188" fmla="val 98"/>
                <a:gd name="f189" fmla="val 157"/>
                <a:gd name="f190" fmla="val 158"/>
                <a:gd name="f191" fmla="val 160"/>
                <a:gd name="f192" fmla="val 99"/>
                <a:gd name="f193" fmla="val 106"/>
                <a:gd name="f194" fmla="val 164"/>
                <a:gd name="f195" fmla="val 199"/>
                <a:gd name="f196" fmla="val 118"/>
                <a:gd name="f197" fmla="val 107"/>
                <a:gd name="f198" fmla="val 91"/>
                <a:gd name="f199" fmla="val 90"/>
                <a:gd name="f200" fmla="val 81"/>
                <a:gd name="f201" fmla="val 143"/>
                <a:gd name="f202" fmla="val 103"/>
                <a:gd name="f203" fmla="val 110"/>
                <a:gd name="f204" fmla="val 282"/>
                <a:gd name="f205" fmla="val 280"/>
                <a:gd name="f206" fmla="val 260"/>
                <a:gd name="f207" fmla="val 262"/>
                <a:gd name="f208" fmla="val 286"/>
                <a:gd name="f209" fmla="val 267"/>
                <a:gd name="f210" fmla="val 57"/>
                <a:gd name="f211" fmla="val 309"/>
                <a:gd name="f212" fmla="val 285"/>
                <a:gd name="f213" fmla="val 37"/>
                <a:gd name="f214" fmla="val 44"/>
                <a:gd name="f215" fmla="val 139"/>
                <a:gd name="f216" fmla="val 138"/>
                <a:gd name="f217" fmla="val 200"/>
                <a:gd name="f218" fmla="val 136"/>
                <a:gd name="f219" fmla="val 202"/>
                <a:gd name="f220" fmla="val 134"/>
                <a:gd name="f221" fmla="val 203"/>
                <a:gd name="f222" fmla="val 227"/>
                <a:gd name="f223" fmla="val 172"/>
                <a:gd name="f224" fmla="val 176"/>
                <a:gd name="f225" fmla="val 152"/>
                <a:gd name="f226" fmla="+- 0 0 -90"/>
                <a:gd name="f227" fmla="*/ f4 1 317"/>
                <a:gd name="f228" fmla="*/ f5 1 364"/>
                <a:gd name="f229" fmla="val f6"/>
                <a:gd name="f230" fmla="val f7"/>
                <a:gd name="f231" fmla="val f8"/>
                <a:gd name="f232" fmla="*/ f226 f0 1"/>
                <a:gd name="f233" fmla="+- f231 0 f229"/>
                <a:gd name="f234" fmla="+- f230 0 f229"/>
                <a:gd name="f235" fmla="*/ f232 1 f3"/>
                <a:gd name="f236" fmla="*/ f234 1 317"/>
                <a:gd name="f237" fmla="*/ f233 1 364"/>
                <a:gd name="f238" fmla="*/ 251 f234 1"/>
                <a:gd name="f239" fmla="*/ 80 f233 1"/>
                <a:gd name="f240" fmla="*/ 220 f234 1"/>
                <a:gd name="f241" fmla="*/ 133 f233 1"/>
                <a:gd name="f242" fmla="*/ 231 f234 1"/>
                <a:gd name="f243" fmla="*/ 190 f233 1"/>
                <a:gd name="f244" fmla="*/ 313 f234 1"/>
                <a:gd name="f245" fmla="*/ 314 f233 1"/>
                <a:gd name="f246" fmla="*/ 317 f234 1"/>
                <a:gd name="f247" fmla="*/ 356 f233 1"/>
                <a:gd name="f248" fmla="*/ 259 f234 1"/>
                <a:gd name="f249" fmla="*/ 331 f233 1"/>
                <a:gd name="f250" fmla="*/ 248 f234 1"/>
                <a:gd name="f251" fmla="*/ 358 f233 1"/>
                <a:gd name="f252" fmla="*/ 239 f234 1"/>
                <a:gd name="f253" fmla="*/ 234 f233 1"/>
                <a:gd name="f254" fmla="*/ 212 f234 1"/>
                <a:gd name="f255" fmla="*/ 357 f233 1"/>
                <a:gd name="f256" fmla="*/ 193 f234 1"/>
                <a:gd name="f257" fmla="*/ 228 f233 1"/>
                <a:gd name="f258" fmla="*/ 167 f234 1"/>
                <a:gd name="f259" fmla="*/ 345 f233 1"/>
                <a:gd name="f260" fmla="*/ 149 f234 1"/>
                <a:gd name="f261" fmla="*/ 283 f233 1"/>
                <a:gd name="f262" fmla="*/ 121 f234 1"/>
                <a:gd name="f263" fmla="*/ 101 f234 1"/>
                <a:gd name="f264" fmla="*/ 207 f233 1"/>
                <a:gd name="f265" fmla="*/ 77 f234 1"/>
                <a:gd name="f266" fmla="*/ 22 f234 1"/>
                <a:gd name="f267" fmla="*/ 1 f234 1"/>
                <a:gd name="f268" fmla="*/ 324 f233 1"/>
                <a:gd name="f269" fmla="*/ 18 f234 1"/>
                <a:gd name="f270" fmla="*/ 273 f233 1"/>
                <a:gd name="f271" fmla="*/ 184 f233 1"/>
                <a:gd name="f272" fmla="*/ 162 f234 1"/>
                <a:gd name="f273" fmla="*/ 145 f233 1"/>
                <a:gd name="f274" fmla="*/ 114 f234 1"/>
                <a:gd name="f275" fmla="*/ 130 f233 1"/>
                <a:gd name="f276" fmla="*/ 64 f234 1"/>
                <a:gd name="f277" fmla="*/ 128 f234 1"/>
                <a:gd name="f278" fmla="*/ 50 f233 1"/>
                <a:gd name="f279" fmla="*/ 148 f234 1"/>
                <a:gd name="f280" fmla="*/ 3 f233 1"/>
                <a:gd name="f281" fmla="*/ 213 f234 1"/>
                <a:gd name="f282" fmla="*/ 58 f233 1"/>
                <a:gd name="f283" fmla="*/ 186 f234 1"/>
                <a:gd name="f284" fmla="*/ 56 f233 1"/>
                <a:gd name="f285" fmla="*/ 155 f234 1"/>
                <a:gd name="f286" fmla="*/ 98 f233 1"/>
                <a:gd name="f287" fmla="*/ 123 f233 1"/>
                <a:gd name="f288" fmla="*/ 211 f234 1"/>
                <a:gd name="f289" fmla="*/ 101 f233 1"/>
                <a:gd name="f290" fmla="*/ 116 f234 1"/>
                <a:gd name="f291" fmla="*/ 90 f233 1"/>
                <a:gd name="f292" fmla="*/ 118 f233 1"/>
                <a:gd name="f293" fmla="*/ 281 f234 1"/>
                <a:gd name="f294" fmla="*/ 310 f233 1"/>
                <a:gd name="f295" fmla="*/ 260 f234 1"/>
                <a:gd name="f296" fmla="*/ 57 f234 1"/>
                <a:gd name="f297" fmla="*/ 309 f233 1"/>
                <a:gd name="f298" fmla="*/ 37 f234 1"/>
                <a:gd name="f299" fmla="*/ 139 f234 1"/>
                <a:gd name="f300" fmla="*/ 199 f233 1"/>
                <a:gd name="f301" fmla="*/ 158 f234 1"/>
                <a:gd name="f302" fmla="*/ 227 f233 1"/>
                <a:gd name="f303" fmla="+- f235 0 f1"/>
                <a:gd name="f304" fmla="*/ f238 1 317"/>
                <a:gd name="f305" fmla="*/ f239 1 364"/>
                <a:gd name="f306" fmla="*/ f240 1 317"/>
                <a:gd name="f307" fmla="*/ f241 1 364"/>
                <a:gd name="f308" fmla="*/ f242 1 317"/>
                <a:gd name="f309" fmla="*/ f243 1 364"/>
                <a:gd name="f310" fmla="*/ f244 1 317"/>
                <a:gd name="f311" fmla="*/ f245 1 364"/>
                <a:gd name="f312" fmla="*/ f246 1 317"/>
                <a:gd name="f313" fmla="*/ f247 1 364"/>
                <a:gd name="f314" fmla="*/ f248 1 317"/>
                <a:gd name="f315" fmla="*/ f249 1 364"/>
                <a:gd name="f316" fmla="*/ f250 1 317"/>
                <a:gd name="f317" fmla="*/ f251 1 364"/>
                <a:gd name="f318" fmla="*/ f252 1 317"/>
                <a:gd name="f319" fmla="*/ f253 1 364"/>
                <a:gd name="f320" fmla="*/ f254 1 317"/>
                <a:gd name="f321" fmla="*/ f255 1 364"/>
                <a:gd name="f322" fmla="*/ f256 1 317"/>
                <a:gd name="f323" fmla="*/ f257 1 364"/>
                <a:gd name="f324" fmla="*/ f258 1 317"/>
                <a:gd name="f325" fmla="*/ f259 1 364"/>
                <a:gd name="f326" fmla="*/ f260 1 317"/>
                <a:gd name="f327" fmla="*/ f261 1 364"/>
                <a:gd name="f328" fmla="*/ f262 1 317"/>
                <a:gd name="f329" fmla="*/ f263 1 317"/>
                <a:gd name="f330" fmla="*/ f264 1 364"/>
                <a:gd name="f331" fmla="*/ f265 1 317"/>
                <a:gd name="f332" fmla="*/ f266 1 317"/>
                <a:gd name="f333" fmla="*/ f267 1 317"/>
                <a:gd name="f334" fmla="*/ f268 1 364"/>
                <a:gd name="f335" fmla="*/ f269 1 317"/>
                <a:gd name="f336" fmla="*/ f270 1 364"/>
                <a:gd name="f337" fmla="*/ f271 1 364"/>
                <a:gd name="f338" fmla="*/ f272 1 317"/>
                <a:gd name="f339" fmla="*/ f273 1 364"/>
                <a:gd name="f340" fmla="*/ f274 1 317"/>
                <a:gd name="f341" fmla="*/ f275 1 364"/>
                <a:gd name="f342" fmla="*/ f276 1 317"/>
                <a:gd name="f343" fmla="*/ f277 1 317"/>
                <a:gd name="f344" fmla="*/ f278 1 364"/>
                <a:gd name="f345" fmla="*/ f279 1 317"/>
                <a:gd name="f346" fmla="*/ f280 1 364"/>
                <a:gd name="f347" fmla="*/ f281 1 317"/>
                <a:gd name="f348" fmla="*/ f282 1 364"/>
                <a:gd name="f349" fmla="*/ f283 1 317"/>
                <a:gd name="f350" fmla="*/ f284 1 364"/>
                <a:gd name="f351" fmla="*/ f285 1 317"/>
                <a:gd name="f352" fmla="*/ f286 1 364"/>
                <a:gd name="f353" fmla="*/ f287 1 364"/>
                <a:gd name="f354" fmla="*/ f288 1 317"/>
                <a:gd name="f355" fmla="*/ f289 1 364"/>
                <a:gd name="f356" fmla="*/ f290 1 317"/>
                <a:gd name="f357" fmla="*/ f291 1 364"/>
                <a:gd name="f358" fmla="*/ f292 1 364"/>
                <a:gd name="f359" fmla="*/ f293 1 317"/>
                <a:gd name="f360" fmla="*/ f294 1 364"/>
                <a:gd name="f361" fmla="*/ f295 1 317"/>
                <a:gd name="f362" fmla="*/ f296 1 317"/>
                <a:gd name="f363" fmla="*/ f297 1 364"/>
                <a:gd name="f364" fmla="*/ f298 1 317"/>
                <a:gd name="f365" fmla="*/ f299 1 317"/>
                <a:gd name="f366" fmla="*/ f300 1 364"/>
                <a:gd name="f367" fmla="*/ f301 1 317"/>
                <a:gd name="f368" fmla="*/ f302 1 364"/>
                <a:gd name="f369" fmla="*/ 0 1 f236"/>
                <a:gd name="f370" fmla="*/ f230 1 f236"/>
                <a:gd name="f371" fmla="*/ 0 1 f237"/>
                <a:gd name="f372" fmla="*/ f231 1 f237"/>
                <a:gd name="f373" fmla="*/ f304 1 f236"/>
                <a:gd name="f374" fmla="*/ f305 1 f237"/>
                <a:gd name="f375" fmla="*/ f306 1 f236"/>
                <a:gd name="f376" fmla="*/ f307 1 f237"/>
                <a:gd name="f377" fmla="*/ f308 1 f236"/>
                <a:gd name="f378" fmla="*/ f309 1 f237"/>
                <a:gd name="f379" fmla="*/ f310 1 f236"/>
                <a:gd name="f380" fmla="*/ f311 1 f237"/>
                <a:gd name="f381" fmla="*/ f312 1 f236"/>
                <a:gd name="f382" fmla="*/ f313 1 f237"/>
                <a:gd name="f383" fmla="*/ f314 1 f236"/>
                <a:gd name="f384" fmla="*/ f315 1 f237"/>
                <a:gd name="f385" fmla="*/ f316 1 f236"/>
                <a:gd name="f386" fmla="*/ f317 1 f237"/>
                <a:gd name="f387" fmla="*/ f318 1 f236"/>
                <a:gd name="f388" fmla="*/ f319 1 f237"/>
                <a:gd name="f389" fmla="*/ f320 1 f236"/>
                <a:gd name="f390" fmla="*/ f321 1 f237"/>
                <a:gd name="f391" fmla="*/ f322 1 f236"/>
                <a:gd name="f392" fmla="*/ f323 1 f237"/>
                <a:gd name="f393" fmla="*/ f324 1 f236"/>
                <a:gd name="f394" fmla="*/ f325 1 f237"/>
                <a:gd name="f395" fmla="*/ f326 1 f236"/>
                <a:gd name="f396" fmla="*/ f327 1 f237"/>
                <a:gd name="f397" fmla="*/ f328 1 f236"/>
                <a:gd name="f398" fmla="*/ f329 1 f236"/>
                <a:gd name="f399" fmla="*/ f330 1 f237"/>
                <a:gd name="f400" fmla="*/ f331 1 f236"/>
                <a:gd name="f401" fmla="*/ f332 1 f236"/>
                <a:gd name="f402" fmla="*/ f333 1 f236"/>
                <a:gd name="f403" fmla="*/ f334 1 f237"/>
                <a:gd name="f404" fmla="*/ f335 1 f236"/>
                <a:gd name="f405" fmla="*/ f336 1 f237"/>
                <a:gd name="f406" fmla="*/ f337 1 f237"/>
                <a:gd name="f407" fmla="*/ f338 1 f236"/>
                <a:gd name="f408" fmla="*/ f339 1 f237"/>
                <a:gd name="f409" fmla="*/ f340 1 f236"/>
                <a:gd name="f410" fmla="*/ f341 1 f237"/>
                <a:gd name="f411" fmla="*/ f342 1 f236"/>
                <a:gd name="f412" fmla="*/ f343 1 f236"/>
                <a:gd name="f413" fmla="*/ f344 1 f237"/>
                <a:gd name="f414" fmla="*/ f345 1 f236"/>
                <a:gd name="f415" fmla="*/ f346 1 f237"/>
                <a:gd name="f416" fmla="*/ f347 1 f236"/>
                <a:gd name="f417" fmla="*/ f348 1 f237"/>
                <a:gd name="f418" fmla="*/ f349 1 f236"/>
                <a:gd name="f419" fmla="*/ f350 1 f237"/>
                <a:gd name="f420" fmla="*/ f351 1 f236"/>
                <a:gd name="f421" fmla="*/ f352 1 f237"/>
                <a:gd name="f422" fmla="*/ f353 1 f237"/>
                <a:gd name="f423" fmla="*/ f354 1 f236"/>
                <a:gd name="f424" fmla="*/ f355 1 f237"/>
                <a:gd name="f425" fmla="*/ f356 1 f236"/>
                <a:gd name="f426" fmla="*/ f357 1 f237"/>
                <a:gd name="f427" fmla="*/ f358 1 f237"/>
                <a:gd name="f428" fmla="*/ f359 1 f236"/>
                <a:gd name="f429" fmla="*/ f360 1 f237"/>
                <a:gd name="f430" fmla="*/ f361 1 f236"/>
                <a:gd name="f431" fmla="*/ f362 1 f236"/>
                <a:gd name="f432" fmla="*/ f363 1 f237"/>
                <a:gd name="f433" fmla="*/ f364 1 f236"/>
                <a:gd name="f434" fmla="*/ f365 1 f236"/>
                <a:gd name="f435" fmla="*/ f366 1 f237"/>
                <a:gd name="f436" fmla="*/ f367 1 f236"/>
                <a:gd name="f437" fmla="*/ f368 1 f237"/>
                <a:gd name="f438" fmla="*/ f369 f227 1"/>
                <a:gd name="f439" fmla="*/ f370 f227 1"/>
                <a:gd name="f440" fmla="*/ f372 f228 1"/>
                <a:gd name="f441" fmla="*/ f371 f228 1"/>
                <a:gd name="f442" fmla="*/ f373 f227 1"/>
                <a:gd name="f443" fmla="*/ f374 f228 1"/>
                <a:gd name="f444" fmla="*/ f375 f227 1"/>
                <a:gd name="f445" fmla="*/ f376 f228 1"/>
                <a:gd name="f446" fmla="*/ f377 f227 1"/>
                <a:gd name="f447" fmla="*/ f378 f228 1"/>
                <a:gd name="f448" fmla="*/ f379 f227 1"/>
                <a:gd name="f449" fmla="*/ f380 f228 1"/>
                <a:gd name="f450" fmla="*/ f381 f227 1"/>
                <a:gd name="f451" fmla="*/ f382 f228 1"/>
                <a:gd name="f452" fmla="*/ f383 f227 1"/>
                <a:gd name="f453" fmla="*/ f384 f228 1"/>
                <a:gd name="f454" fmla="*/ f385 f227 1"/>
                <a:gd name="f455" fmla="*/ f386 f228 1"/>
                <a:gd name="f456" fmla="*/ f387 f227 1"/>
                <a:gd name="f457" fmla="*/ f388 f228 1"/>
                <a:gd name="f458" fmla="*/ f389 f227 1"/>
                <a:gd name="f459" fmla="*/ f390 f228 1"/>
                <a:gd name="f460" fmla="*/ f391 f227 1"/>
                <a:gd name="f461" fmla="*/ f392 f228 1"/>
                <a:gd name="f462" fmla="*/ f393 f227 1"/>
                <a:gd name="f463" fmla="*/ f394 f228 1"/>
                <a:gd name="f464" fmla="*/ f395 f227 1"/>
                <a:gd name="f465" fmla="*/ f396 f228 1"/>
                <a:gd name="f466" fmla="*/ f397 f227 1"/>
                <a:gd name="f467" fmla="*/ f398 f227 1"/>
                <a:gd name="f468" fmla="*/ f399 f228 1"/>
                <a:gd name="f469" fmla="*/ f400 f227 1"/>
                <a:gd name="f470" fmla="*/ f401 f227 1"/>
                <a:gd name="f471" fmla="*/ f402 f227 1"/>
                <a:gd name="f472" fmla="*/ f403 f228 1"/>
                <a:gd name="f473" fmla="*/ f404 f227 1"/>
                <a:gd name="f474" fmla="*/ f405 f228 1"/>
                <a:gd name="f475" fmla="*/ f406 f228 1"/>
                <a:gd name="f476" fmla="*/ f407 f227 1"/>
                <a:gd name="f477" fmla="*/ f408 f228 1"/>
                <a:gd name="f478" fmla="*/ f409 f227 1"/>
                <a:gd name="f479" fmla="*/ f410 f228 1"/>
                <a:gd name="f480" fmla="*/ f411 f227 1"/>
                <a:gd name="f481" fmla="*/ f412 f227 1"/>
                <a:gd name="f482" fmla="*/ f413 f228 1"/>
                <a:gd name="f483" fmla="*/ f414 f227 1"/>
                <a:gd name="f484" fmla="*/ f415 f228 1"/>
                <a:gd name="f485" fmla="*/ f416 f227 1"/>
                <a:gd name="f486" fmla="*/ f417 f228 1"/>
                <a:gd name="f487" fmla="*/ f418 f227 1"/>
                <a:gd name="f488" fmla="*/ f419 f228 1"/>
                <a:gd name="f489" fmla="*/ f420 f227 1"/>
                <a:gd name="f490" fmla="*/ f421 f228 1"/>
                <a:gd name="f491" fmla="*/ f422 f228 1"/>
                <a:gd name="f492" fmla="*/ f423 f227 1"/>
                <a:gd name="f493" fmla="*/ f424 f228 1"/>
                <a:gd name="f494" fmla="*/ f425 f227 1"/>
                <a:gd name="f495" fmla="*/ f426 f228 1"/>
                <a:gd name="f496" fmla="*/ f427 f228 1"/>
                <a:gd name="f497" fmla="*/ f428 f227 1"/>
                <a:gd name="f498" fmla="*/ f429 f228 1"/>
                <a:gd name="f499" fmla="*/ f430 f227 1"/>
                <a:gd name="f500" fmla="*/ f431 f227 1"/>
                <a:gd name="f501" fmla="*/ f432 f228 1"/>
                <a:gd name="f502" fmla="*/ f433 f227 1"/>
                <a:gd name="f503" fmla="*/ f434 f227 1"/>
                <a:gd name="f504" fmla="*/ f435 f228 1"/>
                <a:gd name="f505" fmla="*/ f436 f227 1"/>
                <a:gd name="f506" fmla="*/ f437 f228 1"/>
              </a:gdLst>
              <a:ahLst/>
              <a:cxnLst>
                <a:cxn ang="3cd4">
                  <a:pos x="hc" y="t"/>
                </a:cxn>
                <a:cxn ang="0">
                  <a:pos x="r" y="vc"/>
                </a:cxn>
                <a:cxn ang="cd4">
                  <a:pos x="hc" y="b"/>
                </a:cxn>
                <a:cxn ang="cd2">
                  <a:pos x="l" y="vc"/>
                </a:cxn>
                <a:cxn ang="f303">
                  <a:pos x="f442" y="f443"/>
                </a:cxn>
                <a:cxn ang="f303">
                  <a:pos x="f444" y="f445"/>
                </a:cxn>
                <a:cxn ang="f303">
                  <a:pos x="f446" y="f447"/>
                </a:cxn>
                <a:cxn ang="f303">
                  <a:pos x="f448" y="f449"/>
                </a:cxn>
                <a:cxn ang="f303">
                  <a:pos x="f450" y="f451"/>
                </a:cxn>
                <a:cxn ang="f303">
                  <a:pos x="f452" y="f453"/>
                </a:cxn>
                <a:cxn ang="f303">
                  <a:pos x="f454" y="f455"/>
                </a:cxn>
                <a:cxn ang="f303">
                  <a:pos x="f456" y="f457"/>
                </a:cxn>
                <a:cxn ang="f303">
                  <a:pos x="f458" y="f459"/>
                </a:cxn>
                <a:cxn ang="f303">
                  <a:pos x="f460" y="f461"/>
                </a:cxn>
                <a:cxn ang="f303">
                  <a:pos x="f462" y="f463"/>
                </a:cxn>
                <a:cxn ang="f303">
                  <a:pos x="f464" y="f465"/>
                </a:cxn>
                <a:cxn ang="f303">
                  <a:pos x="f466" y="f451"/>
                </a:cxn>
                <a:cxn ang="f303">
                  <a:pos x="f467" y="f468"/>
                </a:cxn>
                <a:cxn ang="f303">
                  <a:pos x="f469" y="f451"/>
                </a:cxn>
                <a:cxn ang="f303">
                  <a:pos x="f470" y="f453"/>
                </a:cxn>
                <a:cxn ang="f303">
                  <a:pos x="f471" y="f472"/>
                </a:cxn>
                <a:cxn ang="f303">
                  <a:pos x="f473" y="f474"/>
                </a:cxn>
                <a:cxn ang="f303">
                  <a:pos x="f464" y="f475"/>
                </a:cxn>
                <a:cxn ang="f303">
                  <a:pos x="f476" y="f477"/>
                </a:cxn>
                <a:cxn ang="f303">
                  <a:pos x="f478" y="f479"/>
                </a:cxn>
                <a:cxn ang="f303">
                  <a:pos x="f480" y="f443"/>
                </a:cxn>
                <a:cxn ang="f303">
                  <a:pos x="f481" y="f482"/>
                </a:cxn>
                <a:cxn ang="f303">
                  <a:pos x="f483" y="f484"/>
                </a:cxn>
                <a:cxn ang="f303">
                  <a:pos x="f485" y="f486"/>
                </a:cxn>
                <a:cxn ang="f303">
                  <a:pos x="f487" y="f488"/>
                </a:cxn>
                <a:cxn ang="f303">
                  <a:pos x="f489" y="f490"/>
                </a:cxn>
                <a:cxn ang="f303">
                  <a:pos x="f462" y="f491"/>
                </a:cxn>
                <a:cxn ang="f303">
                  <a:pos x="f492" y="f493"/>
                </a:cxn>
                <a:cxn ang="f303">
                  <a:pos x="f494" y="f495"/>
                </a:cxn>
                <a:cxn ang="f303">
                  <a:pos x="f494" y="f496"/>
                </a:cxn>
                <a:cxn ang="f303">
                  <a:pos x="f497" y="f498"/>
                </a:cxn>
                <a:cxn ang="f303">
                  <a:pos x="f499" y="f498"/>
                </a:cxn>
                <a:cxn ang="f303">
                  <a:pos x="f500" y="f501"/>
                </a:cxn>
                <a:cxn ang="f303">
                  <a:pos x="f502" y="f501"/>
                </a:cxn>
                <a:cxn ang="f303">
                  <a:pos x="f503" y="f504"/>
                </a:cxn>
                <a:cxn ang="f303">
                  <a:pos x="f505" y="f506"/>
                </a:cxn>
                <a:cxn ang="f303">
                  <a:pos x="f503" y="f504"/>
                </a:cxn>
              </a:cxnLst>
              <a:rect l="f438" t="f441" r="f439" b="f440"/>
              <a:pathLst>
                <a:path w="317" h="364">
                  <a:moveTo>
                    <a:pt x="f9" y="f10"/>
                  </a:moveTo>
                  <a:cubicBezTo>
                    <a:pt x="f11" y="f12"/>
                    <a:pt x="f13" y="f14"/>
                    <a:pt x="f15" y="f16"/>
                  </a:cubicBezTo>
                  <a:cubicBezTo>
                    <a:pt x="f17" y="f18"/>
                    <a:pt x="f19" y="f20"/>
                    <a:pt x="f21" y="f22"/>
                  </a:cubicBezTo>
                  <a:cubicBezTo>
                    <a:pt x="f13" y="f23"/>
                    <a:pt x="f24" y="f25"/>
                    <a:pt x="f26" y="f27"/>
                  </a:cubicBezTo>
                  <a:cubicBezTo>
                    <a:pt x="f28" y="f29"/>
                    <a:pt x="f30" y="f31"/>
                    <a:pt x="f11" y="f32"/>
                  </a:cubicBezTo>
                  <a:cubicBezTo>
                    <a:pt x="f33" y="f34"/>
                    <a:pt x="f24" y="f35"/>
                    <a:pt x="f36" y="f37"/>
                  </a:cubicBezTo>
                  <a:cubicBezTo>
                    <a:pt x="f38" y="f39"/>
                    <a:pt x="f40" y="f41"/>
                    <a:pt x="f42" y="f43"/>
                  </a:cubicBezTo>
                  <a:cubicBezTo>
                    <a:pt x="f42" y="f40"/>
                    <a:pt x="f44" y="f45"/>
                    <a:pt x="f46" y="f47"/>
                  </a:cubicBezTo>
                  <a:cubicBezTo>
                    <a:pt x="f48" y="f47"/>
                    <a:pt x="f49" y="f50"/>
                    <a:pt x="f49" y="f51"/>
                  </a:cubicBezTo>
                  <a:cubicBezTo>
                    <a:pt x="f7" y="f52"/>
                    <a:pt x="f7" y="f53"/>
                    <a:pt x="f7" y="f54"/>
                  </a:cubicBezTo>
                  <a:cubicBezTo>
                    <a:pt x="f43" y="f8"/>
                    <a:pt x="f55" y="f56"/>
                    <a:pt x="f57" y="f58"/>
                  </a:cubicBezTo>
                  <a:cubicBezTo>
                    <a:pt x="f59" y="f58"/>
                    <a:pt x="f38" y="f58"/>
                    <a:pt x="f60" y="f58"/>
                  </a:cubicBezTo>
                  <a:cubicBezTo>
                    <a:pt x="f60" y="f61"/>
                    <a:pt x="f60" y="f62"/>
                    <a:pt x="f63" y="f64"/>
                  </a:cubicBezTo>
                  <a:cubicBezTo>
                    <a:pt x="f65" y="f66"/>
                    <a:pt x="f67" y="f2"/>
                    <a:pt x="f68" y="f69"/>
                  </a:cubicBezTo>
                  <a:cubicBezTo>
                    <a:pt x="f70" y="f71"/>
                    <a:pt x="f72" y="f73"/>
                    <a:pt x="f72" y="f74"/>
                  </a:cubicBezTo>
                  <a:cubicBezTo>
                    <a:pt x="f75" y="f76"/>
                    <a:pt x="f75" y="f77"/>
                    <a:pt x="f75" y="f78"/>
                  </a:cubicBezTo>
                  <a:cubicBezTo>
                    <a:pt x="f75" y="f33"/>
                    <a:pt x="f79" y="f80"/>
                    <a:pt x="f33" y="f81"/>
                  </a:cubicBezTo>
                  <a:cubicBezTo>
                    <a:pt x="f33" y="f82"/>
                    <a:pt x="f33" y="f83"/>
                    <a:pt x="f33" y="f71"/>
                  </a:cubicBezTo>
                  <a:cubicBezTo>
                    <a:pt x="f39" y="f69"/>
                    <a:pt x="f84" y="f69"/>
                    <a:pt x="f85" y="f86"/>
                  </a:cubicBezTo>
                  <a:cubicBezTo>
                    <a:pt x="f85" y="f48"/>
                    <a:pt x="f85" y="f38"/>
                    <a:pt x="f85" y="f87"/>
                  </a:cubicBezTo>
                  <a:cubicBezTo>
                    <a:pt x="f88" y="f72"/>
                    <a:pt x="f89" y="f63"/>
                    <a:pt x="f90" y="f91"/>
                  </a:cubicBezTo>
                  <a:cubicBezTo>
                    <a:pt x="f92" y="f93"/>
                    <a:pt x="f90" y="f94"/>
                    <a:pt x="f90" y="f73"/>
                  </a:cubicBezTo>
                  <a:cubicBezTo>
                    <a:pt x="f90" y="f69"/>
                    <a:pt x="f95" y="f2"/>
                    <a:pt x="f96" y="f54"/>
                  </a:cubicBezTo>
                  <a:cubicBezTo>
                    <a:pt x="f96" y="f51"/>
                    <a:pt x="f97" y="f83"/>
                    <a:pt x="f29" y="f98"/>
                  </a:cubicBezTo>
                  <a:cubicBezTo>
                    <a:pt x="f99" y="f82"/>
                    <a:pt x="f100" y="f72"/>
                    <a:pt x="f101" y="f13"/>
                  </a:cubicBezTo>
                  <a:cubicBezTo>
                    <a:pt x="f101" y="f77"/>
                    <a:pt x="f101" y="f46"/>
                    <a:pt x="f101" y="f54"/>
                  </a:cubicBezTo>
                  <a:cubicBezTo>
                    <a:pt x="f102" y="f103"/>
                    <a:pt x="f104" y="f71"/>
                    <a:pt x="f104" y="f56"/>
                  </a:cubicBezTo>
                  <a:cubicBezTo>
                    <a:pt x="f105" y="f106"/>
                    <a:pt x="f104" y="f107"/>
                    <a:pt x="f104" y="f81"/>
                  </a:cubicBezTo>
                  <a:cubicBezTo>
                    <a:pt x="f108" y="f109"/>
                    <a:pt x="f110" y="f111"/>
                    <a:pt x="f112" y="f78"/>
                  </a:cubicBezTo>
                  <a:cubicBezTo>
                    <a:pt x="f113" y="f114"/>
                    <a:pt x="f112" y="f48"/>
                    <a:pt x="f112" y="f54"/>
                  </a:cubicBezTo>
                  <a:cubicBezTo>
                    <a:pt x="f115" y="f8"/>
                    <a:pt x="f116" y="f117"/>
                    <a:pt x="f10" y="f58"/>
                  </a:cubicBezTo>
                  <a:cubicBezTo>
                    <a:pt x="f118" y="f58"/>
                    <a:pt x="f119" y="f58"/>
                    <a:pt x="f120" y="f58"/>
                  </a:cubicBezTo>
                  <a:cubicBezTo>
                    <a:pt x="f121" y="f52"/>
                    <a:pt x="f122" y="f8"/>
                    <a:pt x="f123" y="f71"/>
                  </a:cubicBezTo>
                  <a:cubicBezTo>
                    <a:pt x="f123" y="f124"/>
                    <a:pt x="f6" y="f125"/>
                    <a:pt x="f123" y="f126"/>
                  </a:cubicBezTo>
                  <a:cubicBezTo>
                    <a:pt x="f123" y="f127"/>
                    <a:pt x="f123" y="f7"/>
                    <a:pt x="f128" y="f49"/>
                  </a:cubicBezTo>
                  <a:cubicBezTo>
                    <a:pt x="f129" y="f83"/>
                    <a:pt x="f130" y="f131"/>
                    <a:pt x="f132" y="f133"/>
                  </a:cubicBezTo>
                  <a:cubicBezTo>
                    <a:pt x="f134" y="f87"/>
                    <a:pt x="f135" y="f136"/>
                    <a:pt x="f137" y="f9"/>
                  </a:cubicBezTo>
                  <a:cubicBezTo>
                    <a:pt x="f22" y="f138"/>
                    <a:pt x="f139" y="f140"/>
                    <a:pt x="f29" y="f141"/>
                  </a:cubicBezTo>
                  <a:cubicBezTo>
                    <a:pt x="f142" y="f85"/>
                    <a:pt x="f84" y="f143"/>
                    <a:pt x="f144" y="f145"/>
                  </a:cubicBezTo>
                  <a:cubicBezTo>
                    <a:pt x="f37" y="f146"/>
                    <a:pt x="f147" y="f148"/>
                    <a:pt x="f149" y="f150"/>
                  </a:cubicBezTo>
                  <a:cubicBezTo>
                    <a:pt x="f95" y="f151"/>
                    <a:pt x="f152" y="f151"/>
                    <a:pt x="f153" y="f97"/>
                  </a:cubicBezTo>
                  <a:cubicBezTo>
                    <a:pt x="f97" y="f154"/>
                    <a:pt x="f155" y="f146"/>
                    <a:pt x="f156" y="f145"/>
                  </a:cubicBezTo>
                  <a:cubicBezTo>
                    <a:pt x="f157" y="f158"/>
                    <a:pt x="f102" y="f159"/>
                    <a:pt x="f104" y="f97"/>
                  </a:cubicBezTo>
                  <a:cubicBezTo>
                    <a:pt x="f160" y="f161"/>
                    <a:pt x="f110" y="f104"/>
                    <a:pt x="f162" y="f16"/>
                  </a:cubicBezTo>
                  <a:cubicBezTo>
                    <a:pt x="f163" y="f14"/>
                    <a:pt x="f157" y="f12"/>
                    <a:pt x="f164" y="f10"/>
                  </a:cubicBezTo>
                  <a:cubicBezTo>
                    <a:pt x="f164" y="f165"/>
                    <a:pt x="f166" y="f167"/>
                    <a:pt x="f166" y="f115"/>
                  </a:cubicBezTo>
                  <a:cubicBezTo>
                    <a:pt x="f168" y="f135"/>
                    <a:pt x="f169" y="f170"/>
                    <a:pt x="f112" y="f162"/>
                  </a:cubicBezTo>
                  <a:cubicBezTo>
                    <a:pt x="f113" y="f171"/>
                    <a:pt x="f105" y="f172"/>
                    <a:pt x="f96" y="f173"/>
                  </a:cubicBezTo>
                  <a:cubicBezTo>
                    <a:pt x="f174" y="f6"/>
                    <a:pt x="f175" y="f176"/>
                    <a:pt x="f72" y="f116"/>
                  </a:cubicBezTo>
                  <a:cubicBezTo>
                    <a:pt x="f177" y="f178"/>
                    <a:pt x="f24" y="f179"/>
                    <a:pt x="f180" y="f181"/>
                  </a:cubicBezTo>
                  <a:cubicBezTo>
                    <a:pt x="f11" y="f10"/>
                    <a:pt x="f182" y="f167"/>
                    <a:pt x="f183" y="f184"/>
                  </a:cubicBezTo>
                  <a:cubicBezTo>
                    <a:pt x="f185" y="f167"/>
                    <a:pt x="f35" y="f165"/>
                    <a:pt x="f9" y="f10"/>
                  </a:cubicBezTo>
                  <a:close/>
                  <a:moveTo>
                    <a:pt x="f151" y="f161"/>
                  </a:moveTo>
                  <a:cubicBezTo>
                    <a:pt x="f99" y="f186"/>
                    <a:pt x="f153" y="f102"/>
                    <a:pt x="f187" y="f188"/>
                  </a:cubicBezTo>
                  <a:cubicBezTo>
                    <a:pt x="f189" y="f188"/>
                    <a:pt x="f190" y="f188"/>
                    <a:pt x="f191" y="f192"/>
                  </a:cubicBezTo>
                  <a:cubicBezTo>
                    <a:pt x="f149" y="f193"/>
                    <a:pt x="f194" y="f156"/>
                    <a:pt x="f90" y="f161"/>
                  </a:cubicBezTo>
                  <a:cubicBezTo>
                    <a:pt x="f140" y="f101"/>
                    <a:pt x="f37" y="f23"/>
                    <a:pt x="f195" y="f196"/>
                  </a:cubicBezTo>
                  <a:cubicBezTo>
                    <a:pt x="f11" y="f22"/>
                    <a:pt x="f109" y="f197"/>
                    <a:pt x="f80" y="f104"/>
                  </a:cubicBezTo>
                  <a:cubicBezTo>
                    <a:pt x="f33" y="f188"/>
                    <a:pt x="f144" y="f198"/>
                    <a:pt x="f195" y="f199"/>
                  </a:cubicBezTo>
                  <a:cubicBezTo>
                    <a:pt x="f147" y="f200"/>
                    <a:pt x="f201" y="f16"/>
                    <a:pt x="f22" y="f199"/>
                  </a:cubicBezTo>
                  <a:cubicBezTo>
                    <a:pt x="f168" y="f198"/>
                    <a:pt x="f202" y="f188"/>
                    <a:pt x="f202" y="f137"/>
                  </a:cubicBezTo>
                  <a:cubicBezTo>
                    <a:pt x="f193" y="f197"/>
                    <a:pt x="f203" y="f22"/>
                    <a:pt x="f22" y="f196"/>
                  </a:cubicBezTo>
                  <a:cubicBezTo>
                    <a:pt x="f154" y="f23"/>
                    <a:pt x="f146" y="f101"/>
                    <a:pt x="f151" y="f161"/>
                  </a:cubicBezTo>
                  <a:close/>
                  <a:moveTo>
                    <a:pt x="f91" y="f45"/>
                  </a:moveTo>
                  <a:cubicBezTo>
                    <a:pt x="f98" y="f204"/>
                    <a:pt x="f205" y="f82"/>
                    <a:pt x="f206" y="f19"/>
                  </a:cubicBezTo>
                  <a:cubicBezTo>
                    <a:pt x="f206" y="f207"/>
                    <a:pt x="f206" y="f208"/>
                    <a:pt x="f206" y="f45"/>
                  </a:cubicBezTo>
                  <a:cubicBezTo>
                    <a:pt x="f209" y="f45"/>
                    <a:pt x="f133" y="f45"/>
                    <a:pt x="f91" y="f45"/>
                  </a:cubicBezTo>
                  <a:close/>
                  <a:moveTo>
                    <a:pt x="f210" y="f211"/>
                  </a:moveTo>
                  <a:cubicBezTo>
                    <a:pt x="f210" y="f212"/>
                    <a:pt x="f210" y="f207"/>
                    <a:pt x="f210" y="f19"/>
                  </a:cubicBezTo>
                  <a:cubicBezTo>
                    <a:pt x="f213" y="f60"/>
                    <a:pt x="f119" y="f98"/>
                    <a:pt x="f213" y="f211"/>
                  </a:cubicBezTo>
                  <a:cubicBezTo>
                    <a:pt x="f214" y="f211"/>
                    <a:pt x="f184" y="f211"/>
                    <a:pt x="f210" y="f211"/>
                  </a:cubicBezTo>
                  <a:close/>
                  <a:moveTo>
                    <a:pt x="f215" y="f195"/>
                  </a:moveTo>
                  <a:cubicBezTo>
                    <a:pt x="f216" y="f217"/>
                    <a:pt x="f218" y="f219"/>
                    <a:pt x="f220" y="f221"/>
                  </a:cubicBezTo>
                  <a:cubicBezTo>
                    <a:pt x="f100" y="f33"/>
                    <a:pt x="f29" y="f222"/>
                    <a:pt x="f190" y="f222"/>
                  </a:cubicBezTo>
                  <a:cubicBezTo>
                    <a:pt x="f223" y="f87"/>
                    <a:pt x="f224" y="f33"/>
                    <a:pt x="f140" y="f195"/>
                  </a:cubicBezTo>
                  <a:cubicBezTo>
                    <a:pt x="f194" y="f195"/>
                    <a:pt x="f225" y="f195"/>
                    <a:pt x="f215" y="f19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6">
              <a:extLst>
                <a:ext uri="{FF2B5EF4-FFF2-40B4-BE49-F238E27FC236}">
                  <a16:creationId xmlns:a16="http://schemas.microsoft.com/office/drawing/2014/main" id="{7BBDD2A5-B87C-659F-184D-A94E3B273700}"/>
                </a:ext>
              </a:extLst>
            </p:cNvPr>
            <p:cNvSpPr/>
            <p:nvPr/>
          </p:nvSpPr>
          <p:spPr>
            <a:xfrm>
              <a:off x="5387973" y="3174997"/>
              <a:ext cx="577845" cy="323853"/>
            </a:xfrm>
            <a:custGeom>
              <a:avLst/>
              <a:gdLst>
                <a:gd name="f0" fmla="val 10800000"/>
                <a:gd name="f1" fmla="val 5400000"/>
                <a:gd name="f2" fmla="val 180"/>
                <a:gd name="f3" fmla="val w"/>
                <a:gd name="f4" fmla="val h"/>
                <a:gd name="f5" fmla="val 0"/>
                <a:gd name="f6" fmla="val 57"/>
                <a:gd name="f7" fmla="val 32"/>
                <a:gd name="f8" fmla="val 12"/>
                <a:gd name="f9" fmla="val 41"/>
                <a:gd name="f10" fmla="val 20"/>
                <a:gd name="f11" fmla="val 30"/>
                <a:gd name="f12" fmla="val 26"/>
                <a:gd name="f13" fmla="val 18"/>
                <a:gd name="f14" fmla="val 14"/>
                <a:gd name="f15" fmla="val 6"/>
                <a:gd name="f16" fmla="val 29"/>
                <a:gd name="f17" fmla="val 3"/>
                <a:gd name="f18" fmla="val 25"/>
                <a:gd name="f19" fmla="val 21"/>
                <a:gd name="f20" fmla="val 13"/>
                <a:gd name="f21" fmla="val 2"/>
                <a:gd name="f22" fmla="val 9"/>
                <a:gd name="f23" fmla="val 4"/>
                <a:gd name="f24" fmla="val 5"/>
                <a:gd name="f25" fmla="val 16"/>
                <a:gd name="f26" fmla="val 1"/>
                <a:gd name="f27" fmla="val 28"/>
                <a:gd name="f28" fmla="val 8"/>
                <a:gd name="f29" fmla="+- 0 0 -90"/>
                <a:gd name="f30" fmla="*/ f3 1 57"/>
                <a:gd name="f31" fmla="*/ f4 1 32"/>
                <a:gd name="f32" fmla="val f5"/>
                <a:gd name="f33" fmla="val f6"/>
                <a:gd name="f34" fmla="val f7"/>
                <a:gd name="f35" fmla="*/ f29 f0 1"/>
                <a:gd name="f36" fmla="+- f34 0 f32"/>
                <a:gd name="f37" fmla="+- f33 0 f32"/>
                <a:gd name="f38" fmla="*/ f35 1 f2"/>
                <a:gd name="f39" fmla="*/ f37 1 57"/>
                <a:gd name="f40" fmla="*/ f36 1 32"/>
                <a:gd name="f41" fmla="*/ 57 f37 1"/>
                <a:gd name="f42" fmla="*/ 12 f36 1"/>
                <a:gd name="f43" fmla="*/ 18 f37 1"/>
                <a:gd name="f44" fmla="*/ 30 f36 1"/>
                <a:gd name="f45" fmla="*/ 3 f37 1"/>
                <a:gd name="f46" fmla="*/ 25 f36 1"/>
                <a:gd name="f47" fmla="*/ 2 f37 1"/>
                <a:gd name="f48" fmla="*/ 9 f36 1"/>
                <a:gd name="f49" fmla="*/ 16 f37 1"/>
                <a:gd name="f50" fmla="*/ 1 f36 1"/>
                <a:gd name="f51" fmla="+- f38 0 f1"/>
                <a:gd name="f52" fmla="*/ f41 1 57"/>
                <a:gd name="f53" fmla="*/ f42 1 32"/>
                <a:gd name="f54" fmla="*/ f43 1 57"/>
                <a:gd name="f55" fmla="*/ f44 1 32"/>
                <a:gd name="f56" fmla="*/ f45 1 57"/>
                <a:gd name="f57" fmla="*/ f46 1 32"/>
                <a:gd name="f58" fmla="*/ f47 1 57"/>
                <a:gd name="f59" fmla="*/ f48 1 32"/>
                <a:gd name="f60" fmla="*/ f49 1 57"/>
                <a:gd name="f61" fmla="*/ f50 1 32"/>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57" h="32">
                  <a:moveTo>
                    <a:pt x="f6" y="f8"/>
                  </a:moveTo>
                  <a:cubicBezTo>
                    <a:pt x="f9" y="f10"/>
                    <a:pt x="f11" y="f12"/>
                    <a:pt x="f13" y="f11"/>
                  </a:cubicBezTo>
                  <a:cubicBezTo>
                    <a:pt x="f14" y="f7"/>
                    <a:pt x="f15" y="f16"/>
                    <a:pt x="f17" y="f18"/>
                  </a:cubicBezTo>
                  <a:cubicBezTo>
                    <a:pt x="f5" y="f19"/>
                    <a:pt x="f5" y="f20"/>
                    <a:pt x="f21" y="f22"/>
                  </a:cubicBezTo>
                  <a:cubicBezTo>
                    <a:pt x="f23" y="f24"/>
                    <a:pt x="f8" y="f5"/>
                    <a:pt x="f25" y="f26"/>
                  </a:cubicBezTo>
                  <a:cubicBezTo>
                    <a:pt x="f27" y="f17"/>
                    <a:pt x="f9" y="f28"/>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16" name="Franja diagonal 19">
            <a:extLst>
              <a:ext uri="{FF2B5EF4-FFF2-40B4-BE49-F238E27FC236}">
                <a16:creationId xmlns:a16="http://schemas.microsoft.com/office/drawing/2014/main" id="{B4EF40BF-E39B-6FCD-0AAC-5D306F4F604A}"/>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7" name="Franja diagonal 20">
            <a:extLst>
              <a:ext uri="{FF2B5EF4-FFF2-40B4-BE49-F238E27FC236}">
                <a16:creationId xmlns:a16="http://schemas.microsoft.com/office/drawing/2014/main" id="{DF63CC52-7EEF-7177-E04A-9B3930097D8C}"/>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8" name="Google Shape;204;p10">
            <a:extLst>
              <a:ext uri="{FF2B5EF4-FFF2-40B4-BE49-F238E27FC236}">
                <a16:creationId xmlns:a16="http://schemas.microsoft.com/office/drawing/2014/main" id="{21003230-4673-4E06-8963-FD48F580C689}"/>
              </a:ext>
            </a:extLst>
          </p:cNvPr>
          <p:cNvSpPr txBox="1">
            <a:spLocks noGrp="1"/>
          </p:cNvSpPr>
          <p:nvPr>
            <p:ph type="title"/>
          </p:nvPr>
        </p:nvSpPr>
        <p:spPr/>
        <p:txBody>
          <a:bodyPr/>
          <a:lstStyle/>
          <a:p>
            <a:pPr lvl="0"/>
            <a:r>
              <a:rPr lang="en-US"/>
              <a:t>Design Your Custom Excercises and tasks</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Google Shape;219;p11">
            <a:extLst>
              <a:ext uri="{FF2B5EF4-FFF2-40B4-BE49-F238E27FC236}">
                <a16:creationId xmlns:a16="http://schemas.microsoft.com/office/drawing/2014/main" id="{45118EDF-0BDA-32A4-DB73-D2F7D3D910BD}"/>
              </a:ext>
            </a:extLst>
          </p:cNvPr>
          <p:cNvSpPr/>
          <p:nvPr/>
        </p:nvSpPr>
        <p:spPr>
          <a:xfrm>
            <a:off x="8712202" y="0"/>
            <a:ext cx="3479804" cy="6858000"/>
          </a:xfrm>
          <a:prstGeom prst="rect">
            <a:avLst/>
          </a:pr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21;p11">
            <a:extLst>
              <a:ext uri="{FF2B5EF4-FFF2-40B4-BE49-F238E27FC236}">
                <a16:creationId xmlns:a16="http://schemas.microsoft.com/office/drawing/2014/main" id="{15492BDC-10DD-A967-7B07-E740BA4B0EC6}"/>
              </a:ext>
            </a:extLst>
          </p:cNvPr>
          <p:cNvSpPr/>
          <p:nvPr/>
        </p:nvSpPr>
        <p:spPr>
          <a:xfrm>
            <a:off x="965597" y="854717"/>
            <a:ext cx="1506666" cy="15271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FFFFFF"/>
                </a:solidFill>
                <a:uFillTx/>
                <a:latin typeface="Rubik"/>
                <a:ea typeface="Rubik"/>
                <a:cs typeface="Rubik"/>
              </a:rPr>
              <a:t>03</a:t>
            </a:r>
            <a:endParaRPr lang="es-ES" sz="1800" b="0" i="0" u="none" strike="noStrike" kern="0" cap="none" spc="0" baseline="0">
              <a:solidFill>
                <a:srgbClr val="FFFFFF"/>
              </a:solidFill>
              <a:uFillTx/>
              <a:latin typeface="Rubik"/>
              <a:ea typeface="Rubik"/>
              <a:cs typeface="Rubik"/>
            </a:endParaRPr>
          </a:p>
        </p:txBody>
      </p:sp>
      <p:sp>
        <p:nvSpPr>
          <p:cNvPr id="4" name="Google Shape;222;p11">
            <a:extLst>
              <a:ext uri="{FF2B5EF4-FFF2-40B4-BE49-F238E27FC236}">
                <a16:creationId xmlns:a16="http://schemas.microsoft.com/office/drawing/2014/main" id="{6C02971E-8EBE-CA4E-2D2D-B1F4FE373473}"/>
              </a:ext>
            </a:extLst>
          </p:cNvPr>
          <p:cNvSpPr/>
          <p:nvPr/>
        </p:nvSpPr>
        <p:spPr>
          <a:xfrm>
            <a:off x="1076431" y="2869570"/>
            <a:ext cx="4565434"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3F3F3F"/>
                </a:solidFill>
                <a:uFillTx/>
                <a:latin typeface="Rubik"/>
                <a:ea typeface="Rubik"/>
                <a:cs typeface="Rubik"/>
              </a:rPr>
              <a:t>After the course ends</a:t>
            </a:r>
          </a:p>
        </p:txBody>
      </p:sp>
      <p:sp>
        <p:nvSpPr>
          <p:cNvPr id="5" name="Google Shape;223;p11">
            <a:extLst>
              <a:ext uri="{FF2B5EF4-FFF2-40B4-BE49-F238E27FC236}">
                <a16:creationId xmlns:a16="http://schemas.microsoft.com/office/drawing/2014/main" id="{E64D58B4-3E60-82EB-5039-42D08F86A784}"/>
              </a:ext>
            </a:extLst>
          </p:cNvPr>
          <p:cNvSpPr/>
          <p:nvPr/>
        </p:nvSpPr>
        <p:spPr>
          <a:xfrm>
            <a:off x="1076431" y="4508942"/>
            <a:ext cx="3978170" cy="1170066"/>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F7F7F"/>
                </a:solidFill>
                <a:uFillTx/>
                <a:latin typeface="Rubik"/>
                <a:ea typeface="Rubik"/>
                <a:cs typeface="Rubik"/>
              </a:rPr>
              <a:t>Write a small intro about the chapter. Cras nec quam eu neque tempus bibendum. Vestibulum porta metus odio, convallis interdum magna pellentesque tincidunt. Vivamus pellentesque.</a:t>
            </a:r>
            <a:endParaRPr lang="es-ES" sz="1400" b="0" i="0" u="none" strike="noStrike" kern="0" cap="none" spc="0" baseline="0">
              <a:solidFill>
                <a:srgbClr val="000000"/>
              </a:solidFill>
              <a:uFillTx/>
              <a:latin typeface="Arial"/>
              <a:ea typeface="Arial"/>
              <a:cs typeface="Arial"/>
            </a:endParaRPr>
          </a:p>
        </p:txBody>
      </p:sp>
      <p:sp>
        <p:nvSpPr>
          <p:cNvPr id="6" name="Elipse 3">
            <a:extLst>
              <a:ext uri="{FF2B5EF4-FFF2-40B4-BE49-F238E27FC236}">
                <a16:creationId xmlns:a16="http://schemas.microsoft.com/office/drawing/2014/main" id="{4C2C6447-DFA1-74E5-699C-BF67524E43B7}"/>
              </a:ext>
            </a:extLst>
          </p:cNvPr>
          <p:cNvSpPr/>
          <p:nvPr/>
        </p:nvSpPr>
        <p:spPr>
          <a:xfrm>
            <a:off x="6574188" y="1328294"/>
            <a:ext cx="4652211" cy="465221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7" name="Grupo 20">
            <a:extLst>
              <a:ext uri="{FF2B5EF4-FFF2-40B4-BE49-F238E27FC236}">
                <a16:creationId xmlns:a16="http://schemas.microsoft.com/office/drawing/2014/main" id="{A15D0F40-D1E5-36AB-E859-14F9765EB349}"/>
              </a:ext>
            </a:extLst>
          </p:cNvPr>
          <p:cNvGrpSpPr/>
          <p:nvPr/>
        </p:nvGrpSpPr>
        <p:grpSpPr>
          <a:xfrm>
            <a:off x="2466978" y="1757367"/>
            <a:ext cx="1504946" cy="1047746"/>
            <a:chOff x="2466978" y="1757367"/>
            <a:chExt cx="1504946" cy="1047746"/>
          </a:xfrm>
        </p:grpSpPr>
        <p:sp>
          <p:nvSpPr>
            <p:cNvPr id="8" name="Freeform 5">
              <a:extLst>
                <a:ext uri="{FF2B5EF4-FFF2-40B4-BE49-F238E27FC236}">
                  <a16:creationId xmlns:a16="http://schemas.microsoft.com/office/drawing/2014/main" id="{A3C0CB40-9E30-95CF-1D1A-8CA61C39AD6E}"/>
                </a:ext>
              </a:extLst>
            </p:cNvPr>
            <p:cNvSpPr/>
            <p:nvPr/>
          </p:nvSpPr>
          <p:spPr>
            <a:xfrm>
              <a:off x="2951161" y="2027233"/>
              <a:ext cx="757232" cy="773116"/>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A6E81FEB-70A0-6A6A-DB9B-2AABDB248371}"/>
                </a:ext>
              </a:extLst>
            </p:cNvPr>
            <p:cNvSpPr/>
            <p:nvPr/>
          </p:nvSpPr>
          <p:spPr>
            <a:xfrm>
              <a:off x="2730498" y="2357442"/>
              <a:ext cx="477838" cy="442917"/>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B1AD2C8F-28E4-892E-743E-F8FFC7FD12F0}"/>
                </a:ext>
              </a:extLst>
            </p:cNvPr>
            <p:cNvSpPr/>
            <p:nvPr/>
          </p:nvSpPr>
          <p:spPr>
            <a:xfrm>
              <a:off x="2466978" y="2649538"/>
              <a:ext cx="176214" cy="150811"/>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28C10EC8-F35B-4329-E79F-46B0B7E77ED0}"/>
                </a:ext>
              </a:extLst>
            </p:cNvPr>
            <p:cNvSpPr/>
            <p:nvPr/>
          </p:nvSpPr>
          <p:spPr>
            <a:xfrm>
              <a:off x="3794129" y="2654302"/>
              <a:ext cx="177795" cy="150811"/>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45C82C80-2BBA-776D-4DDD-CD5A9AD3AB81}"/>
                </a:ext>
              </a:extLst>
            </p:cNvPr>
            <p:cNvSpPr/>
            <p:nvPr/>
          </p:nvSpPr>
          <p:spPr>
            <a:xfrm>
              <a:off x="3224210" y="2027233"/>
              <a:ext cx="263520" cy="303215"/>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D3D587AD-4252-4AE2-1510-2C578344B7D6}"/>
                </a:ext>
              </a:extLst>
            </p:cNvPr>
            <p:cNvSpPr/>
            <p:nvPr/>
          </p:nvSpPr>
          <p:spPr>
            <a:xfrm>
              <a:off x="3536954" y="1757367"/>
              <a:ext cx="166685" cy="173041"/>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B676EF1D-CB22-2A86-9575-73824EEF2859}"/>
                </a:ext>
              </a:extLst>
            </p:cNvPr>
            <p:cNvSpPr/>
            <p:nvPr/>
          </p:nvSpPr>
          <p:spPr>
            <a:xfrm>
              <a:off x="2719389" y="1757367"/>
              <a:ext cx="171450" cy="182559"/>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2">
              <a:extLst>
                <a:ext uri="{FF2B5EF4-FFF2-40B4-BE49-F238E27FC236}">
                  <a16:creationId xmlns:a16="http://schemas.microsoft.com/office/drawing/2014/main" id="{0052B376-3B7F-66CB-B1A2-CD526A207DDB}"/>
                </a:ext>
              </a:extLst>
            </p:cNvPr>
            <p:cNvSpPr/>
            <p:nvPr/>
          </p:nvSpPr>
          <p:spPr>
            <a:xfrm>
              <a:off x="2633664" y="2686050"/>
              <a:ext cx="58741" cy="114300"/>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3">
              <a:extLst>
                <a:ext uri="{FF2B5EF4-FFF2-40B4-BE49-F238E27FC236}">
                  <a16:creationId xmlns:a16="http://schemas.microsoft.com/office/drawing/2014/main" id="{171DF46B-C283-3162-48CB-7F8562A6537D}"/>
                </a:ext>
              </a:extLst>
            </p:cNvPr>
            <p:cNvSpPr/>
            <p:nvPr/>
          </p:nvSpPr>
          <p:spPr>
            <a:xfrm>
              <a:off x="3703640" y="2692395"/>
              <a:ext cx="53977" cy="107954"/>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4">
              <a:extLst>
                <a:ext uri="{FF2B5EF4-FFF2-40B4-BE49-F238E27FC236}">
                  <a16:creationId xmlns:a16="http://schemas.microsoft.com/office/drawing/2014/main" id="{2060A8A5-3FD6-0576-9DB7-C3AC010A8AF8}"/>
                </a:ext>
              </a:extLst>
            </p:cNvPr>
            <p:cNvSpPr/>
            <p:nvPr/>
          </p:nvSpPr>
          <p:spPr>
            <a:xfrm>
              <a:off x="2676521" y="2692395"/>
              <a:ext cx="53977" cy="107954"/>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5">
              <a:extLst>
                <a:ext uri="{FF2B5EF4-FFF2-40B4-BE49-F238E27FC236}">
                  <a16:creationId xmlns:a16="http://schemas.microsoft.com/office/drawing/2014/main" id="{6584E328-26D0-7127-CF16-8D0D7EF96722}"/>
                </a:ext>
              </a:extLst>
            </p:cNvPr>
            <p:cNvSpPr/>
            <p:nvPr/>
          </p:nvSpPr>
          <p:spPr>
            <a:xfrm>
              <a:off x="3751261" y="2686050"/>
              <a:ext cx="53977" cy="114300"/>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6">
              <a:extLst>
                <a:ext uri="{FF2B5EF4-FFF2-40B4-BE49-F238E27FC236}">
                  <a16:creationId xmlns:a16="http://schemas.microsoft.com/office/drawing/2014/main" id="{4F663CD7-DD73-F3B5-0DA1-4D9C341374D4}"/>
                </a:ext>
              </a:extLst>
            </p:cNvPr>
            <p:cNvSpPr/>
            <p:nvPr/>
          </p:nvSpPr>
          <p:spPr>
            <a:xfrm>
              <a:off x="2870201" y="1930398"/>
              <a:ext cx="69851" cy="58741"/>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7">
              <a:extLst>
                <a:ext uri="{FF2B5EF4-FFF2-40B4-BE49-F238E27FC236}">
                  <a16:creationId xmlns:a16="http://schemas.microsoft.com/office/drawing/2014/main" id="{3A16F3CD-8BBF-4560-7A36-A3330A081FE9}"/>
                </a:ext>
              </a:extLst>
            </p:cNvPr>
            <p:cNvSpPr/>
            <p:nvPr/>
          </p:nvSpPr>
          <p:spPr>
            <a:xfrm>
              <a:off x="2906713" y="1973266"/>
              <a:ext cx="71432" cy="53977"/>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8">
              <a:extLst>
                <a:ext uri="{FF2B5EF4-FFF2-40B4-BE49-F238E27FC236}">
                  <a16:creationId xmlns:a16="http://schemas.microsoft.com/office/drawing/2014/main" id="{2E5AB55C-04FD-6EFD-3C78-68C2B9C8252C}"/>
                </a:ext>
              </a:extLst>
            </p:cNvPr>
            <p:cNvSpPr/>
            <p:nvPr/>
          </p:nvSpPr>
          <p:spPr>
            <a:xfrm>
              <a:off x="3503615" y="1935163"/>
              <a:ext cx="60322" cy="58741"/>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9">
              <a:extLst>
                <a:ext uri="{FF2B5EF4-FFF2-40B4-BE49-F238E27FC236}">
                  <a16:creationId xmlns:a16="http://schemas.microsoft.com/office/drawing/2014/main" id="{C4DD9D3D-9707-E68C-BEE0-C87AD5F9409F}"/>
                </a:ext>
              </a:extLst>
            </p:cNvPr>
            <p:cNvSpPr/>
            <p:nvPr/>
          </p:nvSpPr>
          <p:spPr>
            <a:xfrm>
              <a:off x="3460747" y="1966910"/>
              <a:ext cx="65086" cy="7144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Google Shape;219;p11">
            <a:extLst>
              <a:ext uri="{FF2B5EF4-FFF2-40B4-BE49-F238E27FC236}">
                <a16:creationId xmlns:a16="http://schemas.microsoft.com/office/drawing/2014/main" id="{82B0B76A-6D57-04FB-3EA0-53323929FC6F}"/>
              </a:ext>
            </a:extLst>
          </p:cNvPr>
          <p:cNvSpPr/>
          <p:nvPr/>
        </p:nvSpPr>
        <p:spPr>
          <a:xfrm>
            <a:off x="8712202" y="0"/>
            <a:ext cx="3479804" cy="6858000"/>
          </a:xfrm>
          <a:prstGeom prst="rect">
            <a:avLst/>
          </a:prstGeom>
          <a:solidFill>
            <a:srgbClr val="DEEBF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29;p12">
            <a:extLst>
              <a:ext uri="{FF2B5EF4-FFF2-40B4-BE49-F238E27FC236}">
                <a16:creationId xmlns:a16="http://schemas.microsoft.com/office/drawing/2014/main" id="{AC0300AC-7B3E-65AC-2AB8-AF13A963B4D9}"/>
              </a:ext>
            </a:extLst>
          </p:cNvPr>
          <p:cNvSpPr/>
          <p:nvPr/>
        </p:nvSpPr>
        <p:spPr>
          <a:xfrm rot="2700006">
            <a:off x="3925474" y="1058703"/>
            <a:ext cx="4071841" cy="3995269"/>
          </a:xfrm>
          <a:custGeom>
            <a:avLst>
              <a:gd name="f12" fmla="val 93"/>
              <a:gd name="f13" fmla="val 210"/>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93"/>
              <a:gd name="f13" fmla="val 210"/>
              <a:gd name="f14" fmla="+- 0 0 -183"/>
              <a:gd name="f15" fmla="+- 0 0 -332"/>
              <a:gd name="f16" fmla="+- 0 0 -480"/>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cxnSp>
        <p:nvCxnSpPr>
          <p:cNvPr id="4" name="Google Shape;231;p12">
            <a:extLst>
              <a:ext uri="{FF2B5EF4-FFF2-40B4-BE49-F238E27FC236}">
                <a16:creationId xmlns:a16="http://schemas.microsoft.com/office/drawing/2014/main" id="{311F96F0-E205-F27D-8684-554C4778EF3F}"/>
              </a:ext>
            </a:extLst>
          </p:cNvPr>
          <p:cNvCxnSpPr/>
          <p:nvPr/>
        </p:nvCxnSpPr>
        <p:spPr>
          <a:xfrm rot="10799991">
            <a:off x="2095703" y="4567482"/>
            <a:ext cx="3711147" cy="0"/>
          </a:xfrm>
          <a:prstGeom prst="straightConnector1">
            <a:avLst/>
          </a:prstGeom>
          <a:noFill/>
          <a:ln w="28575" cap="flat">
            <a:solidFill>
              <a:srgbClr val="E8B4A6"/>
            </a:solidFill>
            <a:custDash>
              <a:ds d="300000" sp="300000"/>
            </a:custDash>
            <a:miter/>
          </a:ln>
        </p:spPr>
      </p:cxnSp>
      <p:sp>
        <p:nvSpPr>
          <p:cNvPr id="5" name="Google Shape;232;p12">
            <a:extLst>
              <a:ext uri="{FF2B5EF4-FFF2-40B4-BE49-F238E27FC236}">
                <a16:creationId xmlns:a16="http://schemas.microsoft.com/office/drawing/2014/main" id="{CEFFBF10-7C18-AAEF-6F0E-89E3E9785E16}"/>
              </a:ext>
            </a:extLst>
          </p:cNvPr>
          <p:cNvSpPr/>
          <p:nvPr/>
        </p:nvSpPr>
        <p:spPr>
          <a:xfrm rot="8999987">
            <a:off x="4638055" y="663297"/>
            <a:ext cx="3978737" cy="3903921"/>
          </a:xfrm>
          <a:custGeom>
            <a:avLst>
              <a:gd name="f12" fmla="val 174"/>
              <a:gd name="f13" fmla="val 218"/>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74"/>
              <a:gd name="f13" fmla="val 218"/>
              <a:gd name="f14" fmla="+- 0 0 -264"/>
              <a:gd name="f15" fmla="+- 0 0 -376"/>
              <a:gd name="f16" fmla="+- 0 0 -488"/>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6" name="Google Shape;233;p12">
            <a:extLst>
              <a:ext uri="{FF2B5EF4-FFF2-40B4-BE49-F238E27FC236}">
                <a16:creationId xmlns:a16="http://schemas.microsoft.com/office/drawing/2014/main" id="{837999BE-7598-9AA3-63F2-03CC7D9E60F2}"/>
              </a:ext>
            </a:extLst>
          </p:cNvPr>
          <p:cNvSpPr/>
          <p:nvPr/>
        </p:nvSpPr>
        <p:spPr>
          <a:xfrm>
            <a:off x="838203" y="2059832"/>
            <a:ext cx="5493148" cy="1672830"/>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7F7F7F"/>
                </a:solidFill>
                <a:uFillTx/>
                <a:latin typeface="Rubik"/>
                <a:ea typeface="Rubik"/>
                <a:cs typeface="Rubik"/>
              </a:rPr>
              <a:t>The end of a course can be busy but it is important to continue to engage with students, take care of administrative tasks and take time to reflect on your practice. Consider following these steps as the course comes to a close:</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7F7F7F"/>
              </a:solidFill>
              <a:uFillTx/>
              <a:latin typeface="Rubik"/>
              <a:ea typeface="Rubik"/>
              <a:cs typeface="Rubik"/>
            </a:endParaRPr>
          </a:p>
        </p:txBody>
      </p:sp>
      <p:sp>
        <p:nvSpPr>
          <p:cNvPr id="7" name="Google Shape;234;p12">
            <a:extLst>
              <a:ext uri="{FF2B5EF4-FFF2-40B4-BE49-F238E27FC236}">
                <a16:creationId xmlns:a16="http://schemas.microsoft.com/office/drawing/2014/main" id="{A8F6EA2F-3A1E-1F33-289B-E9E3DA5521E5}"/>
              </a:ext>
            </a:extLst>
          </p:cNvPr>
          <p:cNvSpPr txBox="1">
            <a:spLocks noGrp="1"/>
          </p:cNvSpPr>
          <p:nvPr>
            <p:ph type="title"/>
          </p:nvPr>
        </p:nvSpPr>
        <p:spPr>
          <a:xfrm>
            <a:off x="838203" y="877924"/>
            <a:ext cx="10515600" cy="1325559"/>
          </a:xfrm>
        </p:spPr>
        <p:txBody>
          <a:bodyPr/>
          <a:lstStyle/>
          <a:p>
            <a:pPr lvl="0"/>
            <a:r>
              <a:rPr lang="es-ES" sz="3600"/>
              <a:t>And Now What?</a:t>
            </a:r>
            <a:endParaRPr lang="es-ES"/>
          </a:p>
        </p:txBody>
      </p:sp>
      <p:sp>
        <p:nvSpPr>
          <p:cNvPr id="8" name="Google Shape;235;p12">
            <a:extLst>
              <a:ext uri="{FF2B5EF4-FFF2-40B4-BE49-F238E27FC236}">
                <a16:creationId xmlns:a16="http://schemas.microsoft.com/office/drawing/2014/main" id="{E0BB4EA2-3FC3-5931-0B11-603F5D008C4E}"/>
              </a:ext>
            </a:extLst>
          </p:cNvPr>
          <p:cNvSpPr/>
          <p:nvPr/>
        </p:nvSpPr>
        <p:spPr>
          <a:xfrm>
            <a:off x="667383" y="5151116"/>
            <a:ext cx="2103211" cy="659666"/>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300" b="0" i="0" u="none" strike="noStrike" kern="0" cap="none" spc="0" baseline="0">
                <a:solidFill>
                  <a:srgbClr val="323F4F"/>
                </a:solidFill>
                <a:uFillTx/>
                <a:latin typeface="Rubik"/>
                <a:ea typeface="Rubik"/>
                <a:cs typeface="Rubik"/>
              </a:rPr>
              <a:t>Provide students with assignment grades</a:t>
            </a:r>
            <a:endParaRPr lang="en-US" sz="1400" b="0" i="0" u="none" strike="noStrike" kern="0" cap="none" spc="0" baseline="0">
              <a:solidFill>
                <a:srgbClr val="000000"/>
              </a:solidFill>
              <a:uFillTx/>
              <a:latin typeface="Arial"/>
              <a:ea typeface="Arial"/>
              <a:cs typeface="Arial"/>
            </a:endParaRPr>
          </a:p>
        </p:txBody>
      </p:sp>
      <p:sp>
        <p:nvSpPr>
          <p:cNvPr id="9" name="Google Shape;236;p12">
            <a:extLst>
              <a:ext uri="{FF2B5EF4-FFF2-40B4-BE49-F238E27FC236}">
                <a16:creationId xmlns:a16="http://schemas.microsoft.com/office/drawing/2014/main" id="{5A9074E7-3AEF-D036-FD7D-D205A9025815}"/>
              </a:ext>
            </a:extLst>
          </p:cNvPr>
          <p:cNvSpPr/>
          <p:nvPr/>
        </p:nvSpPr>
        <p:spPr>
          <a:xfrm>
            <a:off x="3193331" y="5096307"/>
            <a:ext cx="1914195" cy="959754"/>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300" b="0" i="0" u="none" strike="noStrike" kern="0" cap="none" spc="0" baseline="0">
                <a:solidFill>
                  <a:srgbClr val="323F4F"/>
                </a:solidFill>
                <a:uFillTx/>
                <a:latin typeface="Rubik"/>
                <a:ea typeface="Rubik"/>
                <a:cs typeface="Rubik"/>
              </a:rPr>
              <a:t>Give prompt feedback to students on final papers and tests</a:t>
            </a:r>
          </a:p>
        </p:txBody>
      </p:sp>
      <p:sp>
        <p:nvSpPr>
          <p:cNvPr id="10" name="Google Shape;237;p12">
            <a:extLst>
              <a:ext uri="{FF2B5EF4-FFF2-40B4-BE49-F238E27FC236}">
                <a16:creationId xmlns:a16="http://schemas.microsoft.com/office/drawing/2014/main" id="{CE00BCB6-EFEE-AE74-16AA-2EC56FB25A9A}"/>
              </a:ext>
            </a:extLst>
          </p:cNvPr>
          <p:cNvSpPr/>
          <p:nvPr/>
        </p:nvSpPr>
        <p:spPr>
          <a:xfrm>
            <a:off x="5376662" y="5151116"/>
            <a:ext cx="1598069" cy="659666"/>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300" b="0" i="0" u="none" strike="noStrike" kern="0" cap="none" spc="0" baseline="0">
                <a:solidFill>
                  <a:srgbClr val="323F4F"/>
                </a:solidFill>
                <a:uFillTx/>
                <a:latin typeface="Rubik"/>
                <a:ea typeface="Rubik"/>
                <a:cs typeface="Rubik"/>
              </a:rPr>
              <a:t>Evaluate your own teachings</a:t>
            </a:r>
          </a:p>
        </p:txBody>
      </p:sp>
      <p:sp>
        <p:nvSpPr>
          <p:cNvPr id="11" name="Google Shape;238;p12">
            <a:extLst>
              <a:ext uri="{FF2B5EF4-FFF2-40B4-BE49-F238E27FC236}">
                <a16:creationId xmlns:a16="http://schemas.microsoft.com/office/drawing/2014/main" id="{EBAE4A92-5A44-D176-3799-87423809DD54}"/>
              </a:ext>
            </a:extLst>
          </p:cNvPr>
          <p:cNvSpPr/>
          <p:nvPr/>
        </p:nvSpPr>
        <p:spPr>
          <a:xfrm>
            <a:off x="1342275" y="4150927"/>
            <a:ext cx="753429" cy="76365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DA856D"/>
                </a:solidFill>
                <a:uFillTx/>
                <a:latin typeface="Rubik"/>
                <a:ea typeface="Rubik"/>
                <a:cs typeface="Rubik"/>
              </a:rPr>
              <a:t>1</a:t>
            </a:r>
            <a:endParaRPr lang="es-ES" sz="800" b="0" i="0" u="none" strike="noStrike" kern="0" cap="none" spc="0" baseline="0">
              <a:solidFill>
                <a:srgbClr val="DA856D"/>
              </a:solidFill>
              <a:uFillTx/>
              <a:latin typeface="Rubik"/>
              <a:ea typeface="Rubik"/>
              <a:cs typeface="Rubik"/>
            </a:endParaRPr>
          </a:p>
        </p:txBody>
      </p:sp>
      <p:sp>
        <p:nvSpPr>
          <p:cNvPr id="12" name="Google Shape;239;p12">
            <a:extLst>
              <a:ext uri="{FF2B5EF4-FFF2-40B4-BE49-F238E27FC236}">
                <a16:creationId xmlns:a16="http://schemas.microsoft.com/office/drawing/2014/main" id="{3C9F91B2-D4CD-55EE-2C2C-C0A38ED492A7}"/>
              </a:ext>
            </a:extLst>
          </p:cNvPr>
          <p:cNvSpPr/>
          <p:nvPr/>
        </p:nvSpPr>
        <p:spPr>
          <a:xfrm>
            <a:off x="3771890" y="4150927"/>
            <a:ext cx="753429" cy="76365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DA856D"/>
                </a:solidFill>
                <a:uFillTx/>
                <a:latin typeface="Rubik"/>
                <a:ea typeface="Rubik"/>
                <a:cs typeface="Rubik"/>
              </a:rPr>
              <a:t>2</a:t>
            </a:r>
            <a:endParaRPr lang="es-ES" sz="800" b="0" i="0" u="none" strike="noStrike" kern="0" cap="none" spc="0" baseline="0">
              <a:solidFill>
                <a:srgbClr val="DA856D"/>
              </a:solidFill>
              <a:uFillTx/>
              <a:latin typeface="Rubik"/>
              <a:ea typeface="Rubik"/>
              <a:cs typeface="Rubik"/>
            </a:endParaRPr>
          </a:p>
        </p:txBody>
      </p:sp>
      <p:sp>
        <p:nvSpPr>
          <p:cNvPr id="13" name="Google Shape;240;p12">
            <a:extLst>
              <a:ext uri="{FF2B5EF4-FFF2-40B4-BE49-F238E27FC236}">
                <a16:creationId xmlns:a16="http://schemas.microsoft.com/office/drawing/2014/main" id="{088E399F-19F0-F9E5-9A95-82C7E3F2C550}"/>
              </a:ext>
            </a:extLst>
          </p:cNvPr>
          <p:cNvSpPr/>
          <p:nvPr/>
        </p:nvSpPr>
        <p:spPr>
          <a:xfrm>
            <a:off x="5806851" y="4150927"/>
            <a:ext cx="753429" cy="76365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DA856D"/>
                </a:solidFill>
                <a:uFillTx/>
                <a:latin typeface="Rubik"/>
                <a:ea typeface="Rubik"/>
                <a:cs typeface="Rubik"/>
              </a:rPr>
              <a:t>3</a:t>
            </a:r>
            <a:endParaRPr lang="es-ES" sz="800" b="0" i="0" u="none" strike="noStrike" kern="0" cap="none" spc="0" baseline="0">
              <a:solidFill>
                <a:srgbClr val="DA856D"/>
              </a:solidFill>
              <a:uFillTx/>
              <a:latin typeface="Rubik"/>
              <a:ea typeface="Rubik"/>
              <a:cs typeface="Rubik"/>
            </a:endParaRPr>
          </a:p>
        </p:txBody>
      </p:sp>
      <p:sp>
        <p:nvSpPr>
          <p:cNvPr id="14" name="Google Shape;241;p12">
            <a:extLst>
              <a:ext uri="{FF2B5EF4-FFF2-40B4-BE49-F238E27FC236}">
                <a16:creationId xmlns:a16="http://schemas.microsoft.com/office/drawing/2014/main" id="{C6863E3A-5F45-F0FB-C84B-4D1CD6293E63}"/>
              </a:ext>
            </a:extLst>
          </p:cNvPr>
          <p:cNvSpPr/>
          <p:nvPr/>
        </p:nvSpPr>
        <p:spPr>
          <a:xfrm>
            <a:off x="1827711" y="4096118"/>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5" name="Google Shape;242;p12">
            <a:extLst>
              <a:ext uri="{FF2B5EF4-FFF2-40B4-BE49-F238E27FC236}">
                <a16:creationId xmlns:a16="http://schemas.microsoft.com/office/drawing/2014/main" id="{1D41FFF6-6A29-F99D-4CE8-FD7944076502}"/>
              </a:ext>
            </a:extLst>
          </p:cNvPr>
          <p:cNvSpPr/>
          <p:nvPr/>
        </p:nvSpPr>
        <p:spPr>
          <a:xfrm>
            <a:off x="4269964" y="4096118"/>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6" name="Google Shape;243;p12">
            <a:extLst>
              <a:ext uri="{FF2B5EF4-FFF2-40B4-BE49-F238E27FC236}">
                <a16:creationId xmlns:a16="http://schemas.microsoft.com/office/drawing/2014/main" id="{0E765366-A0AD-4549-FB44-458AD37030A2}"/>
              </a:ext>
            </a:extLst>
          </p:cNvPr>
          <p:cNvSpPr/>
          <p:nvPr/>
        </p:nvSpPr>
        <p:spPr>
          <a:xfrm>
            <a:off x="6341839" y="4096118"/>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7" name="Elipse 1">
            <a:extLst>
              <a:ext uri="{FF2B5EF4-FFF2-40B4-BE49-F238E27FC236}">
                <a16:creationId xmlns:a16="http://schemas.microsoft.com/office/drawing/2014/main" id="{95F03143-7743-DD8D-C1B9-EBB64CE6B9A8}"/>
              </a:ext>
            </a:extLst>
          </p:cNvPr>
          <p:cNvSpPr/>
          <p:nvPr/>
        </p:nvSpPr>
        <p:spPr>
          <a:xfrm>
            <a:off x="7243876" y="1496397"/>
            <a:ext cx="4314386" cy="431438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25402" cap="flat">
            <a:solidFill>
              <a:srgbClr val="DA856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Google Shape;248;p13">
            <a:extLst>
              <a:ext uri="{FF2B5EF4-FFF2-40B4-BE49-F238E27FC236}">
                <a16:creationId xmlns:a16="http://schemas.microsoft.com/office/drawing/2014/main" id="{894970BB-5E7D-1C47-4AF5-852DA7974F66}"/>
              </a:ext>
            </a:extLst>
          </p:cNvPr>
          <p:cNvSpPr/>
          <p:nvPr/>
        </p:nvSpPr>
        <p:spPr>
          <a:xfrm>
            <a:off x="8712202" y="0"/>
            <a:ext cx="3479804" cy="6858000"/>
          </a:xfrm>
          <a:prstGeom prst="rect">
            <a:avLst/>
          </a:pr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50;p13">
            <a:extLst>
              <a:ext uri="{FF2B5EF4-FFF2-40B4-BE49-F238E27FC236}">
                <a16:creationId xmlns:a16="http://schemas.microsoft.com/office/drawing/2014/main" id="{2E419BF4-3EFF-DB3E-D0F9-7B71FAEE6DFE}"/>
              </a:ext>
            </a:extLst>
          </p:cNvPr>
          <p:cNvSpPr/>
          <p:nvPr/>
        </p:nvSpPr>
        <p:spPr>
          <a:xfrm>
            <a:off x="965597" y="854717"/>
            <a:ext cx="1506666" cy="15271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DA856D"/>
                </a:solidFill>
                <a:uFillTx/>
                <a:latin typeface="Rubik"/>
                <a:ea typeface="Rubik"/>
                <a:cs typeface="Rubik"/>
              </a:rPr>
              <a:t>04</a:t>
            </a:r>
            <a:endParaRPr lang="es-ES" sz="1800" b="0" i="0" u="none" strike="noStrike" kern="0" cap="none" spc="0" baseline="0">
              <a:solidFill>
                <a:srgbClr val="DA856D"/>
              </a:solidFill>
              <a:uFillTx/>
              <a:latin typeface="Rubik"/>
              <a:ea typeface="Rubik"/>
              <a:cs typeface="Rubik"/>
            </a:endParaRPr>
          </a:p>
        </p:txBody>
      </p:sp>
      <p:sp>
        <p:nvSpPr>
          <p:cNvPr id="4" name="Google Shape;251;p13">
            <a:extLst>
              <a:ext uri="{FF2B5EF4-FFF2-40B4-BE49-F238E27FC236}">
                <a16:creationId xmlns:a16="http://schemas.microsoft.com/office/drawing/2014/main" id="{068EB6B1-6E0F-650E-AFF8-D94DBCF082D7}"/>
              </a:ext>
            </a:extLst>
          </p:cNvPr>
          <p:cNvSpPr/>
          <p:nvPr/>
        </p:nvSpPr>
        <p:spPr>
          <a:xfrm>
            <a:off x="1076431" y="2869570"/>
            <a:ext cx="4565434"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3F3F3F"/>
                </a:solidFill>
                <a:uFillTx/>
                <a:latin typeface="Rubik"/>
                <a:ea typeface="Rubik"/>
                <a:cs typeface="Rubik"/>
              </a:rPr>
              <a:t>Additional Resources</a:t>
            </a:r>
          </a:p>
        </p:txBody>
      </p:sp>
      <p:sp>
        <p:nvSpPr>
          <p:cNvPr id="5" name="Google Shape;252;p13">
            <a:extLst>
              <a:ext uri="{FF2B5EF4-FFF2-40B4-BE49-F238E27FC236}">
                <a16:creationId xmlns:a16="http://schemas.microsoft.com/office/drawing/2014/main" id="{64945A01-1AEF-7DB5-A481-BAF3181C6475}"/>
              </a:ext>
            </a:extLst>
          </p:cNvPr>
          <p:cNvSpPr/>
          <p:nvPr/>
        </p:nvSpPr>
        <p:spPr>
          <a:xfrm>
            <a:off x="1076431" y="4508942"/>
            <a:ext cx="3978170" cy="1170066"/>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F7F7F"/>
                </a:solidFill>
                <a:uFillTx/>
                <a:latin typeface="Rubik"/>
                <a:ea typeface="Rubik"/>
                <a:cs typeface="Rubik"/>
              </a:rPr>
              <a:t>Write a small intro about the chapter. Cras nec quam eu neque tempus bibendum. Vestibulum porta metus odio, convallis interdum magna pellentesque tincidunt. Vivamus pellentesque.</a:t>
            </a:r>
            <a:endParaRPr lang="es-ES" sz="1400" b="0" i="0" u="none" strike="noStrike" kern="0" cap="none" spc="0" baseline="0">
              <a:solidFill>
                <a:srgbClr val="000000"/>
              </a:solidFill>
              <a:uFillTx/>
              <a:latin typeface="Arial"/>
              <a:ea typeface="Arial"/>
              <a:cs typeface="Arial"/>
            </a:endParaRPr>
          </a:p>
        </p:txBody>
      </p:sp>
      <p:sp>
        <p:nvSpPr>
          <p:cNvPr id="6" name="Elipse 3">
            <a:extLst>
              <a:ext uri="{FF2B5EF4-FFF2-40B4-BE49-F238E27FC236}">
                <a16:creationId xmlns:a16="http://schemas.microsoft.com/office/drawing/2014/main" id="{C680EED0-2A95-334F-A625-45849E302FB1}"/>
              </a:ext>
            </a:extLst>
          </p:cNvPr>
          <p:cNvSpPr/>
          <p:nvPr/>
        </p:nvSpPr>
        <p:spPr>
          <a:xfrm>
            <a:off x="5641866" y="566287"/>
            <a:ext cx="6176214" cy="61762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7" name="Grupo 7">
            <a:extLst>
              <a:ext uri="{FF2B5EF4-FFF2-40B4-BE49-F238E27FC236}">
                <a16:creationId xmlns:a16="http://schemas.microsoft.com/office/drawing/2014/main" id="{4759E2E0-3E7F-973B-C3E8-1D812F0F2217}"/>
              </a:ext>
            </a:extLst>
          </p:cNvPr>
          <p:cNvGrpSpPr/>
          <p:nvPr/>
        </p:nvGrpSpPr>
        <p:grpSpPr>
          <a:xfrm>
            <a:off x="2466978" y="1757367"/>
            <a:ext cx="1504946" cy="1047746"/>
            <a:chOff x="2466978" y="1757367"/>
            <a:chExt cx="1504946" cy="1047746"/>
          </a:xfrm>
        </p:grpSpPr>
        <p:sp>
          <p:nvSpPr>
            <p:cNvPr id="8" name="Freeform 5">
              <a:extLst>
                <a:ext uri="{FF2B5EF4-FFF2-40B4-BE49-F238E27FC236}">
                  <a16:creationId xmlns:a16="http://schemas.microsoft.com/office/drawing/2014/main" id="{C45F7F0F-F904-8958-6E81-6AEB263ED252}"/>
                </a:ext>
              </a:extLst>
            </p:cNvPr>
            <p:cNvSpPr/>
            <p:nvPr/>
          </p:nvSpPr>
          <p:spPr>
            <a:xfrm>
              <a:off x="2951161" y="2027233"/>
              <a:ext cx="757232" cy="773116"/>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46A7B421-35CE-D631-8688-36E9A168124B}"/>
                </a:ext>
              </a:extLst>
            </p:cNvPr>
            <p:cNvSpPr/>
            <p:nvPr/>
          </p:nvSpPr>
          <p:spPr>
            <a:xfrm>
              <a:off x="2730498" y="2357442"/>
              <a:ext cx="477838" cy="442917"/>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EA6D1F91-1E96-EEC7-741A-DD286B2DD978}"/>
                </a:ext>
              </a:extLst>
            </p:cNvPr>
            <p:cNvSpPr/>
            <p:nvPr/>
          </p:nvSpPr>
          <p:spPr>
            <a:xfrm>
              <a:off x="2466978" y="2649538"/>
              <a:ext cx="176214" cy="150811"/>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DD224825-DCBF-E85E-8A66-03BA7D6F8F11}"/>
                </a:ext>
              </a:extLst>
            </p:cNvPr>
            <p:cNvSpPr/>
            <p:nvPr/>
          </p:nvSpPr>
          <p:spPr>
            <a:xfrm>
              <a:off x="3794129" y="2654302"/>
              <a:ext cx="177795" cy="150811"/>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40172F23-20B1-0F96-D783-64D081B7661E}"/>
                </a:ext>
              </a:extLst>
            </p:cNvPr>
            <p:cNvSpPr/>
            <p:nvPr/>
          </p:nvSpPr>
          <p:spPr>
            <a:xfrm>
              <a:off x="3224210" y="2027233"/>
              <a:ext cx="263520" cy="303215"/>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7AA6A98F-11AF-FFC4-6199-3BA16896AC5D}"/>
                </a:ext>
              </a:extLst>
            </p:cNvPr>
            <p:cNvSpPr/>
            <p:nvPr/>
          </p:nvSpPr>
          <p:spPr>
            <a:xfrm>
              <a:off x="3536954" y="1757367"/>
              <a:ext cx="166685" cy="173041"/>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878E5293-C432-E3BF-EEA4-B212C7699062}"/>
                </a:ext>
              </a:extLst>
            </p:cNvPr>
            <p:cNvSpPr/>
            <p:nvPr/>
          </p:nvSpPr>
          <p:spPr>
            <a:xfrm>
              <a:off x="2719389" y="1757367"/>
              <a:ext cx="171450" cy="182559"/>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2">
              <a:extLst>
                <a:ext uri="{FF2B5EF4-FFF2-40B4-BE49-F238E27FC236}">
                  <a16:creationId xmlns:a16="http://schemas.microsoft.com/office/drawing/2014/main" id="{4B2C3C19-4834-5F90-99C5-4CE4AD723E86}"/>
                </a:ext>
              </a:extLst>
            </p:cNvPr>
            <p:cNvSpPr/>
            <p:nvPr/>
          </p:nvSpPr>
          <p:spPr>
            <a:xfrm>
              <a:off x="2633664" y="2686050"/>
              <a:ext cx="58741" cy="114300"/>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3">
              <a:extLst>
                <a:ext uri="{FF2B5EF4-FFF2-40B4-BE49-F238E27FC236}">
                  <a16:creationId xmlns:a16="http://schemas.microsoft.com/office/drawing/2014/main" id="{04931156-CD10-41EB-2FAF-2E2487A0EC8B}"/>
                </a:ext>
              </a:extLst>
            </p:cNvPr>
            <p:cNvSpPr/>
            <p:nvPr/>
          </p:nvSpPr>
          <p:spPr>
            <a:xfrm>
              <a:off x="3703640" y="2692395"/>
              <a:ext cx="53977" cy="107954"/>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4">
              <a:extLst>
                <a:ext uri="{FF2B5EF4-FFF2-40B4-BE49-F238E27FC236}">
                  <a16:creationId xmlns:a16="http://schemas.microsoft.com/office/drawing/2014/main" id="{42F83E5C-197E-3B1B-C5D0-04B766F91D84}"/>
                </a:ext>
              </a:extLst>
            </p:cNvPr>
            <p:cNvSpPr/>
            <p:nvPr/>
          </p:nvSpPr>
          <p:spPr>
            <a:xfrm>
              <a:off x="2676521" y="2692395"/>
              <a:ext cx="53977" cy="107954"/>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5">
              <a:extLst>
                <a:ext uri="{FF2B5EF4-FFF2-40B4-BE49-F238E27FC236}">
                  <a16:creationId xmlns:a16="http://schemas.microsoft.com/office/drawing/2014/main" id="{E52B2383-6BF5-8D28-B207-7A889CEBCCF8}"/>
                </a:ext>
              </a:extLst>
            </p:cNvPr>
            <p:cNvSpPr/>
            <p:nvPr/>
          </p:nvSpPr>
          <p:spPr>
            <a:xfrm>
              <a:off x="3751261" y="2686050"/>
              <a:ext cx="53977" cy="114300"/>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6">
              <a:extLst>
                <a:ext uri="{FF2B5EF4-FFF2-40B4-BE49-F238E27FC236}">
                  <a16:creationId xmlns:a16="http://schemas.microsoft.com/office/drawing/2014/main" id="{3F415254-2715-48E6-5668-B3C439FA48A7}"/>
                </a:ext>
              </a:extLst>
            </p:cNvPr>
            <p:cNvSpPr/>
            <p:nvPr/>
          </p:nvSpPr>
          <p:spPr>
            <a:xfrm>
              <a:off x="2870201" y="1930398"/>
              <a:ext cx="69851" cy="58741"/>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7">
              <a:extLst>
                <a:ext uri="{FF2B5EF4-FFF2-40B4-BE49-F238E27FC236}">
                  <a16:creationId xmlns:a16="http://schemas.microsoft.com/office/drawing/2014/main" id="{2754476D-4BF3-0106-B3AA-DC43FB206603}"/>
                </a:ext>
              </a:extLst>
            </p:cNvPr>
            <p:cNvSpPr/>
            <p:nvPr/>
          </p:nvSpPr>
          <p:spPr>
            <a:xfrm>
              <a:off x="2906713" y="1973266"/>
              <a:ext cx="71432" cy="53977"/>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8">
              <a:extLst>
                <a:ext uri="{FF2B5EF4-FFF2-40B4-BE49-F238E27FC236}">
                  <a16:creationId xmlns:a16="http://schemas.microsoft.com/office/drawing/2014/main" id="{42E5DB9C-80F5-A8CA-4BE1-516135BBBDD3}"/>
                </a:ext>
              </a:extLst>
            </p:cNvPr>
            <p:cNvSpPr/>
            <p:nvPr/>
          </p:nvSpPr>
          <p:spPr>
            <a:xfrm>
              <a:off x="3503615" y="1935163"/>
              <a:ext cx="60322" cy="58741"/>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9">
              <a:extLst>
                <a:ext uri="{FF2B5EF4-FFF2-40B4-BE49-F238E27FC236}">
                  <a16:creationId xmlns:a16="http://schemas.microsoft.com/office/drawing/2014/main" id="{57BE73CC-3E3D-16B7-DB2D-01658091BEFD}"/>
                </a:ext>
              </a:extLst>
            </p:cNvPr>
            <p:cNvSpPr/>
            <p:nvPr/>
          </p:nvSpPr>
          <p:spPr>
            <a:xfrm>
              <a:off x="3460747" y="1966910"/>
              <a:ext cx="65086" cy="7144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sp>
        <p:nvSpPr>
          <p:cNvPr id="2" name="Google Shape;258;p14">
            <a:extLst>
              <a:ext uri="{FF2B5EF4-FFF2-40B4-BE49-F238E27FC236}">
                <a16:creationId xmlns:a16="http://schemas.microsoft.com/office/drawing/2014/main" id="{EDFE1BAF-A775-1ED5-B18B-F68D04A0C4A3}"/>
              </a:ext>
            </a:extLst>
          </p:cNvPr>
          <p:cNvSpPr/>
          <p:nvPr/>
        </p:nvSpPr>
        <p:spPr>
          <a:xfrm>
            <a:off x="6096003" y="0"/>
            <a:ext cx="6096003" cy="6858000"/>
          </a:xfrm>
          <a:prstGeom prst="rect">
            <a:avLst/>
          </a:prstGeom>
          <a:solidFill>
            <a:srgbClr val="DEEBF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58;p14">
            <a:extLst>
              <a:ext uri="{FF2B5EF4-FFF2-40B4-BE49-F238E27FC236}">
                <a16:creationId xmlns:a16="http://schemas.microsoft.com/office/drawing/2014/main" id="{F73B5C84-887C-984F-A272-ED20D11BE81A}"/>
              </a:ext>
            </a:extLst>
          </p:cNvPr>
          <p:cNvSpPr/>
          <p:nvPr/>
        </p:nvSpPr>
        <p:spPr>
          <a:xfrm>
            <a:off x="0" y="0"/>
            <a:ext cx="6096003"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4" name="Google Shape;439;p20">
            <a:extLst>
              <a:ext uri="{FF2B5EF4-FFF2-40B4-BE49-F238E27FC236}">
                <a16:creationId xmlns:a16="http://schemas.microsoft.com/office/drawing/2014/main" id="{66BABFF6-3ACD-A43A-F2F1-214FB83CB79D}"/>
              </a:ext>
            </a:extLst>
          </p:cNvPr>
          <p:cNvSpPr/>
          <p:nvPr/>
        </p:nvSpPr>
        <p:spPr>
          <a:xfrm>
            <a:off x="4045899" y="2094195"/>
            <a:ext cx="4100398" cy="41003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19046" cap="flat">
            <a:solidFill>
              <a:srgbClr val="000000"/>
            </a:solidFill>
            <a:prstDash val="solid"/>
            <a:roun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5" name="Google Shape;440;p20">
            <a:extLst>
              <a:ext uri="{FF2B5EF4-FFF2-40B4-BE49-F238E27FC236}">
                <a16:creationId xmlns:a16="http://schemas.microsoft.com/office/drawing/2014/main" id="{B2665CC4-E51B-17C4-1B12-708CDB9E9C4B}"/>
              </a:ext>
            </a:extLst>
          </p:cNvPr>
          <p:cNvSpPr txBox="1">
            <a:spLocks noGrp="1"/>
          </p:cNvSpPr>
          <p:nvPr>
            <p:ph type="title"/>
          </p:nvPr>
        </p:nvSpPr>
        <p:spPr/>
        <p:txBody>
          <a:bodyPr lIns="121898" tIns="121898" rIns="121898" bIns="121898"/>
          <a:lstStyle/>
          <a:p>
            <a:pPr lvl="0"/>
            <a:r>
              <a:rPr lang="en-US">
                <a:solidFill>
                  <a:srgbClr val="DA856D"/>
                </a:solidFill>
              </a:rPr>
              <a:t>Basketball Infographics</a:t>
            </a:r>
          </a:p>
        </p:txBody>
      </p:sp>
      <p:grpSp>
        <p:nvGrpSpPr>
          <p:cNvPr id="6" name="Google Shape;441;p20">
            <a:extLst>
              <a:ext uri="{FF2B5EF4-FFF2-40B4-BE49-F238E27FC236}">
                <a16:creationId xmlns:a16="http://schemas.microsoft.com/office/drawing/2014/main" id="{05AEE229-7A4A-36DE-24C8-5B3FED13791E}"/>
              </a:ext>
            </a:extLst>
          </p:cNvPr>
          <p:cNvGrpSpPr/>
          <p:nvPr/>
        </p:nvGrpSpPr>
        <p:grpSpPr>
          <a:xfrm>
            <a:off x="7487299" y="3490813"/>
            <a:ext cx="3991749" cy="1106981"/>
            <a:chOff x="7487299" y="3490813"/>
            <a:chExt cx="3991749" cy="1106981"/>
          </a:xfrm>
        </p:grpSpPr>
        <p:sp>
          <p:nvSpPr>
            <p:cNvPr id="7" name="Google Shape;442;p20">
              <a:extLst>
                <a:ext uri="{FF2B5EF4-FFF2-40B4-BE49-F238E27FC236}">
                  <a16:creationId xmlns:a16="http://schemas.microsoft.com/office/drawing/2014/main" id="{5244CC1F-B4D2-3622-3899-D85AF1366A21}"/>
                </a:ext>
              </a:extLst>
            </p:cNvPr>
            <p:cNvSpPr/>
            <p:nvPr/>
          </p:nvSpPr>
          <p:spPr>
            <a:xfrm>
              <a:off x="7487299" y="3520769"/>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8" name="Google Shape;444;p20">
              <a:extLst>
                <a:ext uri="{FF2B5EF4-FFF2-40B4-BE49-F238E27FC236}">
                  <a16:creationId xmlns:a16="http://schemas.microsoft.com/office/drawing/2014/main" id="{DE39348E-7404-6613-464E-8B31DA89C379}"/>
                </a:ext>
              </a:extLst>
            </p:cNvPr>
            <p:cNvGrpSpPr/>
            <p:nvPr/>
          </p:nvGrpSpPr>
          <p:grpSpPr>
            <a:xfrm>
              <a:off x="8838617" y="3490813"/>
              <a:ext cx="2640431" cy="1106981"/>
              <a:chOff x="8838617" y="3490813"/>
              <a:chExt cx="2640431" cy="1106981"/>
            </a:xfrm>
          </p:grpSpPr>
          <p:sp>
            <p:nvSpPr>
              <p:cNvPr id="9" name="Google Shape;445;p20">
                <a:extLst>
                  <a:ext uri="{FF2B5EF4-FFF2-40B4-BE49-F238E27FC236}">
                    <a16:creationId xmlns:a16="http://schemas.microsoft.com/office/drawing/2014/main" id="{A53D56E8-2FBE-E9B6-77F2-9137D03AB4D5}"/>
                  </a:ext>
                </a:extLst>
              </p:cNvPr>
              <p:cNvSpPr txBox="1"/>
              <p:nvPr/>
            </p:nvSpPr>
            <p:spPr>
              <a:xfrm>
                <a:off x="8838645" y="3490813"/>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Mars</a:t>
                </a:r>
              </a:p>
            </p:txBody>
          </p:sp>
          <p:sp>
            <p:nvSpPr>
              <p:cNvPr id="10" name="Google Shape;446;p20">
                <a:extLst>
                  <a:ext uri="{FF2B5EF4-FFF2-40B4-BE49-F238E27FC236}">
                    <a16:creationId xmlns:a16="http://schemas.microsoft.com/office/drawing/2014/main" id="{824336F8-BE76-657D-3419-5472C8BEF881}"/>
                  </a:ext>
                </a:extLst>
              </p:cNvPr>
              <p:cNvSpPr txBox="1"/>
              <p:nvPr/>
            </p:nvSpPr>
            <p:spPr>
              <a:xfrm>
                <a:off x="8838617" y="3862599"/>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Despite being red, Mars is actually a cold place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11" name="Google Shape;447;p20">
            <a:extLst>
              <a:ext uri="{FF2B5EF4-FFF2-40B4-BE49-F238E27FC236}">
                <a16:creationId xmlns:a16="http://schemas.microsoft.com/office/drawing/2014/main" id="{52E8262C-17E3-4915-B496-EBD8ACD1465D}"/>
              </a:ext>
            </a:extLst>
          </p:cNvPr>
          <p:cNvGrpSpPr/>
          <p:nvPr/>
        </p:nvGrpSpPr>
        <p:grpSpPr>
          <a:xfrm>
            <a:off x="6665966" y="5060417"/>
            <a:ext cx="3991887" cy="1105363"/>
            <a:chOff x="6665966" y="5060417"/>
            <a:chExt cx="3991887" cy="1105363"/>
          </a:xfrm>
        </p:grpSpPr>
        <p:sp>
          <p:nvSpPr>
            <p:cNvPr id="12" name="Google Shape;448;p20">
              <a:extLst>
                <a:ext uri="{FF2B5EF4-FFF2-40B4-BE49-F238E27FC236}">
                  <a16:creationId xmlns:a16="http://schemas.microsoft.com/office/drawing/2014/main" id="{812F22BA-72C3-67A4-522A-DD9F547D30BB}"/>
                </a:ext>
              </a:extLst>
            </p:cNvPr>
            <p:cNvSpPr/>
            <p:nvPr/>
          </p:nvSpPr>
          <p:spPr>
            <a:xfrm>
              <a:off x="6665966" y="5089568"/>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13" name="Google Shape;450;p20">
              <a:extLst>
                <a:ext uri="{FF2B5EF4-FFF2-40B4-BE49-F238E27FC236}">
                  <a16:creationId xmlns:a16="http://schemas.microsoft.com/office/drawing/2014/main" id="{009FF1EC-3B6F-255E-6F07-7C89E1C9F194}"/>
                </a:ext>
              </a:extLst>
            </p:cNvPr>
            <p:cNvGrpSpPr/>
            <p:nvPr/>
          </p:nvGrpSpPr>
          <p:grpSpPr>
            <a:xfrm>
              <a:off x="8017413" y="5060417"/>
              <a:ext cx="2640440" cy="1105363"/>
              <a:chOff x="8017413" y="5060417"/>
              <a:chExt cx="2640440" cy="1105363"/>
            </a:xfrm>
          </p:grpSpPr>
          <p:sp>
            <p:nvSpPr>
              <p:cNvPr id="14" name="Google Shape;451;p20">
                <a:extLst>
                  <a:ext uri="{FF2B5EF4-FFF2-40B4-BE49-F238E27FC236}">
                    <a16:creationId xmlns:a16="http://schemas.microsoft.com/office/drawing/2014/main" id="{DB5D4841-5BF7-8C85-8CB9-1172BF5DE7FE}"/>
                  </a:ext>
                </a:extLst>
              </p:cNvPr>
              <p:cNvSpPr txBox="1"/>
              <p:nvPr/>
            </p:nvSpPr>
            <p:spPr>
              <a:xfrm>
                <a:off x="8017450" y="5060417"/>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Earth</a:t>
                </a:r>
              </a:p>
            </p:txBody>
          </p:sp>
          <p:sp>
            <p:nvSpPr>
              <p:cNvPr id="15" name="Google Shape;452;p20">
                <a:extLst>
                  <a:ext uri="{FF2B5EF4-FFF2-40B4-BE49-F238E27FC236}">
                    <a16:creationId xmlns:a16="http://schemas.microsoft.com/office/drawing/2014/main" id="{E57C8C38-F5BD-A78C-C04D-90C6C64C9494}"/>
                  </a:ext>
                </a:extLst>
              </p:cNvPr>
              <p:cNvSpPr txBox="1"/>
              <p:nvPr/>
            </p:nvSpPr>
            <p:spPr>
              <a:xfrm>
                <a:off x="8017413" y="5430585"/>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The Earth is the beautiful planet where we all live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16" name="Google Shape;453;p20">
            <a:extLst>
              <a:ext uri="{FF2B5EF4-FFF2-40B4-BE49-F238E27FC236}">
                <a16:creationId xmlns:a16="http://schemas.microsoft.com/office/drawing/2014/main" id="{EC24302C-E903-0262-B608-B7C29024C9F9}"/>
              </a:ext>
            </a:extLst>
          </p:cNvPr>
          <p:cNvGrpSpPr/>
          <p:nvPr/>
        </p:nvGrpSpPr>
        <p:grpSpPr>
          <a:xfrm>
            <a:off x="1534783" y="1922023"/>
            <a:ext cx="3991145" cy="1106980"/>
            <a:chOff x="1534783" y="1922023"/>
            <a:chExt cx="3991145" cy="1106980"/>
          </a:xfrm>
        </p:grpSpPr>
        <p:sp>
          <p:nvSpPr>
            <p:cNvPr id="17" name="Google Shape;454;p20">
              <a:extLst>
                <a:ext uri="{FF2B5EF4-FFF2-40B4-BE49-F238E27FC236}">
                  <a16:creationId xmlns:a16="http://schemas.microsoft.com/office/drawing/2014/main" id="{193F4AC5-5E13-39A5-07B2-38235F084132}"/>
                </a:ext>
              </a:extLst>
            </p:cNvPr>
            <p:cNvSpPr/>
            <p:nvPr/>
          </p:nvSpPr>
          <p:spPr>
            <a:xfrm>
              <a:off x="4479133" y="1952271"/>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18" name="Google Shape;456;p20">
              <a:extLst>
                <a:ext uri="{FF2B5EF4-FFF2-40B4-BE49-F238E27FC236}">
                  <a16:creationId xmlns:a16="http://schemas.microsoft.com/office/drawing/2014/main" id="{242EAFAD-CB0C-9282-3720-CC76869E060A}"/>
                </a:ext>
              </a:extLst>
            </p:cNvPr>
            <p:cNvGrpSpPr/>
            <p:nvPr/>
          </p:nvGrpSpPr>
          <p:grpSpPr>
            <a:xfrm>
              <a:off x="1534783" y="1922023"/>
              <a:ext cx="2640440" cy="1106980"/>
              <a:chOff x="1534783" y="1922023"/>
              <a:chExt cx="2640440" cy="1106980"/>
            </a:xfrm>
          </p:grpSpPr>
          <p:sp>
            <p:nvSpPr>
              <p:cNvPr id="19" name="Google Shape;457;p20">
                <a:extLst>
                  <a:ext uri="{FF2B5EF4-FFF2-40B4-BE49-F238E27FC236}">
                    <a16:creationId xmlns:a16="http://schemas.microsoft.com/office/drawing/2014/main" id="{28A0EAE7-4705-8114-75BB-639A40C5EF06}"/>
                  </a:ext>
                </a:extLst>
              </p:cNvPr>
              <p:cNvSpPr txBox="1"/>
              <p:nvPr/>
            </p:nvSpPr>
            <p:spPr>
              <a:xfrm>
                <a:off x="1534820" y="1922023"/>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Mercury</a:t>
                </a:r>
              </a:p>
            </p:txBody>
          </p:sp>
          <p:sp>
            <p:nvSpPr>
              <p:cNvPr id="20" name="Google Shape;458;p20">
                <a:extLst>
                  <a:ext uri="{FF2B5EF4-FFF2-40B4-BE49-F238E27FC236}">
                    <a16:creationId xmlns:a16="http://schemas.microsoft.com/office/drawing/2014/main" id="{B8A492C9-EF47-9416-CB60-8A1D549AA160}"/>
                  </a:ext>
                </a:extLst>
              </p:cNvPr>
              <p:cNvSpPr txBox="1"/>
              <p:nvPr/>
            </p:nvSpPr>
            <p:spPr>
              <a:xfrm>
                <a:off x="1534783" y="2293808"/>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Mercury is the smallest planet in the Solar System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21" name="Google Shape;459;p20">
            <a:extLst>
              <a:ext uri="{FF2B5EF4-FFF2-40B4-BE49-F238E27FC236}">
                <a16:creationId xmlns:a16="http://schemas.microsoft.com/office/drawing/2014/main" id="{49FA4A2C-66DF-16D8-E22E-F03F43232DD1}"/>
              </a:ext>
            </a:extLst>
          </p:cNvPr>
          <p:cNvGrpSpPr/>
          <p:nvPr/>
        </p:nvGrpSpPr>
        <p:grpSpPr>
          <a:xfrm>
            <a:off x="712820" y="3490813"/>
            <a:ext cx="3992644" cy="1106990"/>
            <a:chOff x="712820" y="3490813"/>
            <a:chExt cx="3992644" cy="1106990"/>
          </a:xfrm>
        </p:grpSpPr>
        <p:sp>
          <p:nvSpPr>
            <p:cNvPr id="22" name="Google Shape;460;p20">
              <a:extLst>
                <a:ext uri="{FF2B5EF4-FFF2-40B4-BE49-F238E27FC236}">
                  <a16:creationId xmlns:a16="http://schemas.microsoft.com/office/drawing/2014/main" id="{1500E8D9-1775-32E9-E8C8-05CFDAB6FC50}"/>
                </a:ext>
              </a:extLst>
            </p:cNvPr>
            <p:cNvSpPr/>
            <p:nvPr/>
          </p:nvSpPr>
          <p:spPr>
            <a:xfrm>
              <a:off x="3658669" y="3520769"/>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23" name="Google Shape;462;p20">
              <a:extLst>
                <a:ext uri="{FF2B5EF4-FFF2-40B4-BE49-F238E27FC236}">
                  <a16:creationId xmlns:a16="http://schemas.microsoft.com/office/drawing/2014/main" id="{BBEDBEA6-1316-00CA-7554-F07A9C31DAF5}"/>
                </a:ext>
              </a:extLst>
            </p:cNvPr>
            <p:cNvGrpSpPr/>
            <p:nvPr/>
          </p:nvGrpSpPr>
          <p:grpSpPr>
            <a:xfrm>
              <a:off x="712820" y="3490813"/>
              <a:ext cx="2640430" cy="1106990"/>
              <a:chOff x="712820" y="3490813"/>
              <a:chExt cx="2640430" cy="1106990"/>
            </a:xfrm>
          </p:grpSpPr>
          <p:sp>
            <p:nvSpPr>
              <p:cNvPr id="24" name="Google Shape;463;p20">
                <a:extLst>
                  <a:ext uri="{FF2B5EF4-FFF2-40B4-BE49-F238E27FC236}">
                    <a16:creationId xmlns:a16="http://schemas.microsoft.com/office/drawing/2014/main" id="{285CB46D-1746-CE34-CDA3-AC8BFAB06ED5}"/>
                  </a:ext>
                </a:extLst>
              </p:cNvPr>
              <p:cNvSpPr txBox="1"/>
              <p:nvPr/>
            </p:nvSpPr>
            <p:spPr>
              <a:xfrm>
                <a:off x="712847" y="3490813"/>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Saturn</a:t>
                </a:r>
              </a:p>
            </p:txBody>
          </p:sp>
          <p:sp>
            <p:nvSpPr>
              <p:cNvPr id="25" name="Google Shape;464;p20">
                <a:extLst>
                  <a:ext uri="{FF2B5EF4-FFF2-40B4-BE49-F238E27FC236}">
                    <a16:creationId xmlns:a16="http://schemas.microsoft.com/office/drawing/2014/main" id="{9AD91B04-9E8B-7570-4B31-39D3DB04E06E}"/>
                  </a:ext>
                </a:extLst>
              </p:cNvPr>
              <p:cNvSpPr txBox="1"/>
              <p:nvPr/>
            </p:nvSpPr>
            <p:spPr>
              <a:xfrm>
                <a:off x="712820" y="3862608"/>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Saturn is a gas giant and has several rings</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26" name="Google Shape;465;p20">
            <a:extLst>
              <a:ext uri="{FF2B5EF4-FFF2-40B4-BE49-F238E27FC236}">
                <a16:creationId xmlns:a16="http://schemas.microsoft.com/office/drawing/2014/main" id="{F4DD0D96-B2A5-0421-9171-4B093621F7ED}"/>
              </a:ext>
            </a:extLst>
          </p:cNvPr>
          <p:cNvGrpSpPr/>
          <p:nvPr/>
        </p:nvGrpSpPr>
        <p:grpSpPr>
          <a:xfrm>
            <a:off x="1534783" y="5060417"/>
            <a:ext cx="3991145" cy="1105363"/>
            <a:chOff x="1534783" y="5060417"/>
            <a:chExt cx="3991145" cy="1105363"/>
          </a:xfrm>
        </p:grpSpPr>
        <p:sp>
          <p:nvSpPr>
            <p:cNvPr id="27" name="Google Shape;466;p20">
              <a:extLst>
                <a:ext uri="{FF2B5EF4-FFF2-40B4-BE49-F238E27FC236}">
                  <a16:creationId xmlns:a16="http://schemas.microsoft.com/office/drawing/2014/main" id="{836D1FF7-A987-9F1E-0D19-725EDBF07E71}"/>
                </a:ext>
              </a:extLst>
            </p:cNvPr>
            <p:cNvSpPr/>
            <p:nvPr/>
          </p:nvSpPr>
          <p:spPr>
            <a:xfrm>
              <a:off x="4479133" y="5089568"/>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28" name="Google Shape;468;p20">
              <a:extLst>
                <a:ext uri="{FF2B5EF4-FFF2-40B4-BE49-F238E27FC236}">
                  <a16:creationId xmlns:a16="http://schemas.microsoft.com/office/drawing/2014/main" id="{06EDC002-E6D6-6B77-848B-88CDA65F920D}"/>
                </a:ext>
              </a:extLst>
            </p:cNvPr>
            <p:cNvGrpSpPr/>
            <p:nvPr/>
          </p:nvGrpSpPr>
          <p:grpSpPr>
            <a:xfrm>
              <a:off x="1534783" y="5060417"/>
              <a:ext cx="2640440" cy="1105363"/>
              <a:chOff x="1534783" y="5060417"/>
              <a:chExt cx="2640440" cy="1105363"/>
            </a:xfrm>
          </p:grpSpPr>
          <p:sp>
            <p:nvSpPr>
              <p:cNvPr id="29" name="Google Shape;469;p20">
                <a:extLst>
                  <a:ext uri="{FF2B5EF4-FFF2-40B4-BE49-F238E27FC236}">
                    <a16:creationId xmlns:a16="http://schemas.microsoft.com/office/drawing/2014/main" id="{0664E64D-493C-67FD-BE69-D37850CA11A6}"/>
                  </a:ext>
                </a:extLst>
              </p:cNvPr>
              <p:cNvSpPr txBox="1"/>
              <p:nvPr/>
            </p:nvSpPr>
            <p:spPr>
              <a:xfrm>
                <a:off x="1534820" y="5060417"/>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Jupiter</a:t>
                </a:r>
              </a:p>
            </p:txBody>
          </p:sp>
          <p:sp>
            <p:nvSpPr>
              <p:cNvPr id="30" name="Google Shape;470;p20">
                <a:extLst>
                  <a:ext uri="{FF2B5EF4-FFF2-40B4-BE49-F238E27FC236}">
                    <a16:creationId xmlns:a16="http://schemas.microsoft.com/office/drawing/2014/main" id="{5A06F43D-0A86-A1C9-EAF3-76EC45B36B10}"/>
                  </a:ext>
                </a:extLst>
              </p:cNvPr>
              <p:cNvSpPr txBox="1"/>
              <p:nvPr/>
            </p:nvSpPr>
            <p:spPr>
              <a:xfrm>
                <a:off x="1534783" y="5430585"/>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Jupiter is the biggest planet in the Solar System</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31" name="Google Shape;509;p20">
            <a:extLst>
              <a:ext uri="{FF2B5EF4-FFF2-40B4-BE49-F238E27FC236}">
                <a16:creationId xmlns:a16="http://schemas.microsoft.com/office/drawing/2014/main" id="{BBDF459A-2BDA-A11E-AB8A-61C4E3AA4DB3}"/>
              </a:ext>
            </a:extLst>
          </p:cNvPr>
          <p:cNvGrpSpPr/>
          <p:nvPr/>
        </p:nvGrpSpPr>
        <p:grpSpPr>
          <a:xfrm>
            <a:off x="6665966" y="1922023"/>
            <a:ext cx="3991887" cy="1106980"/>
            <a:chOff x="6665966" y="1922023"/>
            <a:chExt cx="3991887" cy="1106980"/>
          </a:xfrm>
        </p:grpSpPr>
        <p:sp>
          <p:nvSpPr>
            <p:cNvPr id="32" name="Google Shape;510;p20">
              <a:extLst>
                <a:ext uri="{FF2B5EF4-FFF2-40B4-BE49-F238E27FC236}">
                  <a16:creationId xmlns:a16="http://schemas.microsoft.com/office/drawing/2014/main" id="{F7DD7811-5D26-BE69-F7C9-A5BAC25C0A3E}"/>
                </a:ext>
              </a:extLst>
            </p:cNvPr>
            <p:cNvSpPr/>
            <p:nvPr/>
          </p:nvSpPr>
          <p:spPr>
            <a:xfrm>
              <a:off x="6665966" y="1952271"/>
              <a:ext cx="1046795" cy="10467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33" name="Google Shape;512;p20">
              <a:extLst>
                <a:ext uri="{FF2B5EF4-FFF2-40B4-BE49-F238E27FC236}">
                  <a16:creationId xmlns:a16="http://schemas.microsoft.com/office/drawing/2014/main" id="{899D00F0-62D8-8E22-C6C7-2C2FBF6C9A65}"/>
                </a:ext>
              </a:extLst>
            </p:cNvPr>
            <p:cNvGrpSpPr/>
            <p:nvPr/>
          </p:nvGrpSpPr>
          <p:grpSpPr>
            <a:xfrm>
              <a:off x="8017422" y="1922023"/>
              <a:ext cx="2640431" cy="1106980"/>
              <a:chOff x="8017422" y="1922023"/>
              <a:chExt cx="2640431" cy="1106980"/>
            </a:xfrm>
          </p:grpSpPr>
          <p:sp>
            <p:nvSpPr>
              <p:cNvPr id="34" name="Google Shape;513;p20">
                <a:extLst>
                  <a:ext uri="{FF2B5EF4-FFF2-40B4-BE49-F238E27FC236}">
                    <a16:creationId xmlns:a16="http://schemas.microsoft.com/office/drawing/2014/main" id="{72974243-148A-5E7B-77F2-1F01E69E3904}"/>
                  </a:ext>
                </a:extLst>
              </p:cNvPr>
              <p:cNvSpPr txBox="1"/>
              <p:nvPr/>
            </p:nvSpPr>
            <p:spPr>
              <a:xfrm>
                <a:off x="8017450" y="1922023"/>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DA856D"/>
                    </a:solidFill>
                    <a:uFillTx/>
                    <a:latin typeface="Fira Sans Extra Condensed"/>
                    <a:ea typeface="Fira Sans Extra Condensed"/>
                    <a:cs typeface="Fira Sans Extra Condensed"/>
                  </a:rPr>
                  <a:t>Venus</a:t>
                </a:r>
              </a:p>
            </p:txBody>
          </p:sp>
          <p:sp>
            <p:nvSpPr>
              <p:cNvPr id="35" name="Google Shape;514;p20">
                <a:extLst>
                  <a:ext uri="{FF2B5EF4-FFF2-40B4-BE49-F238E27FC236}">
                    <a16:creationId xmlns:a16="http://schemas.microsoft.com/office/drawing/2014/main" id="{4B08C110-0555-DE07-6EA7-A340D6B3805A}"/>
                  </a:ext>
                </a:extLst>
              </p:cNvPr>
              <p:cNvSpPr txBox="1"/>
              <p:nvPr/>
            </p:nvSpPr>
            <p:spPr>
              <a:xfrm>
                <a:off x="8017422" y="2293808"/>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Venus is terribly hot, even hotter than Mercury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grpSp>
      </p:grpSp>
      <p:grpSp>
        <p:nvGrpSpPr>
          <p:cNvPr id="36" name="Grupo 19">
            <a:extLst>
              <a:ext uri="{FF2B5EF4-FFF2-40B4-BE49-F238E27FC236}">
                <a16:creationId xmlns:a16="http://schemas.microsoft.com/office/drawing/2014/main" id="{DCA6EC03-6261-6AE0-1375-214A580BE654}"/>
              </a:ext>
            </a:extLst>
          </p:cNvPr>
          <p:cNvGrpSpPr/>
          <p:nvPr/>
        </p:nvGrpSpPr>
        <p:grpSpPr>
          <a:xfrm>
            <a:off x="5056183" y="2960690"/>
            <a:ext cx="2003433" cy="2052635"/>
            <a:chOff x="5056183" y="2960690"/>
            <a:chExt cx="2003433" cy="2052635"/>
          </a:xfrm>
        </p:grpSpPr>
        <p:sp>
          <p:nvSpPr>
            <p:cNvPr id="37" name="Freeform 5">
              <a:extLst>
                <a:ext uri="{FF2B5EF4-FFF2-40B4-BE49-F238E27FC236}">
                  <a16:creationId xmlns:a16="http://schemas.microsoft.com/office/drawing/2014/main" id="{F26C1480-5C23-AA1C-51E7-3937AC457D41}"/>
                </a:ext>
              </a:extLst>
            </p:cNvPr>
            <p:cNvSpPr/>
            <p:nvPr/>
          </p:nvSpPr>
          <p:spPr>
            <a:xfrm>
              <a:off x="5056183" y="2960690"/>
              <a:ext cx="1570033" cy="1774822"/>
            </a:xfrm>
            <a:custGeom>
              <a:avLst/>
              <a:gdLst>
                <a:gd name="f0" fmla="val 10800000"/>
                <a:gd name="f1" fmla="val 5400000"/>
                <a:gd name="f2" fmla="val 180"/>
                <a:gd name="f3" fmla="val w"/>
                <a:gd name="f4" fmla="val h"/>
                <a:gd name="f5" fmla="val 0"/>
                <a:gd name="f6" fmla="val 254"/>
                <a:gd name="f7" fmla="val 287"/>
                <a:gd name="f8" fmla="val 53"/>
                <a:gd name="f9" fmla="val 87"/>
                <a:gd name="f10" fmla="val 49"/>
                <a:gd name="f11" fmla="val 92"/>
                <a:gd name="f12" fmla="val 44"/>
                <a:gd name="f13" fmla="val 97"/>
                <a:gd name="f14" fmla="val 42"/>
                <a:gd name="f15" fmla="val 103"/>
                <a:gd name="f16" fmla="val 21"/>
                <a:gd name="f17" fmla="val 148"/>
                <a:gd name="f18" fmla="val 33"/>
                <a:gd name="f19" fmla="val 188"/>
                <a:gd name="f20" fmla="val 62"/>
                <a:gd name="f21" fmla="val 226"/>
                <a:gd name="f22" fmla="val 82"/>
                <a:gd name="f23" fmla="val 251"/>
                <a:gd name="f24" fmla="val 81"/>
                <a:gd name="f25" fmla="val 75"/>
                <a:gd name="f26" fmla="val 283"/>
                <a:gd name="f27" fmla="val 71"/>
                <a:gd name="f28" fmla="val 280"/>
                <a:gd name="f29" fmla="val 67"/>
                <a:gd name="f30" fmla="val 276"/>
                <a:gd name="f31" fmla="val 29"/>
                <a:gd name="f32" fmla="val 241"/>
                <a:gd name="f33" fmla="val 6"/>
                <a:gd name="f34" fmla="val 198"/>
                <a:gd name="f35" fmla="val 2"/>
                <a:gd name="f36" fmla="val 145"/>
                <a:gd name="f37" fmla="val 110"/>
                <a:gd name="f38" fmla="val 14"/>
                <a:gd name="f39" fmla="val 60"/>
                <a:gd name="f40" fmla="val 88"/>
                <a:gd name="f41" fmla="val 23"/>
                <a:gd name="f42" fmla="val 194"/>
                <a:gd name="f43" fmla="val 18"/>
                <a:gd name="f44" fmla="val 242"/>
                <a:gd name="f45" fmla="val 229"/>
                <a:gd name="f46" fmla="val 24"/>
                <a:gd name="f47" fmla="val 217"/>
                <a:gd name="f48" fmla="val 195"/>
                <a:gd name="f49" fmla="val 36"/>
                <a:gd name="f50" fmla="val 172"/>
                <a:gd name="f51" fmla="val 152"/>
                <a:gd name="f52" fmla="val 77"/>
                <a:gd name="f53" fmla="val 107"/>
                <a:gd name="f54" fmla="val 114"/>
                <a:gd name="f55" fmla="val 142"/>
                <a:gd name="f56" fmla="val 144"/>
                <a:gd name="f57" fmla="val 150"/>
                <a:gd name="f58" fmla="val 147"/>
                <a:gd name="f59" fmla="val 151"/>
                <a:gd name="f60" fmla="val 156"/>
                <a:gd name="f61" fmla="val 140"/>
                <a:gd name="f62" fmla="val 160"/>
                <a:gd name="f63" fmla="val 131"/>
                <a:gd name="f64" fmla="val 165"/>
                <a:gd name="f65" fmla="val 121"/>
                <a:gd name="f66" fmla="val 167"/>
                <a:gd name="f67" fmla="val 116"/>
                <a:gd name="f68" fmla="val 168"/>
                <a:gd name="f69" fmla="val 164"/>
                <a:gd name="f70" fmla="val 105"/>
                <a:gd name="f71" fmla="val 143"/>
                <a:gd name="f72" fmla="val 91"/>
                <a:gd name="f73" fmla="val 124"/>
                <a:gd name="f74" fmla="val 85"/>
                <a:gd name="f75" fmla="val 118"/>
                <a:gd name="f76" fmla="val 74"/>
                <a:gd name="f77" fmla="val 98"/>
                <a:gd name="f78" fmla="val 179"/>
                <a:gd name="f79" fmla="val 191"/>
                <a:gd name="f80" fmla="val 202"/>
                <a:gd name="f81" fmla="val 78"/>
                <a:gd name="f82" fmla="val 214"/>
                <a:gd name="f83" fmla="val 137"/>
                <a:gd name="f84" fmla="val 58"/>
                <a:gd name="f85" fmla="val 89"/>
                <a:gd name="f86" fmla="val 56"/>
                <a:gd name="f87" fmla="val 55"/>
                <a:gd name="f88" fmla="+- 0 0 -90"/>
                <a:gd name="f89" fmla="*/ f3 1 254"/>
                <a:gd name="f90" fmla="*/ f4 1 287"/>
                <a:gd name="f91" fmla="val f5"/>
                <a:gd name="f92" fmla="val f6"/>
                <a:gd name="f93" fmla="val f7"/>
                <a:gd name="f94" fmla="*/ f88 f0 1"/>
                <a:gd name="f95" fmla="+- f93 0 f91"/>
                <a:gd name="f96" fmla="+- f92 0 f91"/>
                <a:gd name="f97" fmla="*/ f94 1 f2"/>
                <a:gd name="f98" fmla="*/ f96 1 254"/>
                <a:gd name="f99" fmla="*/ f95 1 287"/>
                <a:gd name="f100" fmla="*/ 53 f96 1"/>
                <a:gd name="f101" fmla="*/ 87 f95 1"/>
                <a:gd name="f102" fmla="*/ 42 f96 1"/>
                <a:gd name="f103" fmla="*/ 103 f95 1"/>
                <a:gd name="f104" fmla="*/ 62 f96 1"/>
                <a:gd name="f105" fmla="*/ 226 f95 1"/>
                <a:gd name="f106" fmla="*/ 81 f96 1"/>
                <a:gd name="f107" fmla="*/ 287 f95 1"/>
                <a:gd name="f108" fmla="*/ 67 f96 1"/>
                <a:gd name="f109" fmla="*/ 276 f95 1"/>
                <a:gd name="f110" fmla="*/ 2 f96 1"/>
                <a:gd name="f111" fmla="*/ 145 f95 1"/>
                <a:gd name="f112" fmla="*/ 60 f95 1"/>
                <a:gd name="f113" fmla="*/ 254 f96 1"/>
                <a:gd name="f114" fmla="*/ 18 f95 1"/>
                <a:gd name="f115" fmla="*/ 217 f96 1"/>
                <a:gd name="f116" fmla="*/ 29 f95 1"/>
                <a:gd name="f117" fmla="*/ 152 f96 1"/>
                <a:gd name="f118" fmla="*/ 53 f95 1"/>
                <a:gd name="f119" fmla="*/ 142 f96 1"/>
                <a:gd name="f120" fmla="*/ 148 f95 1"/>
                <a:gd name="f121" fmla="*/ 151 f96 1"/>
                <a:gd name="f122" fmla="*/ 156 f95 1"/>
                <a:gd name="f123" fmla="*/ 121 f96 1"/>
                <a:gd name="f124" fmla="*/ 167 f95 1"/>
                <a:gd name="f125" fmla="*/ 105 f96 1"/>
                <a:gd name="f126" fmla="*/ 160 f95 1"/>
                <a:gd name="f127" fmla="*/ 85 f96 1"/>
                <a:gd name="f128" fmla="*/ 107 f95 1"/>
                <a:gd name="f129" fmla="*/ 98 f96 1"/>
                <a:gd name="f130" fmla="*/ 179 f95 1"/>
                <a:gd name="f131" fmla="*/ 78 f96 1"/>
                <a:gd name="f132" fmla="*/ 214 f95 1"/>
                <a:gd name="f133" fmla="*/ 58 f96 1"/>
                <a:gd name="f134" fmla="*/ 89 f95 1"/>
                <a:gd name="f135" fmla="+- f97 0 f1"/>
                <a:gd name="f136" fmla="*/ f100 1 254"/>
                <a:gd name="f137" fmla="*/ f101 1 287"/>
                <a:gd name="f138" fmla="*/ f102 1 254"/>
                <a:gd name="f139" fmla="*/ f103 1 287"/>
                <a:gd name="f140" fmla="*/ f104 1 254"/>
                <a:gd name="f141" fmla="*/ f105 1 287"/>
                <a:gd name="f142" fmla="*/ f106 1 254"/>
                <a:gd name="f143" fmla="*/ f107 1 287"/>
                <a:gd name="f144" fmla="*/ f108 1 254"/>
                <a:gd name="f145" fmla="*/ f109 1 287"/>
                <a:gd name="f146" fmla="*/ f110 1 254"/>
                <a:gd name="f147" fmla="*/ f111 1 287"/>
                <a:gd name="f148" fmla="*/ f112 1 287"/>
                <a:gd name="f149" fmla="*/ f113 1 254"/>
                <a:gd name="f150" fmla="*/ f114 1 287"/>
                <a:gd name="f151" fmla="*/ f115 1 254"/>
                <a:gd name="f152" fmla="*/ f116 1 287"/>
                <a:gd name="f153" fmla="*/ f117 1 254"/>
                <a:gd name="f154" fmla="*/ f118 1 287"/>
                <a:gd name="f155" fmla="*/ f119 1 254"/>
                <a:gd name="f156" fmla="*/ f120 1 287"/>
                <a:gd name="f157" fmla="*/ f121 1 254"/>
                <a:gd name="f158" fmla="*/ f122 1 287"/>
                <a:gd name="f159" fmla="*/ f123 1 254"/>
                <a:gd name="f160" fmla="*/ f124 1 287"/>
                <a:gd name="f161" fmla="*/ f125 1 254"/>
                <a:gd name="f162" fmla="*/ f126 1 287"/>
                <a:gd name="f163" fmla="*/ f127 1 254"/>
                <a:gd name="f164" fmla="*/ f128 1 287"/>
                <a:gd name="f165" fmla="*/ f129 1 254"/>
                <a:gd name="f166" fmla="*/ f130 1 287"/>
                <a:gd name="f167" fmla="*/ f131 1 254"/>
                <a:gd name="f168" fmla="*/ f132 1 287"/>
                <a:gd name="f169" fmla="*/ f133 1 254"/>
                <a:gd name="f170" fmla="*/ f134 1 287"/>
                <a:gd name="f171" fmla="*/ 0 1 f98"/>
                <a:gd name="f172" fmla="*/ f92 1 f98"/>
                <a:gd name="f173" fmla="*/ 0 1 f99"/>
                <a:gd name="f174" fmla="*/ f93 1 f99"/>
                <a:gd name="f175" fmla="*/ f136 1 f98"/>
                <a:gd name="f176" fmla="*/ f137 1 f99"/>
                <a:gd name="f177" fmla="*/ f138 1 f98"/>
                <a:gd name="f178" fmla="*/ f139 1 f99"/>
                <a:gd name="f179" fmla="*/ f140 1 f98"/>
                <a:gd name="f180" fmla="*/ f141 1 f99"/>
                <a:gd name="f181" fmla="*/ f142 1 f98"/>
                <a:gd name="f182" fmla="*/ f143 1 f99"/>
                <a:gd name="f183" fmla="*/ f144 1 f98"/>
                <a:gd name="f184" fmla="*/ f145 1 f99"/>
                <a:gd name="f185" fmla="*/ f146 1 f98"/>
                <a:gd name="f186" fmla="*/ f147 1 f99"/>
                <a:gd name="f187" fmla="*/ f148 1 f99"/>
                <a:gd name="f188" fmla="*/ f149 1 f98"/>
                <a:gd name="f189" fmla="*/ f150 1 f99"/>
                <a:gd name="f190" fmla="*/ f151 1 f98"/>
                <a:gd name="f191" fmla="*/ f152 1 f99"/>
                <a:gd name="f192" fmla="*/ f153 1 f98"/>
                <a:gd name="f193" fmla="*/ f154 1 f99"/>
                <a:gd name="f194" fmla="*/ f155 1 f98"/>
                <a:gd name="f195" fmla="*/ f156 1 f99"/>
                <a:gd name="f196" fmla="*/ f157 1 f98"/>
                <a:gd name="f197" fmla="*/ f158 1 f99"/>
                <a:gd name="f198" fmla="*/ f159 1 f98"/>
                <a:gd name="f199" fmla="*/ f160 1 f99"/>
                <a:gd name="f200" fmla="*/ f161 1 f98"/>
                <a:gd name="f201" fmla="*/ f162 1 f99"/>
                <a:gd name="f202" fmla="*/ f163 1 f98"/>
                <a:gd name="f203" fmla="*/ f164 1 f99"/>
                <a:gd name="f204" fmla="*/ f165 1 f98"/>
                <a:gd name="f205" fmla="*/ f166 1 f99"/>
                <a:gd name="f206" fmla="*/ f167 1 f98"/>
                <a:gd name="f207" fmla="*/ f168 1 f99"/>
                <a:gd name="f208" fmla="*/ f169 1 f98"/>
                <a:gd name="f209" fmla="*/ f170 1 f99"/>
                <a:gd name="f210" fmla="*/ f171 f89 1"/>
                <a:gd name="f211" fmla="*/ f172 f89 1"/>
                <a:gd name="f212" fmla="*/ f174 f90 1"/>
                <a:gd name="f213" fmla="*/ f173 f90 1"/>
                <a:gd name="f214" fmla="*/ f175 f89 1"/>
                <a:gd name="f215" fmla="*/ f176 f90 1"/>
                <a:gd name="f216" fmla="*/ f177 f89 1"/>
                <a:gd name="f217" fmla="*/ f178 f90 1"/>
                <a:gd name="f218" fmla="*/ f179 f89 1"/>
                <a:gd name="f219" fmla="*/ f180 f90 1"/>
                <a:gd name="f220" fmla="*/ f181 f89 1"/>
                <a:gd name="f221" fmla="*/ f182 f90 1"/>
                <a:gd name="f222" fmla="*/ f183 f89 1"/>
                <a:gd name="f223" fmla="*/ f184 f90 1"/>
                <a:gd name="f224" fmla="*/ f185 f89 1"/>
                <a:gd name="f225" fmla="*/ f186 f90 1"/>
                <a:gd name="f226" fmla="*/ f187 f90 1"/>
                <a:gd name="f227" fmla="*/ f188 f89 1"/>
                <a:gd name="f228" fmla="*/ f189 f90 1"/>
                <a:gd name="f229" fmla="*/ f190 f89 1"/>
                <a:gd name="f230" fmla="*/ f191 f90 1"/>
                <a:gd name="f231" fmla="*/ f192 f89 1"/>
                <a:gd name="f232" fmla="*/ f193 f90 1"/>
                <a:gd name="f233" fmla="*/ f194 f89 1"/>
                <a:gd name="f234" fmla="*/ f195 f90 1"/>
                <a:gd name="f235" fmla="*/ f196 f89 1"/>
                <a:gd name="f236" fmla="*/ f197 f90 1"/>
                <a:gd name="f237" fmla="*/ f198 f89 1"/>
                <a:gd name="f238" fmla="*/ f199 f90 1"/>
                <a:gd name="f239" fmla="*/ f200 f89 1"/>
                <a:gd name="f240" fmla="*/ f201 f90 1"/>
                <a:gd name="f241" fmla="*/ f202 f89 1"/>
                <a:gd name="f242" fmla="*/ f203 f90 1"/>
                <a:gd name="f243" fmla="*/ f204 f89 1"/>
                <a:gd name="f244" fmla="*/ f205 f90 1"/>
                <a:gd name="f245" fmla="*/ f206 f89 1"/>
                <a:gd name="f246" fmla="*/ f207 f90 1"/>
                <a:gd name="f247" fmla="*/ f208 f89 1"/>
                <a:gd name="f248" fmla="*/ f209 f90 1"/>
              </a:gdLst>
              <a:ahLst/>
              <a:cxnLst>
                <a:cxn ang="3cd4">
                  <a:pos x="hc" y="t"/>
                </a:cxn>
                <a:cxn ang="0">
                  <a:pos x="r" y="vc"/>
                </a:cxn>
                <a:cxn ang="cd4">
                  <a:pos x="hc" y="b"/>
                </a:cxn>
                <a:cxn ang="cd2">
                  <a:pos x="l" y="vc"/>
                </a:cxn>
                <a:cxn ang="f135">
                  <a:pos x="f214" y="f215"/>
                </a:cxn>
                <a:cxn ang="f135">
                  <a:pos x="f216" y="f217"/>
                </a:cxn>
                <a:cxn ang="f135">
                  <a:pos x="f218" y="f219"/>
                </a:cxn>
                <a:cxn ang="f135">
                  <a:pos x="f220" y="f221"/>
                </a:cxn>
                <a:cxn ang="f135">
                  <a:pos x="f222" y="f223"/>
                </a:cxn>
                <a:cxn ang="f135">
                  <a:pos x="f224" y="f225"/>
                </a:cxn>
                <a:cxn ang="f135">
                  <a:pos x="f216" y="f226"/>
                </a:cxn>
                <a:cxn ang="f135">
                  <a:pos x="f227" y="f228"/>
                </a:cxn>
                <a:cxn ang="f135">
                  <a:pos x="f229" y="f230"/>
                </a:cxn>
                <a:cxn ang="f135">
                  <a:pos x="f231" y="f232"/>
                </a:cxn>
                <a:cxn ang="f135">
                  <a:pos x="f233" y="f234"/>
                </a:cxn>
                <a:cxn ang="f135">
                  <a:pos x="f235" y="f236"/>
                </a:cxn>
                <a:cxn ang="f135">
                  <a:pos x="f237" y="f238"/>
                </a:cxn>
                <a:cxn ang="f135">
                  <a:pos x="f239" y="f240"/>
                </a:cxn>
                <a:cxn ang="f135">
                  <a:pos x="f241" y="f242"/>
                </a:cxn>
                <a:cxn ang="f135">
                  <a:pos x="f243" y="f244"/>
                </a:cxn>
                <a:cxn ang="f135">
                  <a:pos x="f245" y="f246"/>
                </a:cxn>
                <a:cxn ang="f135">
                  <a:pos x="f247" y="f248"/>
                </a:cxn>
                <a:cxn ang="f135">
                  <a:pos x="f214" y="f215"/>
                </a:cxn>
              </a:cxnLst>
              <a:rect l="f210" t="f213" r="f211" b="f212"/>
              <a:pathLst>
                <a:path w="254" h="287">
                  <a:moveTo>
                    <a:pt x="f8" y="f9"/>
                  </a:moveTo>
                  <a:cubicBezTo>
                    <a:pt x="f10" y="f11"/>
                    <a:pt x="f12" y="f13"/>
                    <a:pt x="f14" y="f15"/>
                  </a:cubicBezTo>
                  <a:cubicBezTo>
                    <a:pt x="f16" y="f17"/>
                    <a:pt x="f18" y="f19"/>
                    <a:pt x="f20" y="f21"/>
                  </a:cubicBezTo>
                  <a:cubicBezTo>
                    <a:pt x="f22" y="f23"/>
                    <a:pt x="f22" y="f23"/>
                    <a:pt x="f24" y="f7"/>
                  </a:cubicBezTo>
                  <a:cubicBezTo>
                    <a:pt x="f25" y="f26"/>
                    <a:pt x="f27" y="f28"/>
                    <a:pt x="f29" y="f30"/>
                  </a:cubicBezTo>
                  <a:cubicBezTo>
                    <a:pt x="f31" y="f32"/>
                    <a:pt x="f33" y="f34"/>
                    <a:pt x="f35" y="f36"/>
                  </a:cubicBezTo>
                  <a:cubicBezTo>
                    <a:pt x="f5" y="f37"/>
                    <a:pt x="f38" y="f22"/>
                    <a:pt x="f14" y="f39"/>
                  </a:cubicBezTo>
                  <a:cubicBezTo>
                    <a:pt x="f40" y="f41"/>
                    <a:pt x="f42" y="f5"/>
                    <a:pt x="f6" y="f43"/>
                  </a:cubicBezTo>
                  <a:cubicBezTo>
                    <a:pt x="f44" y="f16"/>
                    <a:pt x="f45" y="f46"/>
                    <a:pt x="f47" y="f31"/>
                  </a:cubicBezTo>
                  <a:cubicBezTo>
                    <a:pt x="f48" y="f49"/>
                    <a:pt x="f50" y="f14"/>
                    <a:pt x="f51" y="f8"/>
                  </a:cubicBezTo>
                  <a:cubicBezTo>
                    <a:pt x="f37" y="f52"/>
                    <a:pt x="f53" y="f54"/>
                    <a:pt x="f55" y="f17"/>
                  </a:cubicBezTo>
                  <a:cubicBezTo>
                    <a:pt x="f56" y="f57"/>
                    <a:pt x="f58" y="f51"/>
                    <a:pt x="f59" y="f60"/>
                  </a:cubicBezTo>
                  <a:cubicBezTo>
                    <a:pt x="f61" y="f62"/>
                    <a:pt x="f63" y="f64"/>
                    <a:pt x="f65" y="f66"/>
                  </a:cubicBezTo>
                  <a:cubicBezTo>
                    <a:pt x="f67" y="f68"/>
                    <a:pt x="f53" y="f69"/>
                    <a:pt x="f70" y="f62"/>
                  </a:cubicBezTo>
                  <a:cubicBezTo>
                    <a:pt x="f13" y="f71"/>
                    <a:pt x="f72" y="f73"/>
                    <a:pt x="f74" y="f53"/>
                  </a:cubicBezTo>
                  <a:cubicBezTo>
                    <a:pt x="f27" y="f75"/>
                    <a:pt x="f76" y="f55"/>
                    <a:pt x="f77" y="f78"/>
                  </a:cubicBezTo>
                  <a:cubicBezTo>
                    <a:pt x="f72" y="f79"/>
                    <a:pt x="f74" y="f80"/>
                    <a:pt x="f81" y="f82"/>
                  </a:cubicBezTo>
                  <a:cubicBezTo>
                    <a:pt x="f14" y="f78"/>
                    <a:pt x="f49" y="f83"/>
                    <a:pt x="f84" y="f85"/>
                  </a:cubicBezTo>
                  <a:cubicBezTo>
                    <a:pt x="f86" y="f40"/>
                    <a:pt x="f87" y="f4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6">
              <a:extLst>
                <a:ext uri="{FF2B5EF4-FFF2-40B4-BE49-F238E27FC236}">
                  <a16:creationId xmlns:a16="http://schemas.microsoft.com/office/drawing/2014/main" id="{689606A7-255D-A269-48B1-43E4512476B7}"/>
                </a:ext>
              </a:extLst>
            </p:cNvPr>
            <p:cNvSpPr/>
            <p:nvPr/>
          </p:nvSpPr>
          <p:spPr>
            <a:xfrm>
              <a:off x="5692780" y="3975097"/>
              <a:ext cx="1341433" cy="630241"/>
            </a:xfrm>
            <a:custGeom>
              <a:avLst/>
              <a:gdLst>
                <a:gd name="f0" fmla="val 10800000"/>
                <a:gd name="f1" fmla="val 5400000"/>
                <a:gd name="f2" fmla="val 180"/>
                <a:gd name="f3" fmla="val w"/>
                <a:gd name="f4" fmla="val h"/>
                <a:gd name="f5" fmla="val 0"/>
                <a:gd name="f6" fmla="val 217"/>
                <a:gd name="f7" fmla="val 102"/>
                <a:gd name="f8" fmla="val 109"/>
                <a:gd name="f9" fmla="val 79"/>
                <a:gd name="f10" fmla="val 94"/>
                <a:gd name="f11" fmla="val 50"/>
                <a:gd name="f12" fmla="val 88"/>
                <a:gd name="f13" fmla="val 22"/>
                <a:gd name="f14" fmla="val 78"/>
                <a:gd name="f15" fmla="val 12"/>
                <a:gd name="f16" fmla="val 75"/>
                <a:gd name="f17" fmla="val 1"/>
                <a:gd name="f18" fmla="val 61"/>
                <a:gd name="f19" fmla="val 51"/>
                <a:gd name="f20" fmla="val 43"/>
                <a:gd name="f21" fmla="val 30"/>
                <a:gd name="f22" fmla="val 21"/>
                <a:gd name="f23" fmla="val 26"/>
                <a:gd name="f24" fmla="val 138"/>
                <a:gd name="f25" fmla="val 195"/>
                <a:gd name="f26" fmla="val 205"/>
                <a:gd name="f27" fmla="val 216"/>
                <a:gd name="f28" fmla="val 53"/>
                <a:gd name="f29" fmla="val 168"/>
                <a:gd name="f30" fmla="+- 0 0 -90"/>
                <a:gd name="f31" fmla="*/ f3 1 217"/>
                <a:gd name="f32" fmla="*/ f4 1 102"/>
                <a:gd name="f33" fmla="val f5"/>
                <a:gd name="f34" fmla="val f6"/>
                <a:gd name="f35" fmla="val f7"/>
                <a:gd name="f36" fmla="*/ f30 f0 1"/>
                <a:gd name="f37" fmla="+- f35 0 f33"/>
                <a:gd name="f38" fmla="+- f34 0 f33"/>
                <a:gd name="f39" fmla="*/ f36 1 f2"/>
                <a:gd name="f40" fmla="*/ f38 1 217"/>
                <a:gd name="f41" fmla="*/ f37 1 102"/>
                <a:gd name="f42" fmla="*/ 109 f38 1"/>
                <a:gd name="f43" fmla="*/ 102 f37 1"/>
                <a:gd name="f44" fmla="*/ 22 f38 1"/>
                <a:gd name="f45" fmla="*/ 78 f37 1"/>
                <a:gd name="f46" fmla="*/ 1 f38 1"/>
                <a:gd name="f47" fmla="*/ 51 f37 1"/>
                <a:gd name="f48" fmla="*/ 21 f38 1"/>
                <a:gd name="f49" fmla="*/ 26 f37 1"/>
                <a:gd name="f50" fmla="*/ 195 f38 1"/>
                <a:gd name="f51" fmla="*/ 217 f38 1"/>
                <a:gd name="f52" fmla="*/ 53 f37 1"/>
                <a:gd name="f53" fmla="+- f39 0 f1"/>
                <a:gd name="f54" fmla="*/ f42 1 217"/>
                <a:gd name="f55" fmla="*/ f43 1 102"/>
                <a:gd name="f56" fmla="*/ f44 1 217"/>
                <a:gd name="f57" fmla="*/ f45 1 102"/>
                <a:gd name="f58" fmla="*/ f46 1 217"/>
                <a:gd name="f59" fmla="*/ f47 1 102"/>
                <a:gd name="f60" fmla="*/ f48 1 217"/>
                <a:gd name="f61" fmla="*/ f49 1 102"/>
                <a:gd name="f62" fmla="*/ f50 1 217"/>
                <a:gd name="f63" fmla="*/ f51 1 217"/>
                <a:gd name="f64" fmla="*/ f52 1 102"/>
                <a:gd name="f65" fmla="*/ 0 1 f40"/>
                <a:gd name="f66" fmla="*/ f34 1 f40"/>
                <a:gd name="f67" fmla="*/ 0 1 f41"/>
                <a:gd name="f68" fmla="*/ f35 1 f41"/>
                <a:gd name="f69" fmla="*/ f54 1 f40"/>
                <a:gd name="f70" fmla="*/ f55 1 f41"/>
                <a:gd name="f71" fmla="*/ f56 1 f40"/>
                <a:gd name="f72" fmla="*/ f57 1 f41"/>
                <a:gd name="f73" fmla="*/ f58 1 f40"/>
                <a:gd name="f74" fmla="*/ f59 1 f41"/>
                <a:gd name="f75" fmla="*/ f60 1 f40"/>
                <a:gd name="f76" fmla="*/ f61 1 f41"/>
                <a:gd name="f77" fmla="*/ f62 1 f40"/>
                <a:gd name="f78" fmla="*/ f63 1 f40"/>
                <a:gd name="f79" fmla="*/ f64 1 f41"/>
                <a:gd name="f80" fmla="*/ f65 f31 1"/>
                <a:gd name="f81" fmla="*/ f66 f31 1"/>
                <a:gd name="f82" fmla="*/ f68 f32 1"/>
                <a:gd name="f83" fmla="*/ f67 f32 1"/>
                <a:gd name="f84" fmla="*/ f69 f31 1"/>
                <a:gd name="f85" fmla="*/ f70 f32 1"/>
                <a:gd name="f86" fmla="*/ f71 f31 1"/>
                <a:gd name="f87" fmla="*/ f72 f32 1"/>
                <a:gd name="f88" fmla="*/ f73 f31 1"/>
                <a:gd name="f89" fmla="*/ f74 f32 1"/>
                <a:gd name="f90" fmla="*/ f75 f31 1"/>
                <a:gd name="f91" fmla="*/ f76 f32 1"/>
                <a:gd name="f92" fmla="*/ f77 f31 1"/>
                <a:gd name="f93" fmla="*/ f78 f31 1"/>
                <a:gd name="f94" fmla="*/ f79 f32 1"/>
              </a:gdLst>
              <a:ahLst/>
              <a:cxnLst>
                <a:cxn ang="3cd4">
                  <a:pos x="hc" y="t"/>
                </a:cxn>
                <a:cxn ang="0">
                  <a:pos x="r" y="vc"/>
                </a:cxn>
                <a:cxn ang="cd4">
                  <a:pos x="hc" y="b"/>
                </a:cxn>
                <a:cxn ang="cd2">
                  <a:pos x="l" y="vc"/>
                </a:cxn>
                <a:cxn ang="f53">
                  <a:pos x="f84" y="f85"/>
                </a:cxn>
                <a:cxn ang="f53">
                  <a:pos x="f86" y="f87"/>
                </a:cxn>
                <a:cxn ang="f53">
                  <a:pos x="f88" y="f89"/>
                </a:cxn>
                <a:cxn ang="f53">
                  <a:pos x="f90" y="f91"/>
                </a:cxn>
                <a:cxn ang="f53">
                  <a:pos x="f92" y="f91"/>
                </a:cxn>
                <a:cxn ang="f53">
                  <a:pos x="f93" y="f94"/>
                </a:cxn>
                <a:cxn ang="f53">
                  <a:pos x="f92" y="f87"/>
                </a:cxn>
                <a:cxn ang="f53">
                  <a:pos x="f84" y="f85"/>
                </a:cxn>
              </a:cxnLst>
              <a:rect l="f80" t="f83" r="f81" b="f82"/>
              <a:pathLst>
                <a:path w="217" h="102">
                  <a:moveTo>
                    <a:pt x="f8" y="f7"/>
                  </a:moveTo>
                  <a:cubicBezTo>
                    <a:pt x="f9" y="f10"/>
                    <a:pt x="f11" y="f12"/>
                    <a:pt x="f13" y="f14"/>
                  </a:cubicBezTo>
                  <a:cubicBezTo>
                    <a:pt x="f15" y="f16"/>
                    <a:pt x="f17" y="f18"/>
                    <a:pt x="f17" y="f19"/>
                  </a:cubicBezTo>
                  <a:cubicBezTo>
                    <a:pt x="f5" y="f20"/>
                    <a:pt x="f15" y="f21"/>
                    <a:pt x="f22" y="f23"/>
                  </a:cubicBezTo>
                  <a:cubicBezTo>
                    <a:pt x="f9" y="f5"/>
                    <a:pt x="f24" y="f17"/>
                    <a:pt x="f25" y="f23"/>
                  </a:cubicBezTo>
                  <a:cubicBezTo>
                    <a:pt x="f26" y="f21"/>
                    <a:pt x="f27" y="f20"/>
                    <a:pt x="f6" y="f28"/>
                  </a:cubicBezTo>
                  <a:cubicBezTo>
                    <a:pt x="f6" y="f18"/>
                    <a:pt x="f26" y="f16"/>
                    <a:pt x="f25" y="f14"/>
                  </a:cubicBezTo>
                  <a:cubicBezTo>
                    <a:pt x="f29" y="f12"/>
                    <a:pt x="f24" y="f1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7">
              <a:extLst>
                <a:ext uri="{FF2B5EF4-FFF2-40B4-BE49-F238E27FC236}">
                  <a16:creationId xmlns:a16="http://schemas.microsoft.com/office/drawing/2014/main" id="{E0BCA7AB-8C46-5A99-6156-1DB9F73E9806}"/>
                </a:ext>
              </a:extLst>
            </p:cNvPr>
            <p:cNvSpPr/>
            <p:nvPr/>
          </p:nvSpPr>
          <p:spPr>
            <a:xfrm>
              <a:off x="5675315" y="4500567"/>
              <a:ext cx="820738" cy="512758"/>
            </a:xfrm>
            <a:custGeom>
              <a:avLst/>
              <a:gdLst>
                <a:gd name="f0" fmla="val 10800000"/>
                <a:gd name="f1" fmla="val 5400000"/>
                <a:gd name="f2" fmla="val 180"/>
                <a:gd name="f3" fmla="val w"/>
                <a:gd name="f4" fmla="val h"/>
                <a:gd name="f5" fmla="val 0"/>
                <a:gd name="f6" fmla="val 133"/>
                <a:gd name="f7" fmla="val 83"/>
                <a:gd name="f8" fmla="val 3"/>
                <a:gd name="f9" fmla="val 44"/>
                <a:gd name="f10" fmla="val 25"/>
                <a:gd name="f11" fmla="val 87"/>
                <a:gd name="f12" fmla="val 28"/>
                <a:gd name="f13" fmla="val 45"/>
                <a:gd name="f14" fmla="val 61"/>
                <a:gd name="f15" fmla="val 80"/>
                <a:gd name="f16" fmla="val 96"/>
                <a:gd name="f17" fmla="val 27"/>
                <a:gd name="f18" fmla="val 63"/>
                <a:gd name="f19" fmla="val 50"/>
                <a:gd name="f20" fmla="+- 0 0 -90"/>
                <a:gd name="f21" fmla="*/ f3 1 133"/>
                <a:gd name="f22" fmla="*/ f4 1 83"/>
                <a:gd name="f23" fmla="val f5"/>
                <a:gd name="f24" fmla="val f6"/>
                <a:gd name="f25" fmla="val f7"/>
                <a:gd name="f26" fmla="*/ f20 f0 1"/>
                <a:gd name="f27" fmla="+- f25 0 f23"/>
                <a:gd name="f28" fmla="+- f24 0 f23"/>
                <a:gd name="f29" fmla="*/ f26 1 f2"/>
                <a:gd name="f30" fmla="*/ f28 1 133"/>
                <a:gd name="f31" fmla="*/ f27 1 83"/>
                <a:gd name="f32" fmla="*/ 3 f28 1"/>
                <a:gd name="f33" fmla="*/ 0 f27 1"/>
                <a:gd name="f34" fmla="*/ 133 f28 1"/>
                <a:gd name="f35" fmla="*/ 28 f27 1"/>
                <a:gd name="f36" fmla="*/ 80 f27 1"/>
                <a:gd name="f37" fmla="*/ 27 f28 1"/>
                <a:gd name="f38" fmla="*/ 63 f27 1"/>
                <a:gd name="f39" fmla="+- f29 0 f1"/>
                <a:gd name="f40" fmla="*/ f32 1 133"/>
                <a:gd name="f41" fmla="*/ f33 1 83"/>
                <a:gd name="f42" fmla="*/ f34 1 133"/>
                <a:gd name="f43" fmla="*/ f35 1 83"/>
                <a:gd name="f44" fmla="*/ f36 1 83"/>
                <a:gd name="f45" fmla="*/ f37 1 133"/>
                <a:gd name="f46" fmla="*/ f38 1 83"/>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4" y="f66"/>
                </a:cxn>
                <a:cxn ang="f39">
                  <a:pos x="f67" y="f68"/>
                </a:cxn>
                <a:cxn ang="f39">
                  <a:pos x="f62" y="f63"/>
                </a:cxn>
              </a:cxnLst>
              <a:rect l="f58" t="f61" r="f59" b="f60"/>
              <a:pathLst>
                <a:path w="133" h="83">
                  <a:moveTo>
                    <a:pt x="f8" y="f5"/>
                  </a:moveTo>
                  <a:cubicBezTo>
                    <a:pt x="f9" y="f10"/>
                    <a:pt x="f11" y="f12"/>
                    <a:pt x="f6" y="f12"/>
                  </a:cubicBezTo>
                  <a:cubicBezTo>
                    <a:pt x="f6" y="f13"/>
                    <a:pt x="f6" y="f14"/>
                    <a:pt x="f6" y="f15"/>
                  </a:cubicBezTo>
                  <a:cubicBezTo>
                    <a:pt x="f16" y="f7"/>
                    <a:pt x="f14" y="f15"/>
                    <a:pt x="f17" y="f18"/>
                  </a:cubicBezTo>
                  <a:cubicBezTo>
                    <a:pt x="f5" y="f19"/>
                    <a:pt x="f5" y="f17"/>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8">
              <a:extLst>
                <a:ext uri="{FF2B5EF4-FFF2-40B4-BE49-F238E27FC236}">
                  <a16:creationId xmlns:a16="http://schemas.microsoft.com/office/drawing/2014/main" id="{7A76DE7E-BB1F-A92B-A778-E2E0A610708F}"/>
                </a:ext>
              </a:extLst>
            </p:cNvPr>
            <p:cNvSpPr/>
            <p:nvPr/>
          </p:nvSpPr>
          <p:spPr>
            <a:xfrm>
              <a:off x="6831016" y="4511677"/>
              <a:ext cx="228600" cy="371475"/>
            </a:xfrm>
            <a:custGeom>
              <a:avLst/>
              <a:gdLst>
                <a:gd name="f0" fmla="val 10800000"/>
                <a:gd name="f1" fmla="val 5400000"/>
                <a:gd name="f2" fmla="val 180"/>
                <a:gd name="f3" fmla="val w"/>
                <a:gd name="f4" fmla="val h"/>
                <a:gd name="f5" fmla="val 0"/>
                <a:gd name="f6" fmla="val 37"/>
                <a:gd name="f7" fmla="val 60"/>
                <a:gd name="f8" fmla="val 6"/>
                <a:gd name="f9" fmla="val 13"/>
                <a:gd name="f10" fmla="val 33"/>
                <a:gd name="f11" fmla="val 40"/>
                <a:gd name="f12" fmla="val 49"/>
                <a:gd name="f13" fmla="+- 0 0 -90"/>
                <a:gd name="f14" fmla="*/ f3 1 37"/>
                <a:gd name="f15" fmla="*/ f4 1 60"/>
                <a:gd name="f16" fmla="val f5"/>
                <a:gd name="f17" fmla="val f6"/>
                <a:gd name="f18" fmla="val f7"/>
                <a:gd name="f19" fmla="*/ f13 f0 1"/>
                <a:gd name="f20" fmla="+- f18 0 f16"/>
                <a:gd name="f21" fmla="+- f17 0 f16"/>
                <a:gd name="f22" fmla="*/ f19 1 f2"/>
                <a:gd name="f23" fmla="*/ f21 1 37"/>
                <a:gd name="f24" fmla="*/ f20 1 60"/>
                <a:gd name="f25" fmla="*/ 6 f21 1"/>
                <a:gd name="f26" fmla="*/ 60 f20 1"/>
                <a:gd name="f27" fmla="*/ 33 f21 1"/>
                <a:gd name="f28" fmla="*/ 0 f20 1"/>
                <a:gd name="f29" fmla="+- f22 0 f1"/>
                <a:gd name="f30" fmla="*/ f25 1 37"/>
                <a:gd name="f31" fmla="*/ f26 1 60"/>
                <a:gd name="f32" fmla="*/ f27 1 37"/>
                <a:gd name="f33" fmla="*/ f28 1 60"/>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7" h="60">
                  <a:moveTo>
                    <a:pt x="f8" y="f7"/>
                  </a:moveTo>
                  <a:cubicBezTo>
                    <a:pt x="f5" y="f9"/>
                    <a:pt x="f5" y="f9"/>
                    <a:pt x="f10" y="f5"/>
                  </a:cubicBezTo>
                  <a:cubicBezTo>
                    <a:pt x="f6" y="f11"/>
                    <a:pt x="f10" y="f12"/>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9">
              <a:extLst>
                <a:ext uri="{FF2B5EF4-FFF2-40B4-BE49-F238E27FC236}">
                  <a16:creationId xmlns:a16="http://schemas.microsoft.com/office/drawing/2014/main" id="{E7D18632-3D32-982A-81F9-CA02A1BB978B}"/>
                </a:ext>
              </a:extLst>
            </p:cNvPr>
            <p:cNvSpPr/>
            <p:nvPr/>
          </p:nvSpPr>
          <p:spPr>
            <a:xfrm>
              <a:off x="6613526" y="4624385"/>
              <a:ext cx="173041" cy="357192"/>
            </a:xfrm>
            <a:custGeom>
              <a:avLst/>
              <a:gdLst>
                <a:gd name="f0" fmla="val 10800000"/>
                <a:gd name="f1" fmla="val 5400000"/>
                <a:gd name="f2" fmla="val 180"/>
                <a:gd name="f3" fmla="val w"/>
                <a:gd name="f4" fmla="val h"/>
                <a:gd name="f5" fmla="val 0"/>
                <a:gd name="f6" fmla="val 28"/>
                <a:gd name="f7" fmla="val 58"/>
                <a:gd name="f8" fmla="val 23"/>
                <a:gd name="f9" fmla="val 24"/>
                <a:gd name="f10" fmla="val 54"/>
                <a:gd name="f11" fmla="val 56"/>
                <a:gd name="f12" fmla="val 39"/>
                <a:gd name="f13" fmla="val 5"/>
                <a:gd name="f14" fmla="val 7"/>
                <a:gd name="f15" fmla="val 3"/>
                <a:gd name="f16" fmla="val 15"/>
                <a:gd name="f17" fmla="val 2"/>
                <a:gd name="f18" fmla="+- 0 0 -90"/>
                <a:gd name="f19" fmla="*/ f3 1 28"/>
                <a:gd name="f20" fmla="*/ f4 1 58"/>
                <a:gd name="f21" fmla="val f5"/>
                <a:gd name="f22" fmla="val f6"/>
                <a:gd name="f23" fmla="val f7"/>
                <a:gd name="f24" fmla="*/ f18 f0 1"/>
                <a:gd name="f25" fmla="+- f23 0 f21"/>
                <a:gd name="f26" fmla="+- f22 0 f21"/>
                <a:gd name="f27" fmla="*/ f24 1 f2"/>
                <a:gd name="f28" fmla="*/ f26 1 28"/>
                <a:gd name="f29" fmla="*/ f25 1 58"/>
                <a:gd name="f30" fmla="*/ 23 f26 1"/>
                <a:gd name="f31" fmla="*/ 0 f25 1"/>
                <a:gd name="f32" fmla="*/ 0 f26 1"/>
                <a:gd name="f33" fmla="*/ 56 f25 1"/>
                <a:gd name="f34" fmla="*/ 5 f25 1"/>
                <a:gd name="f35" fmla="+- f27 0 f1"/>
                <a:gd name="f36" fmla="*/ f30 1 28"/>
                <a:gd name="f37" fmla="*/ f31 1 58"/>
                <a:gd name="f38" fmla="*/ f32 1 28"/>
                <a:gd name="f39" fmla="*/ f33 1 58"/>
                <a:gd name="f40" fmla="*/ f34 1 58"/>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8" h="58">
                  <a:moveTo>
                    <a:pt x="f8" y="f5"/>
                  </a:moveTo>
                  <a:cubicBezTo>
                    <a:pt x="f9" y="f7"/>
                    <a:pt x="f6" y="f10"/>
                    <a:pt x="f5" y="f11"/>
                  </a:cubicBezTo>
                  <a:cubicBezTo>
                    <a:pt x="f5" y="f12"/>
                    <a:pt x="f5" y="f8"/>
                    <a:pt x="f5" y="f13"/>
                  </a:cubicBezTo>
                  <a:cubicBezTo>
                    <a:pt x="f14" y="f15"/>
                    <a:pt x="f16" y="f17"/>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42" name="Franja diagonal 70">
            <a:extLst>
              <a:ext uri="{FF2B5EF4-FFF2-40B4-BE49-F238E27FC236}">
                <a16:creationId xmlns:a16="http://schemas.microsoft.com/office/drawing/2014/main" id="{0C7E51F8-78B6-7E7F-5726-A2EB9FB98659}"/>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3" name="Franja diagonal 71">
            <a:extLst>
              <a:ext uri="{FF2B5EF4-FFF2-40B4-BE49-F238E27FC236}">
                <a16:creationId xmlns:a16="http://schemas.microsoft.com/office/drawing/2014/main" id="{3217D8AD-C0CA-C9C6-2D10-8FFAA020BB8E}"/>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grpSp>
        <p:nvGrpSpPr>
          <p:cNvPr id="44" name="Grupo 24">
            <a:extLst>
              <a:ext uri="{FF2B5EF4-FFF2-40B4-BE49-F238E27FC236}">
                <a16:creationId xmlns:a16="http://schemas.microsoft.com/office/drawing/2014/main" id="{6D1041E1-57CA-B1E9-1D06-5F67EDACF700}"/>
              </a:ext>
            </a:extLst>
          </p:cNvPr>
          <p:cNvGrpSpPr/>
          <p:nvPr/>
        </p:nvGrpSpPr>
        <p:grpSpPr>
          <a:xfrm>
            <a:off x="4689472" y="2098676"/>
            <a:ext cx="688972" cy="693736"/>
            <a:chOff x="4689472" y="2098676"/>
            <a:chExt cx="688972" cy="693736"/>
          </a:xfrm>
        </p:grpSpPr>
        <p:sp>
          <p:nvSpPr>
            <p:cNvPr id="45" name="Freeform 14">
              <a:extLst>
                <a:ext uri="{FF2B5EF4-FFF2-40B4-BE49-F238E27FC236}">
                  <a16:creationId xmlns:a16="http://schemas.microsoft.com/office/drawing/2014/main" id="{F42E8E1A-9487-D571-0F1F-5352010E5E9F}"/>
                </a:ext>
              </a:extLst>
            </p:cNvPr>
            <p:cNvSpPr/>
            <p:nvPr/>
          </p:nvSpPr>
          <p:spPr>
            <a:xfrm>
              <a:off x="4689472" y="2298701"/>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Freeform 15">
              <a:extLst>
                <a:ext uri="{FF2B5EF4-FFF2-40B4-BE49-F238E27FC236}">
                  <a16:creationId xmlns:a16="http://schemas.microsoft.com/office/drawing/2014/main" id="{E5573881-783C-7793-7A86-DEC6C578F9A9}"/>
                </a:ext>
              </a:extLst>
            </p:cNvPr>
            <p:cNvSpPr/>
            <p:nvPr/>
          </p:nvSpPr>
          <p:spPr>
            <a:xfrm>
              <a:off x="5027608" y="2341558"/>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Freeform 16">
              <a:extLst>
                <a:ext uri="{FF2B5EF4-FFF2-40B4-BE49-F238E27FC236}">
                  <a16:creationId xmlns:a16="http://schemas.microsoft.com/office/drawing/2014/main" id="{F9C02F6F-4C34-7661-A914-A1658644E219}"/>
                </a:ext>
              </a:extLst>
            </p:cNvPr>
            <p:cNvSpPr/>
            <p:nvPr/>
          </p:nvSpPr>
          <p:spPr>
            <a:xfrm>
              <a:off x="4779961" y="2098676"/>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Freeform 17">
              <a:extLst>
                <a:ext uri="{FF2B5EF4-FFF2-40B4-BE49-F238E27FC236}">
                  <a16:creationId xmlns:a16="http://schemas.microsoft.com/office/drawing/2014/main" id="{B6A4ED77-EB7F-D159-4608-B8F77704E425}"/>
                </a:ext>
              </a:extLst>
            </p:cNvPr>
            <p:cNvSpPr/>
            <p:nvPr/>
          </p:nvSpPr>
          <p:spPr>
            <a:xfrm>
              <a:off x="4776789" y="2419346"/>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Freeform 18">
              <a:extLst>
                <a:ext uri="{FF2B5EF4-FFF2-40B4-BE49-F238E27FC236}">
                  <a16:creationId xmlns:a16="http://schemas.microsoft.com/office/drawing/2014/main" id="{7C4E5699-0969-45DF-C8BA-5781FF65DF9A}"/>
                </a:ext>
              </a:extLst>
            </p:cNvPr>
            <p:cNvSpPr/>
            <p:nvPr/>
          </p:nvSpPr>
          <p:spPr>
            <a:xfrm>
              <a:off x="4960940" y="2124078"/>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Freeform 19">
              <a:extLst>
                <a:ext uri="{FF2B5EF4-FFF2-40B4-BE49-F238E27FC236}">
                  <a16:creationId xmlns:a16="http://schemas.microsoft.com/office/drawing/2014/main" id="{8B358289-0437-99B5-6E45-40600465D613}"/>
                </a:ext>
              </a:extLst>
            </p:cNvPr>
            <p:cNvSpPr/>
            <p:nvPr/>
          </p:nvSpPr>
          <p:spPr>
            <a:xfrm>
              <a:off x="5145091" y="2465386"/>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1" name="Grupo 41">
            <a:extLst>
              <a:ext uri="{FF2B5EF4-FFF2-40B4-BE49-F238E27FC236}">
                <a16:creationId xmlns:a16="http://schemas.microsoft.com/office/drawing/2014/main" id="{298E4478-10B3-4268-6B49-269F3370D155}"/>
              </a:ext>
            </a:extLst>
          </p:cNvPr>
          <p:cNvGrpSpPr/>
          <p:nvPr/>
        </p:nvGrpSpPr>
        <p:grpSpPr>
          <a:xfrm>
            <a:off x="3848096" y="3738560"/>
            <a:ext cx="688982" cy="693747"/>
            <a:chOff x="3848096" y="3738560"/>
            <a:chExt cx="688982" cy="693747"/>
          </a:xfrm>
        </p:grpSpPr>
        <p:sp>
          <p:nvSpPr>
            <p:cNvPr id="52" name="Freeform 32">
              <a:extLst>
                <a:ext uri="{FF2B5EF4-FFF2-40B4-BE49-F238E27FC236}">
                  <a16:creationId xmlns:a16="http://schemas.microsoft.com/office/drawing/2014/main" id="{7C08780C-BFFB-704D-44D6-284D3585CF18}"/>
                </a:ext>
              </a:extLst>
            </p:cNvPr>
            <p:cNvSpPr/>
            <p:nvPr/>
          </p:nvSpPr>
          <p:spPr>
            <a:xfrm>
              <a:off x="3848096" y="3938585"/>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Freeform 33">
              <a:extLst>
                <a:ext uri="{FF2B5EF4-FFF2-40B4-BE49-F238E27FC236}">
                  <a16:creationId xmlns:a16="http://schemas.microsoft.com/office/drawing/2014/main" id="{DAF8A061-F378-A3C0-E60D-9C4CDF152962}"/>
                </a:ext>
              </a:extLst>
            </p:cNvPr>
            <p:cNvSpPr/>
            <p:nvPr/>
          </p:nvSpPr>
          <p:spPr>
            <a:xfrm>
              <a:off x="4186242" y="3981453"/>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Freeform 34">
              <a:extLst>
                <a:ext uri="{FF2B5EF4-FFF2-40B4-BE49-F238E27FC236}">
                  <a16:creationId xmlns:a16="http://schemas.microsoft.com/office/drawing/2014/main" id="{1C22E226-4DB3-3433-299D-F5C5A8F8570F}"/>
                </a:ext>
              </a:extLst>
            </p:cNvPr>
            <p:cNvSpPr/>
            <p:nvPr/>
          </p:nvSpPr>
          <p:spPr>
            <a:xfrm>
              <a:off x="3938585" y="3738560"/>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Freeform 35">
              <a:extLst>
                <a:ext uri="{FF2B5EF4-FFF2-40B4-BE49-F238E27FC236}">
                  <a16:creationId xmlns:a16="http://schemas.microsoft.com/office/drawing/2014/main" id="{AB22F91D-125D-91D9-8AAC-46AA75ECAE5A}"/>
                </a:ext>
              </a:extLst>
            </p:cNvPr>
            <p:cNvSpPr/>
            <p:nvPr/>
          </p:nvSpPr>
          <p:spPr>
            <a:xfrm>
              <a:off x="3935413" y="4059241"/>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Freeform 36">
              <a:extLst>
                <a:ext uri="{FF2B5EF4-FFF2-40B4-BE49-F238E27FC236}">
                  <a16:creationId xmlns:a16="http://schemas.microsoft.com/office/drawing/2014/main" id="{1CDFA38A-D583-76A9-91AA-021B82375BCE}"/>
                </a:ext>
              </a:extLst>
            </p:cNvPr>
            <p:cNvSpPr/>
            <p:nvPr/>
          </p:nvSpPr>
          <p:spPr>
            <a:xfrm>
              <a:off x="4119564" y="3763963"/>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Freeform 37">
              <a:extLst>
                <a:ext uri="{FF2B5EF4-FFF2-40B4-BE49-F238E27FC236}">
                  <a16:creationId xmlns:a16="http://schemas.microsoft.com/office/drawing/2014/main" id="{8DD9F156-38D0-CF1A-2BD3-D4DB51F22FF6}"/>
                </a:ext>
              </a:extLst>
            </p:cNvPr>
            <p:cNvSpPr/>
            <p:nvPr/>
          </p:nvSpPr>
          <p:spPr>
            <a:xfrm>
              <a:off x="4303715" y="4105271"/>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8" name="Grupo 83">
            <a:extLst>
              <a:ext uri="{FF2B5EF4-FFF2-40B4-BE49-F238E27FC236}">
                <a16:creationId xmlns:a16="http://schemas.microsoft.com/office/drawing/2014/main" id="{215EF267-6FB7-DD41-DD30-2734A42E4DD6}"/>
              </a:ext>
            </a:extLst>
          </p:cNvPr>
          <p:cNvGrpSpPr/>
          <p:nvPr/>
        </p:nvGrpSpPr>
        <p:grpSpPr>
          <a:xfrm>
            <a:off x="4680694" y="5312325"/>
            <a:ext cx="688972" cy="693746"/>
            <a:chOff x="4680694" y="5312325"/>
            <a:chExt cx="688972" cy="693746"/>
          </a:xfrm>
        </p:grpSpPr>
        <p:sp>
          <p:nvSpPr>
            <p:cNvPr id="59" name="Freeform 32">
              <a:extLst>
                <a:ext uri="{FF2B5EF4-FFF2-40B4-BE49-F238E27FC236}">
                  <a16:creationId xmlns:a16="http://schemas.microsoft.com/office/drawing/2014/main" id="{B88A4044-3BBF-3EFF-4FF5-1E697B3B5A29}"/>
                </a:ext>
              </a:extLst>
            </p:cNvPr>
            <p:cNvSpPr/>
            <p:nvPr/>
          </p:nvSpPr>
          <p:spPr>
            <a:xfrm>
              <a:off x="4680694" y="5512350"/>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0" name="Freeform 33">
              <a:extLst>
                <a:ext uri="{FF2B5EF4-FFF2-40B4-BE49-F238E27FC236}">
                  <a16:creationId xmlns:a16="http://schemas.microsoft.com/office/drawing/2014/main" id="{CDC8048B-AAF9-AEBE-4C07-228F0A830DAF}"/>
                </a:ext>
              </a:extLst>
            </p:cNvPr>
            <p:cNvSpPr/>
            <p:nvPr/>
          </p:nvSpPr>
          <p:spPr>
            <a:xfrm>
              <a:off x="5018830" y="5555217"/>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Freeform 34">
              <a:extLst>
                <a:ext uri="{FF2B5EF4-FFF2-40B4-BE49-F238E27FC236}">
                  <a16:creationId xmlns:a16="http://schemas.microsoft.com/office/drawing/2014/main" id="{A18A08CC-CA24-BFE5-5E6D-FAE11058F7A0}"/>
                </a:ext>
              </a:extLst>
            </p:cNvPr>
            <p:cNvSpPr/>
            <p:nvPr/>
          </p:nvSpPr>
          <p:spPr>
            <a:xfrm>
              <a:off x="4771183" y="5312325"/>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Freeform 35">
              <a:extLst>
                <a:ext uri="{FF2B5EF4-FFF2-40B4-BE49-F238E27FC236}">
                  <a16:creationId xmlns:a16="http://schemas.microsoft.com/office/drawing/2014/main" id="{2D5C2C69-C910-C6B8-B347-D3F003FE3C04}"/>
                </a:ext>
              </a:extLst>
            </p:cNvPr>
            <p:cNvSpPr/>
            <p:nvPr/>
          </p:nvSpPr>
          <p:spPr>
            <a:xfrm>
              <a:off x="4768001" y="5633005"/>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Freeform 36">
              <a:extLst>
                <a:ext uri="{FF2B5EF4-FFF2-40B4-BE49-F238E27FC236}">
                  <a16:creationId xmlns:a16="http://schemas.microsoft.com/office/drawing/2014/main" id="{F6556D06-5EBA-6E32-649B-2AFB90BEEE14}"/>
                </a:ext>
              </a:extLst>
            </p:cNvPr>
            <p:cNvSpPr/>
            <p:nvPr/>
          </p:nvSpPr>
          <p:spPr>
            <a:xfrm>
              <a:off x="4952152" y="5337727"/>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Freeform 37">
              <a:extLst>
                <a:ext uri="{FF2B5EF4-FFF2-40B4-BE49-F238E27FC236}">
                  <a16:creationId xmlns:a16="http://schemas.microsoft.com/office/drawing/2014/main" id="{2B929032-1D36-25DE-4261-84B07F0543A2}"/>
                </a:ext>
              </a:extLst>
            </p:cNvPr>
            <p:cNvSpPr/>
            <p:nvPr/>
          </p:nvSpPr>
          <p:spPr>
            <a:xfrm>
              <a:off x="5136303" y="5679036"/>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5" name="Grupo 90">
            <a:extLst>
              <a:ext uri="{FF2B5EF4-FFF2-40B4-BE49-F238E27FC236}">
                <a16:creationId xmlns:a16="http://schemas.microsoft.com/office/drawing/2014/main" id="{047EC140-93C0-E444-2621-E51666AA11CE}"/>
              </a:ext>
            </a:extLst>
          </p:cNvPr>
          <p:cNvGrpSpPr/>
          <p:nvPr/>
        </p:nvGrpSpPr>
        <p:grpSpPr>
          <a:xfrm>
            <a:off x="6869109" y="5298262"/>
            <a:ext cx="688972" cy="693737"/>
            <a:chOff x="6869109" y="5298262"/>
            <a:chExt cx="688972" cy="693737"/>
          </a:xfrm>
        </p:grpSpPr>
        <p:sp>
          <p:nvSpPr>
            <p:cNvPr id="66" name="Freeform 32">
              <a:extLst>
                <a:ext uri="{FF2B5EF4-FFF2-40B4-BE49-F238E27FC236}">
                  <a16:creationId xmlns:a16="http://schemas.microsoft.com/office/drawing/2014/main" id="{B31D0B80-4D0A-B981-C7BF-6E64E7295107}"/>
                </a:ext>
              </a:extLst>
            </p:cNvPr>
            <p:cNvSpPr/>
            <p:nvPr/>
          </p:nvSpPr>
          <p:spPr>
            <a:xfrm>
              <a:off x="6869109" y="5498287"/>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Freeform 33">
              <a:extLst>
                <a:ext uri="{FF2B5EF4-FFF2-40B4-BE49-F238E27FC236}">
                  <a16:creationId xmlns:a16="http://schemas.microsoft.com/office/drawing/2014/main" id="{93F52974-7A0B-E36C-8F42-540260649548}"/>
                </a:ext>
              </a:extLst>
            </p:cNvPr>
            <p:cNvSpPr/>
            <p:nvPr/>
          </p:nvSpPr>
          <p:spPr>
            <a:xfrm>
              <a:off x="7207245" y="5541145"/>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Freeform 34">
              <a:extLst>
                <a:ext uri="{FF2B5EF4-FFF2-40B4-BE49-F238E27FC236}">
                  <a16:creationId xmlns:a16="http://schemas.microsoft.com/office/drawing/2014/main" id="{A5F22C09-97F4-856A-3792-C0AD9E896908}"/>
                </a:ext>
              </a:extLst>
            </p:cNvPr>
            <p:cNvSpPr/>
            <p:nvPr/>
          </p:nvSpPr>
          <p:spPr>
            <a:xfrm>
              <a:off x="6959589" y="5298262"/>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Freeform 35">
              <a:extLst>
                <a:ext uri="{FF2B5EF4-FFF2-40B4-BE49-F238E27FC236}">
                  <a16:creationId xmlns:a16="http://schemas.microsoft.com/office/drawing/2014/main" id="{C9D261BA-8629-2C82-C1CD-A256D9D7E603}"/>
                </a:ext>
              </a:extLst>
            </p:cNvPr>
            <p:cNvSpPr/>
            <p:nvPr/>
          </p:nvSpPr>
          <p:spPr>
            <a:xfrm>
              <a:off x="6956416" y="5618933"/>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Freeform 36">
              <a:extLst>
                <a:ext uri="{FF2B5EF4-FFF2-40B4-BE49-F238E27FC236}">
                  <a16:creationId xmlns:a16="http://schemas.microsoft.com/office/drawing/2014/main" id="{E00AA37B-6785-1DF1-532C-1829C8187931}"/>
                </a:ext>
              </a:extLst>
            </p:cNvPr>
            <p:cNvSpPr/>
            <p:nvPr/>
          </p:nvSpPr>
          <p:spPr>
            <a:xfrm>
              <a:off x="7140567" y="5323655"/>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Freeform 37">
              <a:extLst>
                <a:ext uri="{FF2B5EF4-FFF2-40B4-BE49-F238E27FC236}">
                  <a16:creationId xmlns:a16="http://schemas.microsoft.com/office/drawing/2014/main" id="{9FB2965D-FB27-B305-3054-DE9C51D1AAA2}"/>
                </a:ext>
              </a:extLst>
            </p:cNvPr>
            <p:cNvSpPr/>
            <p:nvPr/>
          </p:nvSpPr>
          <p:spPr>
            <a:xfrm>
              <a:off x="7324718" y="5664973"/>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2" name="Grupo 97">
            <a:extLst>
              <a:ext uri="{FF2B5EF4-FFF2-40B4-BE49-F238E27FC236}">
                <a16:creationId xmlns:a16="http://schemas.microsoft.com/office/drawing/2014/main" id="{074AB21A-2238-C6F6-929F-8A61CA3485E2}"/>
              </a:ext>
            </a:extLst>
          </p:cNvPr>
          <p:cNvGrpSpPr/>
          <p:nvPr/>
        </p:nvGrpSpPr>
        <p:grpSpPr>
          <a:xfrm>
            <a:off x="7693871" y="3710104"/>
            <a:ext cx="688972" cy="693737"/>
            <a:chOff x="7693871" y="3710104"/>
            <a:chExt cx="688972" cy="693737"/>
          </a:xfrm>
        </p:grpSpPr>
        <p:sp>
          <p:nvSpPr>
            <p:cNvPr id="73" name="Freeform 32">
              <a:extLst>
                <a:ext uri="{FF2B5EF4-FFF2-40B4-BE49-F238E27FC236}">
                  <a16:creationId xmlns:a16="http://schemas.microsoft.com/office/drawing/2014/main" id="{7B5A114A-6B46-3B7F-AC9A-DC838DC28DC1}"/>
                </a:ext>
              </a:extLst>
            </p:cNvPr>
            <p:cNvSpPr/>
            <p:nvPr/>
          </p:nvSpPr>
          <p:spPr>
            <a:xfrm>
              <a:off x="7693871" y="3910129"/>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4" name="Freeform 33">
              <a:extLst>
                <a:ext uri="{FF2B5EF4-FFF2-40B4-BE49-F238E27FC236}">
                  <a16:creationId xmlns:a16="http://schemas.microsoft.com/office/drawing/2014/main" id="{9CDE5EB6-72BB-33B5-07DF-0C93A918F579}"/>
                </a:ext>
              </a:extLst>
            </p:cNvPr>
            <p:cNvSpPr/>
            <p:nvPr/>
          </p:nvSpPr>
          <p:spPr>
            <a:xfrm>
              <a:off x="8032007" y="3952987"/>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Freeform 34">
              <a:extLst>
                <a:ext uri="{FF2B5EF4-FFF2-40B4-BE49-F238E27FC236}">
                  <a16:creationId xmlns:a16="http://schemas.microsoft.com/office/drawing/2014/main" id="{3DEEC214-7269-4669-1F3B-15253B0552D0}"/>
                </a:ext>
              </a:extLst>
            </p:cNvPr>
            <p:cNvSpPr/>
            <p:nvPr/>
          </p:nvSpPr>
          <p:spPr>
            <a:xfrm>
              <a:off x="7784360" y="3710104"/>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6" name="Freeform 35">
              <a:extLst>
                <a:ext uri="{FF2B5EF4-FFF2-40B4-BE49-F238E27FC236}">
                  <a16:creationId xmlns:a16="http://schemas.microsoft.com/office/drawing/2014/main" id="{CAB7EFD1-6E1E-AA89-5436-9BE87172511D}"/>
                </a:ext>
              </a:extLst>
            </p:cNvPr>
            <p:cNvSpPr/>
            <p:nvPr/>
          </p:nvSpPr>
          <p:spPr>
            <a:xfrm>
              <a:off x="7781178" y="4030775"/>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7" name="Freeform 36">
              <a:extLst>
                <a:ext uri="{FF2B5EF4-FFF2-40B4-BE49-F238E27FC236}">
                  <a16:creationId xmlns:a16="http://schemas.microsoft.com/office/drawing/2014/main" id="{09775A01-3EFC-089F-4161-B64E1015691E}"/>
                </a:ext>
              </a:extLst>
            </p:cNvPr>
            <p:cNvSpPr/>
            <p:nvPr/>
          </p:nvSpPr>
          <p:spPr>
            <a:xfrm>
              <a:off x="7965329" y="3735506"/>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Freeform 37">
              <a:extLst>
                <a:ext uri="{FF2B5EF4-FFF2-40B4-BE49-F238E27FC236}">
                  <a16:creationId xmlns:a16="http://schemas.microsoft.com/office/drawing/2014/main" id="{42858F3D-0F00-A664-2583-74D217D8FDEE}"/>
                </a:ext>
              </a:extLst>
            </p:cNvPr>
            <p:cNvSpPr/>
            <p:nvPr/>
          </p:nvSpPr>
          <p:spPr>
            <a:xfrm>
              <a:off x="8149480" y="4076815"/>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9" name="Grupo 104">
            <a:extLst>
              <a:ext uri="{FF2B5EF4-FFF2-40B4-BE49-F238E27FC236}">
                <a16:creationId xmlns:a16="http://schemas.microsoft.com/office/drawing/2014/main" id="{0FF86DC7-B131-3D5D-F18A-87E3E73B03B9}"/>
              </a:ext>
            </a:extLst>
          </p:cNvPr>
          <p:cNvGrpSpPr/>
          <p:nvPr/>
        </p:nvGrpSpPr>
        <p:grpSpPr>
          <a:xfrm>
            <a:off x="6864812" y="2135123"/>
            <a:ext cx="688972" cy="693747"/>
            <a:chOff x="6864812" y="2135123"/>
            <a:chExt cx="688972" cy="693747"/>
          </a:xfrm>
        </p:grpSpPr>
        <p:sp>
          <p:nvSpPr>
            <p:cNvPr id="80" name="Freeform 32">
              <a:extLst>
                <a:ext uri="{FF2B5EF4-FFF2-40B4-BE49-F238E27FC236}">
                  <a16:creationId xmlns:a16="http://schemas.microsoft.com/office/drawing/2014/main" id="{C44800C7-C89A-0C69-6D84-9A674D84CFEA}"/>
                </a:ext>
              </a:extLst>
            </p:cNvPr>
            <p:cNvSpPr/>
            <p:nvPr/>
          </p:nvSpPr>
          <p:spPr>
            <a:xfrm>
              <a:off x="6864812" y="2335149"/>
              <a:ext cx="300042" cy="427033"/>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Freeform 33">
              <a:extLst>
                <a:ext uri="{FF2B5EF4-FFF2-40B4-BE49-F238E27FC236}">
                  <a16:creationId xmlns:a16="http://schemas.microsoft.com/office/drawing/2014/main" id="{1C6C9093-6239-D319-AB75-E18B3126C257}"/>
                </a:ext>
              </a:extLst>
            </p:cNvPr>
            <p:cNvSpPr/>
            <p:nvPr/>
          </p:nvSpPr>
          <p:spPr>
            <a:xfrm>
              <a:off x="7202948" y="2378016"/>
              <a:ext cx="350836" cy="450854"/>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Freeform 34">
              <a:extLst>
                <a:ext uri="{FF2B5EF4-FFF2-40B4-BE49-F238E27FC236}">
                  <a16:creationId xmlns:a16="http://schemas.microsoft.com/office/drawing/2014/main" id="{339AE689-32D7-EBC4-8CAD-A1EAC6BF3A9F}"/>
                </a:ext>
              </a:extLst>
            </p:cNvPr>
            <p:cNvSpPr/>
            <p:nvPr/>
          </p:nvSpPr>
          <p:spPr>
            <a:xfrm>
              <a:off x="6955301" y="2135123"/>
              <a:ext cx="479429" cy="392113"/>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Freeform 35">
              <a:extLst>
                <a:ext uri="{FF2B5EF4-FFF2-40B4-BE49-F238E27FC236}">
                  <a16:creationId xmlns:a16="http://schemas.microsoft.com/office/drawing/2014/main" id="{1CA2A130-9188-6D95-8C42-FE65C7F18EFB}"/>
                </a:ext>
              </a:extLst>
            </p:cNvPr>
            <p:cNvSpPr/>
            <p:nvPr/>
          </p:nvSpPr>
          <p:spPr>
            <a:xfrm>
              <a:off x="6952119" y="2455804"/>
              <a:ext cx="123828" cy="125409"/>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Freeform 36">
              <a:extLst>
                <a:ext uri="{FF2B5EF4-FFF2-40B4-BE49-F238E27FC236}">
                  <a16:creationId xmlns:a16="http://schemas.microsoft.com/office/drawing/2014/main" id="{2A414F08-A0E3-F86D-8CAD-4CCB8D652607}"/>
                </a:ext>
              </a:extLst>
            </p:cNvPr>
            <p:cNvSpPr/>
            <p:nvPr/>
          </p:nvSpPr>
          <p:spPr>
            <a:xfrm>
              <a:off x="7136270" y="2160526"/>
              <a:ext cx="122236" cy="117472"/>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5" name="Freeform 37">
              <a:extLst>
                <a:ext uri="{FF2B5EF4-FFF2-40B4-BE49-F238E27FC236}">
                  <a16:creationId xmlns:a16="http://schemas.microsoft.com/office/drawing/2014/main" id="{7A3108F9-B882-2FE4-FCB4-4383BC1DF275}"/>
                </a:ext>
              </a:extLst>
            </p:cNvPr>
            <p:cNvSpPr/>
            <p:nvPr/>
          </p:nvSpPr>
          <p:spPr>
            <a:xfrm>
              <a:off x="7320421" y="2501844"/>
              <a:ext cx="103190" cy="103190"/>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Google Shape;258;p14">
            <a:extLst>
              <a:ext uri="{FF2B5EF4-FFF2-40B4-BE49-F238E27FC236}">
                <a16:creationId xmlns:a16="http://schemas.microsoft.com/office/drawing/2014/main" id="{F9C2483D-6DF3-90E5-1123-2AC1424D0118}"/>
              </a:ext>
            </a:extLst>
          </p:cNvPr>
          <p:cNvSpPr/>
          <p:nvPr/>
        </p:nvSpPr>
        <p:spPr>
          <a:xfrm>
            <a:off x="0" y="0"/>
            <a:ext cx="5289630"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60;p14">
            <a:extLst>
              <a:ext uri="{FF2B5EF4-FFF2-40B4-BE49-F238E27FC236}">
                <a16:creationId xmlns:a16="http://schemas.microsoft.com/office/drawing/2014/main" id="{692A4819-9CF5-0E64-5748-8C1C9C6E8C17}"/>
              </a:ext>
            </a:extLst>
          </p:cNvPr>
          <p:cNvSpPr txBox="1">
            <a:spLocks noGrp="1"/>
          </p:cNvSpPr>
          <p:nvPr>
            <p:ph type="title"/>
          </p:nvPr>
        </p:nvSpPr>
        <p:spPr/>
        <p:txBody>
          <a:bodyPr/>
          <a:lstStyle/>
          <a:p>
            <a:pPr lvl="0"/>
            <a:r>
              <a:rPr lang="es-ES"/>
              <a:t>Task Template 1</a:t>
            </a:r>
          </a:p>
        </p:txBody>
      </p:sp>
      <p:sp>
        <p:nvSpPr>
          <p:cNvPr id="4" name="Google Shape;261;p14">
            <a:extLst>
              <a:ext uri="{FF2B5EF4-FFF2-40B4-BE49-F238E27FC236}">
                <a16:creationId xmlns:a16="http://schemas.microsoft.com/office/drawing/2014/main" id="{4F82D0EA-CFDF-0CC0-2411-F80BB5961A7B}"/>
              </a:ext>
            </a:extLst>
          </p:cNvPr>
          <p:cNvSpPr txBox="1"/>
          <p:nvPr/>
        </p:nvSpPr>
        <p:spPr>
          <a:xfrm>
            <a:off x="799587" y="2433181"/>
            <a:ext cx="3293961" cy="938723"/>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EXERCISE 1 / CHAPTER 1 </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Write here a small description of the task or small notes to give a context about the exercise. </a:t>
            </a:r>
            <a:endParaRPr lang="en-US" sz="1400" b="0" i="0" u="none" strike="noStrike" kern="0" cap="none" spc="0" baseline="0">
              <a:solidFill>
                <a:srgbClr val="000000"/>
              </a:solidFill>
              <a:uFillTx/>
              <a:latin typeface="Arial"/>
              <a:ea typeface="Arial"/>
              <a:cs typeface="Arial"/>
            </a:endParaRPr>
          </a:p>
        </p:txBody>
      </p:sp>
      <p:sp>
        <p:nvSpPr>
          <p:cNvPr id="5" name="Google Shape;262;p14">
            <a:extLst>
              <a:ext uri="{FF2B5EF4-FFF2-40B4-BE49-F238E27FC236}">
                <a16:creationId xmlns:a16="http://schemas.microsoft.com/office/drawing/2014/main" id="{0D82D502-415A-E382-3BE2-4FEFFA24782E}"/>
              </a:ext>
            </a:extLst>
          </p:cNvPr>
          <p:cNvSpPr/>
          <p:nvPr/>
        </p:nvSpPr>
        <p:spPr>
          <a:xfrm>
            <a:off x="857460" y="1562170"/>
            <a:ext cx="577333" cy="5851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15873" cap="flat">
            <a:solidFill>
              <a:srgbClr val="DA856D"/>
            </a:solidFill>
            <a:custDash>
              <a:ds d="300013" sp="300013"/>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0" i="0" u="none" strike="noStrike" kern="0" cap="none" spc="0" baseline="0">
                <a:solidFill>
                  <a:srgbClr val="DA856D"/>
                </a:solidFill>
                <a:uFillTx/>
                <a:latin typeface="Rubik"/>
                <a:ea typeface="Rubik"/>
                <a:cs typeface="Rubik"/>
              </a:rPr>
              <a:t>A</a:t>
            </a:r>
            <a:endParaRPr lang="es-ES" sz="1400" b="0" i="0" u="none" strike="noStrike" kern="0" cap="none" spc="0" baseline="0">
              <a:solidFill>
                <a:srgbClr val="000000"/>
              </a:solidFill>
              <a:uFillTx/>
              <a:latin typeface="Arial"/>
              <a:ea typeface="Arial"/>
              <a:cs typeface="Arial"/>
            </a:endParaRPr>
          </a:p>
        </p:txBody>
      </p:sp>
      <p:sp>
        <p:nvSpPr>
          <p:cNvPr id="6" name="Google Shape;263;p14">
            <a:extLst>
              <a:ext uri="{FF2B5EF4-FFF2-40B4-BE49-F238E27FC236}">
                <a16:creationId xmlns:a16="http://schemas.microsoft.com/office/drawing/2014/main" id="{78DDC0AC-81CE-503A-2653-32F63E5336D6}"/>
              </a:ext>
            </a:extLst>
          </p:cNvPr>
          <p:cNvSpPr txBox="1"/>
          <p:nvPr/>
        </p:nvSpPr>
        <p:spPr>
          <a:xfrm>
            <a:off x="8802517" y="1933114"/>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A</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7" name="Google Shape;264;p14">
            <a:extLst>
              <a:ext uri="{FF2B5EF4-FFF2-40B4-BE49-F238E27FC236}">
                <a16:creationId xmlns:a16="http://schemas.microsoft.com/office/drawing/2014/main" id="{72E19088-3D8B-BA29-CDC1-D4AD871E1FB0}"/>
              </a:ext>
            </a:extLst>
          </p:cNvPr>
          <p:cNvSpPr/>
          <p:nvPr/>
        </p:nvSpPr>
        <p:spPr>
          <a:xfrm>
            <a:off x="8010619" y="2021043"/>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323F4F"/>
                </a:solidFill>
                <a:uFillTx/>
                <a:latin typeface="Rubik"/>
                <a:ea typeface="Rubik"/>
                <a:cs typeface="Rubik"/>
              </a:rPr>
              <a:t>X</a:t>
            </a:r>
            <a:endParaRPr lang="es-ES" sz="1400" b="0" i="0" u="none" strike="noStrike" kern="0" cap="none" spc="0" baseline="0">
              <a:solidFill>
                <a:srgbClr val="000000"/>
              </a:solidFill>
              <a:uFillTx/>
              <a:latin typeface="Arial"/>
              <a:ea typeface="Arial"/>
              <a:cs typeface="Arial"/>
            </a:endParaRPr>
          </a:p>
        </p:txBody>
      </p:sp>
      <p:sp>
        <p:nvSpPr>
          <p:cNvPr id="8" name="Google Shape;265;p14">
            <a:extLst>
              <a:ext uri="{FF2B5EF4-FFF2-40B4-BE49-F238E27FC236}">
                <a16:creationId xmlns:a16="http://schemas.microsoft.com/office/drawing/2014/main" id="{34015578-2F4B-148C-2735-C6575E6F8B68}"/>
              </a:ext>
            </a:extLst>
          </p:cNvPr>
          <p:cNvSpPr txBox="1"/>
          <p:nvPr/>
        </p:nvSpPr>
        <p:spPr>
          <a:xfrm>
            <a:off x="8802517" y="3274978"/>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B</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9" name="Google Shape;266;p14">
            <a:extLst>
              <a:ext uri="{FF2B5EF4-FFF2-40B4-BE49-F238E27FC236}">
                <a16:creationId xmlns:a16="http://schemas.microsoft.com/office/drawing/2014/main" id="{9988419C-60AF-4018-1AA4-EDCB44B9C5CE}"/>
              </a:ext>
            </a:extLst>
          </p:cNvPr>
          <p:cNvSpPr/>
          <p:nvPr/>
        </p:nvSpPr>
        <p:spPr>
          <a:xfrm>
            <a:off x="8010619" y="3274978"/>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10" name="Google Shape;267;p14">
            <a:extLst>
              <a:ext uri="{FF2B5EF4-FFF2-40B4-BE49-F238E27FC236}">
                <a16:creationId xmlns:a16="http://schemas.microsoft.com/office/drawing/2014/main" id="{E8A14513-BBBC-9410-D7BD-16CD841299EE}"/>
              </a:ext>
            </a:extLst>
          </p:cNvPr>
          <p:cNvSpPr txBox="1"/>
          <p:nvPr/>
        </p:nvSpPr>
        <p:spPr>
          <a:xfrm>
            <a:off x="8802517" y="4678363"/>
            <a:ext cx="2831933" cy="106234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C</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11" name="Google Shape;268;p14">
            <a:extLst>
              <a:ext uri="{FF2B5EF4-FFF2-40B4-BE49-F238E27FC236}">
                <a16:creationId xmlns:a16="http://schemas.microsoft.com/office/drawing/2014/main" id="{B189ADB5-C73F-1054-1CF9-F4212F2726F6}"/>
              </a:ext>
            </a:extLst>
          </p:cNvPr>
          <p:cNvSpPr/>
          <p:nvPr/>
        </p:nvSpPr>
        <p:spPr>
          <a:xfrm>
            <a:off x="8010619" y="4691347"/>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12" name="Google Shape;269;p14">
            <a:extLst>
              <a:ext uri="{FF2B5EF4-FFF2-40B4-BE49-F238E27FC236}">
                <a16:creationId xmlns:a16="http://schemas.microsoft.com/office/drawing/2014/main" id="{68B8B3A1-60B8-000F-9D3C-31C957402F36}"/>
              </a:ext>
            </a:extLst>
          </p:cNvPr>
          <p:cNvSpPr/>
          <p:nvPr/>
        </p:nvSpPr>
        <p:spPr>
          <a:xfrm>
            <a:off x="799587" y="3615885"/>
            <a:ext cx="3178216"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3A3838"/>
                </a:solidFill>
                <a:uFillTx/>
                <a:latin typeface="Rubik"/>
                <a:ea typeface="Rubik"/>
                <a:cs typeface="Rubik"/>
              </a:rPr>
              <a:t>Question, how can you solve this problem? </a:t>
            </a:r>
            <a:endParaRPr lang="en-US" sz="1400" b="0" i="0" u="none" strike="noStrike" kern="0" cap="none" spc="0" baseline="0">
              <a:solidFill>
                <a:srgbClr val="000000"/>
              </a:solidFill>
              <a:uFillTx/>
              <a:latin typeface="Arial"/>
              <a:ea typeface="Arial"/>
              <a:cs typeface="Arial"/>
            </a:endParaRPr>
          </a:p>
        </p:txBody>
      </p:sp>
      <p:sp>
        <p:nvSpPr>
          <p:cNvPr id="13" name="Google Shape;270;p14">
            <a:extLst>
              <a:ext uri="{FF2B5EF4-FFF2-40B4-BE49-F238E27FC236}">
                <a16:creationId xmlns:a16="http://schemas.microsoft.com/office/drawing/2014/main" id="{11EEABDB-8E05-059D-DE0B-6ECE4CB40335}"/>
              </a:ext>
            </a:extLst>
          </p:cNvPr>
          <p:cNvSpPr/>
          <p:nvPr/>
        </p:nvSpPr>
        <p:spPr>
          <a:xfrm>
            <a:off x="4791922" y="5715246"/>
            <a:ext cx="2110453" cy="501402"/>
          </a:xfrm>
          <a:custGeom>
            <a:avLst>
              <a:gd name="f0" fmla="val 423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0CDC3"/>
          </a:solidFill>
          <a:ln cap="flat">
            <a:noFill/>
            <a:prstDash val="solid"/>
          </a:ln>
        </p:spPr>
        <p:txBody>
          <a:bodyPr vert="horz" wrap="square" lIns="91421" tIns="45701" rIns="91421" bIns="4570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823621"/>
                </a:solidFill>
                <a:uFillTx/>
                <a:latin typeface="Rubik"/>
                <a:ea typeface="Rubik"/>
                <a:cs typeface="Rubik"/>
              </a:rPr>
              <a:t>Add some caption for the  context of the image here</a:t>
            </a:r>
          </a:p>
        </p:txBody>
      </p:sp>
      <p:pic>
        <p:nvPicPr>
          <p:cNvPr id="14" name="Picture 2">
            <a:extLst>
              <a:ext uri="{FF2B5EF4-FFF2-40B4-BE49-F238E27FC236}">
                <a16:creationId xmlns:a16="http://schemas.microsoft.com/office/drawing/2014/main" id="{46DBDEB3-00DC-5975-093E-565F924A2B91}"/>
              </a:ext>
            </a:extLst>
          </p:cNvPr>
          <p:cNvPicPr>
            <a:picLocks noGrp="1" noChangeAspect="1"/>
          </p:cNvPicPr>
          <p:nvPr>
            <p:ph type="pic" idx="4294967295"/>
          </p:nvPr>
        </p:nvPicPr>
        <p:blipFill>
          <a:blip r:embed="rId3"/>
          <a:srcRect t="4769" b="4769"/>
          <a:stretch>
            <a:fillRect/>
          </a:stretch>
        </p:blipFill>
        <p:spPr>
          <a:xfrm>
            <a:off x="4600575" y="1773241"/>
            <a:ext cx="2801941" cy="3802066"/>
          </a:xfrm>
        </p:spPr>
      </p:pic>
      <p:grpSp>
        <p:nvGrpSpPr>
          <p:cNvPr id="15" name="Grupo 19">
            <a:extLst>
              <a:ext uri="{FF2B5EF4-FFF2-40B4-BE49-F238E27FC236}">
                <a16:creationId xmlns:a16="http://schemas.microsoft.com/office/drawing/2014/main" id="{95F61708-593F-66E1-8157-AE8AA68DE553}"/>
              </a:ext>
            </a:extLst>
          </p:cNvPr>
          <p:cNvGrpSpPr/>
          <p:nvPr/>
        </p:nvGrpSpPr>
        <p:grpSpPr>
          <a:xfrm>
            <a:off x="11422063" y="177805"/>
            <a:ext cx="541333" cy="374648"/>
            <a:chOff x="11422063" y="177805"/>
            <a:chExt cx="541333" cy="374648"/>
          </a:xfrm>
        </p:grpSpPr>
        <p:sp>
          <p:nvSpPr>
            <p:cNvPr id="16" name="Freeform 5">
              <a:extLst>
                <a:ext uri="{FF2B5EF4-FFF2-40B4-BE49-F238E27FC236}">
                  <a16:creationId xmlns:a16="http://schemas.microsoft.com/office/drawing/2014/main" id="{056FE912-1200-EE7C-229A-CAC25671FAB6}"/>
                </a:ext>
              </a:extLst>
            </p:cNvPr>
            <p:cNvSpPr/>
            <p:nvPr/>
          </p:nvSpPr>
          <p:spPr>
            <a:xfrm>
              <a:off x="11596685" y="274640"/>
              <a:ext cx="271467" cy="276221"/>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6">
              <a:extLst>
                <a:ext uri="{FF2B5EF4-FFF2-40B4-BE49-F238E27FC236}">
                  <a16:creationId xmlns:a16="http://schemas.microsoft.com/office/drawing/2014/main" id="{F907754F-00BA-8FF2-F30E-F06F094D53E7}"/>
                </a:ext>
              </a:extLst>
            </p:cNvPr>
            <p:cNvSpPr/>
            <p:nvPr/>
          </p:nvSpPr>
          <p:spPr>
            <a:xfrm>
              <a:off x="11517316" y="392113"/>
              <a:ext cx="171450" cy="158748"/>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7">
              <a:extLst>
                <a:ext uri="{FF2B5EF4-FFF2-40B4-BE49-F238E27FC236}">
                  <a16:creationId xmlns:a16="http://schemas.microsoft.com/office/drawing/2014/main" id="{3F3D965D-8048-3903-24CE-6DA45CE600E9}"/>
                </a:ext>
              </a:extLst>
            </p:cNvPr>
            <p:cNvSpPr/>
            <p:nvPr/>
          </p:nvSpPr>
          <p:spPr>
            <a:xfrm>
              <a:off x="11422063" y="496884"/>
              <a:ext cx="63495" cy="53977"/>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8">
              <a:extLst>
                <a:ext uri="{FF2B5EF4-FFF2-40B4-BE49-F238E27FC236}">
                  <a16:creationId xmlns:a16="http://schemas.microsoft.com/office/drawing/2014/main" id="{3E99AFCE-6635-637F-A49B-32DDB7CC9C34}"/>
                </a:ext>
              </a:extLst>
            </p:cNvPr>
            <p:cNvSpPr/>
            <p:nvPr/>
          </p:nvSpPr>
          <p:spPr>
            <a:xfrm>
              <a:off x="11899901" y="498476"/>
              <a:ext cx="63495" cy="53977"/>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9">
              <a:extLst>
                <a:ext uri="{FF2B5EF4-FFF2-40B4-BE49-F238E27FC236}">
                  <a16:creationId xmlns:a16="http://schemas.microsoft.com/office/drawing/2014/main" id="{3746B07B-D0FF-3E32-8325-FC49C81FF7C0}"/>
                </a:ext>
              </a:extLst>
            </p:cNvPr>
            <p:cNvSpPr/>
            <p:nvPr/>
          </p:nvSpPr>
          <p:spPr>
            <a:xfrm>
              <a:off x="11695111" y="274640"/>
              <a:ext cx="93661" cy="107954"/>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0">
              <a:extLst>
                <a:ext uri="{FF2B5EF4-FFF2-40B4-BE49-F238E27FC236}">
                  <a16:creationId xmlns:a16="http://schemas.microsoft.com/office/drawing/2014/main" id="{F19961FB-C460-1121-39B1-06BA567CAB6D}"/>
                </a:ext>
              </a:extLst>
            </p:cNvPr>
            <p:cNvSpPr/>
            <p:nvPr/>
          </p:nvSpPr>
          <p:spPr>
            <a:xfrm>
              <a:off x="11806239" y="177805"/>
              <a:ext cx="60322" cy="61914"/>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1">
              <a:extLst>
                <a:ext uri="{FF2B5EF4-FFF2-40B4-BE49-F238E27FC236}">
                  <a16:creationId xmlns:a16="http://schemas.microsoft.com/office/drawing/2014/main" id="{4C76581C-B0F6-579F-822F-C195766FC5D2}"/>
                </a:ext>
              </a:extLst>
            </p:cNvPr>
            <p:cNvSpPr/>
            <p:nvPr/>
          </p:nvSpPr>
          <p:spPr>
            <a:xfrm>
              <a:off x="11512552" y="177805"/>
              <a:ext cx="61914" cy="65086"/>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2">
              <a:extLst>
                <a:ext uri="{FF2B5EF4-FFF2-40B4-BE49-F238E27FC236}">
                  <a16:creationId xmlns:a16="http://schemas.microsoft.com/office/drawing/2014/main" id="{F0331F85-E8FD-AE6C-5C8D-68C777310BBD}"/>
                </a:ext>
              </a:extLst>
            </p:cNvPr>
            <p:cNvSpPr/>
            <p:nvPr/>
          </p:nvSpPr>
          <p:spPr>
            <a:xfrm>
              <a:off x="11482385" y="509585"/>
              <a:ext cx="20638" cy="41276"/>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3">
              <a:extLst>
                <a:ext uri="{FF2B5EF4-FFF2-40B4-BE49-F238E27FC236}">
                  <a16:creationId xmlns:a16="http://schemas.microsoft.com/office/drawing/2014/main" id="{45564783-BA86-2F3B-74EA-D82E963E004F}"/>
                </a:ext>
              </a:extLst>
            </p:cNvPr>
            <p:cNvSpPr/>
            <p:nvPr/>
          </p:nvSpPr>
          <p:spPr>
            <a:xfrm>
              <a:off x="11866561" y="512758"/>
              <a:ext cx="19046" cy="3810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4">
              <a:extLst>
                <a:ext uri="{FF2B5EF4-FFF2-40B4-BE49-F238E27FC236}">
                  <a16:creationId xmlns:a16="http://schemas.microsoft.com/office/drawing/2014/main" id="{C766C8E2-1058-A26E-63B2-CE2A3D9E7412}"/>
                </a:ext>
              </a:extLst>
            </p:cNvPr>
            <p:cNvSpPr/>
            <p:nvPr/>
          </p:nvSpPr>
          <p:spPr>
            <a:xfrm>
              <a:off x="11496678" y="512758"/>
              <a:ext cx="20638" cy="3810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15">
              <a:extLst>
                <a:ext uri="{FF2B5EF4-FFF2-40B4-BE49-F238E27FC236}">
                  <a16:creationId xmlns:a16="http://schemas.microsoft.com/office/drawing/2014/main" id="{ECD91826-EFE7-943A-6A96-8D8B093747D7}"/>
                </a:ext>
              </a:extLst>
            </p:cNvPr>
            <p:cNvSpPr/>
            <p:nvPr/>
          </p:nvSpPr>
          <p:spPr>
            <a:xfrm>
              <a:off x="11884027" y="509585"/>
              <a:ext cx="19046" cy="41276"/>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16">
              <a:extLst>
                <a:ext uri="{FF2B5EF4-FFF2-40B4-BE49-F238E27FC236}">
                  <a16:creationId xmlns:a16="http://schemas.microsoft.com/office/drawing/2014/main" id="{754FF49A-D6E3-D1AE-4302-44FBC4DB9BA6}"/>
                </a:ext>
              </a:extLst>
            </p:cNvPr>
            <p:cNvSpPr/>
            <p:nvPr/>
          </p:nvSpPr>
          <p:spPr>
            <a:xfrm>
              <a:off x="11566529" y="239709"/>
              <a:ext cx="25402" cy="20638"/>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7">
              <a:extLst>
                <a:ext uri="{FF2B5EF4-FFF2-40B4-BE49-F238E27FC236}">
                  <a16:creationId xmlns:a16="http://schemas.microsoft.com/office/drawing/2014/main" id="{8A2798D1-36E1-0DFD-81BB-003C3921E4E2}"/>
                </a:ext>
              </a:extLst>
            </p:cNvPr>
            <p:cNvSpPr/>
            <p:nvPr/>
          </p:nvSpPr>
          <p:spPr>
            <a:xfrm>
              <a:off x="11580811" y="255583"/>
              <a:ext cx="25402" cy="19046"/>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18">
              <a:extLst>
                <a:ext uri="{FF2B5EF4-FFF2-40B4-BE49-F238E27FC236}">
                  <a16:creationId xmlns:a16="http://schemas.microsoft.com/office/drawing/2014/main" id="{CF290B5F-6AC3-1C63-2C86-1C57CDD8C927}"/>
                </a:ext>
              </a:extLst>
            </p:cNvPr>
            <p:cNvSpPr/>
            <p:nvPr/>
          </p:nvSpPr>
          <p:spPr>
            <a:xfrm>
              <a:off x="11795129" y="241301"/>
              <a:ext cx="20638" cy="20638"/>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19">
              <a:extLst>
                <a:ext uri="{FF2B5EF4-FFF2-40B4-BE49-F238E27FC236}">
                  <a16:creationId xmlns:a16="http://schemas.microsoft.com/office/drawing/2014/main" id="{BB87EF00-9D18-C699-A50E-9299027E1CC2}"/>
                </a:ext>
              </a:extLst>
            </p:cNvPr>
            <p:cNvSpPr/>
            <p:nvPr/>
          </p:nvSpPr>
          <p:spPr>
            <a:xfrm>
              <a:off x="11779245" y="252410"/>
              <a:ext cx="23810" cy="2540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Google Shape;275;p15">
            <a:extLst>
              <a:ext uri="{FF2B5EF4-FFF2-40B4-BE49-F238E27FC236}">
                <a16:creationId xmlns:a16="http://schemas.microsoft.com/office/drawing/2014/main" id="{79BA5B18-0967-A8C4-D4B4-0F599DF57BDB}"/>
              </a:ext>
            </a:extLst>
          </p:cNvPr>
          <p:cNvSpPr/>
          <p:nvPr/>
        </p:nvSpPr>
        <p:spPr>
          <a:xfrm>
            <a:off x="8025286" y="1364613"/>
            <a:ext cx="3668042" cy="4502551"/>
          </a:xfrm>
          <a:custGeom>
            <a:avLst>
              <a:gd name="f0" fmla="val 53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5873" cap="flat">
            <a:solidFill>
              <a:srgbClr val="F4C3B8"/>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76;p15">
            <a:extLst>
              <a:ext uri="{FF2B5EF4-FFF2-40B4-BE49-F238E27FC236}">
                <a16:creationId xmlns:a16="http://schemas.microsoft.com/office/drawing/2014/main" id="{747F4549-35CB-3E75-9AD6-DFC868E2343E}"/>
              </a:ext>
            </a:extLst>
          </p:cNvPr>
          <p:cNvSpPr/>
          <p:nvPr/>
        </p:nvSpPr>
        <p:spPr>
          <a:xfrm>
            <a:off x="0" y="0"/>
            <a:ext cx="5289630" cy="6858000"/>
          </a:xfrm>
          <a:prstGeom prst="rect">
            <a:avLst/>
          </a:prstGeom>
          <a:solidFill>
            <a:srgbClr val="DEEBF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4" name="Google Shape;277;p15">
            <a:extLst>
              <a:ext uri="{FF2B5EF4-FFF2-40B4-BE49-F238E27FC236}">
                <a16:creationId xmlns:a16="http://schemas.microsoft.com/office/drawing/2014/main" id="{3A4A9156-87C0-0210-A74A-5A07B6479FC4}"/>
              </a:ext>
            </a:extLst>
          </p:cNvPr>
          <p:cNvSpPr txBox="1">
            <a:spLocks noGrp="1"/>
          </p:cNvSpPr>
          <p:nvPr>
            <p:ph type="title"/>
          </p:nvPr>
        </p:nvSpPr>
        <p:spPr/>
        <p:txBody>
          <a:bodyPr/>
          <a:lstStyle/>
          <a:p>
            <a:pPr lvl="0"/>
            <a:r>
              <a:rPr lang="es-ES"/>
              <a:t>Task Template 2</a:t>
            </a:r>
          </a:p>
        </p:txBody>
      </p:sp>
      <p:sp>
        <p:nvSpPr>
          <p:cNvPr id="5" name="Google Shape;278;p15">
            <a:extLst>
              <a:ext uri="{FF2B5EF4-FFF2-40B4-BE49-F238E27FC236}">
                <a16:creationId xmlns:a16="http://schemas.microsoft.com/office/drawing/2014/main" id="{EBD632B4-A3FB-CE1F-8CBD-C324F81E9BC5}"/>
              </a:ext>
            </a:extLst>
          </p:cNvPr>
          <p:cNvSpPr txBox="1"/>
          <p:nvPr/>
        </p:nvSpPr>
        <p:spPr>
          <a:xfrm>
            <a:off x="799587" y="2433181"/>
            <a:ext cx="3293961" cy="938723"/>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EXERCISE 1 / CHAPTER 1 </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Write here a small description of the task or small notes to give a context about the exercise. </a:t>
            </a:r>
            <a:endParaRPr lang="en-US" sz="1400" b="0" i="0" u="none" strike="noStrike" kern="0" cap="none" spc="0" baseline="0">
              <a:solidFill>
                <a:srgbClr val="000000"/>
              </a:solidFill>
              <a:uFillTx/>
              <a:latin typeface="Arial"/>
              <a:ea typeface="Arial"/>
              <a:cs typeface="Arial"/>
            </a:endParaRPr>
          </a:p>
        </p:txBody>
      </p:sp>
      <p:sp>
        <p:nvSpPr>
          <p:cNvPr id="6" name="Google Shape;279;p15">
            <a:extLst>
              <a:ext uri="{FF2B5EF4-FFF2-40B4-BE49-F238E27FC236}">
                <a16:creationId xmlns:a16="http://schemas.microsoft.com/office/drawing/2014/main" id="{FA3D370E-B010-58AB-D600-C16A8C468D56}"/>
              </a:ext>
            </a:extLst>
          </p:cNvPr>
          <p:cNvSpPr/>
          <p:nvPr/>
        </p:nvSpPr>
        <p:spPr>
          <a:xfrm>
            <a:off x="857460" y="1562170"/>
            <a:ext cx="577333" cy="5851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15873" cap="flat">
            <a:solidFill>
              <a:srgbClr val="DA856D"/>
            </a:solidFill>
            <a:custDash>
              <a:ds d="300013" sp="300013"/>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0" i="0" u="none" strike="noStrike" kern="0" cap="none" spc="0" baseline="0">
                <a:solidFill>
                  <a:srgbClr val="DA856D"/>
                </a:solidFill>
                <a:uFillTx/>
                <a:latin typeface="Rubik"/>
                <a:ea typeface="Rubik"/>
                <a:cs typeface="Rubik"/>
              </a:rPr>
              <a:t>B</a:t>
            </a:r>
            <a:endParaRPr lang="es-ES" sz="1000" b="0" i="0" u="none" strike="noStrike" kern="0" cap="none" spc="0" baseline="0">
              <a:solidFill>
                <a:srgbClr val="DA856D"/>
              </a:solidFill>
              <a:uFillTx/>
              <a:latin typeface="Rubik"/>
              <a:ea typeface="Rubik"/>
              <a:cs typeface="Rubik"/>
            </a:endParaRPr>
          </a:p>
        </p:txBody>
      </p:sp>
      <p:sp>
        <p:nvSpPr>
          <p:cNvPr id="7" name="Google Shape;280;p15">
            <a:extLst>
              <a:ext uri="{FF2B5EF4-FFF2-40B4-BE49-F238E27FC236}">
                <a16:creationId xmlns:a16="http://schemas.microsoft.com/office/drawing/2014/main" id="{9ED46C39-FF23-DAFC-6827-4C40C0206BE7}"/>
              </a:ext>
            </a:extLst>
          </p:cNvPr>
          <p:cNvSpPr/>
          <p:nvPr/>
        </p:nvSpPr>
        <p:spPr>
          <a:xfrm>
            <a:off x="799587" y="3615885"/>
            <a:ext cx="3178216"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3A3838"/>
                </a:solidFill>
                <a:uFillTx/>
                <a:latin typeface="Rubik"/>
                <a:ea typeface="Rubik"/>
                <a:cs typeface="Rubik"/>
              </a:rPr>
              <a:t>Question, how can you solve this problem? </a:t>
            </a:r>
            <a:endParaRPr lang="en-US" sz="1400" b="0" i="0" u="none" strike="noStrike" kern="0" cap="none" spc="0" baseline="0">
              <a:solidFill>
                <a:srgbClr val="000000"/>
              </a:solidFill>
              <a:uFillTx/>
              <a:latin typeface="Arial"/>
              <a:ea typeface="Arial"/>
              <a:cs typeface="Arial"/>
            </a:endParaRPr>
          </a:p>
        </p:txBody>
      </p:sp>
      <p:sp>
        <p:nvSpPr>
          <p:cNvPr id="8" name="Google Shape;281;p15">
            <a:extLst>
              <a:ext uri="{FF2B5EF4-FFF2-40B4-BE49-F238E27FC236}">
                <a16:creationId xmlns:a16="http://schemas.microsoft.com/office/drawing/2014/main" id="{8E93AB03-9560-00E7-2551-9B2D7EF4F5A4}"/>
              </a:ext>
            </a:extLst>
          </p:cNvPr>
          <p:cNvSpPr/>
          <p:nvPr/>
        </p:nvSpPr>
        <p:spPr>
          <a:xfrm>
            <a:off x="4791922" y="5715246"/>
            <a:ext cx="2110453" cy="501402"/>
          </a:xfrm>
          <a:custGeom>
            <a:avLst>
              <a:gd name="f0" fmla="val 423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0CDC3"/>
          </a:solidFill>
          <a:ln cap="flat">
            <a:noFill/>
            <a:prstDash val="solid"/>
          </a:ln>
        </p:spPr>
        <p:txBody>
          <a:bodyPr vert="horz" wrap="square" lIns="91421" tIns="45701" rIns="91421" bIns="4570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823621"/>
                </a:solidFill>
                <a:uFillTx/>
                <a:latin typeface="Rubik"/>
                <a:ea typeface="Rubik"/>
                <a:cs typeface="Rubik"/>
              </a:rPr>
              <a:t>Add some caption for the  context of the image here</a:t>
            </a:r>
          </a:p>
        </p:txBody>
      </p:sp>
      <p:sp>
        <p:nvSpPr>
          <p:cNvPr id="9" name="Google Shape;282;p15">
            <a:extLst>
              <a:ext uri="{FF2B5EF4-FFF2-40B4-BE49-F238E27FC236}">
                <a16:creationId xmlns:a16="http://schemas.microsoft.com/office/drawing/2014/main" id="{F8643EF2-5A24-185E-56B6-4E271FE9B52A}"/>
              </a:ext>
            </a:extLst>
          </p:cNvPr>
          <p:cNvSpPr txBox="1"/>
          <p:nvPr/>
        </p:nvSpPr>
        <p:spPr>
          <a:xfrm>
            <a:off x="8263304" y="2141771"/>
            <a:ext cx="3145444" cy="380170"/>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44546A"/>
                </a:solidFill>
                <a:uFillTx/>
                <a:latin typeface="Rubik"/>
                <a:ea typeface="Rubik"/>
                <a:cs typeface="Rubik"/>
              </a:rPr>
              <a:t>Start writing here…</a:t>
            </a:r>
            <a:endParaRPr lang="es-ES" sz="1400" b="0" i="0" u="none" strike="noStrike" kern="0" cap="none" spc="0" baseline="0">
              <a:solidFill>
                <a:srgbClr val="000000"/>
              </a:solidFill>
              <a:uFillTx/>
              <a:latin typeface="Arial"/>
              <a:ea typeface="Arial"/>
              <a:cs typeface="Arial"/>
            </a:endParaRPr>
          </a:p>
        </p:txBody>
      </p:sp>
      <p:sp>
        <p:nvSpPr>
          <p:cNvPr id="10" name="Google Shape;283;p15">
            <a:extLst>
              <a:ext uri="{FF2B5EF4-FFF2-40B4-BE49-F238E27FC236}">
                <a16:creationId xmlns:a16="http://schemas.microsoft.com/office/drawing/2014/main" id="{9C8AA1E8-BF9F-2B45-6477-CE97C16D0586}"/>
              </a:ext>
            </a:extLst>
          </p:cNvPr>
          <p:cNvSpPr/>
          <p:nvPr/>
        </p:nvSpPr>
        <p:spPr>
          <a:xfrm>
            <a:off x="8251179" y="1773241"/>
            <a:ext cx="3277200" cy="27699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AEABAB"/>
                </a:solidFill>
                <a:uFillTx/>
                <a:latin typeface="Rubik"/>
                <a:ea typeface="Rubik"/>
                <a:cs typeface="Rubik"/>
              </a:rPr>
              <a:t>WRITE HERE YOUR ANSWER</a:t>
            </a:r>
            <a:endParaRPr lang="es-ES" sz="1400" b="0" i="0" u="none" strike="noStrike" kern="0" cap="none" spc="0" baseline="0">
              <a:solidFill>
                <a:srgbClr val="000000"/>
              </a:solidFill>
              <a:uFillTx/>
              <a:latin typeface="Arial"/>
              <a:ea typeface="Arial"/>
              <a:cs typeface="Arial"/>
            </a:endParaRPr>
          </a:p>
        </p:txBody>
      </p:sp>
      <p:sp>
        <p:nvSpPr>
          <p:cNvPr id="11" name="Google Shape;285;p15">
            <a:extLst>
              <a:ext uri="{FF2B5EF4-FFF2-40B4-BE49-F238E27FC236}">
                <a16:creationId xmlns:a16="http://schemas.microsoft.com/office/drawing/2014/main" id="{836D6D71-4A8C-89A8-70FD-8AB2A8CB1B13}"/>
              </a:ext>
            </a:extLst>
          </p:cNvPr>
          <p:cNvSpPr/>
          <p:nvPr/>
        </p:nvSpPr>
        <p:spPr>
          <a:xfrm>
            <a:off x="8378500" y="1243026"/>
            <a:ext cx="915963" cy="272856"/>
          </a:xfrm>
          <a:custGeom>
            <a:avLst>
              <a:gd name="f0" fmla="val 423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0" cap="none" spc="0" baseline="0">
                <a:solidFill>
                  <a:srgbClr val="823621"/>
                </a:solidFill>
                <a:uFillTx/>
                <a:latin typeface="Rubik"/>
                <a:ea typeface="Rubik"/>
                <a:cs typeface="Rubik"/>
              </a:rPr>
              <a:t>ANSWER</a:t>
            </a:r>
            <a:endParaRPr lang="es-ES" sz="1400" b="0" i="0" u="none" strike="noStrike" kern="0" cap="none" spc="0" baseline="0">
              <a:solidFill>
                <a:srgbClr val="000000"/>
              </a:solidFill>
              <a:uFillTx/>
              <a:latin typeface="Arial"/>
              <a:ea typeface="Arial"/>
              <a:cs typeface="Arial"/>
            </a:endParaRPr>
          </a:p>
        </p:txBody>
      </p:sp>
      <p:pic>
        <p:nvPicPr>
          <p:cNvPr id="12" name="Picture 2" descr="jugadores de hockey sobre hielo en el estadio de hockey sobre hielo">
            <a:extLst>
              <a:ext uri="{FF2B5EF4-FFF2-40B4-BE49-F238E27FC236}">
                <a16:creationId xmlns:a16="http://schemas.microsoft.com/office/drawing/2014/main" id="{A9C6EB23-E22A-3D14-784E-0D387870FAFA}"/>
              </a:ext>
            </a:extLst>
          </p:cNvPr>
          <p:cNvPicPr>
            <a:picLocks noGrp="1" noChangeAspect="1"/>
          </p:cNvPicPr>
          <p:nvPr>
            <p:ph type="pic" idx="4294967295"/>
          </p:nvPr>
        </p:nvPicPr>
        <p:blipFill>
          <a:blip r:embed="rId3"/>
          <a:srcRect t="4769" b="4769"/>
          <a:stretch>
            <a:fillRect/>
          </a:stretch>
        </p:blipFill>
        <p:spPr>
          <a:xfrm>
            <a:off x="4600575" y="1773241"/>
            <a:ext cx="2801941" cy="3802066"/>
          </a:xfrm>
        </p:spPr>
      </p:pic>
      <p:grpSp>
        <p:nvGrpSpPr>
          <p:cNvPr id="13" name="Grupo 13">
            <a:extLst>
              <a:ext uri="{FF2B5EF4-FFF2-40B4-BE49-F238E27FC236}">
                <a16:creationId xmlns:a16="http://schemas.microsoft.com/office/drawing/2014/main" id="{56BFAA03-8295-B80F-A710-F880DED6848F}"/>
              </a:ext>
            </a:extLst>
          </p:cNvPr>
          <p:cNvGrpSpPr/>
          <p:nvPr/>
        </p:nvGrpSpPr>
        <p:grpSpPr>
          <a:xfrm>
            <a:off x="11422063" y="177805"/>
            <a:ext cx="541333" cy="374648"/>
            <a:chOff x="11422063" y="177805"/>
            <a:chExt cx="541333" cy="374648"/>
          </a:xfrm>
        </p:grpSpPr>
        <p:sp>
          <p:nvSpPr>
            <p:cNvPr id="14" name="Freeform 5">
              <a:extLst>
                <a:ext uri="{FF2B5EF4-FFF2-40B4-BE49-F238E27FC236}">
                  <a16:creationId xmlns:a16="http://schemas.microsoft.com/office/drawing/2014/main" id="{F8D5B22C-4B53-9013-929E-4502272675BC}"/>
                </a:ext>
              </a:extLst>
            </p:cNvPr>
            <p:cNvSpPr/>
            <p:nvPr/>
          </p:nvSpPr>
          <p:spPr>
            <a:xfrm>
              <a:off x="11596685" y="274640"/>
              <a:ext cx="271467" cy="276221"/>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6">
              <a:extLst>
                <a:ext uri="{FF2B5EF4-FFF2-40B4-BE49-F238E27FC236}">
                  <a16:creationId xmlns:a16="http://schemas.microsoft.com/office/drawing/2014/main" id="{83C0E328-57B7-1029-43E2-C322CF1431FB}"/>
                </a:ext>
              </a:extLst>
            </p:cNvPr>
            <p:cNvSpPr/>
            <p:nvPr/>
          </p:nvSpPr>
          <p:spPr>
            <a:xfrm>
              <a:off x="11517316" y="392113"/>
              <a:ext cx="171450" cy="158748"/>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7">
              <a:extLst>
                <a:ext uri="{FF2B5EF4-FFF2-40B4-BE49-F238E27FC236}">
                  <a16:creationId xmlns:a16="http://schemas.microsoft.com/office/drawing/2014/main" id="{1978364B-A708-86C5-F4B5-01E58E7EBB21}"/>
                </a:ext>
              </a:extLst>
            </p:cNvPr>
            <p:cNvSpPr/>
            <p:nvPr/>
          </p:nvSpPr>
          <p:spPr>
            <a:xfrm>
              <a:off x="11422063" y="496884"/>
              <a:ext cx="63495" cy="53977"/>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8">
              <a:extLst>
                <a:ext uri="{FF2B5EF4-FFF2-40B4-BE49-F238E27FC236}">
                  <a16:creationId xmlns:a16="http://schemas.microsoft.com/office/drawing/2014/main" id="{2CC21057-0409-475E-BEC8-7EE95F8FC493}"/>
                </a:ext>
              </a:extLst>
            </p:cNvPr>
            <p:cNvSpPr/>
            <p:nvPr/>
          </p:nvSpPr>
          <p:spPr>
            <a:xfrm>
              <a:off x="11899901" y="498476"/>
              <a:ext cx="63495" cy="53977"/>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9">
              <a:extLst>
                <a:ext uri="{FF2B5EF4-FFF2-40B4-BE49-F238E27FC236}">
                  <a16:creationId xmlns:a16="http://schemas.microsoft.com/office/drawing/2014/main" id="{5C0802AA-9659-A048-9FB4-D0A4A4215AED}"/>
                </a:ext>
              </a:extLst>
            </p:cNvPr>
            <p:cNvSpPr/>
            <p:nvPr/>
          </p:nvSpPr>
          <p:spPr>
            <a:xfrm>
              <a:off x="11695111" y="274640"/>
              <a:ext cx="93661" cy="107954"/>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0">
              <a:extLst>
                <a:ext uri="{FF2B5EF4-FFF2-40B4-BE49-F238E27FC236}">
                  <a16:creationId xmlns:a16="http://schemas.microsoft.com/office/drawing/2014/main" id="{404F215F-6963-B30F-1B55-BEC3A180AFBD}"/>
                </a:ext>
              </a:extLst>
            </p:cNvPr>
            <p:cNvSpPr/>
            <p:nvPr/>
          </p:nvSpPr>
          <p:spPr>
            <a:xfrm>
              <a:off x="11806239" y="177805"/>
              <a:ext cx="60322" cy="61914"/>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1">
              <a:extLst>
                <a:ext uri="{FF2B5EF4-FFF2-40B4-BE49-F238E27FC236}">
                  <a16:creationId xmlns:a16="http://schemas.microsoft.com/office/drawing/2014/main" id="{D8C9C351-9E3D-EFFF-3F17-B0DE7E1DA927}"/>
                </a:ext>
              </a:extLst>
            </p:cNvPr>
            <p:cNvSpPr/>
            <p:nvPr/>
          </p:nvSpPr>
          <p:spPr>
            <a:xfrm>
              <a:off x="11512552" y="177805"/>
              <a:ext cx="61914" cy="65086"/>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2">
              <a:extLst>
                <a:ext uri="{FF2B5EF4-FFF2-40B4-BE49-F238E27FC236}">
                  <a16:creationId xmlns:a16="http://schemas.microsoft.com/office/drawing/2014/main" id="{32D8734E-750C-6544-2CBA-DCD3CE231E96}"/>
                </a:ext>
              </a:extLst>
            </p:cNvPr>
            <p:cNvSpPr/>
            <p:nvPr/>
          </p:nvSpPr>
          <p:spPr>
            <a:xfrm>
              <a:off x="11482385" y="509585"/>
              <a:ext cx="20638" cy="41276"/>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3">
              <a:extLst>
                <a:ext uri="{FF2B5EF4-FFF2-40B4-BE49-F238E27FC236}">
                  <a16:creationId xmlns:a16="http://schemas.microsoft.com/office/drawing/2014/main" id="{91A73533-C719-CCCA-E6D3-78B8BE746195}"/>
                </a:ext>
              </a:extLst>
            </p:cNvPr>
            <p:cNvSpPr/>
            <p:nvPr/>
          </p:nvSpPr>
          <p:spPr>
            <a:xfrm>
              <a:off x="11866561" y="512758"/>
              <a:ext cx="19046" cy="3810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4">
              <a:extLst>
                <a:ext uri="{FF2B5EF4-FFF2-40B4-BE49-F238E27FC236}">
                  <a16:creationId xmlns:a16="http://schemas.microsoft.com/office/drawing/2014/main" id="{36A426FA-7795-BEC8-FFC5-CBAE3A72376E}"/>
                </a:ext>
              </a:extLst>
            </p:cNvPr>
            <p:cNvSpPr/>
            <p:nvPr/>
          </p:nvSpPr>
          <p:spPr>
            <a:xfrm>
              <a:off x="11496678" y="512758"/>
              <a:ext cx="20638" cy="3810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5">
              <a:extLst>
                <a:ext uri="{FF2B5EF4-FFF2-40B4-BE49-F238E27FC236}">
                  <a16:creationId xmlns:a16="http://schemas.microsoft.com/office/drawing/2014/main" id="{A76D7E61-7AC7-2F0F-4AFF-7F719DD13D26}"/>
                </a:ext>
              </a:extLst>
            </p:cNvPr>
            <p:cNvSpPr/>
            <p:nvPr/>
          </p:nvSpPr>
          <p:spPr>
            <a:xfrm>
              <a:off x="11884027" y="509585"/>
              <a:ext cx="19046" cy="41276"/>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6">
              <a:extLst>
                <a:ext uri="{FF2B5EF4-FFF2-40B4-BE49-F238E27FC236}">
                  <a16:creationId xmlns:a16="http://schemas.microsoft.com/office/drawing/2014/main" id="{95FE57F2-C016-E359-7BB6-5F402750E8E9}"/>
                </a:ext>
              </a:extLst>
            </p:cNvPr>
            <p:cNvSpPr/>
            <p:nvPr/>
          </p:nvSpPr>
          <p:spPr>
            <a:xfrm>
              <a:off x="11566529" y="239709"/>
              <a:ext cx="25402" cy="20638"/>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17">
              <a:extLst>
                <a:ext uri="{FF2B5EF4-FFF2-40B4-BE49-F238E27FC236}">
                  <a16:creationId xmlns:a16="http://schemas.microsoft.com/office/drawing/2014/main" id="{A18FFEA5-93D2-8918-7408-4AF1B599BE45}"/>
                </a:ext>
              </a:extLst>
            </p:cNvPr>
            <p:cNvSpPr/>
            <p:nvPr/>
          </p:nvSpPr>
          <p:spPr>
            <a:xfrm>
              <a:off x="11580811" y="255583"/>
              <a:ext cx="25402" cy="19046"/>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18">
              <a:extLst>
                <a:ext uri="{FF2B5EF4-FFF2-40B4-BE49-F238E27FC236}">
                  <a16:creationId xmlns:a16="http://schemas.microsoft.com/office/drawing/2014/main" id="{B1D12F17-9FC1-FC30-D92C-B9673ED860F0}"/>
                </a:ext>
              </a:extLst>
            </p:cNvPr>
            <p:cNvSpPr/>
            <p:nvPr/>
          </p:nvSpPr>
          <p:spPr>
            <a:xfrm>
              <a:off x="11795129" y="241301"/>
              <a:ext cx="20638" cy="20638"/>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9">
              <a:extLst>
                <a:ext uri="{FF2B5EF4-FFF2-40B4-BE49-F238E27FC236}">
                  <a16:creationId xmlns:a16="http://schemas.microsoft.com/office/drawing/2014/main" id="{0F40998A-F899-433C-BF7C-7D79E18293BB}"/>
                </a:ext>
              </a:extLst>
            </p:cNvPr>
            <p:cNvSpPr/>
            <p:nvPr/>
          </p:nvSpPr>
          <p:spPr>
            <a:xfrm>
              <a:off x="11779245" y="252410"/>
              <a:ext cx="23810" cy="2540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Google Shape;290;p16">
            <a:extLst>
              <a:ext uri="{FF2B5EF4-FFF2-40B4-BE49-F238E27FC236}">
                <a16:creationId xmlns:a16="http://schemas.microsoft.com/office/drawing/2014/main" id="{5224AD45-D527-4B09-E66F-BB0EC573B33D}"/>
              </a:ext>
            </a:extLst>
          </p:cNvPr>
          <p:cNvSpPr/>
          <p:nvPr/>
        </p:nvSpPr>
        <p:spPr>
          <a:xfrm>
            <a:off x="0" y="0"/>
            <a:ext cx="5289630"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292;p16">
            <a:extLst>
              <a:ext uri="{FF2B5EF4-FFF2-40B4-BE49-F238E27FC236}">
                <a16:creationId xmlns:a16="http://schemas.microsoft.com/office/drawing/2014/main" id="{3F7EF9BB-FA2D-37CC-A816-7F71DD34239D}"/>
              </a:ext>
            </a:extLst>
          </p:cNvPr>
          <p:cNvSpPr txBox="1">
            <a:spLocks noGrp="1"/>
          </p:cNvSpPr>
          <p:nvPr>
            <p:ph type="title"/>
          </p:nvPr>
        </p:nvSpPr>
        <p:spPr/>
        <p:txBody>
          <a:bodyPr/>
          <a:lstStyle/>
          <a:p>
            <a:pPr lvl="0"/>
            <a:r>
              <a:rPr lang="es-ES"/>
              <a:t>Task Template 3</a:t>
            </a:r>
          </a:p>
        </p:txBody>
      </p:sp>
      <p:sp>
        <p:nvSpPr>
          <p:cNvPr id="4" name="Google Shape;293;p16">
            <a:extLst>
              <a:ext uri="{FF2B5EF4-FFF2-40B4-BE49-F238E27FC236}">
                <a16:creationId xmlns:a16="http://schemas.microsoft.com/office/drawing/2014/main" id="{2ED3951A-DBE6-C3CA-BCA6-D1F52192D849}"/>
              </a:ext>
            </a:extLst>
          </p:cNvPr>
          <p:cNvSpPr txBox="1"/>
          <p:nvPr/>
        </p:nvSpPr>
        <p:spPr>
          <a:xfrm>
            <a:off x="7738823" y="1025691"/>
            <a:ext cx="3963183" cy="723272"/>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EXERCISE 1 / CHAPTER 1 </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Write here a small description of the task or small notes to give a context about the exercise. </a:t>
            </a:r>
            <a:endParaRPr lang="en-US" sz="1400" b="0" i="0" u="none" strike="noStrike" kern="0" cap="none" spc="0" baseline="0">
              <a:solidFill>
                <a:srgbClr val="000000"/>
              </a:solidFill>
              <a:uFillTx/>
              <a:latin typeface="Arial"/>
              <a:ea typeface="Arial"/>
              <a:cs typeface="Arial"/>
            </a:endParaRPr>
          </a:p>
        </p:txBody>
      </p:sp>
      <p:sp>
        <p:nvSpPr>
          <p:cNvPr id="5" name="Google Shape;294;p16">
            <a:extLst>
              <a:ext uri="{FF2B5EF4-FFF2-40B4-BE49-F238E27FC236}">
                <a16:creationId xmlns:a16="http://schemas.microsoft.com/office/drawing/2014/main" id="{1CBA8F29-8958-77FD-354E-BC1190B77A0A}"/>
              </a:ext>
            </a:extLst>
          </p:cNvPr>
          <p:cNvSpPr/>
          <p:nvPr/>
        </p:nvSpPr>
        <p:spPr>
          <a:xfrm>
            <a:off x="6899440" y="1076440"/>
            <a:ext cx="577333" cy="5851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15873" cap="flat">
            <a:solidFill>
              <a:srgbClr val="DA856D"/>
            </a:solidFill>
            <a:custDash>
              <a:ds d="300013" sp="300013"/>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0" i="0" u="none" strike="noStrike" kern="0" cap="none" spc="0" baseline="0">
                <a:solidFill>
                  <a:srgbClr val="DA856D"/>
                </a:solidFill>
                <a:uFillTx/>
                <a:latin typeface="Rubik"/>
                <a:ea typeface="Rubik"/>
                <a:cs typeface="Rubik"/>
              </a:rPr>
              <a:t>C</a:t>
            </a:r>
            <a:endParaRPr lang="es-ES" sz="1000" b="0" i="0" u="none" strike="noStrike" kern="0" cap="none" spc="0" baseline="0">
              <a:solidFill>
                <a:srgbClr val="DA856D"/>
              </a:solidFill>
              <a:uFillTx/>
              <a:latin typeface="Rubik"/>
              <a:ea typeface="Rubik"/>
              <a:cs typeface="Rubik"/>
            </a:endParaRPr>
          </a:p>
        </p:txBody>
      </p:sp>
      <p:sp>
        <p:nvSpPr>
          <p:cNvPr id="6" name="Google Shape;295;p16">
            <a:extLst>
              <a:ext uri="{FF2B5EF4-FFF2-40B4-BE49-F238E27FC236}">
                <a16:creationId xmlns:a16="http://schemas.microsoft.com/office/drawing/2014/main" id="{D4A8666C-73BF-EE26-A565-7318011BE8E0}"/>
              </a:ext>
            </a:extLst>
          </p:cNvPr>
          <p:cNvSpPr/>
          <p:nvPr/>
        </p:nvSpPr>
        <p:spPr>
          <a:xfrm>
            <a:off x="838203" y="1447623"/>
            <a:ext cx="4608045" cy="954103"/>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0" cap="none" spc="0" baseline="0">
                <a:solidFill>
                  <a:srgbClr val="3A3838"/>
                </a:solidFill>
                <a:uFillTx/>
                <a:latin typeface="Rubik"/>
                <a:ea typeface="Rubik"/>
                <a:cs typeface="Rubik"/>
              </a:rPr>
              <a:t>Question with big image, can you solve this? </a:t>
            </a:r>
            <a:endParaRPr lang="en-US" sz="1400" b="0" i="0" u="none" strike="noStrike" kern="0" cap="none" spc="0" baseline="0">
              <a:solidFill>
                <a:srgbClr val="000000"/>
              </a:solidFill>
              <a:uFillTx/>
              <a:latin typeface="Arial"/>
              <a:ea typeface="Arial"/>
              <a:cs typeface="Arial"/>
            </a:endParaRPr>
          </a:p>
        </p:txBody>
      </p:sp>
      <p:sp>
        <p:nvSpPr>
          <p:cNvPr id="7" name="Google Shape;296;p16">
            <a:extLst>
              <a:ext uri="{FF2B5EF4-FFF2-40B4-BE49-F238E27FC236}">
                <a16:creationId xmlns:a16="http://schemas.microsoft.com/office/drawing/2014/main" id="{ACC233CC-A42F-AB62-6000-5FCD880E86EF}"/>
              </a:ext>
            </a:extLst>
          </p:cNvPr>
          <p:cNvSpPr txBox="1"/>
          <p:nvPr/>
        </p:nvSpPr>
        <p:spPr>
          <a:xfrm>
            <a:off x="7775298" y="2643658"/>
            <a:ext cx="3963183" cy="785341"/>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A</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8" name="Google Shape;297;p16">
            <a:extLst>
              <a:ext uri="{FF2B5EF4-FFF2-40B4-BE49-F238E27FC236}">
                <a16:creationId xmlns:a16="http://schemas.microsoft.com/office/drawing/2014/main" id="{3B9B5900-9FEA-6EB0-061A-778395E658FD}"/>
              </a:ext>
            </a:extLst>
          </p:cNvPr>
          <p:cNvSpPr/>
          <p:nvPr/>
        </p:nvSpPr>
        <p:spPr>
          <a:xfrm>
            <a:off x="6983391" y="2731577"/>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0" cap="none" spc="0" baseline="0">
                <a:solidFill>
                  <a:srgbClr val="323F4F"/>
                </a:solidFill>
                <a:uFillTx/>
                <a:latin typeface="Rubik"/>
                <a:ea typeface="Rubik"/>
                <a:cs typeface="Rubik"/>
              </a:rPr>
              <a:t>X</a:t>
            </a:r>
            <a:endParaRPr lang="es-ES" sz="1400" b="0" i="0" u="none" strike="noStrike" kern="0" cap="none" spc="0" baseline="0">
              <a:solidFill>
                <a:srgbClr val="000000"/>
              </a:solidFill>
              <a:uFillTx/>
              <a:latin typeface="Arial"/>
              <a:ea typeface="Arial"/>
              <a:cs typeface="Arial"/>
            </a:endParaRPr>
          </a:p>
        </p:txBody>
      </p:sp>
      <p:sp>
        <p:nvSpPr>
          <p:cNvPr id="9" name="Google Shape;298;p16">
            <a:extLst>
              <a:ext uri="{FF2B5EF4-FFF2-40B4-BE49-F238E27FC236}">
                <a16:creationId xmlns:a16="http://schemas.microsoft.com/office/drawing/2014/main" id="{FE73C9E4-2D3F-D01A-A4C9-B95EBA1BC924}"/>
              </a:ext>
            </a:extLst>
          </p:cNvPr>
          <p:cNvSpPr txBox="1"/>
          <p:nvPr/>
        </p:nvSpPr>
        <p:spPr>
          <a:xfrm>
            <a:off x="7775298" y="3851891"/>
            <a:ext cx="3963183" cy="785341"/>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B</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10" name="Google Shape;299;p16">
            <a:extLst>
              <a:ext uri="{FF2B5EF4-FFF2-40B4-BE49-F238E27FC236}">
                <a16:creationId xmlns:a16="http://schemas.microsoft.com/office/drawing/2014/main" id="{5828541A-8FC0-6A1B-6A98-6CCD013BD82F}"/>
              </a:ext>
            </a:extLst>
          </p:cNvPr>
          <p:cNvSpPr/>
          <p:nvPr/>
        </p:nvSpPr>
        <p:spPr>
          <a:xfrm>
            <a:off x="6983391" y="3995708"/>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11" name="Google Shape;300;p16">
            <a:extLst>
              <a:ext uri="{FF2B5EF4-FFF2-40B4-BE49-F238E27FC236}">
                <a16:creationId xmlns:a16="http://schemas.microsoft.com/office/drawing/2014/main" id="{2E3FDE9C-4EAE-D87B-D899-7C3BA9875149}"/>
              </a:ext>
            </a:extLst>
          </p:cNvPr>
          <p:cNvSpPr txBox="1"/>
          <p:nvPr/>
        </p:nvSpPr>
        <p:spPr>
          <a:xfrm>
            <a:off x="7775298" y="5255285"/>
            <a:ext cx="3963183" cy="785341"/>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600" b="1" i="0" u="none" strike="noStrike" kern="0" cap="none" spc="0" baseline="0">
                <a:solidFill>
                  <a:srgbClr val="3A3838"/>
                </a:solidFill>
                <a:uFillTx/>
                <a:latin typeface="Rubik"/>
                <a:ea typeface="Rubik"/>
                <a:cs typeface="Rubik"/>
              </a:rPr>
              <a:t>Answer C</a:t>
            </a:r>
            <a:endParaRPr lang="es-ES" sz="1600" b="0" i="0" u="none" strike="noStrike" kern="0" cap="none" spc="0" baseline="0">
              <a:solidFill>
                <a:srgbClr val="3A3838"/>
              </a:solidFill>
              <a:uFillTx/>
              <a:latin typeface="Rubik"/>
              <a:ea typeface="Rubik"/>
              <a:cs typeface="Rubik"/>
            </a:endParaRPr>
          </a:p>
          <a:p>
            <a:pPr marL="0" marR="0" lvl="0" indent="0" algn="l" defTabSz="914400" rtl="0" fontAlgn="auto" hangingPunct="1">
              <a:lnSpc>
                <a:spcPct val="150000"/>
              </a:lnSpc>
              <a:spcBef>
                <a:spcPts val="60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57070"/>
                </a:solidFill>
                <a:uFillTx/>
                <a:latin typeface="Rubik"/>
                <a:ea typeface="Rubik"/>
                <a:cs typeface="Rubik"/>
              </a:rPr>
              <a:t>Integer vel vehicula nisi, sed consectetur lorem. </a:t>
            </a:r>
            <a:endParaRPr lang="es-ES" sz="1400" b="0" i="0" u="none" strike="noStrike" kern="0" cap="none" spc="0" baseline="0">
              <a:solidFill>
                <a:srgbClr val="000000"/>
              </a:solidFill>
              <a:uFillTx/>
              <a:latin typeface="Arial"/>
              <a:ea typeface="Arial"/>
              <a:cs typeface="Arial"/>
            </a:endParaRPr>
          </a:p>
        </p:txBody>
      </p:sp>
      <p:sp>
        <p:nvSpPr>
          <p:cNvPr id="12" name="Google Shape;301;p16">
            <a:extLst>
              <a:ext uri="{FF2B5EF4-FFF2-40B4-BE49-F238E27FC236}">
                <a16:creationId xmlns:a16="http://schemas.microsoft.com/office/drawing/2014/main" id="{D631C1A0-279D-4CA0-3841-7B70CA884AF4}"/>
              </a:ext>
            </a:extLst>
          </p:cNvPr>
          <p:cNvSpPr/>
          <p:nvPr/>
        </p:nvSpPr>
        <p:spPr>
          <a:xfrm>
            <a:off x="6983391" y="5393451"/>
            <a:ext cx="497707" cy="4977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323F4F"/>
              </a:solidFill>
              <a:uFillTx/>
              <a:latin typeface="Rubik"/>
              <a:ea typeface="Rubik"/>
              <a:cs typeface="Rubik"/>
            </a:endParaRPr>
          </a:p>
        </p:txBody>
      </p:sp>
      <p:sp>
        <p:nvSpPr>
          <p:cNvPr id="13" name="Google Shape;302;p16">
            <a:extLst>
              <a:ext uri="{FF2B5EF4-FFF2-40B4-BE49-F238E27FC236}">
                <a16:creationId xmlns:a16="http://schemas.microsoft.com/office/drawing/2014/main" id="{780B0B3B-1A39-B06B-9434-22C0FBB7535F}"/>
              </a:ext>
            </a:extLst>
          </p:cNvPr>
          <p:cNvSpPr/>
          <p:nvPr/>
        </p:nvSpPr>
        <p:spPr>
          <a:xfrm>
            <a:off x="1465060" y="5904966"/>
            <a:ext cx="2110453" cy="501402"/>
          </a:xfrm>
          <a:custGeom>
            <a:avLst>
              <a:gd name="f0" fmla="val 423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0CDC3"/>
          </a:solidFill>
          <a:ln cap="flat">
            <a:noFill/>
            <a:prstDash val="solid"/>
          </a:ln>
        </p:spPr>
        <p:txBody>
          <a:bodyPr vert="horz" wrap="square" lIns="91421" tIns="45701" rIns="91421" bIns="4570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823621"/>
                </a:solidFill>
                <a:uFillTx/>
                <a:latin typeface="Rubik"/>
                <a:ea typeface="Rubik"/>
                <a:cs typeface="Rubik"/>
              </a:rPr>
              <a:t>Add some caption for the  context of the image here</a:t>
            </a:r>
          </a:p>
        </p:txBody>
      </p:sp>
      <p:sp>
        <p:nvSpPr>
          <p:cNvPr id="14" name="Rectángulo: esquinas redondeadas 3">
            <a:extLst>
              <a:ext uri="{FF2B5EF4-FFF2-40B4-BE49-F238E27FC236}">
                <a16:creationId xmlns:a16="http://schemas.microsoft.com/office/drawing/2014/main" id="{19AAE2C7-4984-DFA8-4064-2F4445603C54}"/>
              </a:ext>
            </a:extLst>
          </p:cNvPr>
          <p:cNvSpPr/>
          <p:nvPr/>
        </p:nvSpPr>
        <p:spPr>
          <a:xfrm>
            <a:off x="933858" y="2786039"/>
            <a:ext cx="5283311" cy="274631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3">
              <a:alphaModFix/>
            </a:blip>
            <a:stretch>
              <a:fillRect/>
            </a:stretch>
          </a:blip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15" name="Grupo 15">
            <a:extLst>
              <a:ext uri="{FF2B5EF4-FFF2-40B4-BE49-F238E27FC236}">
                <a16:creationId xmlns:a16="http://schemas.microsoft.com/office/drawing/2014/main" id="{80F98227-3504-AE39-E2DF-9E7913BABD3E}"/>
              </a:ext>
            </a:extLst>
          </p:cNvPr>
          <p:cNvGrpSpPr/>
          <p:nvPr/>
        </p:nvGrpSpPr>
        <p:grpSpPr>
          <a:xfrm>
            <a:off x="11422063" y="177805"/>
            <a:ext cx="541333" cy="374648"/>
            <a:chOff x="11422063" y="177805"/>
            <a:chExt cx="541333" cy="374648"/>
          </a:xfrm>
        </p:grpSpPr>
        <p:sp>
          <p:nvSpPr>
            <p:cNvPr id="16" name="Freeform 5">
              <a:extLst>
                <a:ext uri="{FF2B5EF4-FFF2-40B4-BE49-F238E27FC236}">
                  <a16:creationId xmlns:a16="http://schemas.microsoft.com/office/drawing/2014/main" id="{E6AA7D58-1BE2-3274-2A8E-C75BEF540E51}"/>
                </a:ext>
              </a:extLst>
            </p:cNvPr>
            <p:cNvSpPr/>
            <p:nvPr/>
          </p:nvSpPr>
          <p:spPr>
            <a:xfrm>
              <a:off x="11596685" y="274640"/>
              <a:ext cx="271467" cy="276221"/>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6">
              <a:extLst>
                <a:ext uri="{FF2B5EF4-FFF2-40B4-BE49-F238E27FC236}">
                  <a16:creationId xmlns:a16="http://schemas.microsoft.com/office/drawing/2014/main" id="{0C7800B3-DCD5-EEBA-99AD-9B2EC51B41A3}"/>
                </a:ext>
              </a:extLst>
            </p:cNvPr>
            <p:cNvSpPr/>
            <p:nvPr/>
          </p:nvSpPr>
          <p:spPr>
            <a:xfrm>
              <a:off x="11517316" y="392113"/>
              <a:ext cx="171450" cy="158748"/>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7">
              <a:extLst>
                <a:ext uri="{FF2B5EF4-FFF2-40B4-BE49-F238E27FC236}">
                  <a16:creationId xmlns:a16="http://schemas.microsoft.com/office/drawing/2014/main" id="{397489A6-2FFA-90D1-5D96-B099F845D9CF}"/>
                </a:ext>
              </a:extLst>
            </p:cNvPr>
            <p:cNvSpPr/>
            <p:nvPr/>
          </p:nvSpPr>
          <p:spPr>
            <a:xfrm>
              <a:off x="11422063" y="496884"/>
              <a:ext cx="63495" cy="53977"/>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8">
              <a:extLst>
                <a:ext uri="{FF2B5EF4-FFF2-40B4-BE49-F238E27FC236}">
                  <a16:creationId xmlns:a16="http://schemas.microsoft.com/office/drawing/2014/main" id="{F3C7ACA9-6684-209B-2358-BE60EF9F3A1A}"/>
                </a:ext>
              </a:extLst>
            </p:cNvPr>
            <p:cNvSpPr/>
            <p:nvPr/>
          </p:nvSpPr>
          <p:spPr>
            <a:xfrm>
              <a:off x="11899901" y="498476"/>
              <a:ext cx="63495" cy="53977"/>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9">
              <a:extLst>
                <a:ext uri="{FF2B5EF4-FFF2-40B4-BE49-F238E27FC236}">
                  <a16:creationId xmlns:a16="http://schemas.microsoft.com/office/drawing/2014/main" id="{6BC49BC0-4B3C-D1A4-49F8-C0CDC7B78617}"/>
                </a:ext>
              </a:extLst>
            </p:cNvPr>
            <p:cNvSpPr/>
            <p:nvPr/>
          </p:nvSpPr>
          <p:spPr>
            <a:xfrm>
              <a:off x="11695111" y="274640"/>
              <a:ext cx="93661" cy="107954"/>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0">
              <a:extLst>
                <a:ext uri="{FF2B5EF4-FFF2-40B4-BE49-F238E27FC236}">
                  <a16:creationId xmlns:a16="http://schemas.microsoft.com/office/drawing/2014/main" id="{624F0743-43E8-0AA7-DE4D-1E3ABDE89ADD}"/>
                </a:ext>
              </a:extLst>
            </p:cNvPr>
            <p:cNvSpPr/>
            <p:nvPr/>
          </p:nvSpPr>
          <p:spPr>
            <a:xfrm>
              <a:off x="11806239" y="177805"/>
              <a:ext cx="60322" cy="61914"/>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1">
              <a:extLst>
                <a:ext uri="{FF2B5EF4-FFF2-40B4-BE49-F238E27FC236}">
                  <a16:creationId xmlns:a16="http://schemas.microsoft.com/office/drawing/2014/main" id="{898E4772-5F3F-CB90-76E5-EFED332DC760}"/>
                </a:ext>
              </a:extLst>
            </p:cNvPr>
            <p:cNvSpPr/>
            <p:nvPr/>
          </p:nvSpPr>
          <p:spPr>
            <a:xfrm>
              <a:off x="11512552" y="177805"/>
              <a:ext cx="61914" cy="65086"/>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2">
              <a:extLst>
                <a:ext uri="{FF2B5EF4-FFF2-40B4-BE49-F238E27FC236}">
                  <a16:creationId xmlns:a16="http://schemas.microsoft.com/office/drawing/2014/main" id="{437F6C27-9F8F-AEEB-29FC-5FCEE1A21896}"/>
                </a:ext>
              </a:extLst>
            </p:cNvPr>
            <p:cNvSpPr/>
            <p:nvPr/>
          </p:nvSpPr>
          <p:spPr>
            <a:xfrm>
              <a:off x="11482385" y="509585"/>
              <a:ext cx="20638" cy="41276"/>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3">
              <a:extLst>
                <a:ext uri="{FF2B5EF4-FFF2-40B4-BE49-F238E27FC236}">
                  <a16:creationId xmlns:a16="http://schemas.microsoft.com/office/drawing/2014/main" id="{E97A53BE-C678-7FF3-970E-B567D88BABF1}"/>
                </a:ext>
              </a:extLst>
            </p:cNvPr>
            <p:cNvSpPr/>
            <p:nvPr/>
          </p:nvSpPr>
          <p:spPr>
            <a:xfrm>
              <a:off x="11866561" y="512758"/>
              <a:ext cx="19046" cy="3810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4">
              <a:extLst>
                <a:ext uri="{FF2B5EF4-FFF2-40B4-BE49-F238E27FC236}">
                  <a16:creationId xmlns:a16="http://schemas.microsoft.com/office/drawing/2014/main" id="{71ECC8F2-6A76-17D3-6443-72393CC9B0D8}"/>
                </a:ext>
              </a:extLst>
            </p:cNvPr>
            <p:cNvSpPr/>
            <p:nvPr/>
          </p:nvSpPr>
          <p:spPr>
            <a:xfrm>
              <a:off x="11496678" y="512758"/>
              <a:ext cx="20638" cy="3810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15">
              <a:extLst>
                <a:ext uri="{FF2B5EF4-FFF2-40B4-BE49-F238E27FC236}">
                  <a16:creationId xmlns:a16="http://schemas.microsoft.com/office/drawing/2014/main" id="{7E8163BC-FFB6-2E47-45F2-6C0F2D224768}"/>
                </a:ext>
              </a:extLst>
            </p:cNvPr>
            <p:cNvSpPr/>
            <p:nvPr/>
          </p:nvSpPr>
          <p:spPr>
            <a:xfrm>
              <a:off x="11884027" y="509585"/>
              <a:ext cx="19046" cy="41276"/>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16">
              <a:extLst>
                <a:ext uri="{FF2B5EF4-FFF2-40B4-BE49-F238E27FC236}">
                  <a16:creationId xmlns:a16="http://schemas.microsoft.com/office/drawing/2014/main" id="{C675AEA5-48E0-5740-6EFB-425180B5DA9E}"/>
                </a:ext>
              </a:extLst>
            </p:cNvPr>
            <p:cNvSpPr/>
            <p:nvPr/>
          </p:nvSpPr>
          <p:spPr>
            <a:xfrm>
              <a:off x="11566529" y="239709"/>
              <a:ext cx="25402" cy="20638"/>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7">
              <a:extLst>
                <a:ext uri="{FF2B5EF4-FFF2-40B4-BE49-F238E27FC236}">
                  <a16:creationId xmlns:a16="http://schemas.microsoft.com/office/drawing/2014/main" id="{49073450-6DD3-82B6-9F97-D53EC502819A}"/>
                </a:ext>
              </a:extLst>
            </p:cNvPr>
            <p:cNvSpPr/>
            <p:nvPr/>
          </p:nvSpPr>
          <p:spPr>
            <a:xfrm>
              <a:off x="11580811" y="255583"/>
              <a:ext cx="25402" cy="19046"/>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18">
              <a:extLst>
                <a:ext uri="{FF2B5EF4-FFF2-40B4-BE49-F238E27FC236}">
                  <a16:creationId xmlns:a16="http://schemas.microsoft.com/office/drawing/2014/main" id="{4449D412-FDAF-731D-C3B8-FCF732E4DE32}"/>
                </a:ext>
              </a:extLst>
            </p:cNvPr>
            <p:cNvSpPr/>
            <p:nvPr/>
          </p:nvSpPr>
          <p:spPr>
            <a:xfrm>
              <a:off x="11795129" y="241301"/>
              <a:ext cx="20638" cy="20638"/>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19">
              <a:extLst>
                <a:ext uri="{FF2B5EF4-FFF2-40B4-BE49-F238E27FC236}">
                  <a16:creationId xmlns:a16="http://schemas.microsoft.com/office/drawing/2014/main" id="{E36F5A5A-031B-8C51-4116-EF58D78AFB29}"/>
                </a:ext>
              </a:extLst>
            </p:cNvPr>
            <p:cNvSpPr/>
            <p:nvPr/>
          </p:nvSpPr>
          <p:spPr>
            <a:xfrm>
              <a:off x="11779245" y="252410"/>
              <a:ext cx="23810" cy="2540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A91888CD-3813-52ED-2C60-F70B38B36EA6}"/>
              </a:ext>
            </a:extLst>
          </p:cNvPr>
          <p:cNvSpPr/>
          <p:nvPr/>
        </p:nvSpPr>
        <p:spPr>
          <a:xfrm rot="10799991">
            <a:off x="2794580" y="2292108"/>
            <a:ext cx="9397425" cy="4565891"/>
          </a:xfrm>
          <a:custGeom>
            <a:avLst/>
            <a:gdLst>
              <a:gd name="f0" fmla="val 10800000"/>
              <a:gd name="f1" fmla="val 5400000"/>
              <a:gd name="f2" fmla="val 180"/>
              <a:gd name="f3" fmla="val w"/>
              <a:gd name="f4" fmla="val h"/>
              <a:gd name="f5" fmla="val 0"/>
              <a:gd name="f6" fmla="val 1396721"/>
              <a:gd name="f7" fmla="val 1939332"/>
              <a:gd name="f8" fmla="val 1105319"/>
              <a:gd name="f9" fmla="val 1155560"/>
              <a:gd name="f10" fmla="+- 0 0 -90"/>
              <a:gd name="f11" fmla="*/ f3 1 1396721"/>
              <a:gd name="f12" fmla="*/ f4 1 1939332"/>
              <a:gd name="f13" fmla="val f5"/>
              <a:gd name="f14" fmla="val f6"/>
              <a:gd name="f15" fmla="val f7"/>
              <a:gd name="f16" fmla="*/ f10 f0 1"/>
              <a:gd name="f17" fmla="+- f15 0 f13"/>
              <a:gd name="f18" fmla="+- f14 0 f13"/>
              <a:gd name="f19" fmla="*/ f16 1 f2"/>
              <a:gd name="f20" fmla="*/ f18 1 1396721"/>
              <a:gd name="f21" fmla="*/ f17 1 1939332"/>
              <a:gd name="f22" fmla="*/ 0 f18 1"/>
              <a:gd name="f23" fmla="*/ 0 f17 1"/>
              <a:gd name="f24" fmla="*/ 1396721 f18 1"/>
              <a:gd name="f25" fmla="*/ 1939332 f17 1"/>
              <a:gd name="f26" fmla="*/ 1105319 f18 1"/>
              <a:gd name="f27" fmla="*/ 1155560 f17 1"/>
              <a:gd name="f28" fmla="+- f19 0 f1"/>
              <a:gd name="f29" fmla="*/ f22 1 1396721"/>
              <a:gd name="f30" fmla="*/ f23 1 1939332"/>
              <a:gd name="f31" fmla="*/ f24 1 1396721"/>
              <a:gd name="f32" fmla="*/ f25 1 1939332"/>
              <a:gd name="f33" fmla="*/ f26 1 1396721"/>
              <a:gd name="f34" fmla="*/ f27 1 1939332"/>
              <a:gd name="f35" fmla="*/ f13 1 f20"/>
              <a:gd name="f36" fmla="*/ f14 1 f20"/>
              <a:gd name="f37" fmla="*/ f13 1 f21"/>
              <a:gd name="f38" fmla="*/ f15 1 f21"/>
              <a:gd name="f39" fmla="*/ f29 1 f20"/>
              <a:gd name="f40" fmla="*/ f30 1 f21"/>
              <a:gd name="f41" fmla="*/ f31 1 f20"/>
              <a:gd name="f42" fmla="*/ f33 1 f20"/>
              <a:gd name="f43" fmla="*/ f34 1 f21"/>
              <a:gd name="f44" fmla="*/ f32 1 f21"/>
              <a:gd name="f45" fmla="*/ f35 f11 1"/>
              <a:gd name="f46" fmla="*/ f36 f11 1"/>
              <a:gd name="f47" fmla="*/ f38 f12 1"/>
              <a:gd name="f48" fmla="*/ f37 f12 1"/>
              <a:gd name="f49" fmla="*/ f39 f11 1"/>
              <a:gd name="f50" fmla="*/ f40 f12 1"/>
              <a:gd name="f51" fmla="*/ f41 f11 1"/>
              <a:gd name="f52" fmla="*/ f42 f11 1"/>
              <a:gd name="f53" fmla="*/ f43 f12 1"/>
              <a:gd name="f54" fmla="*/ f44 f12 1"/>
            </a:gdLst>
            <a:ahLst/>
            <a:cxnLst>
              <a:cxn ang="3cd4">
                <a:pos x="hc" y="t"/>
              </a:cxn>
              <a:cxn ang="0">
                <a:pos x="r" y="vc"/>
              </a:cxn>
              <a:cxn ang="cd4">
                <a:pos x="hc" y="b"/>
              </a:cxn>
              <a:cxn ang="cd2">
                <a:pos x="l" y="vc"/>
              </a:cxn>
              <a:cxn ang="f28">
                <a:pos x="f49" y="f50"/>
              </a:cxn>
              <a:cxn ang="f28">
                <a:pos x="f51" y="f50"/>
              </a:cxn>
              <a:cxn ang="f28">
                <a:pos x="f52" y="f53"/>
              </a:cxn>
              <a:cxn ang="f28">
                <a:pos x="f49" y="f54"/>
              </a:cxn>
              <a:cxn ang="f28">
                <a:pos x="f49" y="f50"/>
              </a:cxn>
            </a:cxnLst>
            <a:rect l="f45" t="f48" r="f46" b="f47"/>
            <a:pathLst>
              <a:path w="1396721" h="1939332">
                <a:moveTo>
                  <a:pt x="f5" y="f5"/>
                </a:moveTo>
                <a:lnTo>
                  <a:pt x="f6" y="f5"/>
                </a:lnTo>
                <a:lnTo>
                  <a:pt x="f8" y="f9"/>
                </a:lnTo>
                <a:lnTo>
                  <a:pt x="f5" y="f7"/>
                </a:lnTo>
                <a:lnTo>
                  <a:pt x="f5" y="f5"/>
                </a:lnTo>
                <a:close/>
              </a:path>
            </a:pathLst>
          </a:custGeom>
          <a:solidFill>
            <a:srgbClr val="DEEBF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FFFFFF"/>
              </a:solidFill>
              <a:uFillTx/>
              <a:latin typeface="Arial"/>
            </a:endParaRPr>
          </a:p>
        </p:txBody>
      </p:sp>
      <p:sp>
        <p:nvSpPr>
          <p:cNvPr id="3" name="Google Shape;1080;p39">
            <a:extLst>
              <a:ext uri="{FF2B5EF4-FFF2-40B4-BE49-F238E27FC236}">
                <a16:creationId xmlns:a16="http://schemas.microsoft.com/office/drawing/2014/main" id="{2D78A5B6-5835-2664-79DC-37DA563A3DB6}"/>
              </a:ext>
            </a:extLst>
          </p:cNvPr>
          <p:cNvSpPr txBox="1">
            <a:spLocks noGrp="1"/>
          </p:cNvSpPr>
          <p:nvPr>
            <p:ph type="subTitle" idx="4294967295"/>
          </p:nvPr>
        </p:nvSpPr>
        <p:spPr>
          <a:xfrm>
            <a:off x="357173" y="2233851"/>
            <a:ext cx="6090397" cy="1560798"/>
          </a:xfrm>
        </p:spPr>
        <p:txBody>
          <a:bodyPr lIns="121898" tIns="121898" rIns="121898" bIns="121898" anchorCtr="1">
            <a:noAutofit/>
          </a:bodyPr>
          <a:lstStyle/>
          <a:p>
            <a:pPr marL="0" lvl="0" indent="0" algn="ctr">
              <a:spcBef>
                <a:spcPts val="0"/>
              </a:spcBef>
              <a:spcAft>
                <a:spcPts val="2135"/>
              </a:spcAft>
              <a:buNone/>
            </a:pPr>
            <a:r>
              <a:rPr lang="en-US" sz="2000">
                <a:solidFill>
                  <a:srgbClr val="7F7F7F"/>
                </a:solidFill>
              </a:rPr>
              <a:t>It could be the part of the presentation where you can introduce yourself. Keep it short and go straight to the point. Your audience will appreciate that</a:t>
            </a:r>
          </a:p>
        </p:txBody>
      </p:sp>
      <p:sp>
        <p:nvSpPr>
          <p:cNvPr id="4" name="Google Shape;1081;p39">
            <a:extLst>
              <a:ext uri="{FF2B5EF4-FFF2-40B4-BE49-F238E27FC236}">
                <a16:creationId xmlns:a16="http://schemas.microsoft.com/office/drawing/2014/main" id="{CEB58E88-D822-C467-1860-E7BA11967628}"/>
              </a:ext>
            </a:extLst>
          </p:cNvPr>
          <p:cNvSpPr txBox="1">
            <a:spLocks noGrp="1"/>
          </p:cNvSpPr>
          <p:nvPr>
            <p:ph type="title"/>
          </p:nvPr>
        </p:nvSpPr>
        <p:spPr>
          <a:xfrm>
            <a:off x="-418722" y="731309"/>
            <a:ext cx="7642189" cy="1560798"/>
          </a:xfrm>
        </p:spPr>
        <p:txBody>
          <a:bodyPr lIns="121898" tIns="121898" rIns="121898" bIns="121898"/>
          <a:lstStyle/>
          <a:p>
            <a:pPr lvl="0"/>
            <a:r>
              <a:rPr lang="en-US" sz="8000" b="1">
                <a:solidFill>
                  <a:srgbClr val="F7E5E1"/>
                </a:solidFill>
              </a:rPr>
              <a:t>Whoa!</a:t>
            </a:r>
          </a:p>
        </p:txBody>
      </p:sp>
      <p:sp>
        <p:nvSpPr>
          <p:cNvPr id="5" name="Google Shape;2004;p68">
            <a:extLst>
              <a:ext uri="{FF2B5EF4-FFF2-40B4-BE49-F238E27FC236}">
                <a16:creationId xmlns:a16="http://schemas.microsoft.com/office/drawing/2014/main" id="{57183813-596A-2180-C28C-7162767A2C9A}"/>
              </a:ext>
            </a:extLst>
          </p:cNvPr>
          <p:cNvSpPr txBox="1"/>
          <p:nvPr/>
        </p:nvSpPr>
        <p:spPr>
          <a:xfrm>
            <a:off x="816778" y="1810978"/>
            <a:ext cx="5171197" cy="821597"/>
          </a:xfrm>
          <a:prstGeom prst="rect">
            <a:avLst/>
          </a:prstGeom>
          <a:noFill/>
          <a:ln cap="flat">
            <a:noFill/>
          </a:ln>
        </p:spPr>
        <p:txBody>
          <a:bodyPr vert="horz" wrap="square" lIns="121898" tIns="121898" rIns="121898" bIns="121898" anchor="t" anchorCtr="1" compatLnSpc="1">
            <a:noAutofit/>
          </a:bodyPr>
          <a:lstStyle/>
          <a:p>
            <a:pPr marL="0" marR="0" lvl="0" indent="0" algn="ctr" defTabSz="914400" rtl="0" fontAlgn="auto" hangingPunct="1">
              <a:lnSpc>
                <a:spcPct val="100000"/>
              </a:lnSpc>
              <a:spcBef>
                <a:spcPts val="0"/>
              </a:spcBef>
              <a:spcAft>
                <a:spcPts val="2135"/>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Arial"/>
                <a:ea typeface="Arial"/>
                <a:cs typeface="Arial"/>
              </a:rPr>
              <a:t>Do you have any questions?</a:t>
            </a:r>
          </a:p>
        </p:txBody>
      </p:sp>
      <p:grpSp>
        <p:nvGrpSpPr>
          <p:cNvPr id="6" name="Grupo 1">
            <a:extLst>
              <a:ext uri="{FF2B5EF4-FFF2-40B4-BE49-F238E27FC236}">
                <a16:creationId xmlns:a16="http://schemas.microsoft.com/office/drawing/2014/main" id="{9CE7815C-D609-2964-4834-AD39D34387D7}"/>
              </a:ext>
            </a:extLst>
          </p:cNvPr>
          <p:cNvGrpSpPr/>
          <p:nvPr/>
        </p:nvGrpSpPr>
        <p:grpSpPr>
          <a:xfrm>
            <a:off x="6619871" y="384176"/>
            <a:ext cx="4648196" cy="6089647"/>
            <a:chOff x="6619871" y="384176"/>
            <a:chExt cx="4648196" cy="6089647"/>
          </a:xfrm>
        </p:grpSpPr>
        <p:sp>
          <p:nvSpPr>
            <p:cNvPr id="7" name="Freeform 5">
              <a:extLst>
                <a:ext uri="{FF2B5EF4-FFF2-40B4-BE49-F238E27FC236}">
                  <a16:creationId xmlns:a16="http://schemas.microsoft.com/office/drawing/2014/main" id="{341DA434-540F-837A-5497-A0FECEA1438C}"/>
                </a:ext>
              </a:extLst>
            </p:cNvPr>
            <p:cNvSpPr/>
            <p:nvPr/>
          </p:nvSpPr>
          <p:spPr>
            <a:xfrm>
              <a:off x="6619871" y="384176"/>
              <a:ext cx="4648196" cy="6089647"/>
            </a:xfrm>
            <a:custGeom>
              <a:avLst/>
              <a:gdLst>
                <a:gd name="f0" fmla="val 10800000"/>
                <a:gd name="f1" fmla="val 5400000"/>
                <a:gd name="f2" fmla="val 180"/>
                <a:gd name="f3" fmla="val w"/>
                <a:gd name="f4" fmla="val h"/>
                <a:gd name="f5" fmla="val 0"/>
                <a:gd name="f6" fmla="val 517"/>
                <a:gd name="f7" fmla="val 678"/>
                <a:gd name="f8" fmla="val 226"/>
                <a:gd name="f9" fmla="val 229"/>
                <a:gd name="f10" fmla="val 228"/>
                <a:gd name="f11" fmla="val 231"/>
                <a:gd name="f12" fmla="val 233"/>
                <a:gd name="f13" fmla="val 268"/>
                <a:gd name="f14" fmla="val 217"/>
                <a:gd name="f15" fmla="val 297"/>
                <a:gd name="f16" fmla="val 220"/>
                <a:gd name="f17" fmla="val 328"/>
                <a:gd name="f18" fmla="val 247"/>
                <a:gd name="f19" fmla="val 361"/>
                <a:gd name="f20" fmla="val 276"/>
                <a:gd name="f21" fmla="val 417"/>
                <a:gd name="f22" fmla="val 259"/>
                <a:gd name="f23" fmla="val 426"/>
                <a:gd name="f24" fmla="val 206"/>
                <a:gd name="f25" fmla="val 435"/>
                <a:gd name="f26" fmla="val 151"/>
                <a:gd name="f27" fmla="val 444"/>
                <a:gd name="f28" fmla="val 95"/>
                <a:gd name="f29" fmla="val 453"/>
                <a:gd name="f30" fmla="val 40"/>
                <a:gd name="f31" fmla="val 454"/>
                <a:gd name="f32" fmla="val 34"/>
                <a:gd name="f33" fmla="val 27"/>
                <a:gd name="f34" fmla="val 455"/>
                <a:gd name="f35" fmla="val 23"/>
                <a:gd name="f36" fmla="val 447"/>
                <a:gd name="f37" fmla="val 21"/>
                <a:gd name="f38" fmla="val 440"/>
                <a:gd name="f39" fmla="val 18"/>
                <a:gd name="f40" fmla="val 434"/>
                <a:gd name="f41" fmla="val 16"/>
                <a:gd name="f42" fmla="val 437"/>
                <a:gd name="f43" fmla="val 11"/>
                <a:gd name="f44" fmla="val 438"/>
                <a:gd name="f45" fmla="val 3"/>
                <a:gd name="f46" fmla="val 442"/>
                <a:gd name="f47" fmla="val 2"/>
                <a:gd name="f48" fmla="val 450"/>
                <a:gd name="f49" fmla="val 1"/>
                <a:gd name="f50" fmla="val 462"/>
                <a:gd name="f51" fmla="val 467"/>
                <a:gd name="f52" fmla="val 4"/>
                <a:gd name="f53" fmla="val 472"/>
                <a:gd name="f54" fmla="val 474"/>
                <a:gd name="f55" fmla="val 473"/>
                <a:gd name="f56" fmla="val 32"/>
                <a:gd name="f57" fmla="val 68"/>
                <a:gd name="f58" fmla="val 459"/>
                <a:gd name="f59" fmla="val 104"/>
                <a:gd name="f60" fmla="val 452"/>
                <a:gd name="f61" fmla="val 140"/>
                <a:gd name="f62" fmla="val 164"/>
                <a:gd name="f63" fmla="val 441"/>
                <a:gd name="f64" fmla="val 188"/>
                <a:gd name="f65" fmla="val 212"/>
                <a:gd name="f66" fmla="val 436"/>
                <a:gd name="f67" fmla="val 227"/>
                <a:gd name="f68" fmla="val 243"/>
                <a:gd name="f69" fmla="val 258"/>
                <a:gd name="f70" fmla="val 443"/>
                <a:gd name="f71" fmla="val 286"/>
                <a:gd name="f72" fmla="val 424"/>
                <a:gd name="f73" fmla="val 300"/>
                <a:gd name="f74" fmla="val 409"/>
                <a:gd name="f75" fmla="val 322"/>
                <a:gd name="f76" fmla="val 406"/>
                <a:gd name="f77" fmla="val 293"/>
                <a:gd name="f78" fmla="val 391"/>
                <a:gd name="f79" fmla="val 303"/>
                <a:gd name="f80" fmla="val 379"/>
                <a:gd name="f81" fmla="val 309"/>
                <a:gd name="f82" fmla="val 362"/>
                <a:gd name="f83" fmla="val 316"/>
                <a:gd name="f84" fmla="val 345"/>
                <a:gd name="f85" fmla="val 325"/>
                <a:gd name="f86" fmla="val 334"/>
                <a:gd name="f87" fmla="val 378"/>
                <a:gd name="f88" fmla="val 399"/>
                <a:gd name="f89" fmla="val 357"/>
                <a:gd name="f90" fmla="val 475"/>
                <a:gd name="f91" fmla="val 366"/>
                <a:gd name="f92" fmla="val 541"/>
                <a:gd name="f93" fmla="val 396"/>
                <a:gd name="f94" fmla="val 548"/>
                <a:gd name="f95" fmla="val 556"/>
                <a:gd name="f96" fmla="val 562"/>
                <a:gd name="f97" fmla="val 460"/>
                <a:gd name="f98" fmla="val 563"/>
                <a:gd name="f99" fmla="val 470"/>
                <a:gd name="f100" fmla="val 559"/>
                <a:gd name="f101" fmla="val 477"/>
                <a:gd name="f102" fmla="val 555"/>
                <a:gd name="f103" fmla="val 493"/>
                <a:gd name="f104" fmla="val 544"/>
                <a:gd name="f105" fmla="val 505"/>
                <a:gd name="f106" fmla="val 509"/>
                <a:gd name="f107" fmla="val 566"/>
                <a:gd name="f108" fmla="val 512"/>
                <a:gd name="f109" fmla="val 581"/>
                <a:gd name="f110" fmla="val 596"/>
                <a:gd name="f111" fmla="val 611"/>
                <a:gd name="f112" fmla="val 625"/>
                <a:gd name="f113" fmla="val 640"/>
                <a:gd name="f114" fmla="val 507"/>
                <a:gd name="f115" fmla="val 653"/>
                <a:gd name="f116" fmla="val 506"/>
                <a:gd name="f117" fmla="val 655"/>
                <a:gd name="f118" fmla="val 490"/>
                <a:gd name="f119" fmla="val 656"/>
                <a:gd name="f120" fmla="val 488"/>
                <a:gd name="f121" fmla="val 479"/>
                <a:gd name="f122" fmla="val 636"/>
                <a:gd name="f123" fmla="val 618"/>
                <a:gd name="f124" fmla="val 465"/>
                <a:gd name="f125" fmla="val 600"/>
                <a:gd name="f126" fmla="val 457"/>
                <a:gd name="f127" fmla="val 599"/>
                <a:gd name="f128" fmla="val 414"/>
                <a:gd name="f129" fmla="val 384"/>
                <a:gd name="f130" fmla="val 355"/>
                <a:gd name="f131" fmla="val 330"/>
                <a:gd name="f132" fmla="val 598"/>
                <a:gd name="f133" fmla="val 588"/>
                <a:gd name="f134" fmla="val 310"/>
                <a:gd name="f135" fmla="val 302"/>
                <a:gd name="f136" fmla="val 532"/>
                <a:gd name="f137" fmla="val 295"/>
                <a:gd name="f138" fmla="val 501"/>
                <a:gd name="f139" fmla="val 289"/>
                <a:gd name="f140" fmla="val 469"/>
                <a:gd name="f141" fmla="val 277"/>
                <a:gd name="f142" fmla="val 266"/>
                <a:gd name="f143" fmla="val 456"/>
                <a:gd name="f144" fmla="val 468"/>
                <a:gd name="f145" fmla="val 201"/>
                <a:gd name="f146" fmla="val 482"/>
                <a:gd name="f147" fmla="val 168"/>
                <a:gd name="f148" fmla="val 495"/>
                <a:gd name="f149" fmla="val 155"/>
                <a:gd name="f150" fmla="val 500"/>
                <a:gd name="f151" fmla="val 149"/>
                <a:gd name="f152" fmla="val 508"/>
                <a:gd name="f153" fmla="val 145"/>
                <a:gd name="f154" fmla="val 523"/>
                <a:gd name="f155" fmla="val 139"/>
                <a:gd name="f156" fmla="val 546"/>
                <a:gd name="f157" fmla="val 131"/>
                <a:gd name="f158" fmla="val 569"/>
                <a:gd name="f159" fmla="val 117"/>
                <a:gd name="f160" fmla="val 102"/>
                <a:gd name="f161" fmla="val 609"/>
                <a:gd name="f162" fmla="val 628"/>
                <a:gd name="f163" fmla="val 105"/>
                <a:gd name="f164" fmla="val 652"/>
                <a:gd name="f165" fmla="val 111"/>
                <a:gd name="f166" fmla="val 668"/>
                <a:gd name="f167" fmla="val 675"/>
                <a:gd name="f168" fmla="val 88"/>
                <a:gd name="f169" fmla="val 69"/>
                <a:gd name="f170" fmla="val 676"/>
                <a:gd name="f171" fmla="val 50"/>
                <a:gd name="f172" fmla="val 30"/>
                <a:gd name="f173" fmla="val 673"/>
                <a:gd name="f174" fmla="val 671"/>
                <a:gd name="f175" fmla="val 669"/>
                <a:gd name="f176" fmla="val 5"/>
                <a:gd name="f177" fmla="val 664"/>
                <a:gd name="f178" fmla="val 10"/>
                <a:gd name="f179" fmla="val 659"/>
                <a:gd name="f180" fmla="val 17"/>
                <a:gd name="f181" fmla="val 47"/>
                <a:gd name="f182" fmla="val 647"/>
                <a:gd name="f183" fmla="val 65"/>
                <a:gd name="f184" fmla="val 74"/>
                <a:gd name="f185" fmla="val 595"/>
                <a:gd name="f186" fmla="val 85"/>
                <a:gd name="f187" fmla="val 558"/>
                <a:gd name="f188" fmla="val 92"/>
                <a:gd name="f189" fmla="val 520"/>
                <a:gd name="f190" fmla="val 107"/>
                <a:gd name="f191" fmla="val 485"/>
                <a:gd name="f192" fmla="val 116"/>
                <a:gd name="f193" fmla="val 463"/>
                <a:gd name="f194" fmla="val 135"/>
                <a:gd name="f195" fmla="val 445"/>
                <a:gd name="f196" fmla="val 152"/>
                <a:gd name="f197" fmla="val 428"/>
                <a:gd name="f198" fmla="val 173"/>
                <a:gd name="f199" fmla="val 196"/>
                <a:gd name="f200" fmla="val 386"/>
                <a:gd name="f201" fmla="val 222"/>
                <a:gd name="f202" fmla="val 363"/>
                <a:gd name="f203" fmla="val 209"/>
                <a:gd name="f204" fmla="val 352"/>
                <a:gd name="f205" fmla="val 200"/>
                <a:gd name="f206" fmla="val 341"/>
                <a:gd name="f207" fmla="val 335"/>
                <a:gd name="f208" fmla="val 159"/>
                <a:gd name="f209" fmla="val 319"/>
                <a:gd name="f210" fmla="val 154"/>
                <a:gd name="f211" fmla="val 306"/>
                <a:gd name="f212" fmla="val 170"/>
                <a:gd name="f213" fmla="val 171"/>
                <a:gd name="f214" fmla="val 274"/>
                <a:gd name="f215" fmla="val 172"/>
                <a:gd name="f216" fmla="val 272"/>
                <a:gd name="f217" fmla="val 162"/>
                <a:gd name="f218" fmla="val 234"/>
                <a:gd name="f219" fmla="val 130"/>
                <a:gd name="f220" fmla="val 208"/>
                <a:gd name="f221" fmla="val 148"/>
                <a:gd name="f222" fmla="val 178"/>
                <a:gd name="f223" fmla="val 166"/>
                <a:gd name="f224" fmla="val 191"/>
                <a:gd name="f225" fmla="val 205"/>
                <a:gd name="f226" fmla="val 236"/>
                <a:gd name="f227" fmla="val 167"/>
                <a:gd name="f228" fmla="val 241"/>
                <a:gd name="f229" fmla="val 197"/>
                <a:gd name="f230" fmla="val 230"/>
                <a:gd name="f231" fmla="val 225"/>
                <a:gd name="f232" fmla="+- 0 0 -90"/>
                <a:gd name="f233" fmla="*/ f3 1 517"/>
                <a:gd name="f234" fmla="*/ f4 1 678"/>
                <a:gd name="f235" fmla="val f5"/>
                <a:gd name="f236" fmla="val f6"/>
                <a:gd name="f237" fmla="val f7"/>
                <a:gd name="f238" fmla="*/ f232 f0 1"/>
                <a:gd name="f239" fmla="+- f237 0 f235"/>
                <a:gd name="f240" fmla="+- f236 0 f235"/>
                <a:gd name="f241" fmla="*/ f238 1 f2"/>
                <a:gd name="f242" fmla="*/ f240 1 517"/>
                <a:gd name="f243" fmla="*/ f239 1 678"/>
                <a:gd name="f244" fmla="*/ 226 f240 1"/>
                <a:gd name="f245" fmla="*/ 229 f239 1"/>
                <a:gd name="f246" fmla="*/ 233 f240 1"/>
                <a:gd name="f247" fmla="*/ 228 f239 1"/>
                <a:gd name="f248" fmla="*/ 328 f240 1"/>
                <a:gd name="f249" fmla="*/ 247 f239 1"/>
                <a:gd name="f250" fmla="*/ 426 f240 1"/>
                <a:gd name="f251" fmla="*/ 206 f239 1"/>
                <a:gd name="f252" fmla="*/ 453 f240 1"/>
                <a:gd name="f253" fmla="*/ 40 f239 1"/>
                <a:gd name="f254" fmla="*/ 455 f240 1"/>
                <a:gd name="f255" fmla="*/ 23 f239 1"/>
                <a:gd name="f256" fmla="*/ 434 f240 1"/>
                <a:gd name="f257" fmla="*/ 16 f239 1"/>
                <a:gd name="f258" fmla="*/ 442 f240 1"/>
                <a:gd name="f259" fmla="*/ 2 f239 1"/>
                <a:gd name="f260" fmla="*/ 467 f240 1"/>
                <a:gd name="f261" fmla="*/ 4 f239 1"/>
                <a:gd name="f262" fmla="*/ 473 f240 1"/>
                <a:gd name="f263" fmla="*/ 32 f239 1"/>
                <a:gd name="f264" fmla="*/ 452 f240 1"/>
                <a:gd name="f265" fmla="*/ 140 f239 1"/>
                <a:gd name="f266" fmla="*/ 438 f240 1"/>
                <a:gd name="f267" fmla="*/ 212 f239 1"/>
                <a:gd name="f268" fmla="*/ 258 f239 1"/>
                <a:gd name="f269" fmla="*/ 409 f240 1"/>
                <a:gd name="f270" fmla="*/ 322 f239 1"/>
                <a:gd name="f271" fmla="*/ 379 f240 1"/>
                <a:gd name="f272" fmla="*/ 309 f239 1"/>
                <a:gd name="f273" fmla="*/ 325 f240 1"/>
                <a:gd name="f274" fmla="*/ 334 f239 1"/>
                <a:gd name="f275" fmla="*/ 366 f240 1"/>
                <a:gd name="f276" fmla="*/ 541 f239 1"/>
                <a:gd name="f277" fmla="*/ 562 f239 1"/>
                <a:gd name="f278" fmla="*/ 477 f240 1"/>
                <a:gd name="f279" fmla="*/ 555 f239 1"/>
                <a:gd name="f280" fmla="*/ 509 f240 1"/>
                <a:gd name="f281" fmla="*/ 566 f239 1"/>
                <a:gd name="f282" fmla="*/ 517 f240 1"/>
                <a:gd name="f283" fmla="*/ 611 f239 1"/>
                <a:gd name="f284" fmla="*/ 507 f240 1"/>
                <a:gd name="f285" fmla="*/ 653 f239 1"/>
                <a:gd name="f286" fmla="*/ 488 f240 1"/>
                <a:gd name="f287" fmla="*/ 465 f240 1"/>
                <a:gd name="f288" fmla="*/ 600 f239 1"/>
                <a:gd name="f289" fmla="*/ 443 f240 1"/>
                <a:gd name="f290" fmla="*/ 599 f239 1"/>
                <a:gd name="f291" fmla="*/ 355 f240 1"/>
                <a:gd name="f292" fmla="*/ 310 f240 1"/>
                <a:gd name="f293" fmla="*/ 563 f239 1"/>
                <a:gd name="f294" fmla="*/ 289 f240 1"/>
                <a:gd name="f295" fmla="*/ 469 f239 1"/>
                <a:gd name="f296" fmla="*/ 266 f240 1"/>
                <a:gd name="f297" fmla="*/ 456 f239 1"/>
                <a:gd name="f298" fmla="*/ 168 f240 1"/>
                <a:gd name="f299" fmla="*/ 495 f239 1"/>
                <a:gd name="f300" fmla="*/ 145 f240 1"/>
                <a:gd name="f301" fmla="*/ 523 f239 1"/>
                <a:gd name="f302" fmla="*/ 117 f240 1"/>
                <a:gd name="f303" fmla="*/ 588 f239 1"/>
                <a:gd name="f304" fmla="*/ 105 f240 1"/>
                <a:gd name="f305" fmla="*/ 652 f239 1"/>
                <a:gd name="f306" fmla="*/ 88 f240 1"/>
                <a:gd name="f307" fmla="*/ 675 f239 1"/>
                <a:gd name="f308" fmla="*/ 30 f240 1"/>
                <a:gd name="f309" fmla="*/ 678 f239 1"/>
                <a:gd name="f310" fmla="*/ 2 f240 1"/>
                <a:gd name="f311" fmla="*/ 0 f240 1"/>
                <a:gd name="f312" fmla="*/ 669 f239 1"/>
                <a:gd name="f313" fmla="*/ 17 f240 1"/>
                <a:gd name="f314" fmla="*/ 656 f239 1"/>
                <a:gd name="f315" fmla="*/ 74 f240 1"/>
                <a:gd name="f316" fmla="*/ 595 f239 1"/>
                <a:gd name="f317" fmla="*/ 107 f240 1"/>
                <a:gd name="f318" fmla="*/ 485 f239 1"/>
                <a:gd name="f319" fmla="*/ 152 f240 1"/>
                <a:gd name="f320" fmla="*/ 428 f239 1"/>
                <a:gd name="f321" fmla="*/ 222 f240 1"/>
                <a:gd name="f322" fmla="*/ 363 f239 1"/>
                <a:gd name="f323" fmla="*/ 188 f240 1"/>
                <a:gd name="f324" fmla="*/ 335 f239 1"/>
                <a:gd name="f325" fmla="*/ 170 f240 1"/>
                <a:gd name="f326" fmla="*/ 276 f239 1"/>
                <a:gd name="f327" fmla="*/ 172 f240 1"/>
                <a:gd name="f328" fmla="*/ 272 f239 1"/>
                <a:gd name="f329" fmla="*/ 234 f239 1"/>
                <a:gd name="f330" fmla="*/ 178 f240 1"/>
                <a:gd name="f331" fmla="*/ 166 f239 1"/>
                <a:gd name="f332" fmla="*/ 217 f240 1"/>
                <a:gd name="f333" fmla="*/ 162 f239 1"/>
                <a:gd name="f334" fmla="*/ 231 f240 1"/>
                <a:gd name="f335" fmla="*/ 220 f239 1"/>
                <a:gd name="f336" fmla="+- f241 0 f1"/>
                <a:gd name="f337" fmla="*/ f244 1 517"/>
                <a:gd name="f338" fmla="*/ f245 1 678"/>
                <a:gd name="f339" fmla="*/ f246 1 517"/>
                <a:gd name="f340" fmla="*/ f247 1 678"/>
                <a:gd name="f341" fmla="*/ f248 1 517"/>
                <a:gd name="f342" fmla="*/ f249 1 678"/>
                <a:gd name="f343" fmla="*/ f250 1 517"/>
                <a:gd name="f344" fmla="*/ f251 1 678"/>
                <a:gd name="f345" fmla="*/ f252 1 517"/>
                <a:gd name="f346" fmla="*/ f253 1 678"/>
                <a:gd name="f347" fmla="*/ f254 1 517"/>
                <a:gd name="f348" fmla="*/ f255 1 678"/>
                <a:gd name="f349" fmla="*/ f256 1 517"/>
                <a:gd name="f350" fmla="*/ f257 1 678"/>
                <a:gd name="f351" fmla="*/ f258 1 517"/>
                <a:gd name="f352" fmla="*/ f259 1 678"/>
                <a:gd name="f353" fmla="*/ f260 1 517"/>
                <a:gd name="f354" fmla="*/ f261 1 678"/>
                <a:gd name="f355" fmla="*/ f262 1 517"/>
                <a:gd name="f356" fmla="*/ f263 1 678"/>
                <a:gd name="f357" fmla="*/ f264 1 517"/>
                <a:gd name="f358" fmla="*/ f265 1 678"/>
                <a:gd name="f359" fmla="*/ f266 1 517"/>
                <a:gd name="f360" fmla="*/ f267 1 678"/>
                <a:gd name="f361" fmla="*/ f268 1 678"/>
                <a:gd name="f362" fmla="*/ f269 1 517"/>
                <a:gd name="f363" fmla="*/ f270 1 678"/>
                <a:gd name="f364" fmla="*/ f271 1 517"/>
                <a:gd name="f365" fmla="*/ f272 1 678"/>
                <a:gd name="f366" fmla="*/ f273 1 517"/>
                <a:gd name="f367" fmla="*/ f274 1 678"/>
                <a:gd name="f368" fmla="*/ f275 1 517"/>
                <a:gd name="f369" fmla="*/ f276 1 678"/>
                <a:gd name="f370" fmla="*/ f277 1 678"/>
                <a:gd name="f371" fmla="*/ f278 1 517"/>
                <a:gd name="f372" fmla="*/ f279 1 678"/>
                <a:gd name="f373" fmla="*/ f280 1 517"/>
                <a:gd name="f374" fmla="*/ f281 1 678"/>
                <a:gd name="f375" fmla="*/ f282 1 517"/>
                <a:gd name="f376" fmla="*/ f283 1 678"/>
                <a:gd name="f377" fmla="*/ f284 1 517"/>
                <a:gd name="f378" fmla="*/ f285 1 678"/>
                <a:gd name="f379" fmla="*/ f286 1 517"/>
                <a:gd name="f380" fmla="*/ f287 1 517"/>
                <a:gd name="f381" fmla="*/ f288 1 678"/>
                <a:gd name="f382" fmla="*/ f289 1 517"/>
                <a:gd name="f383" fmla="*/ f290 1 678"/>
                <a:gd name="f384" fmla="*/ f291 1 517"/>
                <a:gd name="f385" fmla="*/ f292 1 517"/>
                <a:gd name="f386" fmla="*/ f293 1 678"/>
                <a:gd name="f387" fmla="*/ f294 1 517"/>
                <a:gd name="f388" fmla="*/ f295 1 678"/>
                <a:gd name="f389" fmla="*/ f296 1 517"/>
                <a:gd name="f390" fmla="*/ f297 1 678"/>
                <a:gd name="f391" fmla="*/ f298 1 517"/>
                <a:gd name="f392" fmla="*/ f299 1 678"/>
                <a:gd name="f393" fmla="*/ f300 1 517"/>
                <a:gd name="f394" fmla="*/ f301 1 678"/>
                <a:gd name="f395" fmla="*/ f302 1 517"/>
                <a:gd name="f396" fmla="*/ f303 1 678"/>
                <a:gd name="f397" fmla="*/ f304 1 517"/>
                <a:gd name="f398" fmla="*/ f305 1 678"/>
                <a:gd name="f399" fmla="*/ f306 1 517"/>
                <a:gd name="f400" fmla="*/ f307 1 678"/>
                <a:gd name="f401" fmla="*/ f308 1 517"/>
                <a:gd name="f402" fmla="*/ f309 1 678"/>
                <a:gd name="f403" fmla="*/ f310 1 517"/>
                <a:gd name="f404" fmla="*/ f311 1 517"/>
                <a:gd name="f405" fmla="*/ f312 1 678"/>
                <a:gd name="f406" fmla="*/ f313 1 517"/>
                <a:gd name="f407" fmla="*/ f314 1 678"/>
                <a:gd name="f408" fmla="*/ f315 1 517"/>
                <a:gd name="f409" fmla="*/ f316 1 678"/>
                <a:gd name="f410" fmla="*/ f317 1 517"/>
                <a:gd name="f411" fmla="*/ f318 1 678"/>
                <a:gd name="f412" fmla="*/ f319 1 517"/>
                <a:gd name="f413" fmla="*/ f320 1 678"/>
                <a:gd name="f414" fmla="*/ f321 1 517"/>
                <a:gd name="f415" fmla="*/ f322 1 678"/>
                <a:gd name="f416" fmla="*/ f323 1 517"/>
                <a:gd name="f417" fmla="*/ f324 1 678"/>
                <a:gd name="f418" fmla="*/ f325 1 517"/>
                <a:gd name="f419" fmla="*/ f326 1 678"/>
                <a:gd name="f420" fmla="*/ f327 1 517"/>
                <a:gd name="f421" fmla="*/ f328 1 678"/>
                <a:gd name="f422" fmla="*/ f329 1 678"/>
                <a:gd name="f423" fmla="*/ f330 1 517"/>
                <a:gd name="f424" fmla="*/ f331 1 678"/>
                <a:gd name="f425" fmla="*/ f332 1 517"/>
                <a:gd name="f426" fmla="*/ f333 1 678"/>
                <a:gd name="f427" fmla="*/ f334 1 517"/>
                <a:gd name="f428" fmla="*/ f335 1 678"/>
                <a:gd name="f429" fmla="*/ 0 1 f242"/>
                <a:gd name="f430" fmla="*/ f236 1 f242"/>
                <a:gd name="f431" fmla="*/ 0 1 f243"/>
                <a:gd name="f432" fmla="*/ f237 1 f243"/>
                <a:gd name="f433" fmla="*/ f337 1 f242"/>
                <a:gd name="f434" fmla="*/ f338 1 f243"/>
                <a:gd name="f435" fmla="*/ f339 1 f242"/>
                <a:gd name="f436" fmla="*/ f340 1 f243"/>
                <a:gd name="f437" fmla="*/ f341 1 f242"/>
                <a:gd name="f438" fmla="*/ f342 1 f243"/>
                <a:gd name="f439" fmla="*/ f343 1 f242"/>
                <a:gd name="f440" fmla="*/ f344 1 f243"/>
                <a:gd name="f441" fmla="*/ f345 1 f242"/>
                <a:gd name="f442" fmla="*/ f346 1 f243"/>
                <a:gd name="f443" fmla="*/ f347 1 f242"/>
                <a:gd name="f444" fmla="*/ f348 1 f243"/>
                <a:gd name="f445" fmla="*/ f349 1 f242"/>
                <a:gd name="f446" fmla="*/ f350 1 f243"/>
                <a:gd name="f447" fmla="*/ f351 1 f242"/>
                <a:gd name="f448" fmla="*/ f352 1 f243"/>
                <a:gd name="f449" fmla="*/ f353 1 f242"/>
                <a:gd name="f450" fmla="*/ f354 1 f243"/>
                <a:gd name="f451" fmla="*/ f355 1 f242"/>
                <a:gd name="f452" fmla="*/ f356 1 f243"/>
                <a:gd name="f453" fmla="*/ f357 1 f242"/>
                <a:gd name="f454" fmla="*/ f358 1 f243"/>
                <a:gd name="f455" fmla="*/ f359 1 f242"/>
                <a:gd name="f456" fmla="*/ f360 1 f243"/>
                <a:gd name="f457" fmla="*/ f361 1 f243"/>
                <a:gd name="f458" fmla="*/ f362 1 f242"/>
                <a:gd name="f459" fmla="*/ f363 1 f243"/>
                <a:gd name="f460" fmla="*/ f364 1 f242"/>
                <a:gd name="f461" fmla="*/ f365 1 f243"/>
                <a:gd name="f462" fmla="*/ f366 1 f242"/>
                <a:gd name="f463" fmla="*/ f367 1 f243"/>
                <a:gd name="f464" fmla="*/ f368 1 f242"/>
                <a:gd name="f465" fmla="*/ f369 1 f243"/>
                <a:gd name="f466" fmla="*/ f370 1 f243"/>
                <a:gd name="f467" fmla="*/ f371 1 f242"/>
                <a:gd name="f468" fmla="*/ f372 1 f243"/>
                <a:gd name="f469" fmla="*/ f373 1 f242"/>
                <a:gd name="f470" fmla="*/ f374 1 f243"/>
                <a:gd name="f471" fmla="*/ f375 1 f242"/>
                <a:gd name="f472" fmla="*/ f376 1 f243"/>
                <a:gd name="f473" fmla="*/ f377 1 f242"/>
                <a:gd name="f474" fmla="*/ f378 1 f243"/>
                <a:gd name="f475" fmla="*/ f379 1 f242"/>
                <a:gd name="f476" fmla="*/ f380 1 f242"/>
                <a:gd name="f477" fmla="*/ f381 1 f243"/>
                <a:gd name="f478" fmla="*/ f382 1 f242"/>
                <a:gd name="f479" fmla="*/ f383 1 f243"/>
                <a:gd name="f480" fmla="*/ f384 1 f242"/>
                <a:gd name="f481" fmla="*/ f385 1 f242"/>
                <a:gd name="f482" fmla="*/ f386 1 f243"/>
                <a:gd name="f483" fmla="*/ f387 1 f242"/>
                <a:gd name="f484" fmla="*/ f388 1 f243"/>
                <a:gd name="f485" fmla="*/ f389 1 f242"/>
                <a:gd name="f486" fmla="*/ f390 1 f243"/>
                <a:gd name="f487" fmla="*/ f391 1 f242"/>
                <a:gd name="f488" fmla="*/ f392 1 f243"/>
                <a:gd name="f489" fmla="*/ f393 1 f242"/>
                <a:gd name="f490" fmla="*/ f394 1 f243"/>
                <a:gd name="f491" fmla="*/ f395 1 f242"/>
                <a:gd name="f492" fmla="*/ f396 1 f243"/>
                <a:gd name="f493" fmla="*/ f397 1 f242"/>
                <a:gd name="f494" fmla="*/ f398 1 f243"/>
                <a:gd name="f495" fmla="*/ f399 1 f242"/>
                <a:gd name="f496" fmla="*/ f400 1 f243"/>
                <a:gd name="f497" fmla="*/ f401 1 f242"/>
                <a:gd name="f498" fmla="*/ f402 1 f243"/>
                <a:gd name="f499" fmla="*/ f403 1 f242"/>
                <a:gd name="f500" fmla="*/ f404 1 f242"/>
                <a:gd name="f501" fmla="*/ f405 1 f243"/>
                <a:gd name="f502" fmla="*/ f406 1 f242"/>
                <a:gd name="f503" fmla="*/ f407 1 f243"/>
                <a:gd name="f504" fmla="*/ f408 1 f242"/>
                <a:gd name="f505" fmla="*/ f409 1 f243"/>
                <a:gd name="f506" fmla="*/ f410 1 f242"/>
                <a:gd name="f507" fmla="*/ f411 1 f243"/>
                <a:gd name="f508" fmla="*/ f412 1 f242"/>
                <a:gd name="f509" fmla="*/ f413 1 f243"/>
                <a:gd name="f510" fmla="*/ f414 1 f242"/>
                <a:gd name="f511" fmla="*/ f415 1 f243"/>
                <a:gd name="f512" fmla="*/ f416 1 f242"/>
                <a:gd name="f513" fmla="*/ f417 1 f243"/>
                <a:gd name="f514" fmla="*/ f418 1 f242"/>
                <a:gd name="f515" fmla="*/ f419 1 f243"/>
                <a:gd name="f516" fmla="*/ f420 1 f242"/>
                <a:gd name="f517" fmla="*/ f421 1 f243"/>
                <a:gd name="f518" fmla="*/ f422 1 f243"/>
                <a:gd name="f519" fmla="*/ f423 1 f242"/>
                <a:gd name="f520" fmla="*/ f424 1 f243"/>
                <a:gd name="f521" fmla="*/ f425 1 f242"/>
                <a:gd name="f522" fmla="*/ f426 1 f243"/>
                <a:gd name="f523" fmla="*/ f427 1 f242"/>
                <a:gd name="f524" fmla="*/ f428 1 f243"/>
                <a:gd name="f525" fmla="*/ f429 f233 1"/>
                <a:gd name="f526" fmla="*/ f430 f233 1"/>
                <a:gd name="f527" fmla="*/ f432 f234 1"/>
                <a:gd name="f528" fmla="*/ f431 f234 1"/>
                <a:gd name="f529" fmla="*/ f433 f233 1"/>
                <a:gd name="f530" fmla="*/ f434 f234 1"/>
                <a:gd name="f531" fmla="*/ f435 f233 1"/>
                <a:gd name="f532" fmla="*/ f436 f234 1"/>
                <a:gd name="f533" fmla="*/ f437 f233 1"/>
                <a:gd name="f534" fmla="*/ f438 f234 1"/>
                <a:gd name="f535" fmla="*/ f439 f233 1"/>
                <a:gd name="f536" fmla="*/ f440 f234 1"/>
                <a:gd name="f537" fmla="*/ f441 f233 1"/>
                <a:gd name="f538" fmla="*/ f442 f234 1"/>
                <a:gd name="f539" fmla="*/ f443 f233 1"/>
                <a:gd name="f540" fmla="*/ f444 f234 1"/>
                <a:gd name="f541" fmla="*/ f445 f233 1"/>
                <a:gd name="f542" fmla="*/ f446 f234 1"/>
                <a:gd name="f543" fmla="*/ f447 f233 1"/>
                <a:gd name="f544" fmla="*/ f448 f234 1"/>
                <a:gd name="f545" fmla="*/ f449 f233 1"/>
                <a:gd name="f546" fmla="*/ f450 f234 1"/>
                <a:gd name="f547" fmla="*/ f451 f233 1"/>
                <a:gd name="f548" fmla="*/ f452 f234 1"/>
                <a:gd name="f549" fmla="*/ f453 f233 1"/>
                <a:gd name="f550" fmla="*/ f454 f234 1"/>
                <a:gd name="f551" fmla="*/ f455 f233 1"/>
                <a:gd name="f552" fmla="*/ f456 f234 1"/>
                <a:gd name="f553" fmla="*/ f457 f234 1"/>
                <a:gd name="f554" fmla="*/ f458 f233 1"/>
                <a:gd name="f555" fmla="*/ f459 f234 1"/>
                <a:gd name="f556" fmla="*/ f460 f233 1"/>
                <a:gd name="f557" fmla="*/ f461 f234 1"/>
                <a:gd name="f558" fmla="*/ f462 f233 1"/>
                <a:gd name="f559" fmla="*/ f463 f234 1"/>
                <a:gd name="f560" fmla="*/ f464 f233 1"/>
                <a:gd name="f561" fmla="*/ f465 f234 1"/>
                <a:gd name="f562" fmla="*/ f466 f234 1"/>
                <a:gd name="f563" fmla="*/ f467 f233 1"/>
                <a:gd name="f564" fmla="*/ f468 f234 1"/>
                <a:gd name="f565" fmla="*/ f469 f233 1"/>
                <a:gd name="f566" fmla="*/ f470 f234 1"/>
                <a:gd name="f567" fmla="*/ f471 f233 1"/>
                <a:gd name="f568" fmla="*/ f472 f234 1"/>
                <a:gd name="f569" fmla="*/ f473 f233 1"/>
                <a:gd name="f570" fmla="*/ f474 f234 1"/>
                <a:gd name="f571" fmla="*/ f475 f233 1"/>
                <a:gd name="f572" fmla="*/ f476 f233 1"/>
                <a:gd name="f573" fmla="*/ f477 f234 1"/>
                <a:gd name="f574" fmla="*/ f478 f233 1"/>
                <a:gd name="f575" fmla="*/ f479 f234 1"/>
                <a:gd name="f576" fmla="*/ f480 f233 1"/>
                <a:gd name="f577" fmla="*/ f481 f233 1"/>
                <a:gd name="f578" fmla="*/ f482 f234 1"/>
                <a:gd name="f579" fmla="*/ f483 f233 1"/>
                <a:gd name="f580" fmla="*/ f484 f234 1"/>
                <a:gd name="f581" fmla="*/ f485 f233 1"/>
                <a:gd name="f582" fmla="*/ f486 f234 1"/>
                <a:gd name="f583" fmla="*/ f487 f233 1"/>
                <a:gd name="f584" fmla="*/ f488 f234 1"/>
                <a:gd name="f585" fmla="*/ f489 f233 1"/>
                <a:gd name="f586" fmla="*/ f490 f234 1"/>
                <a:gd name="f587" fmla="*/ f491 f233 1"/>
                <a:gd name="f588" fmla="*/ f492 f234 1"/>
                <a:gd name="f589" fmla="*/ f493 f233 1"/>
                <a:gd name="f590" fmla="*/ f494 f234 1"/>
                <a:gd name="f591" fmla="*/ f495 f233 1"/>
                <a:gd name="f592" fmla="*/ f496 f234 1"/>
                <a:gd name="f593" fmla="*/ f497 f233 1"/>
                <a:gd name="f594" fmla="*/ f498 f234 1"/>
                <a:gd name="f595" fmla="*/ f499 f233 1"/>
                <a:gd name="f596" fmla="*/ f500 f233 1"/>
                <a:gd name="f597" fmla="*/ f501 f234 1"/>
                <a:gd name="f598" fmla="*/ f502 f233 1"/>
                <a:gd name="f599" fmla="*/ f503 f234 1"/>
                <a:gd name="f600" fmla="*/ f504 f233 1"/>
                <a:gd name="f601" fmla="*/ f505 f234 1"/>
                <a:gd name="f602" fmla="*/ f506 f233 1"/>
                <a:gd name="f603" fmla="*/ f507 f234 1"/>
                <a:gd name="f604" fmla="*/ f508 f233 1"/>
                <a:gd name="f605" fmla="*/ f509 f234 1"/>
                <a:gd name="f606" fmla="*/ f510 f233 1"/>
                <a:gd name="f607" fmla="*/ f511 f234 1"/>
                <a:gd name="f608" fmla="*/ f512 f233 1"/>
                <a:gd name="f609" fmla="*/ f513 f234 1"/>
                <a:gd name="f610" fmla="*/ f514 f233 1"/>
                <a:gd name="f611" fmla="*/ f515 f234 1"/>
                <a:gd name="f612" fmla="*/ f516 f233 1"/>
                <a:gd name="f613" fmla="*/ f517 f234 1"/>
                <a:gd name="f614" fmla="*/ f518 f234 1"/>
                <a:gd name="f615" fmla="*/ f519 f233 1"/>
                <a:gd name="f616" fmla="*/ f520 f234 1"/>
                <a:gd name="f617" fmla="*/ f521 f233 1"/>
                <a:gd name="f618" fmla="*/ f522 f234 1"/>
                <a:gd name="f619" fmla="*/ f523 f233 1"/>
                <a:gd name="f620" fmla="*/ f524 f234 1"/>
              </a:gdLst>
              <a:ahLst/>
              <a:cxnLst>
                <a:cxn ang="3cd4">
                  <a:pos x="hc" y="t"/>
                </a:cxn>
                <a:cxn ang="0">
                  <a:pos x="r" y="vc"/>
                </a:cxn>
                <a:cxn ang="cd4">
                  <a:pos x="hc" y="b"/>
                </a:cxn>
                <a:cxn ang="cd2">
                  <a:pos x="l" y="vc"/>
                </a:cxn>
                <a:cxn ang="f336">
                  <a:pos x="f529" y="f530"/>
                </a:cxn>
                <a:cxn ang="f336">
                  <a:pos x="f531" y="f532"/>
                </a:cxn>
                <a:cxn ang="f336">
                  <a:pos x="f533" y="f534"/>
                </a:cxn>
                <a:cxn ang="f336">
                  <a:pos x="f535" y="f536"/>
                </a:cxn>
                <a:cxn ang="f336">
                  <a:pos x="f537" y="f538"/>
                </a:cxn>
                <a:cxn ang="f336">
                  <a:pos x="f539" y="f540"/>
                </a:cxn>
                <a:cxn ang="f336">
                  <a:pos x="f541" y="f542"/>
                </a:cxn>
                <a:cxn ang="f336">
                  <a:pos x="f543" y="f544"/>
                </a:cxn>
                <a:cxn ang="f336">
                  <a:pos x="f545" y="f546"/>
                </a:cxn>
                <a:cxn ang="f336">
                  <a:pos x="f547" y="f548"/>
                </a:cxn>
                <a:cxn ang="f336">
                  <a:pos x="f549" y="f550"/>
                </a:cxn>
                <a:cxn ang="f336">
                  <a:pos x="f551" y="f552"/>
                </a:cxn>
                <a:cxn ang="f336">
                  <a:pos x="f551" y="f553"/>
                </a:cxn>
                <a:cxn ang="f336">
                  <a:pos x="f554" y="f555"/>
                </a:cxn>
                <a:cxn ang="f336">
                  <a:pos x="f556" y="f557"/>
                </a:cxn>
                <a:cxn ang="f336">
                  <a:pos x="f558" y="f559"/>
                </a:cxn>
                <a:cxn ang="f336">
                  <a:pos x="f560" y="f561"/>
                </a:cxn>
                <a:cxn ang="f336">
                  <a:pos x="f549" y="f562"/>
                </a:cxn>
                <a:cxn ang="f336">
                  <a:pos x="f563" y="f564"/>
                </a:cxn>
                <a:cxn ang="f336">
                  <a:pos x="f565" y="f566"/>
                </a:cxn>
                <a:cxn ang="f336">
                  <a:pos x="f567" y="f568"/>
                </a:cxn>
                <a:cxn ang="f336">
                  <a:pos x="f569" y="f570"/>
                </a:cxn>
                <a:cxn ang="f336">
                  <a:pos x="f571" y="f570"/>
                </a:cxn>
                <a:cxn ang="f336">
                  <a:pos x="f572" y="f573"/>
                </a:cxn>
                <a:cxn ang="f336">
                  <a:pos x="f574" y="f575"/>
                </a:cxn>
                <a:cxn ang="f336">
                  <a:pos x="f576" y="f575"/>
                </a:cxn>
                <a:cxn ang="f336">
                  <a:pos x="f577" y="f578"/>
                </a:cxn>
                <a:cxn ang="f336">
                  <a:pos x="f579" y="f580"/>
                </a:cxn>
                <a:cxn ang="f336">
                  <a:pos x="f581" y="f582"/>
                </a:cxn>
                <a:cxn ang="f336">
                  <a:pos x="f583" y="f584"/>
                </a:cxn>
                <a:cxn ang="f336">
                  <a:pos x="f585" y="f586"/>
                </a:cxn>
                <a:cxn ang="f336">
                  <a:pos x="f587" y="f588"/>
                </a:cxn>
                <a:cxn ang="f336">
                  <a:pos x="f589" y="f590"/>
                </a:cxn>
                <a:cxn ang="f336">
                  <a:pos x="f591" y="f592"/>
                </a:cxn>
                <a:cxn ang="f336">
                  <a:pos x="f593" y="f594"/>
                </a:cxn>
                <a:cxn ang="f336">
                  <a:pos x="f595" y="f592"/>
                </a:cxn>
                <a:cxn ang="f336">
                  <a:pos x="f596" y="f597"/>
                </a:cxn>
                <a:cxn ang="f336">
                  <a:pos x="f598" y="f599"/>
                </a:cxn>
                <a:cxn ang="f336">
                  <a:pos x="f600" y="f601"/>
                </a:cxn>
                <a:cxn ang="f336">
                  <a:pos x="f602" y="f603"/>
                </a:cxn>
                <a:cxn ang="f336">
                  <a:pos x="f604" y="f605"/>
                </a:cxn>
                <a:cxn ang="f336">
                  <a:pos x="f606" y="f607"/>
                </a:cxn>
                <a:cxn ang="f336">
                  <a:pos x="f608" y="f609"/>
                </a:cxn>
                <a:cxn ang="f336">
                  <a:pos x="f610" y="f611"/>
                </a:cxn>
                <a:cxn ang="f336">
                  <a:pos x="f612" y="f613"/>
                </a:cxn>
                <a:cxn ang="f336">
                  <a:pos x="f585" y="f614"/>
                </a:cxn>
                <a:cxn ang="f336">
                  <a:pos x="f615" y="f616"/>
                </a:cxn>
                <a:cxn ang="f336">
                  <a:pos x="f617" y="f618"/>
                </a:cxn>
                <a:cxn ang="f336">
                  <a:pos x="f619" y="f620"/>
                </a:cxn>
                <a:cxn ang="f336">
                  <a:pos x="f529" y="f530"/>
                </a:cxn>
              </a:cxnLst>
              <a:rect l="f525" t="f528" r="f526" b="f527"/>
              <a:pathLst>
                <a:path w="517" h="678">
                  <a:moveTo>
                    <a:pt x="f8" y="f9"/>
                  </a:moveTo>
                  <a:cubicBezTo>
                    <a:pt x="f9" y="f10"/>
                    <a:pt x="f11" y="f9"/>
                    <a:pt x="f12" y="f10"/>
                  </a:cubicBezTo>
                  <a:cubicBezTo>
                    <a:pt x="f13" y="f14"/>
                    <a:pt x="f15" y="f16"/>
                    <a:pt x="f17" y="f18"/>
                  </a:cubicBezTo>
                  <a:cubicBezTo>
                    <a:pt x="f19" y="f20"/>
                    <a:pt x="f21" y="f22"/>
                    <a:pt x="f23" y="f24"/>
                  </a:cubicBezTo>
                  <a:cubicBezTo>
                    <a:pt x="f25" y="f26"/>
                    <a:pt x="f27" y="f28"/>
                    <a:pt x="f29" y="f30"/>
                  </a:cubicBezTo>
                  <a:cubicBezTo>
                    <a:pt x="f31" y="f32"/>
                    <a:pt x="f31" y="f33"/>
                    <a:pt x="f34" y="f35"/>
                  </a:cubicBezTo>
                  <a:cubicBezTo>
                    <a:pt x="f36" y="f37"/>
                    <a:pt x="f38" y="f39"/>
                    <a:pt x="f40" y="f41"/>
                  </a:cubicBezTo>
                  <a:cubicBezTo>
                    <a:pt x="f42" y="f43"/>
                    <a:pt x="f44" y="f45"/>
                    <a:pt x="f46" y="f47"/>
                  </a:cubicBezTo>
                  <a:cubicBezTo>
                    <a:pt x="f48" y="f49"/>
                    <a:pt x="f50" y="f5"/>
                    <a:pt x="f51" y="f52"/>
                  </a:cubicBezTo>
                  <a:cubicBezTo>
                    <a:pt x="f53" y="f43"/>
                    <a:pt x="f54" y="f35"/>
                    <a:pt x="f55" y="f56"/>
                  </a:cubicBezTo>
                  <a:cubicBezTo>
                    <a:pt x="f51" y="f57"/>
                    <a:pt x="f58" y="f59"/>
                    <a:pt x="f60" y="f61"/>
                  </a:cubicBezTo>
                  <a:cubicBezTo>
                    <a:pt x="f36" y="f62"/>
                    <a:pt x="f63" y="f64"/>
                    <a:pt x="f44" y="f65"/>
                  </a:cubicBezTo>
                  <a:cubicBezTo>
                    <a:pt x="f66" y="f67"/>
                    <a:pt x="f25" y="f68"/>
                    <a:pt x="f44" y="f69"/>
                  </a:cubicBezTo>
                  <a:cubicBezTo>
                    <a:pt x="f70" y="f71"/>
                    <a:pt x="f72" y="f73"/>
                    <a:pt x="f74" y="f75"/>
                  </a:cubicBezTo>
                  <a:cubicBezTo>
                    <a:pt x="f76" y="f77"/>
                    <a:pt x="f78" y="f79"/>
                    <a:pt x="f80" y="f81"/>
                  </a:cubicBezTo>
                  <a:cubicBezTo>
                    <a:pt x="f82" y="f83"/>
                    <a:pt x="f84" y="f85"/>
                    <a:pt x="f85" y="f86"/>
                  </a:cubicBezTo>
                  <a:cubicBezTo>
                    <a:pt x="f87" y="f88"/>
                    <a:pt x="f89" y="f90"/>
                    <a:pt x="f91" y="f92"/>
                  </a:cubicBezTo>
                  <a:cubicBezTo>
                    <a:pt x="f93" y="f94"/>
                    <a:pt x="f72" y="f95"/>
                    <a:pt x="f60" y="f96"/>
                  </a:cubicBezTo>
                  <a:cubicBezTo>
                    <a:pt x="f97" y="f98"/>
                    <a:pt x="f99" y="f100"/>
                    <a:pt x="f101" y="f102"/>
                  </a:cubicBezTo>
                  <a:cubicBezTo>
                    <a:pt x="f103" y="f104"/>
                    <a:pt x="f105" y="f94"/>
                    <a:pt x="f106" y="f107"/>
                  </a:cubicBezTo>
                  <a:cubicBezTo>
                    <a:pt x="f108" y="f109"/>
                    <a:pt x="f6" y="f110"/>
                    <a:pt x="f6" y="f111"/>
                  </a:cubicBezTo>
                  <a:cubicBezTo>
                    <a:pt x="f6" y="f112"/>
                    <a:pt x="f108" y="f113"/>
                    <a:pt x="f114" y="f115"/>
                  </a:cubicBezTo>
                  <a:cubicBezTo>
                    <a:pt x="f116" y="f117"/>
                    <a:pt x="f118" y="f119"/>
                    <a:pt x="f120" y="f115"/>
                  </a:cubicBezTo>
                  <a:cubicBezTo>
                    <a:pt x="f121" y="f122"/>
                    <a:pt x="f55" y="f123"/>
                    <a:pt x="f124" y="f125"/>
                  </a:cubicBezTo>
                  <a:cubicBezTo>
                    <a:pt x="f126" y="f125"/>
                    <a:pt x="f48" y="f127"/>
                    <a:pt x="f70" y="f127"/>
                  </a:cubicBezTo>
                  <a:cubicBezTo>
                    <a:pt x="f128" y="f127"/>
                    <a:pt x="f129" y="f127"/>
                    <a:pt x="f130" y="f127"/>
                  </a:cubicBezTo>
                  <a:cubicBezTo>
                    <a:pt x="f131" y="f132"/>
                    <a:pt x="f83" y="f133"/>
                    <a:pt x="f134" y="f98"/>
                  </a:cubicBezTo>
                  <a:cubicBezTo>
                    <a:pt x="f135" y="f136"/>
                    <a:pt x="f137" y="f138"/>
                    <a:pt x="f139" y="f140"/>
                  </a:cubicBezTo>
                  <a:cubicBezTo>
                    <a:pt x="f71" y="f31"/>
                    <a:pt x="f141" y="f60"/>
                    <a:pt x="f142" y="f143"/>
                  </a:cubicBezTo>
                  <a:cubicBezTo>
                    <a:pt x="f12" y="f144"/>
                    <a:pt x="f145" y="f146"/>
                    <a:pt x="f147" y="f148"/>
                  </a:cubicBezTo>
                  <a:cubicBezTo>
                    <a:pt x="f149" y="f150"/>
                    <a:pt x="f151" y="f152"/>
                    <a:pt x="f153" y="f154"/>
                  </a:cubicBezTo>
                  <a:cubicBezTo>
                    <a:pt x="f155" y="f156"/>
                    <a:pt x="f157" y="f158"/>
                    <a:pt x="f159" y="f133"/>
                  </a:cubicBezTo>
                  <a:cubicBezTo>
                    <a:pt x="f160" y="f161"/>
                    <a:pt x="f28" y="f162"/>
                    <a:pt x="f163" y="f164"/>
                  </a:cubicBezTo>
                  <a:cubicBezTo>
                    <a:pt x="f165" y="f166"/>
                    <a:pt x="f163" y="f167"/>
                    <a:pt x="f168" y="f167"/>
                  </a:cubicBezTo>
                  <a:cubicBezTo>
                    <a:pt x="f169" y="f170"/>
                    <a:pt x="f171" y="f7"/>
                    <a:pt x="f172" y="f7"/>
                  </a:cubicBezTo>
                  <a:cubicBezTo>
                    <a:pt x="f37" y="f7"/>
                    <a:pt x="f43" y="f170"/>
                    <a:pt x="f47" y="f167"/>
                  </a:cubicBezTo>
                  <a:cubicBezTo>
                    <a:pt x="f49" y="f173"/>
                    <a:pt x="f5" y="f174"/>
                    <a:pt x="f5" y="f175"/>
                  </a:cubicBezTo>
                  <a:cubicBezTo>
                    <a:pt x="f176" y="f177"/>
                    <a:pt x="f178" y="f179"/>
                    <a:pt x="f180" y="f119"/>
                  </a:cubicBezTo>
                  <a:cubicBezTo>
                    <a:pt x="f181" y="f182"/>
                    <a:pt x="f183" y="f112"/>
                    <a:pt x="f184" y="f185"/>
                  </a:cubicBezTo>
                  <a:cubicBezTo>
                    <a:pt x="f186" y="f187"/>
                    <a:pt x="f188" y="f189"/>
                    <a:pt x="f190" y="f191"/>
                  </a:cubicBezTo>
                  <a:cubicBezTo>
                    <a:pt x="f192" y="f193"/>
                    <a:pt x="f194" y="f195"/>
                    <a:pt x="f196" y="f197"/>
                  </a:cubicBezTo>
                  <a:cubicBezTo>
                    <a:pt x="f198" y="f76"/>
                    <a:pt x="f199" y="f200"/>
                    <a:pt x="f201" y="f202"/>
                  </a:cubicBezTo>
                  <a:cubicBezTo>
                    <a:pt x="f203" y="f204"/>
                    <a:pt x="f205" y="f206"/>
                    <a:pt x="f64" y="f207"/>
                  </a:cubicBezTo>
                  <a:cubicBezTo>
                    <a:pt x="f208" y="f209"/>
                    <a:pt x="f210" y="f211"/>
                    <a:pt x="f212" y="f20"/>
                  </a:cubicBezTo>
                  <a:cubicBezTo>
                    <a:pt x="f213" y="f214"/>
                    <a:pt x="f215" y="f216"/>
                    <a:pt x="f215" y="f216"/>
                  </a:cubicBezTo>
                  <a:cubicBezTo>
                    <a:pt x="f217" y="f69"/>
                    <a:pt x="f196" y="f18"/>
                    <a:pt x="f153" y="f218"/>
                  </a:cubicBezTo>
                  <a:cubicBezTo>
                    <a:pt x="f219" y="f220"/>
                    <a:pt x="f221" y="f213"/>
                    <a:pt x="f222" y="f223"/>
                  </a:cubicBezTo>
                  <a:cubicBezTo>
                    <a:pt x="f224" y="f62"/>
                    <a:pt x="f225" y="f208"/>
                    <a:pt x="f14" y="f217"/>
                  </a:cubicBezTo>
                  <a:cubicBezTo>
                    <a:pt x="f226" y="f227"/>
                    <a:pt x="f228" y="f229"/>
                    <a:pt x="f11" y="f16"/>
                  </a:cubicBezTo>
                  <a:cubicBezTo>
                    <a:pt x="f230" y="f201"/>
                    <a:pt x="f10" y="f231"/>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6">
              <a:extLst>
                <a:ext uri="{FF2B5EF4-FFF2-40B4-BE49-F238E27FC236}">
                  <a16:creationId xmlns:a16="http://schemas.microsoft.com/office/drawing/2014/main" id="{93C901FD-6B08-7FDF-34C0-F7911A70A599}"/>
                </a:ext>
              </a:extLst>
            </p:cNvPr>
            <p:cNvSpPr/>
            <p:nvPr/>
          </p:nvSpPr>
          <p:spPr>
            <a:xfrm>
              <a:off x="8031166" y="6061072"/>
              <a:ext cx="287341" cy="377820"/>
            </a:xfrm>
            <a:custGeom>
              <a:avLst/>
              <a:gdLst>
                <a:gd name="f0" fmla="val 10800000"/>
                <a:gd name="f1" fmla="val 5400000"/>
                <a:gd name="f2" fmla="val 180"/>
                <a:gd name="f3" fmla="val w"/>
                <a:gd name="f4" fmla="val h"/>
                <a:gd name="f5" fmla="val 0"/>
                <a:gd name="f6" fmla="val 32"/>
                <a:gd name="f7" fmla="val 42"/>
                <a:gd name="f8" fmla="val 15"/>
                <a:gd name="f9" fmla="val 23"/>
                <a:gd name="f10" fmla="val 11"/>
                <a:gd name="f11" fmla="val 18"/>
                <a:gd name="f12" fmla="val 31"/>
                <a:gd name="f13" fmla="val 30"/>
                <a:gd name="f14" fmla="val 22"/>
                <a:gd name="f15" fmla="val 36"/>
                <a:gd name="f16" fmla="val 17"/>
                <a:gd name="f17" fmla="val 37"/>
                <a:gd name="f18" fmla="val 1"/>
                <a:gd name="f19" fmla="val 26"/>
                <a:gd name="f20" fmla="val 19"/>
                <a:gd name="f21" fmla="val 8"/>
                <a:gd name="f22" fmla="val 12"/>
                <a:gd name="f23" fmla="+- 0 0 -90"/>
                <a:gd name="f24" fmla="*/ f3 1 32"/>
                <a:gd name="f25" fmla="*/ f4 1 42"/>
                <a:gd name="f26" fmla="val f5"/>
                <a:gd name="f27" fmla="val f6"/>
                <a:gd name="f28" fmla="val f7"/>
                <a:gd name="f29" fmla="*/ f23 f0 1"/>
                <a:gd name="f30" fmla="+- f28 0 f26"/>
                <a:gd name="f31" fmla="+- f27 0 f26"/>
                <a:gd name="f32" fmla="*/ f29 1 f2"/>
                <a:gd name="f33" fmla="*/ f31 1 32"/>
                <a:gd name="f34" fmla="*/ f30 1 42"/>
                <a:gd name="f35" fmla="*/ 15 f31 1"/>
                <a:gd name="f36" fmla="*/ 0 f30 1"/>
                <a:gd name="f37" fmla="*/ 32 f31 1"/>
                <a:gd name="f38" fmla="*/ 23 f30 1"/>
                <a:gd name="f39" fmla="*/ 17 f31 1"/>
                <a:gd name="f40" fmla="*/ 42 f30 1"/>
                <a:gd name="f41" fmla="*/ 1 f31 1"/>
                <a:gd name="f42" fmla="*/ 26 f30 1"/>
                <a:gd name="f43" fmla="+- f32 0 f1"/>
                <a:gd name="f44" fmla="*/ f35 1 32"/>
                <a:gd name="f45" fmla="*/ f36 1 42"/>
                <a:gd name="f46" fmla="*/ f37 1 32"/>
                <a:gd name="f47" fmla="*/ f38 1 42"/>
                <a:gd name="f48" fmla="*/ f39 1 32"/>
                <a:gd name="f49" fmla="*/ f40 1 42"/>
                <a:gd name="f50" fmla="*/ f41 1 32"/>
                <a:gd name="f51" fmla="*/ f42 1 42"/>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2" h="42">
                  <a:moveTo>
                    <a:pt x="f8" y="f5"/>
                  </a:moveTo>
                  <a:cubicBezTo>
                    <a:pt x="f9" y="f10"/>
                    <a:pt x="f6" y="f11"/>
                    <a:pt x="f6" y="f9"/>
                  </a:cubicBezTo>
                  <a:cubicBezTo>
                    <a:pt x="f12" y="f13"/>
                    <a:pt x="f14" y="f15"/>
                    <a:pt x="f16" y="f7"/>
                  </a:cubicBezTo>
                  <a:cubicBezTo>
                    <a:pt x="f10" y="f17"/>
                    <a:pt x="f18" y="f6"/>
                    <a:pt x="f18" y="f19"/>
                  </a:cubicBezTo>
                  <a:cubicBezTo>
                    <a:pt x="f5" y="f20"/>
                    <a:pt x="f21" y="f22"/>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9" name="Grupo 24">
            <a:extLst>
              <a:ext uri="{FF2B5EF4-FFF2-40B4-BE49-F238E27FC236}">
                <a16:creationId xmlns:a16="http://schemas.microsoft.com/office/drawing/2014/main" id="{56D1ABB5-B1F5-25C4-BBF9-701B0400C6E4}"/>
              </a:ext>
            </a:extLst>
          </p:cNvPr>
          <p:cNvGrpSpPr/>
          <p:nvPr/>
        </p:nvGrpSpPr>
        <p:grpSpPr>
          <a:xfrm>
            <a:off x="236536" y="6199183"/>
            <a:ext cx="685800" cy="479429"/>
            <a:chOff x="236536" y="6199183"/>
            <a:chExt cx="685800" cy="479429"/>
          </a:xfrm>
        </p:grpSpPr>
        <p:sp>
          <p:nvSpPr>
            <p:cNvPr id="10" name="Freeform 5">
              <a:extLst>
                <a:ext uri="{FF2B5EF4-FFF2-40B4-BE49-F238E27FC236}">
                  <a16:creationId xmlns:a16="http://schemas.microsoft.com/office/drawing/2014/main" id="{678F7630-E59A-D130-76F4-3CA19824A07B}"/>
                </a:ext>
              </a:extLst>
            </p:cNvPr>
            <p:cNvSpPr/>
            <p:nvPr/>
          </p:nvSpPr>
          <p:spPr>
            <a:xfrm>
              <a:off x="457200" y="6323011"/>
              <a:ext cx="344491" cy="352428"/>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24A6FB87-5C58-F470-2923-552DEEC566D5}"/>
                </a:ext>
              </a:extLst>
            </p:cNvPr>
            <p:cNvSpPr/>
            <p:nvPr/>
          </p:nvSpPr>
          <p:spPr>
            <a:xfrm>
              <a:off x="355601" y="6473823"/>
              <a:ext cx="219071" cy="201616"/>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EF5BA1B0-82FD-205B-A374-3FDD5EF4C66D}"/>
                </a:ext>
              </a:extLst>
            </p:cNvPr>
            <p:cNvSpPr/>
            <p:nvPr/>
          </p:nvSpPr>
          <p:spPr>
            <a:xfrm>
              <a:off x="236536" y="6607180"/>
              <a:ext cx="80960" cy="68259"/>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8">
              <a:extLst>
                <a:ext uri="{FF2B5EF4-FFF2-40B4-BE49-F238E27FC236}">
                  <a16:creationId xmlns:a16="http://schemas.microsoft.com/office/drawing/2014/main" id="{9350FCF3-6B73-BE80-F37E-E1851D05B6B8}"/>
                </a:ext>
              </a:extLst>
            </p:cNvPr>
            <p:cNvSpPr/>
            <p:nvPr/>
          </p:nvSpPr>
          <p:spPr>
            <a:xfrm>
              <a:off x="841376" y="6608761"/>
              <a:ext cx="80960" cy="69851"/>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9">
              <a:extLst>
                <a:ext uri="{FF2B5EF4-FFF2-40B4-BE49-F238E27FC236}">
                  <a16:creationId xmlns:a16="http://schemas.microsoft.com/office/drawing/2014/main" id="{8F0FDF5F-819A-C99F-8D57-4B13E68BD094}"/>
                </a:ext>
              </a:extLst>
            </p:cNvPr>
            <p:cNvSpPr/>
            <p:nvPr/>
          </p:nvSpPr>
          <p:spPr>
            <a:xfrm>
              <a:off x="581028" y="6323011"/>
              <a:ext cx="120645" cy="138110"/>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0">
              <a:extLst>
                <a:ext uri="{FF2B5EF4-FFF2-40B4-BE49-F238E27FC236}">
                  <a16:creationId xmlns:a16="http://schemas.microsoft.com/office/drawing/2014/main" id="{93BDE151-3340-39CE-E37E-89A00C0B0E79}"/>
                </a:ext>
              </a:extLst>
            </p:cNvPr>
            <p:cNvSpPr/>
            <p:nvPr/>
          </p:nvSpPr>
          <p:spPr>
            <a:xfrm>
              <a:off x="723903" y="6199183"/>
              <a:ext cx="76196" cy="79379"/>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1">
              <a:extLst>
                <a:ext uri="{FF2B5EF4-FFF2-40B4-BE49-F238E27FC236}">
                  <a16:creationId xmlns:a16="http://schemas.microsoft.com/office/drawing/2014/main" id="{5334FDDC-2A87-82EF-53C4-FD356CF8E8BF}"/>
                </a:ext>
              </a:extLst>
            </p:cNvPr>
            <p:cNvSpPr/>
            <p:nvPr/>
          </p:nvSpPr>
          <p:spPr>
            <a:xfrm>
              <a:off x="350836" y="6199183"/>
              <a:ext cx="79379" cy="84133"/>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2">
              <a:extLst>
                <a:ext uri="{FF2B5EF4-FFF2-40B4-BE49-F238E27FC236}">
                  <a16:creationId xmlns:a16="http://schemas.microsoft.com/office/drawing/2014/main" id="{F62093C1-0560-A2B2-5CAC-D4E6C51C4D63}"/>
                </a:ext>
              </a:extLst>
            </p:cNvPr>
            <p:cNvSpPr/>
            <p:nvPr/>
          </p:nvSpPr>
          <p:spPr>
            <a:xfrm>
              <a:off x="311152" y="6623054"/>
              <a:ext cx="26983" cy="52385"/>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3">
              <a:extLst>
                <a:ext uri="{FF2B5EF4-FFF2-40B4-BE49-F238E27FC236}">
                  <a16:creationId xmlns:a16="http://schemas.microsoft.com/office/drawing/2014/main" id="{56E3EA94-9472-AECC-6ECA-B506F0772C9B}"/>
                </a:ext>
              </a:extLst>
            </p:cNvPr>
            <p:cNvSpPr/>
            <p:nvPr/>
          </p:nvSpPr>
          <p:spPr>
            <a:xfrm>
              <a:off x="800100" y="6626227"/>
              <a:ext cx="23810" cy="4921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4">
              <a:extLst>
                <a:ext uri="{FF2B5EF4-FFF2-40B4-BE49-F238E27FC236}">
                  <a16:creationId xmlns:a16="http://schemas.microsoft.com/office/drawing/2014/main" id="{929407F0-6E6E-9C4D-7A8C-2BFF9A94D23F}"/>
                </a:ext>
              </a:extLst>
            </p:cNvPr>
            <p:cNvSpPr/>
            <p:nvPr/>
          </p:nvSpPr>
          <p:spPr>
            <a:xfrm>
              <a:off x="331790" y="6626227"/>
              <a:ext cx="23810" cy="4921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5">
              <a:extLst>
                <a:ext uri="{FF2B5EF4-FFF2-40B4-BE49-F238E27FC236}">
                  <a16:creationId xmlns:a16="http://schemas.microsoft.com/office/drawing/2014/main" id="{4A6EF30D-4F10-CF3D-6A15-AA32C7ADBE4A}"/>
                </a:ext>
              </a:extLst>
            </p:cNvPr>
            <p:cNvSpPr/>
            <p:nvPr/>
          </p:nvSpPr>
          <p:spPr>
            <a:xfrm>
              <a:off x="822329" y="6623054"/>
              <a:ext cx="23810" cy="52385"/>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6">
              <a:extLst>
                <a:ext uri="{FF2B5EF4-FFF2-40B4-BE49-F238E27FC236}">
                  <a16:creationId xmlns:a16="http://schemas.microsoft.com/office/drawing/2014/main" id="{D1B5EAC0-7A54-9340-71FF-7BAFCFD9C68C}"/>
                </a:ext>
              </a:extLst>
            </p:cNvPr>
            <p:cNvSpPr/>
            <p:nvPr/>
          </p:nvSpPr>
          <p:spPr>
            <a:xfrm>
              <a:off x="419096" y="6278563"/>
              <a:ext cx="33339" cy="26983"/>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7">
              <a:extLst>
                <a:ext uri="{FF2B5EF4-FFF2-40B4-BE49-F238E27FC236}">
                  <a16:creationId xmlns:a16="http://schemas.microsoft.com/office/drawing/2014/main" id="{829A96BB-A90A-E1D6-7568-725DF2059EBC}"/>
                </a:ext>
              </a:extLst>
            </p:cNvPr>
            <p:cNvSpPr/>
            <p:nvPr/>
          </p:nvSpPr>
          <p:spPr>
            <a:xfrm>
              <a:off x="436561" y="6299201"/>
              <a:ext cx="31747" cy="23810"/>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8">
              <a:extLst>
                <a:ext uri="{FF2B5EF4-FFF2-40B4-BE49-F238E27FC236}">
                  <a16:creationId xmlns:a16="http://schemas.microsoft.com/office/drawing/2014/main" id="{23180CCB-2520-E5B9-EC93-CEA5524E7C56}"/>
                </a:ext>
              </a:extLst>
            </p:cNvPr>
            <p:cNvSpPr/>
            <p:nvPr/>
          </p:nvSpPr>
          <p:spPr>
            <a:xfrm>
              <a:off x="709610" y="6281735"/>
              <a:ext cx="26983" cy="26983"/>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9">
              <a:extLst>
                <a:ext uri="{FF2B5EF4-FFF2-40B4-BE49-F238E27FC236}">
                  <a16:creationId xmlns:a16="http://schemas.microsoft.com/office/drawing/2014/main" id="{D5067382-43C5-B5F4-EA72-5BE9C7B07163}"/>
                </a:ext>
              </a:extLst>
            </p:cNvPr>
            <p:cNvSpPr/>
            <p:nvPr/>
          </p:nvSpPr>
          <p:spPr>
            <a:xfrm>
              <a:off x="688972" y="6296028"/>
              <a:ext cx="30166" cy="31747"/>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grpSp>
        <p:nvGrpSpPr>
          <p:cNvPr id="2" name="Google Shape;1088;p27">
            <a:extLst>
              <a:ext uri="{FF2B5EF4-FFF2-40B4-BE49-F238E27FC236}">
                <a16:creationId xmlns:a16="http://schemas.microsoft.com/office/drawing/2014/main" id="{09F47FCC-D9D6-512A-4D4A-6266613C3340}"/>
              </a:ext>
            </a:extLst>
          </p:cNvPr>
          <p:cNvGrpSpPr/>
          <p:nvPr/>
        </p:nvGrpSpPr>
        <p:grpSpPr>
          <a:xfrm>
            <a:off x="6358307" y="4239213"/>
            <a:ext cx="5224186" cy="1903816"/>
            <a:chOff x="6358307" y="4239213"/>
            <a:chExt cx="5224186" cy="1903816"/>
          </a:xfrm>
        </p:grpSpPr>
        <p:cxnSp>
          <p:nvCxnSpPr>
            <p:cNvPr id="3" name="Google Shape;1089;p27">
              <a:extLst>
                <a:ext uri="{FF2B5EF4-FFF2-40B4-BE49-F238E27FC236}">
                  <a16:creationId xmlns:a16="http://schemas.microsoft.com/office/drawing/2014/main" id="{EC0B63EC-10D0-2611-03C7-A23E3259D9A5}"/>
                </a:ext>
              </a:extLst>
            </p:cNvPr>
            <p:cNvCxnSpPr>
              <a:endCxn id="4" idx="4"/>
            </p:cNvCxnSpPr>
            <p:nvPr/>
          </p:nvCxnSpPr>
          <p:spPr>
            <a:xfrm>
              <a:off x="6358307" y="4239213"/>
              <a:ext cx="1265145" cy="919117"/>
            </a:xfrm>
            <a:prstGeom prst="straightConnector1">
              <a:avLst/>
            </a:prstGeom>
            <a:noFill/>
            <a:ln w="9528" cap="flat">
              <a:solidFill>
                <a:srgbClr val="000000"/>
              </a:solidFill>
              <a:prstDash val="solid"/>
              <a:round/>
            </a:ln>
          </p:spPr>
        </p:cxnSp>
        <p:sp>
          <p:nvSpPr>
            <p:cNvPr id="4" name="Google Shape;1091;p27">
              <a:extLst>
                <a:ext uri="{FF2B5EF4-FFF2-40B4-BE49-F238E27FC236}">
                  <a16:creationId xmlns:a16="http://schemas.microsoft.com/office/drawing/2014/main" id="{933D9D8B-FFB8-7091-6A9A-F47CBF3C3296}"/>
                </a:ext>
              </a:extLst>
            </p:cNvPr>
            <p:cNvSpPr/>
            <p:nvPr/>
          </p:nvSpPr>
          <p:spPr>
            <a:xfrm>
              <a:off x="7501198" y="5036076"/>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4C3B8"/>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6</a:t>
              </a:r>
              <a:endParaRPr lang="en-US" sz="1867" b="0" i="0" u="none" strike="noStrike" kern="0" cap="none" spc="0" baseline="0">
                <a:solidFill>
                  <a:srgbClr val="000000"/>
                </a:solidFill>
                <a:uFillTx/>
                <a:latin typeface="Arial"/>
                <a:ea typeface="Arial"/>
                <a:cs typeface="Arial"/>
              </a:endParaRPr>
            </a:p>
          </p:txBody>
        </p:sp>
        <p:sp>
          <p:nvSpPr>
            <p:cNvPr id="5" name="Google Shape;1092;p27">
              <a:extLst>
                <a:ext uri="{FF2B5EF4-FFF2-40B4-BE49-F238E27FC236}">
                  <a16:creationId xmlns:a16="http://schemas.microsoft.com/office/drawing/2014/main" id="{568B0824-4A6E-D988-56C1-2AB83AB7479A}"/>
                </a:ext>
              </a:extLst>
            </p:cNvPr>
            <p:cNvSpPr txBox="1"/>
            <p:nvPr/>
          </p:nvSpPr>
          <p:spPr>
            <a:xfrm>
              <a:off x="9186894" y="5036048"/>
              <a:ext cx="2395599" cy="464798"/>
            </a:xfrm>
            <a:prstGeom prst="rect">
              <a:avLst/>
            </a:prstGeom>
            <a:solidFill>
              <a:srgbClr val="F4C3B8"/>
            </a:solid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Mercury</a:t>
              </a:r>
            </a:p>
          </p:txBody>
        </p:sp>
        <p:sp>
          <p:nvSpPr>
            <p:cNvPr id="6" name="Google Shape;1093;p27">
              <a:extLst>
                <a:ext uri="{FF2B5EF4-FFF2-40B4-BE49-F238E27FC236}">
                  <a16:creationId xmlns:a16="http://schemas.microsoft.com/office/drawing/2014/main" id="{8A75C898-0F02-B907-6262-BBB26A89B2BD}"/>
                </a:ext>
              </a:extLst>
            </p:cNvPr>
            <p:cNvSpPr txBox="1"/>
            <p:nvPr/>
          </p:nvSpPr>
          <p:spPr>
            <a:xfrm>
              <a:off x="9186867" y="5407834"/>
              <a:ext cx="2395599"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It’s the smallest planet in the Solar System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cxnSp>
          <p:nvCxnSpPr>
            <p:cNvPr id="7" name="Google Shape;1094;p27">
              <a:extLst>
                <a:ext uri="{FF2B5EF4-FFF2-40B4-BE49-F238E27FC236}">
                  <a16:creationId xmlns:a16="http://schemas.microsoft.com/office/drawing/2014/main" id="{C0B29A22-A054-3A32-EF50-1B3E7399EDF1}"/>
                </a:ext>
              </a:extLst>
            </p:cNvPr>
            <p:cNvCxnSpPr>
              <a:stCxn id="5" idx="1"/>
              <a:endCxn id="4" idx="1"/>
            </p:cNvCxnSpPr>
            <p:nvPr/>
          </p:nvCxnSpPr>
          <p:spPr>
            <a:xfrm rot="10800000" flipV="1">
              <a:off x="8336000" y="5268447"/>
              <a:ext cx="850895" cy="185030"/>
            </a:xfrm>
            <a:prstGeom prst="bentConnector3">
              <a:avLst>
                <a:gd name="adj1" fmla="val 50000"/>
              </a:avLst>
            </a:prstGeom>
            <a:noFill/>
            <a:ln w="9528" cap="flat">
              <a:solidFill>
                <a:srgbClr val="000000"/>
              </a:solidFill>
              <a:prstDash val="solid"/>
              <a:round/>
            </a:ln>
          </p:spPr>
        </p:cxnSp>
      </p:grpSp>
      <p:grpSp>
        <p:nvGrpSpPr>
          <p:cNvPr id="8" name="Google Shape;1095;p27">
            <a:extLst>
              <a:ext uri="{FF2B5EF4-FFF2-40B4-BE49-F238E27FC236}">
                <a16:creationId xmlns:a16="http://schemas.microsoft.com/office/drawing/2014/main" id="{A82D4AEE-8B5E-D0AF-C788-B2780AF2D787}"/>
              </a:ext>
            </a:extLst>
          </p:cNvPr>
          <p:cNvGrpSpPr/>
          <p:nvPr/>
        </p:nvGrpSpPr>
        <p:grpSpPr>
          <a:xfrm>
            <a:off x="609593" y="1962951"/>
            <a:ext cx="5240153" cy="1767699"/>
            <a:chOff x="609593" y="1962951"/>
            <a:chExt cx="5240153" cy="1767699"/>
          </a:xfrm>
        </p:grpSpPr>
        <p:cxnSp>
          <p:nvCxnSpPr>
            <p:cNvPr id="9" name="Google Shape;1096;p27">
              <a:extLst>
                <a:ext uri="{FF2B5EF4-FFF2-40B4-BE49-F238E27FC236}">
                  <a16:creationId xmlns:a16="http://schemas.microsoft.com/office/drawing/2014/main" id="{1B2CA67C-B9E7-39F3-DB3C-B324D9F61B2D}"/>
                </a:ext>
              </a:extLst>
            </p:cNvPr>
            <p:cNvCxnSpPr>
              <a:endCxn id="12" idx="6"/>
            </p:cNvCxnSpPr>
            <p:nvPr/>
          </p:nvCxnSpPr>
          <p:spPr>
            <a:xfrm flipH="1" flipV="1">
              <a:off x="4568544" y="2811588"/>
              <a:ext cx="1281202" cy="919062"/>
            </a:xfrm>
            <a:prstGeom prst="straightConnector1">
              <a:avLst/>
            </a:prstGeom>
            <a:noFill/>
            <a:ln w="9528" cap="flat">
              <a:solidFill>
                <a:srgbClr val="000000"/>
              </a:solidFill>
              <a:prstDash val="solid"/>
              <a:round/>
            </a:ln>
          </p:spPr>
        </p:cxnSp>
        <p:sp>
          <p:nvSpPr>
            <p:cNvPr id="10" name="Google Shape;1098;p27">
              <a:extLst>
                <a:ext uri="{FF2B5EF4-FFF2-40B4-BE49-F238E27FC236}">
                  <a16:creationId xmlns:a16="http://schemas.microsoft.com/office/drawing/2014/main" id="{68BB21BF-B9C2-05CA-C523-99E6282C3B68}"/>
                </a:ext>
              </a:extLst>
            </p:cNvPr>
            <p:cNvSpPr txBox="1"/>
            <p:nvPr/>
          </p:nvSpPr>
          <p:spPr>
            <a:xfrm>
              <a:off x="609621" y="1962951"/>
              <a:ext cx="2395599" cy="464798"/>
            </a:xfrm>
            <a:prstGeom prst="rect">
              <a:avLst/>
            </a:prstGeom>
            <a:solidFill>
              <a:srgbClr val="DA856D"/>
            </a:solid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Saturn</a:t>
              </a:r>
            </a:p>
          </p:txBody>
        </p:sp>
        <p:sp>
          <p:nvSpPr>
            <p:cNvPr id="11" name="Google Shape;1099;p27">
              <a:extLst>
                <a:ext uri="{FF2B5EF4-FFF2-40B4-BE49-F238E27FC236}">
                  <a16:creationId xmlns:a16="http://schemas.microsoft.com/office/drawing/2014/main" id="{09AFF2F6-8DF6-329A-35C3-83D56F9A998F}"/>
                </a:ext>
              </a:extLst>
            </p:cNvPr>
            <p:cNvSpPr txBox="1"/>
            <p:nvPr/>
          </p:nvSpPr>
          <p:spPr>
            <a:xfrm>
              <a:off x="609593" y="2334737"/>
              <a:ext cx="2395599"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Saturn is a gas giant and has several rings</a:t>
              </a:r>
            </a:p>
          </p:txBody>
        </p:sp>
        <p:sp>
          <p:nvSpPr>
            <p:cNvPr id="12" name="Google Shape;1097;p27">
              <a:extLst>
                <a:ext uri="{FF2B5EF4-FFF2-40B4-BE49-F238E27FC236}">
                  <a16:creationId xmlns:a16="http://schemas.microsoft.com/office/drawing/2014/main" id="{CE9CD5C9-200E-F625-AE15-4CE6D1A9259F}"/>
                </a:ext>
              </a:extLst>
            </p:cNvPr>
            <p:cNvSpPr/>
            <p:nvPr/>
          </p:nvSpPr>
          <p:spPr>
            <a:xfrm>
              <a:off x="3855997" y="2099041"/>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856D"/>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1</a:t>
              </a:r>
              <a:endParaRPr lang="en-US" sz="1867" b="0" i="0" u="none" strike="noStrike" kern="0" cap="none" spc="0" baseline="0">
                <a:solidFill>
                  <a:srgbClr val="000000"/>
                </a:solidFill>
                <a:uFillTx/>
                <a:latin typeface="Arial"/>
                <a:ea typeface="Arial"/>
                <a:cs typeface="Arial"/>
              </a:endParaRPr>
            </a:p>
          </p:txBody>
        </p:sp>
        <p:cxnSp>
          <p:nvCxnSpPr>
            <p:cNvPr id="13" name="Google Shape;1100;p27">
              <a:extLst>
                <a:ext uri="{FF2B5EF4-FFF2-40B4-BE49-F238E27FC236}">
                  <a16:creationId xmlns:a16="http://schemas.microsoft.com/office/drawing/2014/main" id="{5F4AF006-D509-65E8-F10B-8C61DD200EFC}"/>
                </a:ext>
              </a:extLst>
            </p:cNvPr>
            <p:cNvCxnSpPr>
              <a:stCxn id="10" idx="3"/>
              <a:endCxn id="12" idx="3"/>
            </p:cNvCxnSpPr>
            <p:nvPr/>
          </p:nvCxnSpPr>
          <p:spPr>
            <a:xfrm>
              <a:off x="3005220" y="2195350"/>
              <a:ext cx="850777" cy="321092"/>
            </a:xfrm>
            <a:prstGeom prst="bentConnector3">
              <a:avLst>
                <a:gd name="adj1" fmla="val 50000"/>
              </a:avLst>
            </a:prstGeom>
            <a:noFill/>
            <a:ln w="9528" cap="flat">
              <a:solidFill>
                <a:srgbClr val="000000"/>
              </a:solidFill>
              <a:prstDash val="solid"/>
              <a:round/>
            </a:ln>
          </p:spPr>
        </p:cxnSp>
      </p:grpSp>
      <p:grpSp>
        <p:nvGrpSpPr>
          <p:cNvPr id="14" name="Google Shape;1101;p27">
            <a:extLst>
              <a:ext uri="{FF2B5EF4-FFF2-40B4-BE49-F238E27FC236}">
                <a16:creationId xmlns:a16="http://schemas.microsoft.com/office/drawing/2014/main" id="{5991E836-ED06-B4C6-4F2D-AC5A446B8F7F}"/>
              </a:ext>
            </a:extLst>
          </p:cNvPr>
          <p:cNvGrpSpPr/>
          <p:nvPr/>
        </p:nvGrpSpPr>
        <p:grpSpPr>
          <a:xfrm>
            <a:off x="609465" y="3500314"/>
            <a:ext cx="5134961" cy="1105362"/>
            <a:chOff x="609465" y="3500314"/>
            <a:chExt cx="5134961" cy="1105362"/>
          </a:xfrm>
        </p:grpSpPr>
        <p:cxnSp>
          <p:nvCxnSpPr>
            <p:cNvPr id="15" name="Google Shape;1102;p27">
              <a:extLst>
                <a:ext uri="{FF2B5EF4-FFF2-40B4-BE49-F238E27FC236}">
                  <a16:creationId xmlns:a16="http://schemas.microsoft.com/office/drawing/2014/main" id="{F00E497C-F59C-5708-7196-04AAC6FE31C4}"/>
                </a:ext>
              </a:extLst>
            </p:cNvPr>
            <p:cNvCxnSpPr>
              <a:endCxn id="18" idx="1"/>
            </p:cNvCxnSpPr>
            <p:nvPr/>
          </p:nvCxnSpPr>
          <p:spPr>
            <a:xfrm flipH="1">
              <a:off x="4246317" y="3984934"/>
              <a:ext cx="1498109" cy="16"/>
            </a:xfrm>
            <a:prstGeom prst="straightConnector1">
              <a:avLst/>
            </a:prstGeom>
            <a:noFill/>
            <a:ln w="9528" cap="flat">
              <a:solidFill>
                <a:srgbClr val="000000"/>
              </a:solidFill>
              <a:prstDash val="solid"/>
              <a:round/>
            </a:ln>
          </p:spPr>
        </p:cxnSp>
        <p:sp>
          <p:nvSpPr>
            <p:cNvPr id="16" name="Google Shape;1104;p27">
              <a:extLst>
                <a:ext uri="{FF2B5EF4-FFF2-40B4-BE49-F238E27FC236}">
                  <a16:creationId xmlns:a16="http://schemas.microsoft.com/office/drawing/2014/main" id="{59088EF2-7D5C-5F76-6634-2E3595036365}"/>
                </a:ext>
              </a:extLst>
            </p:cNvPr>
            <p:cNvSpPr txBox="1"/>
            <p:nvPr/>
          </p:nvSpPr>
          <p:spPr>
            <a:xfrm>
              <a:off x="609493" y="3500314"/>
              <a:ext cx="2395599" cy="464798"/>
            </a:xfrm>
            <a:prstGeom prst="rect">
              <a:avLst/>
            </a:prstGeom>
            <a:solidFill>
              <a:srgbClr val="D9D9D9"/>
            </a:solid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Jupiter</a:t>
              </a:r>
            </a:p>
          </p:txBody>
        </p:sp>
        <p:sp>
          <p:nvSpPr>
            <p:cNvPr id="17" name="Google Shape;1105;p27">
              <a:extLst>
                <a:ext uri="{FF2B5EF4-FFF2-40B4-BE49-F238E27FC236}">
                  <a16:creationId xmlns:a16="http://schemas.microsoft.com/office/drawing/2014/main" id="{D971686F-B0F3-484D-D3AA-5F4E1B3230C4}"/>
                </a:ext>
              </a:extLst>
            </p:cNvPr>
            <p:cNvSpPr txBox="1"/>
            <p:nvPr/>
          </p:nvSpPr>
          <p:spPr>
            <a:xfrm>
              <a:off x="609465" y="3870481"/>
              <a:ext cx="2395599" cy="735195"/>
            </a:xfrm>
            <a:prstGeom prst="rect">
              <a:avLst/>
            </a:prstGeom>
            <a:solidFill>
              <a:srgbClr val="D9D9D9"/>
            </a:solid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It’s the biggest planet in the Solar System</a:t>
              </a:r>
            </a:p>
          </p:txBody>
        </p:sp>
        <p:sp>
          <p:nvSpPr>
            <p:cNvPr id="18" name="Google Shape;1103;p27">
              <a:extLst>
                <a:ext uri="{FF2B5EF4-FFF2-40B4-BE49-F238E27FC236}">
                  <a16:creationId xmlns:a16="http://schemas.microsoft.com/office/drawing/2014/main" id="{A6F908DD-3C0D-8F7D-7D68-11ED914EF000}"/>
                </a:ext>
              </a:extLst>
            </p:cNvPr>
            <p:cNvSpPr/>
            <p:nvPr/>
          </p:nvSpPr>
          <p:spPr>
            <a:xfrm>
              <a:off x="3411516" y="3567549"/>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9D9D9"/>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3</a:t>
              </a:r>
              <a:endParaRPr lang="en-US" sz="2667" b="0" i="0" u="none" strike="noStrike" kern="0" cap="none" spc="0" baseline="0">
                <a:solidFill>
                  <a:srgbClr val="FFFFFF"/>
                </a:solidFill>
                <a:uFillTx/>
                <a:latin typeface="Arial"/>
                <a:ea typeface="Arial"/>
                <a:cs typeface="Arial"/>
              </a:endParaRPr>
            </a:p>
          </p:txBody>
        </p:sp>
        <p:cxnSp>
          <p:nvCxnSpPr>
            <p:cNvPr id="19" name="Google Shape;1106;p27">
              <a:extLst>
                <a:ext uri="{FF2B5EF4-FFF2-40B4-BE49-F238E27FC236}">
                  <a16:creationId xmlns:a16="http://schemas.microsoft.com/office/drawing/2014/main" id="{80D42501-72A0-278C-6141-119548BF17F5}"/>
                </a:ext>
              </a:extLst>
            </p:cNvPr>
            <p:cNvCxnSpPr>
              <a:stCxn id="16" idx="3"/>
              <a:endCxn id="18" idx="3"/>
            </p:cNvCxnSpPr>
            <p:nvPr/>
          </p:nvCxnSpPr>
          <p:spPr>
            <a:xfrm>
              <a:off x="3005092" y="3732713"/>
              <a:ext cx="406424" cy="252237"/>
            </a:xfrm>
            <a:prstGeom prst="bentConnector3">
              <a:avLst>
                <a:gd name="adj1" fmla="val 50000"/>
              </a:avLst>
            </a:prstGeom>
            <a:noFill/>
            <a:ln w="9528" cap="flat">
              <a:solidFill>
                <a:srgbClr val="000000"/>
              </a:solidFill>
              <a:prstDash val="solid"/>
              <a:round/>
            </a:ln>
          </p:spPr>
        </p:cxnSp>
      </p:grpSp>
      <p:grpSp>
        <p:nvGrpSpPr>
          <p:cNvPr id="20" name="Google Shape;1107;p27">
            <a:extLst>
              <a:ext uri="{FF2B5EF4-FFF2-40B4-BE49-F238E27FC236}">
                <a16:creationId xmlns:a16="http://schemas.microsoft.com/office/drawing/2014/main" id="{E3181584-E448-E0DD-B3BC-B1D40C412D97}"/>
              </a:ext>
            </a:extLst>
          </p:cNvPr>
          <p:cNvGrpSpPr/>
          <p:nvPr/>
        </p:nvGrpSpPr>
        <p:grpSpPr>
          <a:xfrm>
            <a:off x="609593" y="4239213"/>
            <a:ext cx="5240162" cy="1903816"/>
            <a:chOff x="609593" y="4239213"/>
            <a:chExt cx="5240162" cy="1903816"/>
          </a:xfrm>
        </p:grpSpPr>
        <p:cxnSp>
          <p:nvCxnSpPr>
            <p:cNvPr id="21" name="Google Shape;1108;p27">
              <a:extLst>
                <a:ext uri="{FF2B5EF4-FFF2-40B4-BE49-F238E27FC236}">
                  <a16:creationId xmlns:a16="http://schemas.microsoft.com/office/drawing/2014/main" id="{206267D6-2E17-9558-7956-817482126C48}"/>
                </a:ext>
              </a:extLst>
            </p:cNvPr>
            <p:cNvCxnSpPr>
              <a:endCxn id="24" idx="7"/>
            </p:cNvCxnSpPr>
            <p:nvPr/>
          </p:nvCxnSpPr>
          <p:spPr>
            <a:xfrm flipH="1">
              <a:off x="4568544" y="4239213"/>
              <a:ext cx="1281211" cy="919117"/>
            </a:xfrm>
            <a:prstGeom prst="straightConnector1">
              <a:avLst/>
            </a:prstGeom>
            <a:noFill/>
            <a:ln w="9528" cap="flat">
              <a:solidFill>
                <a:srgbClr val="000000"/>
              </a:solidFill>
              <a:prstDash val="solid"/>
              <a:round/>
            </a:ln>
          </p:spPr>
        </p:cxnSp>
        <p:sp>
          <p:nvSpPr>
            <p:cNvPr id="22" name="Google Shape;1110;p27">
              <a:extLst>
                <a:ext uri="{FF2B5EF4-FFF2-40B4-BE49-F238E27FC236}">
                  <a16:creationId xmlns:a16="http://schemas.microsoft.com/office/drawing/2014/main" id="{DB90BFF1-62CE-6409-3959-8FA5AB002C3E}"/>
                </a:ext>
              </a:extLst>
            </p:cNvPr>
            <p:cNvSpPr txBox="1"/>
            <p:nvPr/>
          </p:nvSpPr>
          <p:spPr>
            <a:xfrm>
              <a:off x="609621" y="5036048"/>
              <a:ext cx="2395599" cy="464798"/>
            </a:xfrm>
            <a:prstGeom prst="rect">
              <a:avLst/>
            </a:prstGeom>
            <a:solidFill>
              <a:srgbClr val="F4C3B8"/>
            </a:solid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Mars</a:t>
              </a:r>
            </a:p>
          </p:txBody>
        </p:sp>
        <p:sp>
          <p:nvSpPr>
            <p:cNvPr id="23" name="Google Shape;1111;p27">
              <a:extLst>
                <a:ext uri="{FF2B5EF4-FFF2-40B4-BE49-F238E27FC236}">
                  <a16:creationId xmlns:a16="http://schemas.microsoft.com/office/drawing/2014/main" id="{A835610B-E412-3CF4-5ED2-F22D1CB8A6D2}"/>
                </a:ext>
              </a:extLst>
            </p:cNvPr>
            <p:cNvSpPr txBox="1"/>
            <p:nvPr/>
          </p:nvSpPr>
          <p:spPr>
            <a:xfrm>
              <a:off x="609593" y="5407834"/>
              <a:ext cx="2395599"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Despite being red, Mars is actually a cold place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sp>
          <p:nvSpPr>
            <p:cNvPr id="24" name="Google Shape;1109;p27">
              <a:extLst>
                <a:ext uri="{FF2B5EF4-FFF2-40B4-BE49-F238E27FC236}">
                  <a16:creationId xmlns:a16="http://schemas.microsoft.com/office/drawing/2014/main" id="{6E99077B-9B7C-F32B-CA92-5C1FB6C394EE}"/>
                </a:ext>
              </a:extLst>
            </p:cNvPr>
            <p:cNvSpPr/>
            <p:nvPr/>
          </p:nvSpPr>
          <p:spPr>
            <a:xfrm>
              <a:off x="3855997" y="5036076"/>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4C3B8"/>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5</a:t>
              </a:r>
              <a:endParaRPr lang="en-US" sz="1867" b="0" i="0" u="none" strike="noStrike" kern="0" cap="none" spc="0" baseline="0">
                <a:solidFill>
                  <a:srgbClr val="000000"/>
                </a:solidFill>
                <a:uFillTx/>
                <a:latin typeface="Arial"/>
                <a:ea typeface="Arial"/>
                <a:cs typeface="Arial"/>
              </a:endParaRPr>
            </a:p>
          </p:txBody>
        </p:sp>
        <p:cxnSp>
          <p:nvCxnSpPr>
            <p:cNvPr id="25" name="Google Shape;1112;p27">
              <a:extLst>
                <a:ext uri="{FF2B5EF4-FFF2-40B4-BE49-F238E27FC236}">
                  <a16:creationId xmlns:a16="http://schemas.microsoft.com/office/drawing/2014/main" id="{E4926D41-B07A-FBAB-992D-298D760970BF}"/>
                </a:ext>
              </a:extLst>
            </p:cNvPr>
            <p:cNvCxnSpPr>
              <a:stCxn id="22" idx="3"/>
              <a:endCxn id="24" idx="3"/>
            </p:cNvCxnSpPr>
            <p:nvPr/>
          </p:nvCxnSpPr>
          <p:spPr>
            <a:xfrm>
              <a:off x="3005220" y="5268447"/>
              <a:ext cx="850777" cy="185030"/>
            </a:xfrm>
            <a:prstGeom prst="bentConnector3">
              <a:avLst>
                <a:gd name="adj1" fmla="val 50000"/>
              </a:avLst>
            </a:prstGeom>
            <a:noFill/>
            <a:ln w="9528" cap="flat">
              <a:solidFill>
                <a:srgbClr val="000000"/>
              </a:solidFill>
              <a:prstDash val="solid"/>
              <a:round/>
            </a:ln>
          </p:spPr>
        </p:cxnSp>
      </p:grpSp>
      <p:grpSp>
        <p:nvGrpSpPr>
          <p:cNvPr id="26" name="Google Shape;1113;p27">
            <a:extLst>
              <a:ext uri="{FF2B5EF4-FFF2-40B4-BE49-F238E27FC236}">
                <a16:creationId xmlns:a16="http://schemas.microsoft.com/office/drawing/2014/main" id="{1577AB8B-56F6-111A-E600-3868661FDCDF}"/>
              </a:ext>
            </a:extLst>
          </p:cNvPr>
          <p:cNvGrpSpPr/>
          <p:nvPr/>
        </p:nvGrpSpPr>
        <p:grpSpPr>
          <a:xfrm>
            <a:off x="6358306" y="1962951"/>
            <a:ext cx="5224187" cy="1767699"/>
            <a:chOff x="6358306" y="1962951"/>
            <a:chExt cx="5224187" cy="1767699"/>
          </a:xfrm>
        </p:grpSpPr>
        <p:cxnSp>
          <p:nvCxnSpPr>
            <p:cNvPr id="27" name="Google Shape;1114;p27">
              <a:extLst>
                <a:ext uri="{FF2B5EF4-FFF2-40B4-BE49-F238E27FC236}">
                  <a16:creationId xmlns:a16="http://schemas.microsoft.com/office/drawing/2014/main" id="{258CF5D2-6EAE-6FF4-B844-1638CBBAD3CF}"/>
                </a:ext>
              </a:extLst>
            </p:cNvPr>
            <p:cNvCxnSpPr>
              <a:endCxn id="28" idx="5"/>
            </p:cNvCxnSpPr>
            <p:nvPr/>
          </p:nvCxnSpPr>
          <p:spPr>
            <a:xfrm flipV="1">
              <a:off x="6358306" y="2811588"/>
              <a:ext cx="1265146" cy="919062"/>
            </a:xfrm>
            <a:prstGeom prst="straightConnector1">
              <a:avLst/>
            </a:prstGeom>
            <a:noFill/>
            <a:ln w="9528" cap="flat">
              <a:solidFill>
                <a:srgbClr val="000000"/>
              </a:solidFill>
              <a:prstDash val="solid"/>
              <a:round/>
            </a:ln>
          </p:spPr>
        </p:cxnSp>
        <p:sp>
          <p:nvSpPr>
            <p:cNvPr id="28" name="Google Shape;1115;p27">
              <a:extLst>
                <a:ext uri="{FF2B5EF4-FFF2-40B4-BE49-F238E27FC236}">
                  <a16:creationId xmlns:a16="http://schemas.microsoft.com/office/drawing/2014/main" id="{8BC33B05-E505-AEBA-2A26-C02734308239}"/>
                </a:ext>
              </a:extLst>
            </p:cNvPr>
            <p:cNvSpPr/>
            <p:nvPr/>
          </p:nvSpPr>
          <p:spPr>
            <a:xfrm>
              <a:off x="7501198" y="2099041"/>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856D"/>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2</a:t>
              </a:r>
              <a:endParaRPr lang="en-US" sz="1867" b="0" i="0" u="none" strike="noStrike" kern="0" cap="none" spc="0" baseline="0">
                <a:solidFill>
                  <a:srgbClr val="000000"/>
                </a:solidFill>
                <a:uFillTx/>
                <a:latin typeface="Arial"/>
                <a:ea typeface="Arial"/>
                <a:cs typeface="Arial"/>
              </a:endParaRPr>
            </a:p>
          </p:txBody>
        </p:sp>
        <p:sp>
          <p:nvSpPr>
            <p:cNvPr id="29" name="Google Shape;1116;p27">
              <a:extLst>
                <a:ext uri="{FF2B5EF4-FFF2-40B4-BE49-F238E27FC236}">
                  <a16:creationId xmlns:a16="http://schemas.microsoft.com/office/drawing/2014/main" id="{63FBAC10-1DFD-37ED-EC11-0A73E3105C24}"/>
                </a:ext>
              </a:extLst>
            </p:cNvPr>
            <p:cNvSpPr txBox="1"/>
            <p:nvPr/>
          </p:nvSpPr>
          <p:spPr>
            <a:xfrm>
              <a:off x="9186894" y="1962951"/>
              <a:ext cx="2395599" cy="464798"/>
            </a:xfrm>
            <a:prstGeom prst="rect">
              <a:avLst/>
            </a:prstGeom>
            <a:solidFill>
              <a:srgbClr val="DA856D"/>
            </a:solid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Venus</a:t>
              </a:r>
            </a:p>
          </p:txBody>
        </p:sp>
        <p:sp>
          <p:nvSpPr>
            <p:cNvPr id="30" name="Google Shape;1117;p27">
              <a:extLst>
                <a:ext uri="{FF2B5EF4-FFF2-40B4-BE49-F238E27FC236}">
                  <a16:creationId xmlns:a16="http://schemas.microsoft.com/office/drawing/2014/main" id="{FB3F9546-632E-C4D0-7E1E-539405C2287E}"/>
                </a:ext>
              </a:extLst>
            </p:cNvPr>
            <p:cNvSpPr txBox="1"/>
            <p:nvPr/>
          </p:nvSpPr>
          <p:spPr>
            <a:xfrm>
              <a:off x="9186867" y="2334737"/>
              <a:ext cx="2395599"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It is terribly hot, even hotter than Mercury</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cxnSp>
          <p:nvCxnSpPr>
            <p:cNvPr id="31" name="Google Shape;1118;p27">
              <a:extLst>
                <a:ext uri="{FF2B5EF4-FFF2-40B4-BE49-F238E27FC236}">
                  <a16:creationId xmlns:a16="http://schemas.microsoft.com/office/drawing/2014/main" id="{83013B60-CBB7-9A45-F99C-EB95A58533EE}"/>
                </a:ext>
              </a:extLst>
            </p:cNvPr>
            <p:cNvCxnSpPr>
              <a:endCxn id="28" idx="1"/>
            </p:cNvCxnSpPr>
            <p:nvPr/>
          </p:nvCxnSpPr>
          <p:spPr>
            <a:xfrm flipH="1">
              <a:off x="8335999" y="2195245"/>
              <a:ext cx="850804" cy="321202"/>
            </a:xfrm>
            <a:prstGeom prst="bentConnector3">
              <a:avLst/>
            </a:prstGeom>
            <a:noFill/>
            <a:ln w="9528" cap="flat">
              <a:solidFill>
                <a:srgbClr val="000000"/>
              </a:solidFill>
              <a:prstDash val="solid"/>
              <a:round/>
            </a:ln>
          </p:spPr>
        </p:cxnSp>
      </p:grpSp>
      <p:grpSp>
        <p:nvGrpSpPr>
          <p:cNvPr id="32" name="Google Shape;1119;p27">
            <a:extLst>
              <a:ext uri="{FF2B5EF4-FFF2-40B4-BE49-F238E27FC236}">
                <a16:creationId xmlns:a16="http://schemas.microsoft.com/office/drawing/2014/main" id="{0733D36D-A003-AB1C-A369-2204403106A9}"/>
              </a:ext>
            </a:extLst>
          </p:cNvPr>
          <p:cNvGrpSpPr/>
          <p:nvPr/>
        </p:nvGrpSpPr>
        <p:grpSpPr>
          <a:xfrm>
            <a:off x="6463637" y="3500314"/>
            <a:ext cx="5118856" cy="1105362"/>
            <a:chOff x="6463637" y="3500314"/>
            <a:chExt cx="5118856" cy="1105362"/>
          </a:xfrm>
        </p:grpSpPr>
        <p:cxnSp>
          <p:nvCxnSpPr>
            <p:cNvPr id="33" name="Google Shape;1120;p27">
              <a:extLst>
                <a:ext uri="{FF2B5EF4-FFF2-40B4-BE49-F238E27FC236}">
                  <a16:creationId xmlns:a16="http://schemas.microsoft.com/office/drawing/2014/main" id="{35B3C257-854C-CFC6-3045-BDD6A5F8C566}"/>
                </a:ext>
              </a:extLst>
            </p:cNvPr>
            <p:cNvCxnSpPr>
              <a:endCxn id="34" idx="3"/>
            </p:cNvCxnSpPr>
            <p:nvPr/>
          </p:nvCxnSpPr>
          <p:spPr>
            <a:xfrm>
              <a:off x="6463637" y="3984936"/>
              <a:ext cx="1482014" cy="14"/>
            </a:xfrm>
            <a:prstGeom prst="straightConnector1">
              <a:avLst/>
            </a:prstGeom>
            <a:noFill/>
            <a:ln w="9528" cap="flat">
              <a:solidFill>
                <a:srgbClr val="000000"/>
              </a:solidFill>
              <a:prstDash val="solid"/>
              <a:round/>
            </a:ln>
          </p:spPr>
        </p:cxnSp>
        <p:sp>
          <p:nvSpPr>
            <p:cNvPr id="34" name="Google Shape;1121;p27">
              <a:extLst>
                <a:ext uri="{FF2B5EF4-FFF2-40B4-BE49-F238E27FC236}">
                  <a16:creationId xmlns:a16="http://schemas.microsoft.com/office/drawing/2014/main" id="{AAF7885B-26F7-6619-E65C-8891AB3CAF3E}"/>
                </a:ext>
              </a:extLst>
            </p:cNvPr>
            <p:cNvSpPr/>
            <p:nvPr/>
          </p:nvSpPr>
          <p:spPr>
            <a:xfrm>
              <a:off x="7945651" y="3567549"/>
              <a:ext cx="834801" cy="8348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9D9D9"/>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Fira Sans Extra Condensed"/>
                  <a:ea typeface="Fira Sans Extra Condensed"/>
                  <a:cs typeface="Fira Sans Extra Condensed"/>
                </a:rPr>
                <a:t>4</a:t>
              </a:r>
              <a:endParaRPr lang="en-US" sz="1867" b="0" i="0" u="none" strike="noStrike" kern="0" cap="none" spc="0" baseline="0">
                <a:solidFill>
                  <a:srgbClr val="000000"/>
                </a:solidFill>
                <a:uFillTx/>
                <a:latin typeface="Arial"/>
                <a:ea typeface="Arial"/>
                <a:cs typeface="Arial"/>
              </a:endParaRPr>
            </a:p>
          </p:txBody>
        </p:sp>
        <p:sp>
          <p:nvSpPr>
            <p:cNvPr id="35" name="Google Shape;1122;p27">
              <a:extLst>
                <a:ext uri="{FF2B5EF4-FFF2-40B4-BE49-F238E27FC236}">
                  <a16:creationId xmlns:a16="http://schemas.microsoft.com/office/drawing/2014/main" id="{305E2510-9C81-34BE-CFDD-E1009A284057}"/>
                </a:ext>
              </a:extLst>
            </p:cNvPr>
            <p:cNvSpPr txBox="1"/>
            <p:nvPr/>
          </p:nvSpPr>
          <p:spPr>
            <a:xfrm>
              <a:off x="9186894" y="3500314"/>
              <a:ext cx="2395599" cy="464798"/>
            </a:xfrm>
            <a:prstGeom prst="rect">
              <a:avLst/>
            </a:prstGeom>
            <a:solidFill>
              <a:srgbClr val="D9D9D9"/>
            </a:solid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Fira Sans Extra Condensed"/>
                  <a:ea typeface="Fira Sans Extra Condensed"/>
                  <a:cs typeface="Fira Sans Extra Condensed"/>
                </a:rPr>
                <a:t>Earth</a:t>
              </a:r>
            </a:p>
          </p:txBody>
        </p:sp>
        <p:sp>
          <p:nvSpPr>
            <p:cNvPr id="36" name="Google Shape;1123;p27">
              <a:extLst>
                <a:ext uri="{FF2B5EF4-FFF2-40B4-BE49-F238E27FC236}">
                  <a16:creationId xmlns:a16="http://schemas.microsoft.com/office/drawing/2014/main" id="{6277284E-94E0-CAE3-2EA5-5C836AF52EF4}"/>
                </a:ext>
              </a:extLst>
            </p:cNvPr>
            <p:cNvSpPr txBox="1"/>
            <p:nvPr/>
          </p:nvSpPr>
          <p:spPr>
            <a:xfrm>
              <a:off x="9186867" y="3870481"/>
              <a:ext cx="2395599" cy="735195"/>
            </a:xfrm>
            <a:prstGeom prst="rect">
              <a:avLst/>
            </a:prstGeom>
            <a:solidFill>
              <a:srgbClr val="D9D9D9"/>
            </a:solid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The Earth is the planet where we all live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00"/>
                </a:solidFill>
                <a:uFillTx/>
                <a:latin typeface="Roboto"/>
                <a:ea typeface="Roboto"/>
                <a:cs typeface="Roboto"/>
              </a:endParaRPr>
            </a:p>
          </p:txBody>
        </p:sp>
        <p:cxnSp>
          <p:nvCxnSpPr>
            <p:cNvPr id="37" name="Google Shape;1124;p27">
              <a:extLst>
                <a:ext uri="{FF2B5EF4-FFF2-40B4-BE49-F238E27FC236}">
                  <a16:creationId xmlns:a16="http://schemas.microsoft.com/office/drawing/2014/main" id="{72B335B6-4523-AF19-1931-CD319D282FB0}"/>
                </a:ext>
              </a:extLst>
            </p:cNvPr>
            <p:cNvCxnSpPr>
              <a:stCxn id="35" idx="1"/>
              <a:endCxn id="34" idx="1"/>
            </p:cNvCxnSpPr>
            <p:nvPr/>
          </p:nvCxnSpPr>
          <p:spPr>
            <a:xfrm rot="10800000" flipV="1">
              <a:off x="8780452" y="3732712"/>
              <a:ext cx="406442" cy="252237"/>
            </a:xfrm>
            <a:prstGeom prst="bentConnector3">
              <a:avLst>
                <a:gd name="adj1" fmla="val 50000"/>
              </a:avLst>
            </a:prstGeom>
            <a:noFill/>
            <a:ln w="9528" cap="flat">
              <a:solidFill>
                <a:srgbClr val="000000"/>
              </a:solidFill>
              <a:prstDash val="solid"/>
              <a:round/>
            </a:ln>
          </p:spPr>
        </p:cxnSp>
      </p:grpSp>
      <p:sp>
        <p:nvSpPr>
          <p:cNvPr id="38" name="Google Shape;1125;p27">
            <a:extLst>
              <a:ext uri="{FF2B5EF4-FFF2-40B4-BE49-F238E27FC236}">
                <a16:creationId xmlns:a16="http://schemas.microsoft.com/office/drawing/2014/main" id="{AA3E4038-53D2-145A-D219-D6BB4A26980C}"/>
              </a:ext>
            </a:extLst>
          </p:cNvPr>
          <p:cNvSpPr txBox="1">
            <a:spLocks noGrp="1"/>
          </p:cNvSpPr>
          <p:nvPr>
            <p:ph type="title"/>
          </p:nvPr>
        </p:nvSpPr>
        <p:spPr/>
        <p:txBody>
          <a:bodyPr lIns="121898" tIns="121898" rIns="121898" bIns="121898"/>
          <a:lstStyle/>
          <a:p>
            <a:pPr lvl="0"/>
            <a:r>
              <a:rPr lang="en-US"/>
              <a:t>Basketball Infographics</a:t>
            </a:r>
          </a:p>
        </p:txBody>
      </p:sp>
      <p:sp>
        <p:nvSpPr>
          <p:cNvPr id="39" name="Franja diagonal 52">
            <a:extLst>
              <a:ext uri="{FF2B5EF4-FFF2-40B4-BE49-F238E27FC236}">
                <a16:creationId xmlns:a16="http://schemas.microsoft.com/office/drawing/2014/main" id="{61DF6138-E71B-1B74-FE2C-A5C579A1B859}"/>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0" name="Franja diagonal 53">
            <a:extLst>
              <a:ext uri="{FF2B5EF4-FFF2-40B4-BE49-F238E27FC236}">
                <a16:creationId xmlns:a16="http://schemas.microsoft.com/office/drawing/2014/main" id="{E30D86BB-3347-1226-0A9A-3528BA8D5C39}"/>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1" name="Freeform 6">
            <a:extLst>
              <a:ext uri="{FF2B5EF4-FFF2-40B4-BE49-F238E27FC236}">
                <a16:creationId xmlns:a16="http://schemas.microsoft.com/office/drawing/2014/main" id="{A5844DEB-7E43-7276-EEA7-C5515D3391EA}"/>
              </a:ext>
            </a:extLst>
          </p:cNvPr>
          <p:cNvSpPr/>
          <p:nvPr/>
        </p:nvSpPr>
        <p:spPr>
          <a:xfrm>
            <a:off x="4679954" y="2911477"/>
            <a:ext cx="3136904" cy="2135188"/>
          </a:xfrm>
          <a:custGeom>
            <a:avLst/>
            <a:gdLst>
              <a:gd name="f0" fmla="val 10800000"/>
              <a:gd name="f1" fmla="val 5400000"/>
              <a:gd name="f2" fmla="val 360"/>
              <a:gd name="f3" fmla="val 180"/>
              <a:gd name="f4" fmla="val w"/>
              <a:gd name="f5" fmla="val h"/>
              <a:gd name="f6" fmla="val 0"/>
              <a:gd name="f7" fmla="val 502"/>
              <a:gd name="f8" fmla="val 341"/>
              <a:gd name="f9" fmla="val 52"/>
              <a:gd name="f10" fmla="val 170"/>
              <a:gd name="f11" fmla="val 35"/>
              <a:gd name="f12" fmla="val 146"/>
              <a:gd name="f13" fmla="val 18"/>
              <a:gd name="f14" fmla="val 122"/>
              <a:gd name="f15" fmla="val 97"/>
              <a:gd name="f16" fmla="val 23"/>
              <a:gd name="f17" fmla="val 80"/>
              <a:gd name="f18" fmla="val 45"/>
              <a:gd name="f19" fmla="val 63"/>
              <a:gd name="f20" fmla="val 69"/>
              <a:gd name="f21" fmla="val 49"/>
              <a:gd name="f22" fmla="val 54"/>
              <a:gd name="f23" fmla="val 68"/>
              <a:gd name="f24" fmla="val 76"/>
              <a:gd name="f25" fmla="val 72"/>
              <a:gd name="f26" fmla="val 82"/>
              <a:gd name="f27" fmla="val 116"/>
              <a:gd name="f28" fmla="val 86"/>
              <a:gd name="f29" fmla="val 123"/>
              <a:gd name="f30" fmla="val 89"/>
              <a:gd name="f31" fmla="val 125"/>
              <a:gd name="f32" fmla="val 121"/>
              <a:gd name="f33" fmla="val 111"/>
              <a:gd name="f34" fmla="val 113"/>
              <a:gd name="f35" fmla="val 114"/>
              <a:gd name="f36" fmla="val 108"/>
              <a:gd name="f37" fmla="val 104"/>
              <a:gd name="f38" fmla="val 67"/>
              <a:gd name="f39" fmla="val 41"/>
              <a:gd name="f40" fmla="val 128"/>
              <a:gd name="f41" fmla="val 15"/>
              <a:gd name="f42" fmla="val 129"/>
              <a:gd name="f43" fmla="val 14"/>
              <a:gd name="f44" fmla="val 132"/>
              <a:gd name="f45" fmla="val 12"/>
              <a:gd name="f46" fmla="val 134"/>
              <a:gd name="f47" fmla="val 144"/>
              <a:gd name="f48" fmla="val 9"/>
              <a:gd name="f49" fmla="val 154"/>
              <a:gd name="f50" fmla="val 5"/>
              <a:gd name="f51" fmla="val 164"/>
              <a:gd name="f52" fmla="val 173"/>
              <a:gd name="f53" fmla="val 6"/>
              <a:gd name="f54" fmla="val 183"/>
              <a:gd name="f55" fmla="val 192"/>
              <a:gd name="f56" fmla="val 13"/>
              <a:gd name="f57" fmla="val 235"/>
              <a:gd name="f58" fmla="val 30"/>
              <a:gd name="f59" fmla="val 278"/>
              <a:gd name="f60" fmla="val 29"/>
              <a:gd name="f61" fmla="val 320"/>
              <a:gd name="f62" fmla="val 339"/>
              <a:gd name="f63" fmla="val 355"/>
              <a:gd name="f64" fmla="val 372"/>
              <a:gd name="f65" fmla="val 373"/>
              <a:gd name="f66" fmla="val 375"/>
              <a:gd name="f67" fmla="val 16"/>
              <a:gd name="f68" fmla="val 376"/>
              <a:gd name="f69" fmla="val 17"/>
              <a:gd name="f70" fmla="val 391"/>
              <a:gd name="f71" fmla="val 401"/>
              <a:gd name="f72" fmla="val 75"/>
              <a:gd name="f73" fmla="val 392"/>
              <a:gd name="f74" fmla="val 107"/>
              <a:gd name="f75" fmla="val 110"/>
              <a:gd name="f76" fmla="val 393"/>
              <a:gd name="f77" fmla="val 394"/>
              <a:gd name="f78" fmla="val 115"/>
              <a:gd name="f79" fmla="val 399"/>
              <a:gd name="f80" fmla="val 118"/>
              <a:gd name="f81" fmla="val 405"/>
              <a:gd name="f82" fmla="val 411"/>
              <a:gd name="f83" fmla="val 413"/>
              <a:gd name="f84" fmla="val 418"/>
              <a:gd name="f85" fmla="val 120"/>
              <a:gd name="f86" fmla="val 419"/>
              <a:gd name="f87" fmla="val 117"/>
              <a:gd name="f88" fmla="val 429"/>
              <a:gd name="f89" fmla="val 101"/>
              <a:gd name="f90" fmla="val 433"/>
              <a:gd name="f91" fmla="val 84"/>
              <a:gd name="f92" fmla="val 65"/>
              <a:gd name="f93" fmla="val 434"/>
              <a:gd name="f94" fmla="val 59"/>
              <a:gd name="f95" fmla="val 53"/>
              <a:gd name="f96" fmla="val 457"/>
              <a:gd name="f97" fmla="val 62"/>
              <a:gd name="f98" fmla="val 479"/>
              <a:gd name="f99" fmla="val 79"/>
              <a:gd name="f100" fmla="val 96"/>
              <a:gd name="f101" fmla="val 485"/>
              <a:gd name="f102" fmla="val 468"/>
              <a:gd name="f103" fmla="val 145"/>
              <a:gd name="f104" fmla="val 451"/>
              <a:gd name="f105" fmla="val 169"/>
              <a:gd name="f106" fmla="val 157"/>
              <a:gd name="f107" fmla="val 414"/>
              <a:gd name="f108" fmla="val 396"/>
              <a:gd name="f109" fmla="val 133"/>
              <a:gd name="f110" fmla="val 383"/>
              <a:gd name="f111" fmla="val 124"/>
              <a:gd name="f112" fmla="val 374"/>
              <a:gd name="f113" fmla="val 127"/>
              <a:gd name="f114" fmla="val 370"/>
              <a:gd name="f115" fmla="val 143"/>
              <a:gd name="f116" fmla="val 361"/>
              <a:gd name="f117" fmla="val 182"/>
              <a:gd name="f118" fmla="val 359"/>
              <a:gd name="f119" fmla="val 222"/>
              <a:gd name="f120" fmla="val 262"/>
              <a:gd name="f121" fmla="val 362"/>
              <a:gd name="f122" fmla="val 276"/>
              <a:gd name="f123" fmla="val 363"/>
              <a:gd name="f124" fmla="val 289"/>
              <a:gd name="f125" fmla="val 364"/>
              <a:gd name="f126" fmla="val 303"/>
              <a:gd name="f127" fmla="val 305"/>
              <a:gd name="f128" fmla="val 309"/>
              <a:gd name="f129" fmla="val 310"/>
              <a:gd name="f130" fmla="val 337"/>
              <a:gd name="f131" fmla="val 322"/>
              <a:gd name="f132" fmla="val 314"/>
              <a:gd name="f133" fmla="val 332"/>
              <a:gd name="f134" fmla="val 288"/>
              <a:gd name="f135" fmla="val 336"/>
              <a:gd name="f136" fmla="val 275"/>
              <a:gd name="f137" fmla="val 338"/>
              <a:gd name="f138" fmla="val 263"/>
              <a:gd name="f139" fmla="val 250"/>
              <a:gd name="f140" fmla="val 237"/>
              <a:gd name="f141" fmla="val 223"/>
              <a:gd name="f142" fmla="val 210"/>
              <a:gd name="f143" fmla="val 187"/>
              <a:gd name="f144" fmla="val 166"/>
              <a:gd name="f145" fmla="val 321"/>
              <a:gd name="f146" fmla="val 311"/>
              <a:gd name="f147" fmla="val 140"/>
              <a:gd name="f148" fmla="val 138"/>
              <a:gd name="f149" fmla="val 306"/>
              <a:gd name="f150" fmla="val 139"/>
              <a:gd name="f151" fmla="val 301"/>
              <a:gd name="f152" fmla="val 251"/>
              <a:gd name="f153" fmla="val 201"/>
              <a:gd name="f154" fmla="val 152"/>
              <a:gd name="f155" fmla="val 147"/>
              <a:gd name="f156" fmla="val 131"/>
              <a:gd name="f157" fmla="val 119"/>
              <a:gd name="f158" fmla="val 92"/>
              <a:gd name="f159" fmla="val 58"/>
              <a:gd name="f160" fmla="val 56"/>
              <a:gd name="f161" fmla="val 167"/>
              <a:gd name="f162" fmla="val 168"/>
              <a:gd name="f163" fmla="val 294"/>
              <a:gd name="f164" fmla="val 160"/>
              <a:gd name="f165" fmla="val 159"/>
              <a:gd name="f166" fmla="val 158"/>
              <a:gd name="f167" fmla="val 293"/>
              <a:gd name="f168" fmla="val 295"/>
              <a:gd name="f169" fmla="val 156"/>
              <a:gd name="f170" fmla="val 297"/>
              <a:gd name="f171" fmla="val 298"/>
              <a:gd name="f172" fmla="val 308"/>
              <a:gd name="f173" fmla="val 319"/>
              <a:gd name="f174" fmla="val 327"/>
              <a:gd name="f175" fmla="val 343"/>
              <a:gd name="f176" fmla="val 99"/>
              <a:gd name="f177" fmla="val 333"/>
              <a:gd name="f178" fmla="val 74"/>
              <a:gd name="f179" fmla="val 307"/>
              <a:gd name="f180" fmla="val 286"/>
              <a:gd name="f181" fmla="val 267"/>
              <a:gd name="f182" fmla="val 249"/>
              <a:gd name="f183" fmla="val 78"/>
              <a:gd name="f184" fmla="val 242"/>
              <a:gd name="f185" fmla="val 83"/>
              <a:gd name="f186" fmla="val 241"/>
              <a:gd name="f187" fmla="val 91"/>
              <a:gd name="f188" fmla="val 245"/>
              <a:gd name="f189" fmla="val 98"/>
              <a:gd name="f190" fmla="val 248"/>
              <a:gd name="f191" fmla="val 105"/>
              <a:gd name="f192" fmla="val 256"/>
              <a:gd name="f193" fmla="val 264"/>
              <a:gd name="f194" fmla="val 268"/>
              <a:gd name="f195" fmla="val 103"/>
              <a:gd name="f196" fmla="val 272"/>
              <a:gd name="f197" fmla="val 100"/>
              <a:gd name="f198" fmla="val 283"/>
              <a:gd name="f199" fmla="val 291"/>
              <a:gd name="f200" fmla="val 94"/>
              <a:gd name="f201" fmla="val 300"/>
              <a:gd name="f202" fmla="val 290"/>
              <a:gd name="f203" fmla="val 243"/>
              <a:gd name="f204" fmla="val 240"/>
              <a:gd name="f205" fmla="val 172"/>
              <a:gd name="f206" fmla="val 244"/>
              <a:gd name="f207" fmla="val 247"/>
              <a:gd name="f208" fmla="val 188"/>
              <a:gd name="f209" fmla="val 254"/>
              <a:gd name="f210" fmla="val 191"/>
              <a:gd name="f211" fmla="val 281"/>
              <a:gd name="f212" fmla="val 331"/>
              <a:gd name="f213" fmla="val 185"/>
              <a:gd name="f214" fmla="val 176"/>
              <a:gd name="f215" fmla="val 252"/>
              <a:gd name="f216" fmla="val 258"/>
              <a:gd name="f217" fmla="val 271"/>
              <a:gd name="f218" fmla="val 324"/>
              <a:gd name="f219" fmla="val 255"/>
              <a:gd name="f220" fmla="val 238"/>
              <a:gd name="f221" fmla="val 225"/>
              <a:gd name="f222" fmla="val 273"/>
              <a:gd name="f223" fmla="val 236"/>
              <a:gd name="f224" fmla="val 200"/>
              <a:gd name="f225" fmla="val 178"/>
              <a:gd name="f226" fmla="val 181"/>
              <a:gd name="f227" fmla="val 212"/>
              <a:gd name="f228" fmla="val 232"/>
              <a:gd name="f229" fmla="val 102"/>
              <a:gd name="f230" fmla="val 106"/>
              <a:gd name="f231" fmla="val 130"/>
              <a:gd name="f232" fmla="val 151"/>
              <a:gd name="f233" fmla="val 190"/>
              <a:gd name="f234" fmla="val 218"/>
              <a:gd name="f235" fmla="val 85"/>
              <a:gd name="f236" fmla="val 211"/>
              <a:gd name="f237" fmla="val 202"/>
              <a:gd name="f238" fmla="val 165"/>
              <a:gd name="f239" fmla="val 175"/>
              <a:gd name="f240" fmla="+- 0 0 -90"/>
              <a:gd name="f241" fmla="*/ f4 1 502"/>
              <a:gd name="f242" fmla="*/ f5 1 341"/>
              <a:gd name="f243" fmla="val f6"/>
              <a:gd name="f244" fmla="val f7"/>
              <a:gd name="f245" fmla="val f8"/>
              <a:gd name="f246" fmla="*/ f240 f0 1"/>
              <a:gd name="f247" fmla="+- f245 0 f243"/>
              <a:gd name="f248" fmla="+- f244 0 f243"/>
              <a:gd name="f249" fmla="*/ f246 1 f3"/>
              <a:gd name="f250" fmla="*/ f248 1 502"/>
              <a:gd name="f251" fmla="*/ f247 1 341"/>
              <a:gd name="f252" fmla="*/ 0 f248 1"/>
              <a:gd name="f253" fmla="*/ 97 f247 1"/>
              <a:gd name="f254" fmla="*/ 69 f248 1"/>
              <a:gd name="f255" fmla="*/ 54 f247 1"/>
              <a:gd name="f256" fmla="*/ 97 f248 1"/>
              <a:gd name="f257" fmla="*/ 121 f247 1"/>
              <a:gd name="f258" fmla="*/ 128 f248 1"/>
              <a:gd name="f259" fmla="*/ 15 f247 1"/>
              <a:gd name="f260" fmla="*/ 164 f248 1"/>
              <a:gd name="f261" fmla="*/ 5 f247 1"/>
              <a:gd name="f262" fmla="*/ 320 f248 1"/>
              <a:gd name="f263" fmla="*/ 9 f247 1"/>
              <a:gd name="f264" fmla="*/ 376 f248 1"/>
              <a:gd name="f265" fmla="*/ 17 f247 1"/>
              <a:gd name="f266" fmla="*/ 394 f248 1"/>
              <a:gd name="f267" fmla="*/ 115 f247 1"/>
              <a:gd name="f268" fmla="*/ 419 f248 1"/>
              <a:gd name="f269" fmla="*/ 117 f247 1"/>
              <a:gd name="f270" fmla="*/ 433 f248 1"/>
              <a:gd name="f271" fmla="*/ 45 f247 1"/>
              <a:gd name="f272" fmla="*/ 451 f248 1"/>
              <a:gd name="f273" fmla="*/ 169 f247 1"/>
              <a:gd name="f274" fmla="*/ 370 f248 1"/>
              <a:gd name="f275" fmla="*/ 143 f247 1"/>
              <a:gd name="f276" fmla="*/ 364 f248 1"/>
              <a:gd name="f277" fmla="*/ 303 f247 1"/>
              <a:gd name="f278" fmla="*/ 288 f248 1"/>
              <a:gd name="f279" fmla="*/ 336 f247 1"/>
              <a:gd name="f280" fmla="*/ 210 f248 1"/>
              <a:gd name="f281" fmla="*/ 139 f248 1"/>
              <a:gd name="f282" fmla="*/ 301 f247 1"/>
              <a:gd name="f283" fmla="*/ 131 f248 1"/>
              <a:gd name="f284" fmla="*/ 139 f247 1"/>
              <a:gd name="f285" fmla="*/ 58 f248 1"/>
              <a:gd name="f286" fmla="*/ 166 f247 1"/>
              <a:gd name="f287" fmla="*/ 294 f248 1"/>
              <a:gd name="f288" fmla="*/ 160 f247 1"/>
              <a:gd name="f289" fmla="*/ 298 f248 1"/>
              <a:gd name="f290" fmla="*/ 154 f247 1"/>
              <a:gd name="f291" fmla="*/ 307 f248 1"/>
              <a:gd name="f292" fmla="*/ 68 f247 1"/>
              <a:gd name="f293" fmla="*/ 245 f248 1"/>
              <a:gd name="f294" fmla="*/ 98 f247 1"/>
              <a:gd name="f295" fmla="*/ 276 f248 1"/>
              <a:gd name="f296" fmla="*/ 99 f247 1"/>
              <a:gd name="f297" fmla="*/ 290 f248 1"/>
              <a:gd name="f298" fmla="*/ 244 f248 1"/>
              <a:gd name="f299" fmla="*/ 180 f247 1"/>
              <a:gd name="f300" fmla="*/ 191 f247 1"/>
              <a:gd name="f301" fmla="*/ 252 f248 1"/>
              <a:gd name="f302" fmla="*/ 258 f247 1"/>
              <a:gd name="f303" fmla="*/ 324 f248 1"/>
              <a:gd name="f304" fmla="*/ 244 f247 1"/>
              <a:gd name="f305" fmla="*/ 310 f248 1"/>
              <a:gd name="f306" fmla="*/ 223 f247 1"/>
              <a:gd name="f307" fmla="*/ 178 f248 1"/>
              <a:gd name="f308" fmla="*/ 245 f247 1"/>
              <a:gd name="f309" fmla="*/ 182 f248 1"/>
              <a:gd name="f310" fmla="*/ 110 f247 1"/>
              <a:gd name="f311" fmla="*/ 200 f248 1"/>
              <a:gd name="f312" fmla="*/ 218 f248 1"/>
              <a:gd name="f313" fmla="*/ 85 f247 1"/>
              <a:gd name="f314" fmla="*/ 173 f248 1"/>
              <a:gd name="f315" fmla="*/ 67 f247 1"/>
              <a:gd name="f316" fmla="+- f249 0 f1"/>
              <a:gd name="f317" fmla="*/ f252 1 502"/>
              <a:gd name="f318" fmla="*/ f253 1 341"/>
              <a:gd name="f319" fmla="*/ f254 1 502"/>
              <a:gd name="f320" fmla="*/ f255 1 341"/>
              <a:gd name="f321" fmla="*/ f256 1 502"/>
              <a:gd name="f322" fmla="*/ f257 1 341"/>
              <a:gd name="f323" fmla="*/ f258 1 502"/>
              <a:gd name="f324" fmla="*/ f259 1 341"/>
              <a:gd name="f325" fmla="*/ f260 1 502"/>
              <a:gd name="f326" fmla="*/ f261 1 341"/>
              <a:gd name="f327" fmla="*/ f262 1 502"/>
              <a:gd name="f328" fmla="*/ f263 1 341"/>
              <a:gd name="f329" fmla="*/ f264 1 502"/>
              <a:gd name="f330" fmla="*/ f265 1 341"/>
              <a:gd name="f331" fmla="*/ f266 1 502"/>
              <a:gd name="f332" fmla="*/ f267 1 341"/>
              <a:gd name="f333" fmla="*/ f268 1 502"/>
              <a:gd name="f334" fmla="*/ f269 1 341"/>
              <a:gd name="f335" fmla="*/ f270 1 502"/>
              <a:gd name="f336" fmla="*/ f271 1 341"/>
              <a:gd name="f337" fmla="*/ f272 1 502"/>
              <a:gd name="f338" fmla="*/ f273 1 341"/>
              <a:gd name="f339" fmla="*/ f274 1 502"/>
              <a:gd name="f340" fmla="*/ f275 1 341"/>
              <a:gd name="f341" fmla="*/ f276 1 502"/>
              <a:gd name="f342" fmla="*/ f277 1 341"/>
              <a:gd name="f343" fmla="*/ f278 1 502"/>
              <a:gd name="f344" fmla="*/ f279 1 341"/>
              <a:gd name="f345" fmla="*/ f280 1 502"/>
              <a:gd name="f346" fmla="*/ f281 1 502"/>
              <a:gd name="f347" fmla="*/ f282 1 341"/>
              <a:gd name="f348" fmla="*/ f283 1 502"/>
              <a:gd name="f349" fmla="*/ f284 1 341"/>
              <a:gd name="f350" fmla="*/ f285 1 502"/>
              <a:gd name="f351" fmla="*/ f286 1 341"/>
              <a:gd name="f352" fmla="*/ f287 1 502"/>
              <a:gd name="f353" fmla="*/ f288 1 341"/>
              <a:gd name="f354" fmla="*/ f289 1 502"/>
              <a:gd name="f355" fmla="*/ f290 1 341"/>
              <a:gd name="f356" fmla="*/ f291 1 502"/>
              <a:gd name="f357" fmla="*/ f292 1 341"/>
              <a:gd name="f358" fmla="*/ f293 1 502"/>
              <a:gd name="f359" fmla="*/ f294 1 341"/>
              <a:gd name="f360" fmla="*/ f295 1 502"/>
              <a:gd name="f361" fmla="*/ f296 1 341"/>
              <a:gd name="f362" fmla="*/ f297 1 502"/>
              <a:gd name="f363" fmla="*/ f298 1 502"/>
              <a:gd name="f364" fmla="*/ f299 1 341"/>
              <a:gd name="f365" fmla="*/ f300 1 341"/>
              <a:gd name="f366" fmla="*/ f301 1 502"/>
              <a:gd name="f367" fmla="*/ f302 1 341"/>
              <a:gd name="f368" fmla="*/ f303 1 502"/>
              <a:gd name="f369" fmla="*/ f304 1 341"/>
              <a:gd name="f370" fmla="*/ f305 1 502"/>
              <a:gd name="f371" fmla="*/ f306 1 341"/>
              <a:gd name="f372" fmla="*/ f307 1 502"/>
              <a:gd name="f373" fmla="*/ f308 1 341"/>
              <a:gd name="f374" fmla="*/ f309 1 502"/>
              <a:gd name="f375" fmla="*/ f310 1 341"/>
              <a:gd name="f376" fmla="*/ f311 1 502"/>
              <a:gd name="f377" fmla="*/ f312 1 502"/>
              <a:gd name="f378" fmla="*/ f313 1 341"/>
              <a:gd name="f379" fmla="*/ f314 1 502"/>
              <a:gd name="f380" fmla="*/ f315 1 341"/>
              <a:gd name="f381" fmla="*/ 0 1 f250"/>
              <a:gd name="f382" fmla="*/ f244 1 f250"/>
              <a:gd name="f383" fmla="*/ 0 1 f251"/>
              <a:gd name="f384" fmla="*/ f245 1 f251"/>
              <a:gd name="f385" fmla="*/ f317 1 f250"/>
              <a:gd name="f386" fmla="*/ f318 1 f251"/>
              <a:gd name="f387" fmla="*/ f319 1 f250"/>
              <a:gd name="f388" fmla="*/ f320 1 f251"/>
              <a:gd name="f389" fmla="*/ f321 1 f250"/>
              <a:gd name="f390" fmla="*/ f322 1 f251"/>
              <a:gd name="f391" fmla="*/ f323 1 f250"/>
              <a:gd name="f392" fmla="*/ f324 1 f251"/>
              <a:gd name="f393" fmla="*/ f325 1 f250"/>
              <a:gd name="f394" fmla="*/ f326 1 f251"/>
              <a:gd name="f395" fmla="*/ f327 1 f250"/>
              <a:gd name="f396" fmla="*/ f328 1 f251"/>
              <a:gd name="f397" fmla="*/ f329 1 f250"/>
              <a:gd name="f398" fmla="*/ f330 1 f251"/>
              <a:gd name="f399" fmla="*/ f331 1 f250"/>
              <a:gd name="f400" fmla="*/ f332 1 f251"/>
              <a:gd name="f401" fmla="*/ f333 1 f250"/>
              <a:gd name="f402" fmla="*/ f334 1 f251"/>
              <a:gd name="f403" fmla="*/ f335 1 f250"/>
              <a:gd name="f404" fmla="*/ f336 1 f251"/>
              <a:gd name="f405" fmla="*/ f337 1 f250"/>
              <a:gd name="f406" fmla="*/ f338 1 f251"/>
              <a:gd name="f407" fmla="*/ f339 1 f250"/>
              <a:gd name="f408" fmla="*/ f340 1 f251"/>
              <a:gd name="f409" fmla="*/ f341 1 f250"/>
              <a:gd name="f410" fmla="*/ f342 1 f251"/>
              <a:gd name="f411" fmla="*/ f343 1 f250"/>
              <a:gd name="f412" fmla="*/ f344 1 f251"/>
              <a:gd name="f413" fmla="*/ f345 1 f250"/>
              <a:gd name="f414" fmla="*/ f346 1 f250"/>
              <a:gd name="f415" fmla="*/ f347 1 f251"/>
              <a:gd name="f416" fmla="*/ f348 1 f250"/>
              <a:gd name="f417" fmla="*/ f349 1 f251"/>
              <a:gd name="f418" fmla="*/ f350 1 f250"/>
              <a:gd name="f419" fmla="*/ f351 1 f251"/>
              <a:gd name="f420" fmla="*/ f352 1 f250"/>
              <a:gd name="f421" fmla="*/ f353 1 f251"/>
              <a:gd name="f422" fmla="*/ f354 1 f250"/>
              <a:gd name="f423" fmla="*/ f355 1 f251"/>
              <a:gd name="f424" fmla="*/ f356 1 f250"/>
              <a:gd name="f425" fmla="*/ f357 1 f251"/>
              <a:gd name="f426" fmla="*/ f358 1 f250"/>
              <a:gd name="f427" fmla="*/ f359 1 f251"/>
              <a:gd name="f428" fmla="*/ f360 1 f250"/>
              <a:gd name="f429" fmla="*/ f361 1 f251"/>
              <a:gd name="f430" fmla="*/ f362 1 f250"/>
              <a:gd name="f431" fmla="*/ f363 1 f250"/>
              <a:gd name="f432" fmla="*/ f364 1 f251"/>
              <a:gd name="f433" fmla="*/ f365 1 f251"/>
              <a:gd name="f434" fmla="*/ f366 1 f250"/>
              <a:gd name="f435" fmla="*/ f367 1 f251"/>
              <a:gd name="f436" fmla="*/ f368 1 f250"/>
              <a:gd name="f437" fmla="*/ f369 1 f251"/>
              <a:gd name="f438" fmla="*/ f370 1 f250"/>
              <a:gd name="f439" fmla="*/ f371 1 f251"/>
              <a:gd name="f440" fmla="*/ f372 1 f250"/>
              <a:gd name="f441" fmla="*/ f373 1 f251"/>
              <a:gd name="f442" fmla="*/ f374 1 f250"/>
              <a:gd name="f443" fmla="*/ f375 1 f251"/>
              <a:gd name="f444" fmla="*/ f376 1 f250"/>
              <a:gd name="f445" fmla="*/ f377 1 f250"/>
              <a:gd name="f446" fmla="*/ f378 1 f251"/>
              <a:gd name="f447" fmla="*/ f379 1 f250"/>
              <a:gd name="f448" fmla="*/ f380 1 f251"/>
              <a:gd name="f449" fmla="*/ f381 f241 1"/>
              <a:gd name="f450" fmla="*/ f382 f241 1"/>
              <a:gd name="f451" fmla="*/ f384 f242 1"/>
              <a:gd name="f452" fmla="*/ f383 f242 1"/>
              <a:gd name="f453" fmla="*/ f385 f241 1"/>
              <a:gd name="f454" fmla="*/ f386 f242 1"/>
              <a:gd name="f455" fmla="*/ f387 f241 1"/>
              <a:gd name="f456" fmla="*/ f388 f242 1"/>
              <a:gd name="f457" fmla="*/ f389 f241 1"/>
              <a:gd name="f458" fmla="*/ f390 f242 1"/>
              <a:gd name="f459" fmla="*/ f391 f241 1"/>
              <a:gd name="f460" fmla="*/ f392 f242 1"/>
              <a:gd name="f461" fmla="*/ f393 f241 1"/>
              <a:gd name="f462" fmla="*/ f394 f242 1"/>
              <a:gd name="f463" fmla="*/ f395 f241 1"/>
              <a:gd name="f464" fmla="*/ f396 f242 1"/>
              <a:gd name="f465" fmla="*/ f397 f241 1"/>
              <a:gd name="f466" fmla="*/ f398 f242 1"/>
              <a:gd name="f467" fmla="*/ f399 f241 1"/>
              <a:gd name="f468" fmla="*/ f400 f242 1"/>
              <a:gd name="f469" fmla="*/ f401 f241 1"/>
              <a:gd name="f470" fmla="*/ f402 f242 1"/>
              <a:gd name="f471" fmla="*/ f403 f241 1"/>
              <a:gd name="f472" fmla="*/ f404 f242 1"/>
              <a:gd name="f473" fmla="*/ f405 f241 1"/>
              <a:gd name="f474" fmla="*/ f406 f242 1"/>
              <a:gd name="f475" fmla="*/ f407 f241 1"/>
              <a:gd name="f476" fmla="*/ f408 f242 1"/>
              <a:gd name="f477" fmla="*/ f409 f241 1"/>
              <a:gd name="f478" fmla="*/ f410 f242 1"/>
              <a:gd name="f479" fmla="*/ f411 f241 1"/>
              <a:gd name="f480" fmla="*/ f412 f242 1"/>
              <a:gd name="f481" fmla="*/ f413 f241 1"/>
              <a:gd name="f482" fmla="*/ f414 f241 1"/>
              <a:gd name="f483" fmla="*/ f415 f242 1"/>
              <a:gd name="f484" fmla="*/ f416 f241 1"/>
              <a:gd name="f485" fmla="*/ f417 f242 1"/>
              <a:gd name="f486" fmla="*/ f418 f241 1"/>
              <a:gd name="f487" fmla="*/ f419 f242 1"/>
              <a:gd name="f488" fmla="*/ f420 f241 1"/>
              <a:gd name="f489" fmla="*/ f421 f242 1"/>
              <a:gd name="f490" fmla="*/ f422 f241 1"/>
              <a:gd name="f491" fmla="*/ f423 f242 1"/>
              <a:gd name="f492" fmla="*/ f424 f241 1"/>
              <a:gd name="f493" fmla="*/ f425 f242 1"/>
              <a:gd name="f494" fmla="*/ f426 f241 1"/>
              <a:gd name="f495" fmla="*/ f427 f242 1"/>
              <a:gd name="f496" fmla="*/ f428 f241 1"/>
              <a:gd name="f497" fmla="*/ f429 f242 1"/>
              <a:gd name="f498" fmla="*/ f430 f241 1"/>
              <a:gd name="f499" fmla="*/ f431 f241 1"/>
              <a:gd name="f500" fmla="*/ f432 f242 1"/>
              <a:gd name="f501" fmla="*/ f433 f242 1"/>
              <a:gd name="f502" fmla="*/ f434 f241 1"/>
              <a:gd name="f503" fmla="*/ f435 f242 1"/>
              <a:gd name="f504" fmla="*/ f436 f241 1"/>
              <a:gd name="f505" fmla="*/ f437 f242 1"/>
              <a:gd name="f506" fmla="*/ f438 f241 1"/>
              <a:gd name="f507" fmla="*/ f439 f242 1"/>
              <a:gd name="f508" fmla="*/ f440 f241 1"/>
              <a:gd name="f509" fmla="*/ f441 f242 1"/>
              <a:gd name="f510" fmla="*/ f442 f241 1"/>
              <a:gd name="f511" fmla="*/ f443 f242 1"/>
              <a:gd name="f512" fmla="*/ f444 f241 1"/>
              <a:gd name="f513" fmla="*/ f445 f241 1"/>
              <a:gd name="f514" fmla="*/ f446 f242 1"/>
              <a:gd name="f515" fmla="*/ f447 f241 1"/>
              <a:gd name="f516" fmla="*/ f448 f242 1"/>
            </a:gdLst>
            <a:ahLst/>
            <a:cxnLst>
              <a:cxn ang="3cd4">
                <a:pos x="hc" y="t"/>
              </a:cxn>
              <a:cxn ang="0">
                <a:pos x="r" y="vc"/>
              </a:cxn>
              <a:cxn ang="cd4">
                <a:pos x="hc" y="b"/>
              </a:cxn>
              <a:cxn ang="cd2">
                <a:pos x="l" y="vc"/>
              </a:cxn>
              <a:cxn ang="f316">
                <a:pos x="f453" y="f454"/>
              </a:cxn>
              <a:cxn ang="f316">
                <a:pos x="f455" y="f456"/>
              </a:cxn>
              <a:cxn ang="f316">
                <a:pos x="f457" y="f458"/>
              </a:cxn>
              <a:cxn ang="f316">
                <a:pos x="f459" y="f460"/>
              </a:cxn>
              <a:cxn ang="f316">
                <a:pos x="f461" y="f462"/>
              </a:cxn>
              <a:cxn ang="f316">
                <a:pos x="f463" y="f464"/>
              </a:cxn>
              <a:cxn ang="f316">
                <a:pos x="f465" y="f466"/>
              </a:cxn>
              <a:cxn ang="f316">
                <a:pos x="f467" y="f468"/>
              </a:cxn>
              <a:cxn ang="f316">
                <a:pos x="f469" y="f470"/>
              </a:cxn>
              <a:cxn ang="f316">
                <a:pos x="f471" y="f472"/>
              </a:cxn>
              <a:cxn ang="f316">
                <a:pos x="f473" y="f474"/>
              </a:cxn>
              <a:cxn ang="f316">
                <a:pos x="f475" y="f476"/>
              </a:cxn>
              <a:cxn ang="f316">
                <a:pos x="f477" y="f478"/>
              </a:cxn>
              <a:cxn ang="f316">
                <a:pos x="f479" y="f480"/>
              </a:cxn>
              <a:cxn ang="f316">
                <a:pos x="f481" y="f480"/>
              </a:cxn>
              <a:cxn ang="f316">
                <a:pos x="f482" y="f483"/>
              </a:cxn>
              <a:cxn ang="f316">
                <a:pos x="f484" y="f485"/>
              </a:cxn>
              <a:cxn ang="f316">
                <a:pos x="f486" y="f487"/>
              </a:cxn>
              <a:cxn ang="f316">
                <a:pos x="f488" y="f489"/>
              </a:cxn>
              <a:cxn ang="f316">
                <a:pos x="f490" y="f491"/>
              </a:cxn>
              <a:cxn ang="f316">
                <a:pos x="f492" y="f493"/>
              </a:cxn>
              <a:cxn ang="f316">
                <a:pos x="f494" y="f495"/>
              </a:cxn>
              <a:cxn ang="f316">
                <a:pos x="f496" y="f497"/>
              </a:cxn>
              <a:cxn ang="f316">
                <a:pos x="f498" y="f470"/>
              </a:cxn>
              <a:cxn ang="f316">
                <a:pos x="f499" y="f500"/>
              </a:cxn>
              <a:cxn ang="f316">
                <a:pos x="f463" y="f501"/>
              </a:cxn>
              <a:cxn ang="f316">
                <a:pos x="f463" y="f489"/>
              </a:cxn>
              <a:cxn ang="f316">
                <a:pos x="f502" y="f503"/>
              </a:cxn>
              <a:cxn ang="f316">
                <a:pos x="f504" y="f505"/>
              </a:cxn>
              <a:cxn ang="f316">
                <a:pos x="f506" y="f507"/>
              </a:cxn>
              <a:cxn ang="f316">
                <a:pos x="f508" y="f509"/>
              </a:cxn>
              <a:cxn ang="f316">
                <a:pos x="f502" y="f503"/>
              </a:cxn>
              <a:cxn ang="f316">
                <a:pos x="f510" y="f511"/>
              </a:cxn>
              <a:cxn ang="f316">
                <a:pos x="f512" y="f501"/>
              </a:cxn>
              <a:cxn ang="f316">
                <a:pos x="f513" y="f514"/>
              </a:cxn>
              <a:cxn ang="f316">
                <a:pos x="f515" y="f516"/>
              </a:cxn>
              <a:cxn ang="f316">
                <a:pos x="f515" y="f495"/>
              </a:cxn>
            </a:cxnLst>
            <a:rect l="f449" t="f452" r="f450" b="f451"/>
            <a:pathLst>
              <a:path w="502" h="341">
                <a:moveTo>
                  <a:pt x="f9" y="f10"/>
                </a:moveTo>
                <a:cubicBezTo>
                  <a:pt x="f11" y="f12"/>
                  <a:pt x="f13" y="f14"/>
                  <a:pt x="f6" y="f15"/>
                </a:cubicBezTo>
                <a:cubicBezTo>
                  <a:pt x="f16" y="f17"/>
                  <a:pt x="f18" y="f19"/>
                  <a:pt x="f20" y="f18"/>
                </a:cubicBezTo>
                <a:cubicBezTo>
                  <a:pt x="f20" y="f21"/>
                  <a:pt x="f20" y="f9"/>
                  <a:pt x="f20" y="f22"/>
                </a:cubicBezTo>
                <a:cubicBezTo>
                  <a:pt x="f23" y="f24"/>
                  <a:pt x="f25" y="f15"/>
                  <a:pt x="f26" y="f27"/>
                </a:cubicBezTo>
                <a:cubicBezTo>
                  <a:pt x="f28" y="f29"/>
                  <a:pt x="f30" y="f31"/>
                  <a:pt x="f15" y="f32"/>
                </a:cubicBezTo>
                <a:cubicBezTo>
                  <a:pt x="f33" y="f34"/>
                  <a:pt x="f33" y="f35"/>
                  <a:pt x="f36" y="f15"/>
                </a:cubicBezTo>
                <a:cubicBezTo>
                  <a:pt x="f37" y="f38"/>
                  <a:pt x="f34" y="f39"/>
                  <a:pt x="f40" y="f41"/>
                </a:cubicBezTo>
                <a:cubicBezTo>
                  <a:pt x="f42" y="f43"/>
                  <a:pt x="f44" y="f45"/>
                  <a:pt x="f46" y="f45"/>
                </a:cubicBezTo>
                <a:cubicBezTo>
                  <a:pt x="f47" y="f48"/>
                  <a:pt x="f49" y="f50"/>
                  <a:pt x="f51" y="f50"/>
                </a:cubicBezTo>
                <a:cubicBezTo>
                  <a:pt x="f52" y="f53"/>
                  <a:pt x="f54" y="f48"/>
                  <a:pt x="f55" y="f56"/>
                </a:cubicBezTo>
                <a:cubicBezTo>
                  <a:pt x="f57" y="f58"/>
                  <a:pt x="f59" y="f60"/>
                  <a:pt x="f61" y="f48"/>
                </a:cubicBezTo>
                <a:cubicBezTo>
                  <a:pt x="f62" y="f6"/>
                  <a:pt x="f63" y="f48"/>
                  <a:pt x="f64" y="f56"/>
                </a:cubicBezTo>
                <a:cubicBezTo>
                  <a:pt x="f65" y="f56"/>
                  <a:pt x="f66" y="f67"/>
                  <a:pt x="f68" y="f69"/>
                </a:cubicBezTo>
                <a:cubicBezTo>
                  <a:pt x="f70" y="f18"/>
                  <a:pt x="f71" y="f72"/>
                  <a:pt x="f73" y="f74"/>
                </a:cubicBezTo>
                <a:cubicBezTo>
                  <a:pt x="f73" y="f75"/>
                  <a:pt x="f76" y="f35"/>
                  <a:pt x="f77" y="f78"/>
                </a:cubicBezTo>
                <a:cubicBezTo>
                  <a:pt x="f79" y="f80"/>
                  <a:pt x="f81" y="f32"/>
                  <a:pt x="f82" y="f14"/>
                </a:cubicBezTo>
                <a:cubicBezTo>
                  <a:pt x="f83" y="f29"/>
                  <a:pt x="f84" y="f85"/>
                  <a:pt x="f86" y="f87"/>
                </a:cubicBezTo>
                <a:cubicBezTo>
                  <a:pt x="f88" y="f89"/>
                  <a:pt x="f90" y="f91"/>
                  <a:pt x="f90" y="f92"/>
                </a:cubicBezTo>
                <a:cubicBezTo>
                  <a:pt x="f93" y="f94"/>
                  <a:pt x="f90" y="f95"/>
                  <a:pt x="f90" y="f18"/>
                </a:cubicBezTo>
                <a:cubicBezTo>
                  <a:pt x="f96" y="f97"/>
                  <a:pt x="f98" y="f99"/>
                  <a:pt x="f7" y="f100"/>
                </a:cubicBezTo>
                <a:cubicBezTo>
                  <a:pt x="f101" y="f32"/>
                  <a:pt x="f102" y="f103"/>
                  <a:pt x="f104" y="f105"/>
                </a:cubicBezTo>
                <a:cubicBezTo>
                  <a:pt x="f90" y="f106"/>
                  <a:pt x="f107" y="f103"/>
                  <a:pt x="f108" y="f109"/>
                </a:cubicBezTo>
                <a:cubicBezTo>
                  <a:pt x="f110" y="f111"/>
                  <a:pt x="f112" y="f113"/>
                  <a:pt x="f114" y="f115"/>
                </a:cubicBezTo>
                <a:cubicBezTo>
                  <a:pt x="f116" y="f117"/>
                  <a:pt x="f118" y="f119"/>
                  <a:pt x="f116" y="f120"/>
                </a:cubicBezTo>
                <a:cubicBezTo>
                  <a:pt x="f121" y="f122"/>
                  <a:pt x="f123" y="f124"/>
                  <a:pt x="f125" y="f126"/>
                </a:cubicBezTo>
                <a:cubicBezTo>
                  <a:pt x="f125" y="f127"/>
                  <a:pt x="f121" y="f128"/>
                  <a:pt x="f2" y="f129"/>
                </a:cubicBezTo>
                <a:cubicBezTo>
                  <a:pt x="f130" y="f131"/>
                  <a:pt x="f132" y="f133"/>
                  <a:pt x="f134" y="f135"/>
                </a:cubicBezTo>
                <a:cubicBezTo>
                  <a:pt x="f136" y="f137"/>
                  <a:pt x="f138" y="f8"/>
                  <a:pt x="f139" y="f8"/>
                </a:cubicBezTo>
                <a:cubicBezTo>
                  <a:pt x="f140" y="f8"/>
                  <a:pt x="f141" y="f137"/>
                  <a:pt x="f142" y="f135"/>
                </a:cubicBezTo>
                <a:cubicBezTo>
                  <a:pt x="f143" y="f133"/>
                  <a:pt x="f144" y="f145"/>
                  <a:pt x="f103" y="f146"/>
                </a:cubicBezTo>
                <a:cubicBezTo>
                  <a:pt x="f147" y="f128"/>
                  <a:pt x="f148" y="f149"/>
                  <a:pt x="f150" y="f151"/>
                </a:cubicBezTo>
                <a:cubicBezTo>
                  <a:pt x="f115" y="f152"/>
                  <a:pt x="f47" y="f153"/>
                  <a:pt x="f46" y="f154"/>
                </a:cubicBezTo>
                <a:cubicBezTo>
                  <a:pt x="f46" y="f155"/>
                  <a:pt x="f44" y="f115"/>
                  <a:pt x="f156" y="f150"/>
                </a:cubicBezTo>
                <a:cubicBezTo>
                  <a:pt x="f40" y="f40"/>
                  <a:pt x="f157" y="f31"/>
                  <a:pt x="f75" y="f156"/>
                </a:cubicBezTo>
                <a:cubicBezTo>
                  <a:pt x="f158" y="f115"/>
                  <a:pt x="f72" y="f49"/>
                  <a:pt x="f159" y="f144"/>
                </a:cubicBezTo>
                <a:cubicBezTo>
                  <a:pt x="f160" y="f161"/>
                  <a:pt x="f22" y="f162"/>
                  <a:pt x="f9" y="f10"/>
                </a:cubicBezTo>
                <a:close/>
                <a:moveTo>
                  <a:pt x="f163" y="f164"/>
                </a:moveTo>
                <a:cubicBezTo>
                  <a:pt x="f163" y="f165"/>
                  <a:pt x="f163" y="f166"/>
                  <a:pt x="f167" y="f166"/>
                </a:cubicBezTo>
                <a:cubicBezTo>
                  <a:pt x="f168" y="f169"/>
                  <a:pt x="f170" y="f169"/>
                  <a:pt x="f171" y="f49"/>
                </a:cubicBezTo>
                <a:cubicBezTo>
                  <a:pt x="f172" y="f115"/>
                  <a:pt x="f173" y="f109"/>
                  <a:pt x="f174" y="f32"/>
                </a:cubicBezTo>
                <a:cubicBezTo>
                  <a:pt x="f175" y="f176"/>
                  <a:pt x="f177" y="f178"/>
                  <a:pt x="f179" y="f23"/>
                </a:cubicBezTo>
                <a:cubicBezTo>
                  <a:pt x="f180" y="f97"/>
                  <a:pt x="f181" y="f38"/>
                  <a:pt x="f182" y="f183"/>
                </a:cubicBezTo>
                <a:cubicBezTo>
                  <a:pt x="f184" y="f185"/>
                  <a:pt x="f186" y="f187"/>
                  <a:pt x="f188" y="f189"/>
                </a:cubicBezTo>
                <a:cubicBezTo>
                  <a:pt x="f190" y="f191"/>
                  <a:pt x="f192" y="f36"/>
                  <a:pt x="f193" y="f191"/>
                </a:cubicBezTo>
                <a:cubicBezTo>
                  <a:pt x="f194" y="f195"/>
                  <a:pt x="f196" y="f197"/>
                  <a:pt x="f122" y="f176"/>
                </a:cubicBezTo>
                <a:cubicBezTo>
                  <a:pt x="f198" y="f15"/>
                  <a:pt x="f199" y="f200"/>
                  <a:pt x="f168" y="f89"/>
                </a:cubicBezTo>
                <a:cubicBezTo>
                  <a:pt x="f201" y="f74"/>
                  <a:pt x="f163" y="f34"/>
                  <a:pt x="f202" y="f87"/>
                </a:cubicBezTo>
                <a:cubicBezTo>
                  <a:pt x="f122" y="f44"/>
                  <a:pt x="f138" y="f12"/>
                  <a:pt x="f182" y="f164"/>
                </a:cubicBezTo>
                <a:cubicBezTo>
                  <a:pt x="f203" y="f144"/>
                  <a:pt x="f204" y="f205"/>
                  <a:pt x="f206" y="f3"/>
                </a:cubicBezTo>
                <a:cubicBezTo>
                  <a:pt x="f207" y="f208"/>
                  <a:pt x="f209" y="f210"/>
                  <a:pt x="f120" y="f210"/>
                </a:cubicBezTo>
                <a:cubicBezTo>
                  <a:pt x="f211" y="f210"/>
                  <a:pt x="f151" y="f210"/>
                  <a:pt x="f61" y="f210"/>
                </a:cubicBezTo>
                <a:cubicBezTo>
                  <a:pt x="f212" y="f210"/>
                  <a:pt x="f137" y="f213"/>
                  <a:pt x="f137" y="f214"/>
                </a:cubicBezTo>
                <a:cubicBezTo>
                  <a:pt x="f137" y="f144"/>
                  <a:pt x="f133" y="f164"/>
                  <a:pt x="f61" y="f164"/>
                </a:cubicBezTo>
                <a:cubicBezTo>
                  <a:pt x="f146" y="f164"/>
                  <a:pt x="f126" y="f164"/>
                  <a:pt x="f163" y="f164"/>
                </a:cubicBezTo>
                <a:close/>
                <a:moveTo>
                  <a:pt x="f215" y="f216"/>
                </a:moveTo>
                <a:cubicBezTo>
                  <a:pt x="f217" y="f216"/>
                  <a:pt x="f199" y="f216"/>
                  <a:pt x="f129" y="f216"/>
                </a:cubicBezTo>
                <a:cubicBezTo>
                  <a:pt x="f145" y="f216"/>
                  <a:pt x="f218" y="f219"/>
                  <a:pt x="f218" y="f206"/>
                </a:cubicBezTo>
                <a:cubicBezTo>
                  <a:pt x="f218" y="f184"/>
                  <a:pt x="f218" y="f204"/>
                  <a:pt x="f218" y="f220"/>
                </a:cubicBezTo>
                <a:cubicBezTo>
                  <a:pt x="f218" y="f221"/>
                  <a:pt x="f131" y="f141"/>
                  <a:pt x="f129" y="f141"/>
                </a:cubicBezTo>
                <a:cubicBezTo>
                  <a:pt x="f222" y="f141"/>
                  <a:pt x="f223" y="f141"/>
                  <a:pt x="f224" y="f141"/>
                </a:cubicBezTo>
                <a:cubicBezTo>
                  <a:pt x="f225" y="f141"/>
                  <a:pt x="f225" y="f141"/>
                  <a:pt x="f225" y="f188"/>
                </a:cubicBezTo>
                <a:cubicBezTo>
                  <a:pt x="f225" y="f219"/>
                  <a:pt x="f226" y="f216"/>
                  <a:pt x="f55" y="f216"/>
                </a:cubicBezTo>
                <a:cubicBezTo>
                  <a:pt x="f227" y="f216"/>
                  <a:pt x="f228" y="f216"/>
                  <a:pt x="f215" y="f216"/>
                </a:cubicBezTo>
                <a:close/>
                <a:moveTo>
                  <a:pt x="f117" y="f176"/>
                </a:moveTo>
                <a:cubicBezTo>
                  <a:pt x="f117" y="f229"/>
                  <a:pt x="f117" y="f230"/>
                  <a:pt x="f117" y="f75"/>
                </a:cubicBezTo>
                <a:cubicBezTo>
                  <a:pt x="f117" y="f231"/>
                  <a:pt x="f117" y="f232"/>
                  <a:pt x="f117" y="f205"/>
                </a:cubicBezTo>
                <a:cubicBezTo>
                  <a:pt x="f117" y="f54"/>
                  <a:pt x="f233" y="f210"/>
                  <a:pt x="f224" y="f210"/>
                </a:cubicBezTo>
                <a:cubicBezTo>
                  <a:pt x="f142" y="f210"/>
                  <a:pt x="f234" y="f54"/>
                  <a:pt x="f234" y="f205"/>
                </a:cubicBezTo>
                <a:cubicBezTo>
                  <a:pt x="f234" y="f115"/>
                  <a:pt x="f234" y="f35"/>
                  <a:pt x="f234" y="f235"/>
                </a:cubicBezTo>
                <a:cubicBezTo>
                  <a:pt x="f234" y="f72"/>
                  <a:pt x="f236" y="f23"/>
                  <a:pt x="f237" y="f38"/>
                </a:cubicBezTo>
                <a:cubicBezTo>
                  <a:pt x="f55" y="f38"/>
                  <a:pt x="f54" y="f38"/>
                  <a:pt x="f52" y="f38"/>
                </a:cubicBezTo>
                <a:cubicBezTo>
                  <a:pt x="f238" y="f23"/>
                  <a:pt x="f165" y="f178"/>
                  <a:pt x="f165" y="f26"/>
                </a:cubicBezTo>
                <a:cubicBezTo>
                  <a:pt x="f165" y="f187"/>
                  <a:pt x="f51" y="f15"/>
                  <a:pt x="f52" y="f189"/>
                </a:cubicBezTo>
                <a:cubicBezTo>
                  <a:pt x="f239" y="f189"/>
                  <a:pt x="f225" y="f189"/>
                  <a:pt x="f117" y="f176"/>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42" name="Grupo 2">
            <a:extLst>
              <a:ext uri="{FF2B5EF4-FFF2-40B4-BE49-F238E27FC236}">
                <a16:creationId xmlns:a16="http://schemas.microsoft.com/office/drawing/2014/main" id="{F010386C-F52B-18EA-8DEF-DB320332BE63}"/>
              </a:ext>
            </a:extLst>
          </p:cNvPr>
          <p:cNvGrpSpPr/>
          <p:nvPr/>
        </p:nvGrpSpPr>
        <p:grpSpPr>
          <a:xfrm>
            <a:off x="4486275" y="2760665"/>
            <a:ext cx="3524253" cy="2654302"/>
            <a:chOff x="4486275" y="2760665"/>
            <a:chExt cx="3524253" cy="2654302"/>
          </a:xfrm>
        </p:grpSpPr>
        <p:sp>
          <p:nvSpPr>
            <p:cNvPr id="43" name="Freeform 5">
              <a:extLst>
                <a:ext uri="{FF2B5EF4-FFF2-40B4-BE49-F238E27FC236}">
                  <a16:creationId xmlns:a16="http://schemas.microsoft.com/office/drawing/2014/main" id="{55533BE5-A283-C252-46BE-577250557DDF}"/>
                </a:ext>
              </a:extLst>
            </p:cNvPr>
            <p:cNvSpPr/>
            <p:nvPr/>
          </p:nvSpPr>
          <p:spPr>
            <a:xfrm>
              <a:off x="4486275" y="2760665"/>
              <a:ext cx="3524253" cy="2654302"/>
            </a:xfrm>
            <a:custGeom>
              <a:avLst/>
              <a:gdLst>
                <a:gd name="f0" fmla="val 10800000"/>
                <a:gd name="f1" fmla="val 5400000"/>
                <a:gd name="f2" fmla="val 360"/>
                <a:gd name="f3" fmla="val 180"/>
                <a:gd name="f4" fmla="val w"/>
                <a:gd name="f5" fmla="val h"/>
                <a:gd name="f6" fmla="val 0"/>
                <a:gd name="f7" fmla="val 564"/>
                <a:gd name="f8" fmla="val 424"/>
                <a:gd name="f9" fmla="val 187"/>
                <a:gd name="f10" fmla="val 422"/>
                <a:gd name="f11" fmla="val 200"/>
                <a:gd name="f12" fmla="val 420"/>
                <a:gd name="f13" fmla="val 211"/>
                <a:gd name="f14" fmla="val 419"/>
                <a:gd name="f15" fmla="val 223"/>
                <a:gd name="f16" fmla="val 415"/>
                <a:gd name="f17" fmla="val 278"/>
                <a:gd name="f18" fmla="val 332"/>
                <a:gd name="f19" fmla="val 430"/>
                <a:gd name="f20" fmla="val 386"/>
                <a:gd name="f21" fmla="val 434"/>
                <a:gd name="f22" fmla="val 405"/>
                <a:gd name="f23" fmla="val 429"/>
                <a:gd name="f24" fmla="val 417"/>
                <a:gd name="f25" fmla="val 412"/>
                <a:gd name="f26" fmla="val 423"/>
                <a:gd name="f27" fmla="val 408"/>
                <a:gd name="f28" fmla="val 323"/>
                <a:gd name="f29" fmla="val 242"/>
                <a:gd name="f30" fmla="val 160"/>
                <a:gd name="f31" fmla="val 142"/>
                <a:gd name="f32" fmla="val 130"/>
                <a:gd name="f33" fmla="val 411"/>
                <a:gd name="f34" fmla="val 134"/>
                <a:gd name="f35" fmla="val 392"/>
                <a:gd name="f36" fmla="val 141"/>
                <a:gd name="f37" fmla="val 348"/>
                <a:gd name="f38" fmla="val 147"/>
                <a:gd name="f39" fmla="val 303"/>
                <a:gd name="f40" fmla="val 146"/>
                <a:gd name="f41" fmla="val 258"/>
                <a:gd name="f42" fmla="val 237"/>
                <a:gd name="f43" fmla="val 143"/>
                <a:gd name="f44" fmla="val 215"/>
                <a:gd name="f45" fmla="val 193"/>
                <a:gd name="f46" fmla="val 191"/>
                <a:gd name="f47" fmla="val 190"/>
                <a:gd name="f48" fmla="val 140"/>
                <a:gd name="f49" fmla="val 128"/>
                <a:gd name="f50" fmla="val 195"/>
                <a:gd name="f51" fmla="val 116"/>
                <a:gd name="f52" fmla="val 203"/>
                <a:gd name="f53" fmla="val 105"/>
                <a:gd name="f54" fmla="val 210"/>
                <a:gd name="f55" fmla="val 83"/>
                <a:gd name="f56" fmla="val 225"/>
                <a:gd name="f57" fmla="val 72"/>
                <a:gd name="f58" fmla="val 224"/>
                <a:gd name="f59" fmla="val 57"/>
                <a:gd name="f60" fmla="val 202"/>
                <a:gd name="f61" fmla="val 42"/>
                <a:gd name="f62" fmla="val 181"/>
                <a:gd name="f63" fmla="val 27"/>
                <a:gd name="f64" fmla="val 12"/>
                <a:gd name="f65" fmla="val 139"/>
                <a:gd name="f66" fmla="val 123"/>
                <a:gd name="f67" fmla="val 2"/>
                <a:gd name="f68" fmla="val 110"/>
                <a:gd name="f69" fmla="val 18"/>
                <a:gd name="f70" fmla="val 98"/>
                <a:gd name="f71" fmla="val 43"/>
                <a:gd name="f72" fmla="val 79"/>
                <a:gd name="f73" fmla="val 68"/>
                <a:gd name="f74" fmla="val 59"/>
                <a:gd name="f75" fmla="val 93"/>
                <a:gd name="f76" fmla="val 41"/>
                <a:gd name="f77" fmla="val 20"/>
                <a:gd name="f78" fmla="val 157"/>
                <a:gd name="f79" fmla="val 7"/>
                <a:gd name="f80" fmla="val 194"/>
                <a:gd name="f81" fmla="val 3"/>
                <a:gd name="f82" fmla="val 4"/>
                <a:gd name="f83" fmla="val 218"/>
                <a:gd name="f84" fmla="val 245"/>
                <a:gd name="f85" fmla="val 19"/>
                <a:gd name="f86" fmla="val 273"/>
                <a:gd name="f87" fmla="val 25"/>
                <a:gd name="f88" fmla="val 302"/>
                <a:gd name="f89" fmla="val 21"/>
                <a:gd name="f90" fmla="val 314"/>
                <a:gd name="f91" fmla="val 327"/>
                <a:gd name="f92" fmla="val 15"/>
                <a:gd name="f93" fmla="val 338"/>
                <a:gd name="f94" fmla="val 10"/>
                <a:gd name="f95" fmla="val 357"/>
                <a:gd name="f96" fmla="val 375"/>
                <a:gd name="f97" fmla="val 394"/>
                <a:gd name="f98" fmla="val 427"/>
                <a:gd name="f99" fmla="val 457"/>
                <a:gd name="f100" fmla="val 29"/>
                <a:gd name="f101" fmla="val 485"/>
                <a:gd name="f102" fmla="val 51"/>
                <a:gd name="f103" fmla="val 505"/>
                <a:gd name="f104" fmla="val 67"/>
                <a:gd name="f105" fmla="val 526"/>
                <a:gd name="f106" fmla="val 82"/>
                <a:gd name="f107" fmla="val 547"/>
                <a:gd name="f108" fmla="val 562"/>
                <a:gd name="f109" fmla="val 553"/>
                <a:gd name="f110" fmla="val 138"/>
                <a:gd name="f111" fmla="val 537"/>
                <a:gd name="f112" fmla="val 161"/>
                <a:gd name="f113" fmla="val 521"/>
                <a:gd name="f114" fmla="val 184"/>
                <a:gd name="f115" fmla="val 206"/>
                <a:gd name="f116" fmla="val 494"/>
                <a:gd name="f117" fmla="val 222"/>
                <a:gd name="f118" fmla="val 480"/>
                <a:gd name="f119" fmla="val 464"/>
                <a:gd name="f120" fmla="val 214"/>
                <a:gd name="f121" fmla="val 451"/>
                <a:gd name="f122" fmla="val 205"/>
                <a:gd name="f123" fmla="val 438"/>
                <a:gd name="f124" fmla="val 196"/>
                <a:gd name="f125" fmla="val 85"/>
                <a:gd name="f126" fmla="val 192"/>
                <a:gd name="f127" fmla="val 87"/>
                <a:gd name="f128" fmla="val 89"/>
                <a:gd name="f129" fmla="val 106"/>
                <a:gd name="f130" fmla="val 178"/>
                <a:gd name="f131" fmla="val 167"/>
                <a:gd name="f132" fmla="val 155"/>
                <a:gd name="f133" fmla="val 150"/>
                <a:gd name="f134" fmla="val 149"/>
                <a:gd name="f135" fmla="val 159"/>
                <a:gd name="f136" fmla="val 152"/>
                <a:gd name="f137" fmla="val 162"/>
                <a:gd name="f138" fmla="val 163"/>
                <a:gd name="f139" fmla="val 165"/>
                <a:gd name="f140" fmla="val 171"/>
                <a:gd name="f141" fmla="val 176"/>
                <a:gd name="f142" fmla="val 175"/>
                <a:gd name="f143" fmla="val 174"/>
                <a:gd name="f144" fmla="val 275"/>
                <a:gd name="f145" fmla="val 170"/>
                <a:gd name="f146" fmla="val 325"/>
                <a:gd name="f147" fmla="val 169"/>
                <a:gd name="f148" fmla="val 330"/>
                <a:gd name="f149" fmla="val 333"/>
                <a:gd name="f150" fmla="val 335"/>
                <a:gd name="f151" fmla="val 197"/>
                <a:gd name="f152" fmla="val 345"/>
                <a:gd name="f153" fmla="val 356"/>
                <a:gd name="f154" fmla="val 241"/>
                <a:gd name="f155" fmla="val 254"/>
                <a:gd name="f156" fmla="val 362"/>
                <a:gd name="f157" fmla="val 268"/>
                <a:gd name="f158" fmla="val 365"/>
                <a:gd name="f159" fmla="val 281"/>
                <a:gd name="f160" fmla="val 294"/>
                <a:gd name="f161" fmla="val 306"/>
                <a:gd name="f162" fmla="val 319"/>
                <a:gd name="f163" fmla="val 368"/>
                <a:gd name="f164" fmla="val 346"/>
                <a:gd name="f165" fmla="val 391"/>
                <a:gd name="f166" fmla="val 334"/>
                <a:gd name="f167" fmla="val 393"/>
                <a:gd name="f168" fmla="val 395"/>
                <a:gd name="f169" fmla="val 329"/>
                <a:gd name="f170" fmla="val 313"/>
                <a:gd name="f171" fmla="val 300"/>
                <a:gd name="f172" fmla="val 286"/>
                <a:gd name="f173" fmla="val 390"/>
                <a:gd name="f174" fmla="val 246"/>
                <a:gd name="f175" fmla="val 401"/>
                <a:gd name="f176" fmla="val 151"/>
                <a:gd name="f177" fmla="val 414"/>
                <a:gd name="f178" fmla="val 148"/>
                <a:gd name="f179" fmla="val 445"/>
                <a:gd name="f180" fmla="val 482"/>
                <a:gd name="f181" fmla="val 499"/>
                <a:gd name="f182" fmla="val 516"/>
                <a:gd name="f183" fmla="val 145"/>
                <a:gd name="f184" fmla="val 533"/>
                <a:gd name="f185" fmla="val 120"/>
                <a:gd name="f186" fmla="val 510"/>
                <a:gd name="f187" fmla="val 103"/>
                <a:gd name="f188" fmla="val 488"/>
                <a:gd name="f189" fmla="val 86"/>
                <a:gd name="f190" fmla="val 69"/>
                <a:gd name="f191" fmla="val 77"/>
                <a:gd name="f192" fmla="val 465"/>
                <a:gd name="f193" fmla="val 108"/>
                <a:gd name="f194" fmla="val 460"/>
                <a:gd name="f195" fmla="val 125"/>
                <a:gd name="f196" fmla="val 450"/>
                <a:gd name="f197" fmla="val 449"/>
                <a:gd name="f198" fmla="val 144"/>
                <a:gd name="f199" fmla="val 444"/>
                <a:gd name="f200" fmla="val 442"/>
                <a:gd name="f201" fmla="val 436"/>
                <a:gd name="f202" fmla="val 425"/>
                <a:gd name="f203" fmla="val 131"/>
                <a:gd name="f204" fmla="val 432"/>
                <a:gd name="f205" fmla="val 99"/>
                <a:gd name="f206" fmla="val 407"/>
                <a:gd name="f207" fmla="val 406"/>
                <a:gd name="f208" fmla="val 40"/>
                <a:gd name="f209" fmla="val 404"/>
                <a:gd name="f210" fmla="val 37"/>
                <a:gd name="f211" fmla="val 403"/>
                <a:gd name="f212" fmla="val 33"/>
                <a:gd name="f213" fmla="val 370"/>
                <a:gd name="f214" fmla="val 24"/>
                <a:gd name="f215" fmla="val 351"/>
                <a:gd name="f216" fmla="val 309"/>
                <a:gd name="f217" fmla="val 53"/>
                <a:gd name="f218" fmla="val 266"/>
                <a:gd name="f219" fmla="val 54"/>
                <a:gd name="f220" fmla="val 204"/>
                <a:gd name="f221" fmla="val 30"/>
                <a:gd name="f222" fmla="val 185"/>
                <a:gd name="f223" fmla="val 36"/>
                <a:gd name="f224" fmla="val 38"/>
                <a:gd name="f225" fmla="val 39"/>
                <a:gd name="f226" fmla="val 65"/>
                <a:gd name="f227" fmla="val 135"/>
                <a:gd name="f228" fmla="val 91"/>
                <a:gd name="f229" fmla="val 121"/>
                <a:gd name="f230" fmla="val 137"/>
                <a:gd name="f231" fmla="val 117"/>
                <a:gd name="f232" fmla="val 113"/>
                <a:gd name="f233" fmla="val 100"/>
                <a:gd name="f234" fmla="val 78"/>
                <a:gd name="f235" fmla="val 76"/>
                <a:gd name="f236" fmla="val 73"/>
                <a:gd name="f237" fmla="val 104"/>
                <a:gd name="f238" fmla="val 31"/>
                <a:gd name="f239" fmla="val 49"/>
                <a:gd name="f240" fmla="val 66"/>
                <a:gd name="f241" fmla="val 364"/>
                <a:gd name="f242" fmla="val 324"/>
                <a:gd name="f243" fmla="val 367"/>
                <a:gd name="f244" fmla="val 322"/>
                <a:gd name="f245" fmla="val 369"/>
                <a:gd name="f246" fmla="val 371"/>
                <a:gd name="f247" fmla="val 321"/>
                <a:gd name="f248" fmla="val 374"/>
                <a:gd name="f249" fmla="val 377"/>
                <a:gd name="f250" fmla="val 381"/>
                <a:gd name="f251" fmla="val 331"/>
                <a:gd name="f252" fmla="+- 0 0 -90"/>
                <a:gd name="f253" fmla="*/ f4 1 564"/>
                <a:gd name="f254" fmla="*/ f5 1 424"/>
                <a:gd name="f255" fmla="val f6"/>
                <a:gd name="f256" fmla="val f7"/>
                <a:gd name="f257" fmla="val f8"/>
                <a:gd name="f258" fmla="*/ f252 f0 1"/>
                <a:gd name="f259" fmla="+- f257 0 f255"/>
                <a:gd name="f260" fmla="+- f256 0 f255"/>
                <a:gd name="f261" fmla="*/ f258 1 f3"/>
                <a:gd name="f262" fmla="*/ f260 1 564"/>
                <a:gd name="f263" fmla="*/ f259 1 424"/>
                <a:gd name="f264" fmla="*/ 419 f260 1"/>
                <a:gd name="f265" fmla="*/ 223 f259 1"/>
                <a:gd name="f266" fmla="*/ 415 f260 1"/>
                <a:gd name="f267" fmla="*/ 422 f259 1"/>
                <a:gd name="f268" fmla="*/ 160 f260 1"/>
                <a:gd name="f269" fmla="*/ 424 f259 1"/>
                <a:gd name="f270" fmla="*/ 146 f260 1"/>
                <a:gd name="f271" fmla="*/ 258 f259 1"/>
                <a:gd name="f272" fmla="*/ 140 f260 1"/>
                <a:gd name="f273" fmla="*/ 187 f259 1"/>
                <a:gd name="f274" fmla="*/ 57 f260 1"/>
                <a:gd name="f275" fmla="*/ 202 f259 1"/>
                <a:gd name="f276" fmla="*/ 18 f260 1"/>
                <a:gd name="f277" fmla="*/ 98 f259 1"/>
                <a:gd name="f278" fmla="*/ 194 f260 1"/>
                <a:gd name="f279" fmla="*/ 3 f259 1"/>
                <a:gd name="f280" fmla="*/ 302 f260 1"/>
                <a:gd name="f281" fmla="*/ 21 f259 1"/>
                <a:gd name="f282" fmla="*/ 394 f260 1"/>
                <a:gd name="f283" fmla="*/ 7 f259 1"/>
                <a:gd name="f284" fmla="*/ 547 f260 1"/>
                <a:gd name="f285" fmla="*/ 505 f260 1"/>
                <a:gd name="f286" fmla="*/ 206 f259 1"/>
                <a:gd name="f287" fmla="*/ 424 f260 1"/>
                <a:gd name="f288" fmla="*/ 89 f260 1"/>
                <a:gd name="f289" fmla="*/ 190 f259 1"/>
                <a:gd name="f290" fmla="*/ 162 f260 1"/>
                <a:gd name="f291" fmla="*/ 163 f259 1"/>
                <a:gd name="f292" fmla="*/ 170 f260 1"/>
                <a:gd name="f293" fmla="*/ 325 f259 1"/>
                <a:gd name="f294" fmla="*/ 241 f260 1"/>
                <a:gd name="f295" fmla="*/ 360 f259 1"/>
                <a:gd name="f296" fmla="*/ 319 f260 1"/>
                <a:gd name="f297" fmla="*/ 395 f260 1"/>
                <a:gd name="f298" fmla="*/ 327 f259 1"/>
                <a:gd name="f299" fmla="*/ 401 f260 1"/>
                <a:gd name="f300" fmla="*/ 167 f259 1"/>
                <a:gd name="f301" fmla="*/ 482 f260 1"/>
                <a:gd name="f302" fmla="*/ 193 f259 1"/>
                <a:gd name="f303" fmla="*/ 464 f260 1"/>
                <a:gd name="f304" fmla="*/ 69 f259 1"/>
                <a:gd name="f305" fmla="*/ 450 f260 1"/>
                <a:gd name="f306" fmla="*/ 141 f259 1"/>
                <a:gd name="f307" fmla="*/ 425 f260 1"/>
                <a:gd name="f308" fmla="*/ 139 f259 1"/>
                <a:gd name="f309" fmla="*/ 407 f260 1"/>
                <a:gd name="f310" fmla="*/ 41 f259 1"/>
                <a:gd name="f311" fmla="*/ 351 f260 1"/>
                <a:gd name="f312" fmla="*/ 33 f259 1"/>
                <a:gd name="f313" fmla="*/ 195 f260 1"/>
                <a:gd name="f314" fmla="*/ 29 f259 1"/>
                <a:gd name="f315" fmla="*/ 159 f260 1"/>
                <a:gd name="f316" fmla="*/ 39 f259 1"/>
                <a:gd name="f317" fmla="*/ 128 f260 1"/>
                <a:gd name="f318" fmla="*/ 145 f259 1"/>
                <a:gd name="f319" fmla="*/ 100 f260 1"/>
                <a:gd name="f320" fmla="*/ 78 f259 1"/>
                <a:gd name="f321" fmla="*/ 31 f260 1"/>
                <a:gd name="f322" fmla="*/ 121 f259 1"/>
                <a:gd name="f323" fmla="*/ 325 f260 1"/>
                <a:gd name="f324" fmla="*/ 364 f259 1"/>
                <a:gd name="f325" fmla="*/ 322 f260 1"/>
                <a:gd name="f326" fmla="*/ 381 f259 1"/>
                <a:gd name="f327" fmla="+- f261 0 f1"/>
                <a:gd name="f328" fmla="*/ f264 1 564"/>
                <a:gd name="f329" fmla="*/ f265 1 424"/>
                <a:gd name="f330" fmla="*/ f266 1 564"/>
                <a:gd name="f331" fmla="*/ f267 1 424"/>
                <a:gd name="f332" fmla="*/ f268 1 564"/>
                <a:gd name="f333" fmla="*/ f269 1 424"/>
                <a:gd name="f334" fmla="*/ f270 1 564"/>
                <a:gd name="f335" fmla="*/ f271 1 424"/>
                <a:gd name="f336" fmla="*/ f272 1 564"/>
                <a:gd name="f337" fmla="*/ f273 1 424"/>
                <a:gd name="f338" fmla="*/ f274 1 564"/>
                <a:gd name="f339" fmla="*/ f275 1 424"/>
                <a:gd name="f340" fmla="*/ f276 1 564"/>
                <a:gd name="f341" fmla="*/ f277 1 424"/>
                <a:gd name="f342" fmla="*/ f278 1 564"/>
                <a:gd name="f343" fmla="*/ f279 1 424"/>
                <a:gd name="f344" fmla="*/ f280 1 564"/>
                <a:gd name="f345" fmla="*/ f281 1 424"/>
                <a:gd name="f346" fmla="*/ f282 1 564"/>
                <a:gd name="f347" fmla="*/ f283 1 424"/>
                <a:gd name="f348" fmla="*/ f284 1 564"/>
                <a:gd name="f349" fmla="*/ f285 1 564"/>
                <a:gd name="f350" fmla="*/ f286 1 424"/>
                <a:gd name="f351" fmla="*/ f287 1 564"/>
                <a:gd name="f352" fmla="*/ f288 1 564"/>
                <a:gd name="f353" fmla="*/ f289 1 424"/>
                <a:gd name="f354" fmla="*/ f290 1 564"/>
                <a:gd name="f355" fmla="*/ f291 1 424"/>
                <a:gd name="f356" fmla="*/ f292 1 564"/>
                <a:gd name="f357" fmla="*/ f293 1 424"/>
                <a:gd name="f358" fmla="*/ f294 1 564"/>
                <a:gd name="f359" fmla="*/ f295 1 424"/>
                <a:gd name="f360" fmla="*/ f296 1 564"/>
                <a:gd name="f361" fmla="*/ f297 1 564"/>
                <a:gd name="f362" fmla="*/ f298 1 424"/>
                <a:gd name="f363" fmla="*/ f299 1 564"/>
                <a:gd name="f364" fmla="*/ f300 1 424"/>
                <a:gd name="f365" fmla="*/ f301 1 564"/>
                <a:gd name="f366" fmla="*/ f302 1 424"/>
                <a:gd name="f367" fmla="*/ f303 1 564"/>
                <a:gd name="f368" fmla="*/ f304 1 424"/>
                <a:gd name="f369" fmla="*/ f305 1 564"/>
                <a:gd name="f370" fmla="*/ f306 1 424"/>
                <a:gd name="f371" fmla="*/ f307 1 564"/>
                <a:gd name="f372" fmla="*/ f308 1 424"/>
                <a:gd name="f373" fmla="*/ f309 1 564"/>
                <a:gd name="f374" fmla="*/ f310 1 424"/>
                <a:gd name="f375" fmla="*/ f311 1 564"/>
                <a:gd name="f376" fmla="*/ f312 1 424"/>
                <a:gd name="f377" fmla="*/ f313 1 564"/>
                <a:gd name="f378" fmla="*/ f314 1 424"/>
                <a:gd name="f379" fmla="*/ f315 1 564"/>
                <a:gd name="f380" fmla="*/ f316 1 424"/>
                <a:gd name="f381" fmla="*/ f317 1 564"/>
                <a:gd name="f382" fmla="*/ f318 1 424"/>
                <a:gd name="f383" fmla="*/ f319 1 564"/>
                <a:gd name="f384" fmla="*/ f320 1 424"/>
                <a:gd name="f385" fmla="*/ f321 1 564"/>
                <a:gd name="f386" fmla="*/ f322 1 424"/>
                <a:gd name="f387" fmla="*/ f323 1 564"/>
                <a:gd name="f388" fmla="*/ f324 1 424"/>
                <a:gd name="f389" fmla="*/ f325 1 564"/>
                <a:gd name="f390" fmla="*/ f326 1 424"/>
                <a:gd name="f391" fmla="*/ 0 1 f262"/>
                <a:gd name="f392" fmla="*/ f256 1 f262"/>
                <a:gd name="f393" fmla="*/ 0 1 f263"/>
                <a:gd name="f394" fmla="*/ f257 1 f263"/>
                <a:gd name="f395" fmla="*/ f328 1 f262"/>
                <a:gd name="f396" fmla="*/ f329 1 f263"/>
                <a:gd name="f397" fmla="*/ f330 1 f262"/>
                <a:gd name="f398" fmla="*/ f331 1 f263"/>
                <a:gd name="f399" fmla="*/ f332 1 f262"/>
                <a:gd name="f400" fmla="*/ f333 1 f263"/>
                <a:gd name="f401" fmla="*/ f334 1 f262"/>
                <a:gd name="f402" fmla="*/ f335 1 f263"/>
                <a:gd name="f403" fmla="*/ f336 1 f262"/>
                <a:gd name="f404" fmla="*/ f337 1 f263"/>
                <a:gd name="f405" fmla="*/ f338 1 f262"/>
                <a:gd name="f406" fmla="*/ f339 1 f263"/>
                <a:gd name="f407" fmla="*/ f340 1 f262"/>
                <a:gd name="f408" fmla="*/ f341 1 f263"/>
                <a:gd name="f409" fmla="*/ f342 1 f262"/>
                <a:gd name="f410" fmla="*/ f343 1 f263"/>
                <a:gd name="f411" fmla="*/ f344 1 f262"/>
                <a:gd name="f412" fmla="*/ f345 1 f263"/>
                <a:gd name="f413" fmla="*/ f346 1 f262"/>
                <a:gd name="f414" fmla="*/ f347 1 f263"/>
                <a:gd name="f415" fmla="*/ f348 1 f262"/>
                <a:gd name="f416" fmla="*/ f349 1 f262"/>
                <a:gd name="f417" fmla="*/ f350 1 f263"/>
                <a:gd name="f418" fmla="*/ f351 1 f262"/>
                <a:gd name="f419" fmla="*/ f352 1 f262"/>
                <a:gd name="f420" fmla="*/ f353 1 f263"/>
                <a:gd name="f421" fmla="*/ f354 1 f262"/>
                <a:gd name="f422" fmla="*/ f355 1 f263"/>
                <a:gd name="f423" fmla="*/ f356 1 f262"/>
                <a:gd name="f424" fmla="*/ f357 1 f263"/>
                <a:gd name="f425" fmla="*/ f358 1 f262"/>
                <a:gd name="f426" fmla="*/ f359 1 f263"/>
                <a:gd name="f427" fmla="*/ f360 1 f262"/>
                <a:gd name="f428" fmla="*/ f361 1 f262"/>
                <a:gd name="f429" fmla="*/ f362 1 f263"/>
                <a:gd name="f430" fmla="*/ f363 1 f262"/>
                <a:gd name="f431" fmla="*/ f364 1 f263"/>
                <a:gd name="f432" fmla="*/ f365 1 f262"/>
                <a:gd name="f433" fmla="*/ f366 1 f263"/>
                <a:gd name="f434" fmla="*/ f367 1 f262"/>
                <a:gd name="f435" fmla="*/ f368 1 f263"/>
                <a:gd name="f436" fmla="*/ f369 1 f262"/>
                <a:gd name="f437" fmla="*/ f370 1 f263"/>
                <a:gd name="f438" fmla="*/ f371 1 f262"/>
                <a:gd name="f439" fmla="*/ f372 1 f263"/>
                <a:gd name="f440" fmla="*/ f373 1 f262"/>
                <a:gd name="f441" fmla="*/ f374 1 f263"/>
                <a:gd name="f442" fmla="*/ f375 1 f262"/>
                <a:gd name="f443" fmla="*/ f376 1 f263"/>
                <a:gd name="f444" fmla="*/ f377 1 f262"/>
                <a:gd name="f445" fmla="*/ f378 1 f263"/>
                <a:gd name="f446" fmla="*/ f379 1 f262"/>
                <a:gd name="f447" fmla="*/ f380 1 f263"/>
                <a:gd name="f448" fmla="*/ f381 1 f262"/>
                <a:gd name="f449" fmla="*/ f382 1 f263"/>
                <a:gd name="f450" fmla="*/ f383 1 f262"/>
                <a:gd name="f451" fmla="*/ f384 1 f263"/>
                <a:gd name="f452" fmla="*/ f385 1 f262"/>
                <a:gd name="f453" fmla="*/ f386 1 f263"/>
                <a:gd name="f454" fmla="*/ f387 1 f262"/>
                <a:gd name="f455" fmla="*/ f388 1 f263"/>
                <a:gd name="f456" fmla="*/ f389 1 f262"/>
                <a:gd name="f457" fmla="*/ f390 1 f263"/>
                <a:gd name="f458" fmla="*/ f391 f253 1"/>
                <a:gd name="f459" fmla="*/ f392 f253 1"/>
                <a:gd name="f460" fmla="*/ f394 f254 1"/>
                <a:gd name="f461" fmla="*/ f393 f254 1"/>
                <a:gd name="f462" fmla="*/ f395 f253 1"/>
                <a:gd name="f463" fmla="*/ f396 f254 1"/>
                <a:gd name="f464" fmla="*/ f397 f253 1"/>
                <a:gd name="f465" fmla="*/ f398 f254 1"/>
                <a:gd name="f466" fmla="*/ f399 f253 1"/>
                <a:gd name="f467" fmla="*/ f400 f254 1"/>
                <a:gd name="f468" fmla="*/ f401 f253 1"/>
                <a:gd name="f469" fmla="*/ f402 f254 1"/>
                <a:gd name="f470" fmla="*/ f403 f253 1"/>
                <a:gd name="f471" fmla="*/ f404 f254 1"/>
                <a:gd name="f472" fmla="*/ f405 f253 1"/>
                <a:gd name="f473" fmla="*/ f406 f254 1"/>
                <a:gd name="f474" fmla="*/ f407 f253 1"/>
                <a:gd name="f475" fmla="*/ f408 f254 1"/>
                <a:gd name="f476" fmla="*/ f409 f253 1"/>
                <a:gd name="f477" fmla="*/ f410 f254 1"/>
                <a:gd name="f478" fmla="*/ f411 f253 1"/>
                <a:gd name="f479" fmla="*/ f412 f254 1"/>
                <a:gd name="f480" fmla="*/ f413 f253 1"/>
                <a:gd name="f481" fmla="*/ f414 f254 1"/>
                <a:gd name="f482" fmla="*/ f415 f253 1"/>
                <a:gd name="f483" fmla="*/ f416 f253 1"/>
                <a:gd name="f484" fmla="*/ f417 f254 1"/>
                <a:gd name="f485" fmla="*/ f418 f253 1"/>
                <a:gd name="f486" fmla="*/ f419 f253 1"/>
                <a:gd name="f487" fmla="*/ f420 f254 1"/>
                <a:gd name="f488" fmla="*/ f421 f253 1"/>
                <a:gd name="f489" fmla="*/ f422 f254 1"/>
                <a:gd name="f490" fmla="*/ f423 f253 1"/>
                <a:gd name="f491" fmla="*/ f424 f254 1"/>
                <a:gd name="f492" fmla="*/ f425 f253 1"/>
                <a:gd name="f493" fmla="*/ f426 f254 1"/>
                <a:gd name="f494" fmla="*/ f427 f253 1"/>
                <a:gd name="f495" fmla="*/ f428 f253 1"/>
                <a:gd name="f496" fmla="*/ f429 f254 1"/>
                <a:gd name="f497" fmla="*/ f430 f253 1"/>
                <a:gd name="f498" fmla="*/ f431 f254 1"/>
                <a:gd name="f499" fmla="*/ f432 f253 1"/>
                <a:gd name="f500" fmla="*/ f433 f254 1"/>
                <a:gd name="f501" fmla="*/ f434 f253 1"/>
                <a:gd name="f502" fmla="*/ f435 f254 1"/>
                <a:gd name="f503" fmla="*/ f436 f253 1"/>
                <a:gd name="f504" fmla="*/ f437 f254 1"/>
                <a:gd name="f505" fmla="*/ f438 f253 1"/>
                <a:gd name="f506" fmla="*/ f439 f254 1"/>
                <a:gd name="f507" fmla="*/ f440 f253 1"/>
                <a:gd name="f508" fmla="*/ f441 f254 1"/>
                <a:gd name="f509" fmla="*/ f442 f253 1"/>
                <a:gd name="f510" fmla="*/ f443 f254 1"/>
                <a:gd name="f511" fmla="*/ f444 f253 1"/>
                <a:gd name="f512" fmla="*/ f445 f254 1"/>
                <a:gd name="f513" fmla="*/ f446 f253 1"/>
                <a:gd name="f514" fmla="*/ f447 f254 1"/>
                <a:gd name="f515" fmla="*/ f448 f253 1"/>
                <a:gd name="f516" fmla="*/ f449 f254 1"/>
                <a:gd name="f517" fmla="*/ f450 f253 1"/>
                <a:gd name="f518" fmla="*/ f451 f254 1"/>
                <a:gd name="f519" fmla="*/ f452 f253 1"/>
                <a:gd name="f520" fmla="*/ f453 f254 1"/>
                <a:gd name="f521" fmla="*/ f454 f253 1"/>
                <a:gd name="f522" fmla="*/ f455 f254 1"/>
                <a:gd name="f523" fmla="*/ f456 f253 1"/>
                <a:gd name="f524" fmla="*/ f457 f254 1"/>
              </a:gdLst>
              <a:ahLst/>
              <a:cxnLst>
                <a:cxn ang="3cd4">
                  <a:pos x="hc" y="t"/>
                </a:cxn>
                <a:cxn ang="0">
                  <a:pos x="r" y="vc"/>
                </a:cxn>
                <a:cxn ang="cd4">
                  <a:pos x="hc" y="b"/>
                </a:cxn>
                <a:cxn ang="cd2">
                  <a:pos x="l" y="vc"/>
                </a:cxn>
                <a:cxn ang="f327">
                  <a:pos x="f462" y="f463"/>
                </a:cxn>
                <a:cxn ang="f327">
                  <a:pos x="f464" y="f465"/>
                </a:cxn>
                <a:cxn ang="f327">
                  <a:pos x="f466" y="f467"/>
                </a:cxn>
                <a:cxn ang="f327">
                  <a:pos x="f468" y="f469"/>
                </a:cxn>
                <a:cxn ang="f327">
                  <a:pos x="f470" y="f471"/>
                </a:cxn>
                <a:cxn ang="f327">
                  <a:pos x="f472" y="f473"/>
                </a:cxn>
                <a:cxn ang="f327">
                  <a:pos x="f474" y="f475"/>
                </a:cxn>
                <a:cxn ang="f327">
                  <a:pos x="f476" y="f477"/>
                </a:cxn>
                <a:cxn ang="f327">
                  <a:pos x="f478" y="f479"/>
                </a:cxn>
                <a:cxn ang="f327">
                  <a:pos x="f480" y="f481"/>
                </a:cxn>
                <a:cxn ang="f327">
                  <a:pos x="f482" y="f475"/>
                </a:cxn>
                <a:cxn ang="f327">
                  <a:pos x="f483" y="f484"/>
                </a:cxn>
                <a:cxn ang="f327">
                  <a:pos x="f485" y="f471"/>
                </a:cxn>
                <a:cxn ang="f327">
                  <a:pos x="f486" y="f487"/>
                </a:cxn>
                <a:cxn ang="f327">
                  <a:pos x="f488" y="f489"/>
                </a:cxn>
                <a:cxn ang="f327">
                  <a:pos x="f490" y="f491"/>
                </a:cxn>
                <a:cxn ang="f327">
                  <a:pos x="f492" y="f493"/>
                </a:cxn>
                <a:cxn ang="f327">
                  <a:pos x="f494" y="f493"/>
                </a:cxn>
                <a:cxn ang="f327">
                  <a:pos x="f495" y="f496"/>
                </a:cxn>
                <a:cxn ang="f327">
                  <a:pos x="f497" y="f498"/>
                </a:cxn>
                <a:cxn ang="f327">
                  <a:pos x="f499" y="f500"/>
                </a:cxn>
                <a:cxn ang="f327">
                  <a:pos x="f501" y="f502"/>
                </a:cxn>
                <a:cxn ang="f327">
                  <a:pos x="f503" y="f504"/>
                </a:cxn>
                <a:cxn ang="f327">
                  <a:pos x="f505" y="f506"/>
                </a:cxn>
                <a:cxn ang="f327">
                  <a:pos x="f507" y="f508"/>
                </a:cxn>
                <a:cxn ang="f327">
                  <a:pos x="f509" y="f510"/>
                </a:cxn>
                <a:cxn ang="f327">
                  <a:pos x="f511" y="f512"/>
                </a:cxn>
                <a:cxn ang="f327">
                  <a:pos x="f513" y="f514"/>
                </a:cxn>
                <a:cxn ang="f327">
                  <a:pos x="f515" y="f516"/>
                </a:cxn>
                <a:cxn ang="f327">
                  <a:pos x="f517" y="f518"/>
                </a:cxn>
                <a:cxn ang="f327">
                  <a:pos x="f519" y="f520"/>
                </a:cxn>
                <a:cxn ang="f327">
                  <a:pos x="f521" y="f522"/>
                </a:cxn>
                <a:cxn ang="f327">
                  <a:pos x="f523" y="f524"/>
                </a:cxn>
              </a:cxnLst>
              <a:rect l="f458" t="f461" r="f459" b="f460"/>
              <a:pathLst>
                <a:path w="564" h="424">
                  <a:moveTo>
                    <a:pt x="f8" y="f9"/>
                  </a:moveTo>
                  <a:cubicBezTo>
                    <a:pt x="f10" y="f11"/>
                    <a:pt x="f12" y="f13"/>
                    <a:pt x="f14" y="f15"/>
                  </a:cubicBezTo>
                  <a:cubicBezTo>
                    <a:pt x="f16" y="f17"/>
                    <a:pt x="f12" y="f18"/>
                    <a:pt x="f19" y="f20"/>
                  </a:cubicBezTo>
                  <a:cubicBezTo>
                    <a:pt x="f21" y="f22"/>
                    <a:pt x="f23" y="f24"/>
                    <a:pt x="f16" y="f10"/>
                  </a:cubicBezTo>
                  <a:cubicBezTo>
                    <a:pt x="f25" y="f26"/>
                    <a:pt x="f27" y="f8"/>
                    <a:pt x="f22" y="f8"/>
                  </a:cubicBezTo>
                  <a:cubicBezTo>
                    <a:pt x="f28" y="f8"/>
                    <a:pt x="f29" y="f8"/>
                    <a:pt x="f30" y="f8"/>
                  </a:cubicBezTo>
                  <a:cubicBezTo>
                    <a:pt x="f31" y="f8"/>
                    <a:pt x="f32" y="f33"/>
                    <a:pt x="f34" y="f35"/>
                  </a:cubicBezTo>
                  <a:cubicBezTo>
                    <a:pt x="f36" y="f37"/>
                    <a:pt x="f38" y="f39"/>
                    <a:pt x="f40" y="f41"/>
                  </a:cubicBezTo>
                  <a:cubicBezTo>
                    <a:pt x="f40" y="f42"/>
                    <a:pt x="f43" y="f44"/>
                    <a:pt x="f31" y="f45"/>
                  </a:cubicBezTo>
                  <a:cubicBezTo>
                    <a:pt x="f31" y="f46"/>
                    <a:pt x="f36" y="f47"/>
                    <a:pt x="f48" y="f9"/>
                  </a:cubicBezTo>
                  <a:cubicBezTo>
                    <a:pt x="f49" y="f50"/>
                    <a:pt x="f51" y="f52"/>
                    <a:pt x="f53" y="f54"/>
                  </a:cubicBezTo>
                  <a:cubicBezTo>
                    <a:pt x="f55" y="f56"/>
                    <a:pt x="f57" y="f58"/>
                    <a:pt x="f59" y="f60"/>
                  </a:cubicBezTo>
                  <a:cubicBezTo>
                    <a:pt x="f61" y="f62"/>
                    <a:pt x="f63" y="f30"/>
                    <a:pt x="f64" y="f65"/>
                  </a:cubicBezTo>
                  <a:cubicBezTo>
                    <a:pt x="f6" y="f66"/>
                    <a:pt x="f67" y="f68"/>
                    <a:pt x="f69" y="f70"/>
                  </a:cubicBezTo>
                  <a:cubicBezTo>
                    <a:pt x="f71" y="f72"/>
                    <a:pt x="f73" y="f74"/>
                    <a:pt x="f75" y="f76"/>
                  </a:cubicBezTo>
                  <a:cubicBezTo>
                    <a:pt x="f66" y="f77"/>
                    <a:pt x="f78" y="f79"/>
                    <a:pt x="f80" y="f81"/>
                  </a:cubicBezTo>
                  <a:cubicBezTo>
                    <a:pt x="f60" y="f67"/>
                    <a:pt x="f13" y="f82"/>
                    <a:pt x="f83" y="f79"/>
                  </a:cubicBezTo>
                  <a:cubicBezTo>
                    <a:pt x="f84" y="f85"/>
                    <a:pt x="f86" y="f87"/>
                    <a:pt x="f88" y="f89"/>
                  </a:cubicBezTo>
                  <a:cubicBezTo>
                    <a:pt x="f90" y="f85"/>
                    <a:pt x="f91" y="f92"/>
                    <a:pt x="f93" y="f94"/>
                  </a:cubicBezTo>
                  <a:cubicBezTo>
                    <a:pt x="f95" y="f6"/>
                    <a:pt x="f96" y="f67"/>
                    <a:pt x="f97" y="f79"/>
                  </a:cubicBezTo>
                  <a:cubicBezTo>
                    <a:pt x="f98" y="f92"/>
                    <a:pt x="f99" y="f100"/>
                    <a:pt x="f101" y="f102"/>
                  </a:cubicBezTo>
                  <a:cubicBezTo>
                    <a:pt x="f103" y="f104"/>
                    <a:pt x="f105" y="f106"/>
                    <a:pt x="f107" y="f70"/>
                  </a:cubicBezTo>
                  <a:cubicBezTo>
                    <a:pt x="f108" y="f68"/>
                    <a:pt x="f7" y="f66"/>
                    <a:pt x="f109" y="f110"/>
                  </a:cubicBezTo>
                  <a:cubicBezTo>
                    <a:pt x="f111" y="f112"/>
                    <a:pt x="f113" y="f114"/>
                    <a:pt x="f103" y="f115"/>
                  </a:cubicBezTo>
                  <a:cubicBezTo>
                    <a:pt x="f116" y="f117"/>
                    <a:pt x="f118" y="f58"/>
                    <a:pt x="f119" y="f120"/>
                  </a:cubicBezTo>
                  <a:cubicBezTo>
                    <a:pt x="f121" y="f122"/>
                    <a:pt x="f123" y="f124"/>
                    <a:pt x="f8" y="f9"/>
                  </a:cubicBezTo>
                  <a:close/>
                  <a:moveTo>
                    <a:pt x="f55" y="f80"/>
                  </a:moveTo>
                  <a:cubicBezTo>
                    <a:pt x="f125" y="f126"/>
                    <a:pt x="f127" y="f46"/>
                    <a:pt x="f128" y="f47"/>
                  </a:cubicBezTo>
                  <a:cubicBezTo>
                    <a:pt x="f129" y="f130"/>
                    <a:pt x="f66" y="f131"/>
                    <a:pt x="f36" y="f132"/>
                  </a:cubicBezTo>
                  <a:cubicBezTo>
                    <a:pt x="f133" y="f134"/>
                    <a:pt x="f135" y="f136"/>
                    <a:pt x="f137" y="f138"/>
                  </a:cubicBezTo>
                  <a:cubicBezTo>
                    <a:pt x="f138" y="f131"/>
                    <a:pt x="f139" y="f140"/>
                    <a:pt x="f139" y="f141"/>
                  </a:cubicBezTo>
                  <a:cubicBezTo>
                    <a:pt x="f142" y="f56"/>
                    <a:pt x="f143" y="f144"/>
                    <a:pt x="f145" y="f146"/>
                  </a:cubicBezTo>
                  <a:cubicBezTo>
                    <a:pt x="f147" y="f148"/>
                    <a:pt x="f140" y="f149"/>
                    <a:pt x="f141" y="f150"/>
                  </a:cubicBezTo>
                  <a:cubicBezTo>
                    <a:pt x="f151" y="f152"/>
                    <a:pt x="f83" y="f153"/>
                    <a:pt x="f154" y="f2"/>
                  </a:cubicBezTo>
                  <a:cubicBezTo>
                    <a:pt x="f155" y="f156"/>
                    <a:pt x="f157" y="f158"/>
                    <a:pt x="f159" y="f158"/>
                  </a:cubicBezTo>
                  <a:cubicBezTo>
                    <a:pt x="f160" y="f158"/>
                    <a:pt x="f161" y="f156"/>
                    <a:pt x="f162" y="f2"/>
                  </a:cubicBezTo>
                  <a:cubicBezTo>
                    <a:pt x="f152" y="f153"/>
                    <a:pt x="f163" y="f164"/>
                    <a:pt x="f165" y="f166"/>
                  </a:cubicBezTo>
                  <a:cubicBezTo>
                    <a:pt x="f167" y="f149"/>
                    <a:pt x="f168" y="f169"/>
                    <a:pt x="f168" y="f91"/>
                  </a:cubicBezTo>
                  <a:cubicBezTo>
                    <a:pt x="f97" y="f170"/>
                    <a:pt x="f167" y="f171"/>
                    <a:pt x="f35" y="f172"/>
                  </a:cubicBezTo>
                  <a:cubicBezTo>
                    <a:pt x="f173" y="f174"/>
                    <a:pt x="f35" y="f115"/>
                    <a:pt x="f175" y="f131"/>
                  </a:cubicBezTo>
                  <a:cubicBezTo>
                    <a:pt x="f22" y="f176"/>
                    <a:pt x="f177" y="f178"/>
                    <a:pt x="f98" y="f78"/>
                  </a:cubicBezTo>
                  <a:cubicBezTo>
                    <a:pt x="f179" y="f147"/>
                    <a:pt x="f119" y="f62"/>
                    <a:pt x="f180" y="f45"/>
                  </a:cubicBezTo>
                  <a:cubicBezTo>
                    <a:pt x="f181" y="f147"/>
                    <a:pt x="f182" y="f183"/>
                    <a:pt x="f184" y="f185"/>
                  </a:cubicBezTo>
                  <a:cubicBezTo>
                    <a:pt x="f186" y="f187"/>
                    <a:pt x="f188" y="f189"/>
                    <a:pt x="f119" y="f190"/>
                  </a:cubicBezTo>
                  <a:cubicBezTo>
                    <a:pt x="f119" y="f191"/>
                    <a:pt x="f192" y="f55"/>
                    <a:pt x="f119" y="f128"/>
                  </a:cubicBezTo>
                  <a:cubicBezTo>
                    <a:pt x="f119" y="f193"/>
                    <a:pt x="f194" y="f195"/>
                    <a:pt x="f196" y="f36"/>
                  </a:cubicBezTo>
                  <a:cubicBezTo>
                    <a:pt x="f197" y="f198"/>
                    <a:pt x="f199" y="f38"/>
                    <a:pt x="f200" y="f40"/>
                  </a:cubicBezTo>
                  <a:cubicBezTo>
                    <a:pt x="f201" y="f183"/>
                    <a:pt x="f19" y="f31"/>
                    <a:pt x="f202" y="f65"/>
                  </a:cubicBezTo>
                  <a:cubicBezTo>
                    <a:pt x="f8" y="f110"/>
                    <a:pt x="f26" y="f34"/>
                    <a:pt x="f26" y="f203"/>
                  </a:cubicBezTo>
                  <a:cubicBezTo>
                    <a:pt x="f204" y="f205"/>
                    <a:pt x="f10" y="f190"/>
                    <a:pt x="f206" y="f76"/>
                  </a:cubicBezTo>
                  <a:cubicBezTo>
                    <a:pt x="f207" y="f208"/>
                    <a:pt x="f209" y="f210"/>
                    <a:pt x="f211" y="f210"/>
                  </a:cubicBezTo>
                  <a:cubicBezTo>
                    <a:pt x="f20" y="f212"/>
                    <a:pt x="f213" y="f214"/>
                    <a:pt x="f215" y="f212"/>
                  </a:cubicBezTo>
                  <a:cubicBezTo>
                    <a:pt x="f216" y="f217"/>
                    <a:pt x="f218" y="f219"/>
                    <a:pt x="f15" y="f210"/>
                  </a:cubicBezTo>
                  <a:cubicBezTo>
                    <a:pt x="f120" y="f212"/>
                    <a:pt x="f220" y="f221"/>
                    <a:pt x="f50" y="f100"/>
                  </a:cubicBezTo>
                  <a:cubicBezTo>
                    <a:pt x="f222" y="f100"/>
                    <a:pt x="f142" y="f212"/>
                    <a:pt x="f139" y="f223"/>
                  </a:cubicBezTo>
                  <a:cubicBezTo>
                    <a:pt x="f138" y="f223"/>
                    <a:pt x="f30" y="f224"/>
                    <a:pt x="f135" y="f225"/>
                  </a:cubicBezTo>
                  <a:cubicBezTo>
                    <a:pt x="f198" y="f226"/>
                    <a:pt x="f227" y="f228"/>
                    <a:pt x="f65" y="f229"/>
                  </a:cubicBezTo>
                  <a:cubicBezTo>
                    <a:pt x="f31" y="f110"/>
                    <a:pt x="f31" y="f230"/>
                    <a:pt x="f49" y="f183"/>
                  </a:cubicBezTo>
                  <a:cubicBezTo>
                    <a:pt x="f185" y="f134"/>
                    <a:pt x="f231" y="f38"/>
                    <a:pt x="f232" y="f48"/>
                  </a:cubicBezTo>
                  <a:cubicBezTo>
                    <a:pt x="f187" y="f229"/>
                    <a:pt x="f205" y="f233"/>
                    <a:pt x="f233" y="f234"/>
                  </a:cubicBezTo>
                  <a:cubicBezTo>
                    <a:pt x="f233" y="f235"/>
                    <a:pt x="f233" y="f236"/>
                    <a:pt x="f233" y="f190"/>
                  </a:cubicBezTo>
                  <a:cubicBezTo>
                    <a:pt x="f235" y="f127"/>
                    <a:pt x="f219" y="f237"/>
                    <a:pt x="f238" y="f229"/>
                  </a:cubicBezTo>
                  <a:cubicBezTo>
                    <a:pt x="f239" y="f40"/>
                    <a:pt x="f240" y="f145"/>
                    <a:pt x="f55" y="f80"/>
                  </a:cubicBezTo>
                  <a:close/>
                  <a:moveTo>
                    <a:pt x="f146" y="f241"/>
                  </a:moveTo>
                  <a:cubicBezTo>
                    <a:pt x="f242" y="f243"/>
                    <a:pt x="f244" y="f245"/>
                    <a:pt x="f244" y="f246"/>
                  </a:cubicBezTo>
                  <a:cubicBezTo>
                    <a:pt x="f247" y="f248"/>
                    <a:pt x="f244" y="f249"/>
                    <a:pt x="f244" y="f250"/>
                  </a:cubicBezTo>
                  <a:cubicBezTo>
                    <a:pt x="f169" y="f96"/>
                    <a:pt x="f251" y="f213"/>
                    <a:pt x="f146" y="f241"/>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7">
              <a:extLst>
                <a:ext uri="{FF2B5EF4-FFF2-40B4-BE49-F238E27FC236}">
                  <a16:creationId xmlns:a16="http://schemas.microsoft.com/office/drawing/2014/main" id="{B6986D50-A239-8F98-4A6A-CFA18E2AF168}"/>
                </a:ext>
              </a:extLst>
            </p:cNvPr>
            <p:cNvSpPr/>
            <p:nvPr/>
          </p:nvSpPr>
          <p:spPr>
            <a:xfrm>
              <a:off x="6491289" y="5040309"/>
              <a:ext cx="63495" cy="106363"/>
            </a:xfrm>
            <a:custGeom>
              <a:avLst/>
              <a:gdLst>
                <a:gd name="f0" fmla="val 10800000"/>
                <a:gd name="f1" fmla="val 5400000"/>
                <a:gd name="f2" fmla="val 180"/>
                <a:gd name="f3" fmla="val w"/>
                <a:gd name="f4" fmla="val h"/>
                <a:gd name="f5" fmla="val 0"/>
                <a:gd name="f6" fmla="val 10"/>
                <a:gd name="f7" fmla="val 17"/>
                <a:gd name="f8" fmla="val 4"/>
                <a:gd name="f9" fmla="val 6"/>
                <a:gd name="f10" fmla="val 8"/>
                <a:gd name="f11" fmla="val 11"/>
                <a:gd name="f12" fmla="val 1"/>
                <a:gd name="f13" fmla="val 13"/>
                <a:gd name="f14" fmla="val 7"/>
                <a:gd name="f15" fmla="val 5"/>
                <a:gd name="f16" fmla="val 3"/>
                <a:gd name="f17" fmla="+- 0 0 -90"/>
                <a:gd name="f18" fmla="*/ f3 1 10"/>
                <a:gd name="f19" fmla="*/ f4 1 17"/>
                <a:gd name="f20" fmla="val f5"/>
                <a:gd name="f21" fmla="val f6"/>
                <a:gd name="f22" fmla="val f7"/>
                <a:gd name="f23" fmla="*/ f17 f0 1"/>
                <a:gd name="f24" fmla="+- f22 0 f20"/>
                <a:gd name="f25" fmla="+- f21 0 f20"/>
                <a:gd name="f26" fmla="*/ f23 1 f2"/>
                <a:gd name="f27" fmla="*/ f25 1 10"/>
                <a:gd name="f28" fmla="*/ f24 1 17"/>
                <a:gd name="f29" fmla="*/ 4 f25 1"/>
                <a:gd name="f30" fmla="*/ 0 f24 1"/>
                <a:gd name="f31" fmla="*/ 1 f25 1"/>
                <a:gd name="f32" fmla="*/ 17 f24 1"/>
                <a:gd name="f33" fmla="*/ 7 f24 1"/>
                <a:gd name="f34" fmla="+- f26 0 f1"/>
                <a:gd name="f35" fmla="*/ f29 1 10"/>
                <a:gd name="f36" fmla="*/ f30 1 17"/>
                <a:gd name="f37" fmla="*/ f31 1 10"/>
                <a:gd name="f38" fmla="*/ f32 1 17"/>
                <a:gd name="f39" fmla="*/ f33 1 17"/>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10" h="17">
                  <a:moveTo>
                    <a:pt x="f8" y="f5"/>
                  </a:moveTo>
                  <a:cubicBezTo>
                    <a:pt x="f6" y="f9"/>
                    <a:pt x="f10" y="f11"/>
                    <a:pt x="f12" y="f7"/>
                  </a:cubicBezTo>
                  <a:cubicBezTo>
                    <a:pt x="f12" y="f13"/>
                    <a:pt x="f5" y="f6"/>
                    <a:pt x="f12" y="f14"/>
                  </a:cubicBezTo>
                  <a:cubicBezTo>
                    <a:pt x="f12" y="f15"/>
                    <a:pt x="f16" y="f16"/>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8">
              <a:extLst>
                <a:ext uri="{FF2B5EF4-FFF2-40B4-BE49-F238E27FC236}">
                  <a16:creationId xmlns:a16="http://schemas.microsoft.com/office/drawing/2014/main" id="{DDCB3257-FA29-CB82-8407-4EC4D4A0B59A}"/>
                </a:ext>
              </a:extLst>
            </p:cNvPr>
            <p:cNvSpPr/>
            <p:nvPr/>
          </p:nvSpPr>
          <p:spPr>
            <a:xfrm>
              <a:off x="6180136" y="3298826"/>
              <a:ext cx="642942" cy="808036"/>
            </a:xfrm>
            <a:custGeom>
              <a:avLst/>
              <a:gdLst>
                <a:gd name="f0" fmla="val 10800000"/>
                <a:gd name="f1" fmla="val 5400000"/>
                <a:gd name="f2" fmla="val 180"/>
                <a:gd name="f3" fmla="val w"/>
                <a:gd name="f4" fmla="val h"/>
                <a:gd name="f5" fmla="val 0"/>
                <a:gd name="f6" fmla="val 103"/>
                <a:gd name="f7" fmla="val 129"/>
                <a:gd name="f8" fmla="val 54"/>
                <a:gd name="f9" fmla="val 98"/>
                <a:gd name="f10" fmla="val 63"/>
                <a:gd name="f11" fmla="val 71"/>
                <a:gd name="f12" fmla="val 80"/>
                <a:gd name="f13" fmla="val 92"/>
                <a:gd name="f14" fmla="val 104"/>
                <a:gd name="f15" fmla="val 114"/>
                <a:gd name="f16" fmla="val 123"/>
                <a:gd name="f17" fmla="val 91"/>
                <a:gd name="f18" fmla="val 61"/>
                <a:gd name="f19" fmla="val 41"/>
                <a:gd name="f20" fmla="val 22"/>
                <a:gd name="f21" fmla="val 14"/>
                <a:gd name="f22" fmla="val 7"/>
                <a:gd name="f23" fmla="val 126"/>
                <a:gd name="f24" fmla="val 4"/>
                <a:gd name="f25" fmla="val 118"/>
                <a:gd name="f26" fmla="val 110"/>
                <a:gd name="f27" fmla="val 3"/>
                <a:gd name="f28" fmla="val 9"/>
                <a:gd name="f29" fmla="val 23"/>
                <a:gd name="f30" fmla="val 84"/>
                <a:gd name="f31" fmla="val 36"/>
                <a:gd name="f32" fmla="val 70"/>
                <a:gd name="f33" fmla="val 50"/>
                <a:gd name="f34" fmla="val 55"/>
                <a:gd name="f35" fmla="val 51"/>
                <a:gd name="f36" fmla="val 60"/>
                <a:gd name="f37" fmla="val 45"/>
                <a:gd name="f38" fmla="val 39"/>
                <a:gd name="f39" fmla="val 32"/>
                <a:gd name="f40" fmla="val 43"/>
                <a:gd name="f41" fmla="val 35"/>
                <a:gd name="f42" fmla="val 37"/>
                <a:gd name="f43" fmla="val 38"/>
                <a:gd name="f44" fmla="val 28"/>
                <a:gd name="f45" fmla="val 24"/>
                <a:gd name="f46" fmla="val 16"/>
                <a:gd name="f47" fmla="val 46"/>
                <a:gd name="f48" fmla="val 8"/>
                <a:gd name="f49" fmla="val 5"/>
                <a:gd name="f50" fmla="val 1"/>
                <a:gd name="f51" fmla="val 29"/>
                <a:gd name="f52" fmla="val 2"/>
                <a:gd name="f53" fmla="val 21"/>
                <a:gd name="f54" fmla="val 27"/>
                <a:gd name="f55" fmla="val 67"/>
                <a:gd name="f56" fmla="val 6"/>
                <a:gd name="f57" fmla="val 93"/>
                <a:gd name="f58" fmla="val 12"/>
                <a:gd name="f59" fmla="val 87"/>
                <a:gd name="f60" fmla="val 59"/>
                <a:gd name="f61" fmla="val 79"/>
                <a:gd name="f62" fmla="val 68"/>
                <a:gd name="f63" fmla="val 81"/>
                <a:gd name="f64" fmla="val 58"/>
                <a:gd name="f65" fmla="val 57"/>
                <a:gd name="f66" fmla="val 94"/>
                <a:gd name="f67" fmla="val 53"/>
                <a:gd name="f68" fmla="val 96"/>
                <a:gd name="f69" fmla="val 97"/>
                <a:gd name="f70" fmla="+- 0 0 -90"/>
                <a:gd name="f71" fmla="*/ f3 1 103"/>
                <a:gd name="f72" fmla="*/ f4 1 129"/>
                <a:gd name="f73" fmla="val f5"/>
                <a:gd name="f74" fmla="val f6"/>
                <a:gd name="f75" fmla="val f7"/>
                <a:gd name="f76" fmla="*/ f70 f0 1"/>
                <a:gd name="f77" fmla="+- f75 0 f73"/>
                <a:gd name="f78" fmla="+- f74 0 f73"/>
                <a:gd name="f79" fmla="*/ f76 1 f2"/>
                <a:gd name="f80" fmla="*/ f78 1 103"/>
                <a:gd name="f81" fmla="*/ f77 1 129"/>
                <a:gd name="f82" fmla="*/ 54 f78 1"/>
                <a:gd name="f83" fmla="*/ 98 f77 1"/>
                <a:gd name="f84" fmla="*/ 80 f78 1"/>
                <a:gd name="f85" fmla="*/ 98 f78 1"/>
                <a:gd name="f86" fmla="*/ 114 f77 1"/>
                <a:gd name="f87" fmla="*/ 129 f77 1"/>
                <a:gd name="f88" fmla="*/ 22 f78 1"/>
                <a:gd name="f89" fmla="*/ 4 f78 1"/>
                <a:gd name="f90" fmla="*/ 118 f77 1"/>
                <a:gd name="f91" fmla="*/ 9 f78 1"/>
                <a:gd name="f92" fmla="*/ 50 f78 1"/>
                <a:gd name="f93" fmla="*/ 55 f77 1"/>
                <a:gd name="f94" fmla="*/ 55 f78 1"/>
                <a:gd name="f95" fmla="*/ 39 f77 1"/>
                <a:gd name="f96" fmla="*/ 36 f78 1"/>
                <a:gd name="f97" fmla="*/ 37 f77 1"/>
                <a:gd name="f98" fmla="*/ 24 f78 1"/>
                <a:gd name="f99" fmla="*/ 43 f77 1"/>
                <a:gd name="f100" fmla="*/ 5 f78 1"/>
                <a:gd name="f101" fmla="*/ 36 f77 1"/>
                <a:gd name="f102" fmla="*/ 16 f77 1"/>
                <a:gd name="f103" fmla="*/ 67 f78 1"/>
                <a:gd name="f104" fmla="*/ 6 f77 1"/>
                <a:gd name="f105" fmla="*/ 87 f78 1"/>
                <a:gd name="f106" fmla="*/ 59 f77 1"/>
                <a:gd name="f107" fmla="*/ 58 f78 1"/>
                <a:gd name="f108" fmla="*/ 92 f77 1"/>
                <a:gd name="f109" fmla="*/ 53 f78 1"/>
                <a:gd name="f110" fmla="*/ 96 f77 1"/>
                <a:gd name="f111" fmla="+- f79 0 f1"/>
                <a:gd name="f112" fmla="*/ f82 1 103"/>
                <a:gd name="f113" fmla="*/ f83 1 129"/>
                <a:gd name="f114" fmla="*/ f84 1 103"/>
                <a:gd name="f115" fmla="*/ f85 1 103"/>
                <a:gd name="f116" fmla="*/ f86 1 129"/>
                <a:gd name="f117" fmla="*/ f87 1 129"/>
                <a:gd name="f118" fmla="*/ f88 1 103"/>
                <a:gd name="f119" fmla="*/ f89 1 103"/>
                <a:gd name="f120" fmla="*/ f90 1 129"/>
                <a:gd name="f121" fmla="*/ f91 1 103"/>
                <a:gd name="f122" fmla="*/ f92 1 103"/>
                <a:gd name="f123" fmla="*/ f93 1 129"/>
                <a:gd name="f124" fmla="*/ f94 1 103"/>
                <a:gd name="f125" fmla="*/ f95 1 129"/>
                <a:gd name="f126" fmla="*/ f96 1 103"/>
                <a:gd name="f127" fmla="*/ f97 1 129"/>
                <a:gd name="f128" fmla="*/ f98 1 103"/>
                <a:gd name="f129" fmla="*/ f99 1 129"/>
                <a:gd name="f130" fmla="*/ f100 1 103"/>
                <a:gd name="f131" fmla="*/ f101 1 129"/>
                <a:gd name="f132" fmla="*/ f102 1 129"/>
                <a:gd name="f133" fmla="*/ f103 1 103"/>
                <a:gd name="f134" fmla="*/ f104 1 129"/>
                <a:gd name="f135" fmla="*/ f105 1 103"/>
                <a:gd name="f136" fmla="*/ f106 1 129"/>
                <a:gd name="f137" fmla="*/ f107 1 103"/>
                <a:gd name="f138" fmla="*/ f108 1 129"/>
                <a:gd name="f139" fmla="*/ f109 1 103"/>
                <a:gd name="f140" fmla="*/ f110 1 129"/>
                <a:gd name="f141" fmla="*/ 0 1 f80"/>
                <a:gd name="f142" fmla="*/ f74 1 f80"/>
                <a:gd name="f143" fmla="*/ 0 1 f81"/>
                <a:gd name="f144" fmla="*/ f75 1 f81"/>
                <a:gd name="f145" fmla="*/ f112 1 f80"/>
                <a:gd name="f146" fmla="*/ f113 1 f81"/>
                <a:gd name="f147" fmla="*/ f114 1 f80"/>
                <a:gd name="f148" fmla="*/ f115 1 f80"/>
                <a:gd name="f149" fmla="*/ f116 1 f81"/>
                <a:gd name="f150" fmla="*/ f117 1 f81"/>
                <a:gd name="f151" fmla="*/ f118 1 f80"/>
                <a:gd name="f152" fmla="*/ f119 1 f80"/>
                <a:gd name="f153" fmla="*/ f120 1 f81"/>
                <a:gd name="f154" fmla="*/ f121 1 f80"/>
                <a:gd name="f155" fmla="*/ f122 1 f80"/>
                <a:gd name="f156" fmla="*/ f123 1 f81"/>
                <a:gd name="f157" fmla="*/ f124 1 f80"/>
                <a:gd name="f158" fmla="*/ f125 1 f81"/>
                <a:gd name="f159" fmla="*/ f126 1 f80"/>
                <a:gd name="f160" fmla="*/ f127 1 f81"/>
                <a:gd name="f161" fmla="*/ f128 1 f80"/>
                <a:gd name="f162" fmla="*/ f129 1 f81"/>
                <a:gd name="f163" fmla="*/ f130 1 f80"/>
                <a:gd name="f164" fmla="*/ f131 1 f81"/>
                <a:gd name="f165" fmla="*/ f132 1 f81"/>
                <a:gd name="f166" fmla="*/ f133 1 f80"/>
                <a:gd name="f167" fmla="*/ f134 1 f81"/>
                <a:gd name="f168" fmla="*/ f135 1 f80"/>
                <a:gd name="f169" fmla="*/ f136 1 f81"/>
                <a:gd name="f170" fmla="*/ f137 1 f80"/>
                <a:gd name="f171" fmla="*/ f138 1 f81"/>
                <a:gd name="f172" fmla="*/ f139 1 f80"/>
                <a:gd name="f173" fmla="*/ f140 1 f81"/>
                <a:gd name="f174" fmla="*/ f141 f71 1"/>
                <a:gd name="f175" fmla="*/ f142 f71 1"/>
                <a:gd name="f176" fmla="*/ f144 f72 1"/>
                <a:gd name="f177" fmla="*/ f143 f72 1"/>
                <a:gd name="f178" fmla="*/ f145 f71 1"/>
                <a:gd name="f179" fmla="*/ f146 f72 1"/>
                <a:gd name="f180" fmla="*/ f147 f71 1"/>
                <a:gd name="f181" fmla="*/ f148 f71 1"/>
                <a:gd name="f182" fmla="*/ f149 f72 1"/>
                <a:gd name="f183" fmla="*/ f150 f72 1"/>
                <a:gd name="f184" fmla="*/ f151 f71 1"/>
                <a:gd name="f185" fmla="*/ f152 f71 1"/>
                <a:gd name="f186" fmla="*/ f153 f72 1"/>
                <a:gd name="f187" fmla="*/ f154 f71 1"/>
                <a:gd name="f188" fmla="*/ f155 f71 1"/>
                <a:gd name="f189" fmla="*/ f156 f72 1"/>
                <a:gd name="f190" fmla="*/ f157 f71 1"/>
                <a:gd name="f191" fmla="*/ f158 f72 1"/>
                <a:gd name="f192" fmla="*/ f159 f71 1"/>
                <a:gd name="f193" fmla="*/ f160 f72 1"/>
                <a:gd name="f194" fmla="*/ f161 f71 1"/>
                <a:gd name="f195" fmla="*/ f162 f72 1"/>
                <a:gd name="f196" fmla="*/ f163 f71 1"/>
                <a:gd name="f197" fmla="*/ f164 f72 1"/>
                <a:gd name="f198" fmla="*/ f165 f72 1"/>
                <a:gd name="f199" fmla="*/ f166 f71 1"/>
                <a:gd name="f200" fmla="*/ f167 f72 1"/>
                <a:gd name="f201" fmla="*/ f168 f71 1"/>
                <a:gd name="f202" fmla="*/ f169 f72 1"/>
                <a:gd name="f203" fmla="*/ f170 f71 1"/>
                <a:gd name="f204" fmla="*/ f171 f72 1"/>
                <a:gd name="f205" fmla="*/ f172 f71 1"/>
                <a:gd name="f206" fmla="*/ f173 f72 1"/>
              </a:gdLst>
              <a:ahLst/>
              <a:cxnLst>
                <a:cxn ang="3cd4">
                  <a:pos x="hc" y="t"/>
                </a:cxn>
                <a:cxn ang="0">
                  <a:pos x="r" y="vc"/>
                </a:cxn>
                <a:cxn ang="cd4">
                  <a:pos x="hc" y="b"/>
                </a:cxn>
                <a:cxn ang="cd2">
                  <a:pos x="l" y="vc"/>
                </a:cxn>
                <a:cxn ang="f111">
                  <a:pos x="f178" y="f179"/>
                </a:cxn>
                <a:cxn ang="f111">
                  <a:pos x="f180" y="f179"/>
                </a:cxn>
                <a:cxn ang="f111">
                  <a:pos x="f181" y="f182"/>
                </a:cxn>
                <a:cxn ang="f111">
                  <a:pos x="f180" y="f183"/>
                </a:cxn>
                <a:cxn ang="f111">
                  <a:pos x="f184" y="f183"/>
                </a:cxn>
                <a:cxn ang="f111">
                  <a:pos x="f185" y="f186"/>
                </a:cxn>
                <a:cxn ang="f111">
                  <a:pos x="f187" y="f179"/>
                </a:cxn>
                <a:cxn ang="f111">
                  <a:pos x="f188" y="f189"/>
                </a:cxn>
                <a:cxn ang="f111">
                  <a:pos x="f190" y="f191"/>
                </a:cxn>
                <a:cxn ang="f111">
                  <a:pos x="f192" y="f193"/>
                </a:cxn>
                <a:cxn ang="f111">
                  <a:pos x="f194" y="f195"/>
                </a:cxn>
                <a:cxn ang="f111">
                  <a:pos x="f196" y="f197"/>
                </a:cxn>
                <a:cxn ang="f111">
                  <a:pos x="f187" y="f198"/>
                </a:cxn>
                <a:cxn ang="f111">
                  <a:pos x="f199" y="f200"/>
                </a:cxn>
                <a:cxn ang="f111">
                  <a:pos x="f201" y="f202"/>
                </a:cxn>
                <a:cxn ang="f111">
                  <a:pos x="f203" y="f204"/>
                </a:cxn>
                <a:cxn ang="f111">
                  <a:pos x="f205" y="f206"/>
                </a:cxn>
                <a:cxn ang="f111">
                  <a:pos x="f178" y="f179"/>
                </a:cxn>
              </a:cxnLst>
              <a:rect l="f174" t="f177" r="f175" b="f176"/>
              <a:pathLst>
                <a:path w="103" h="129">
                  <a:moveTo>
                    <a:pt x="f8" y="f9"/>
                  </a:moveTo>
                  <a:cubicBezTo>
                    <a:pt x="f10" y="f9"/>
                    <a:pt x="f11" y="f9"/>
                    <a:pt x="f12" y="f9"/>
                  </a:cubicBezTo>
                  <a:cubicBezTo>
                    <a:pt x="f13" y="f9"/>
                    <a:pt x="f9" y="f14"/>
                    <a:pt x="f9" y="f15"/>
                  </a:cubicBezTo>
                  <a:cubicBezTo>
                    <a:pt x="f9" y="f16"/>
                    <a:pt x="f17" y="f7"/>
                    <a:pt x="f12" y="f7"/>
                  </a:cubicBezTo>
                  <a:cubicBezTo>
                    <a:pt x="f18" y="f7"/>
                    <a:pt x="f19" y="f7"/>
                    <a:pt x="f20" y="f7"/>
                  </a:cubicBezTo>
                  <a:cubicBezTo>
                    <a:pt x="f21" y="f7"/>
                    <a:pt x="f22" y="f23"/>
                    <a:pt x="f24" y="f25"/>
                  </a:cubicBezTo>
                  <a:cubicBezTo>
                    <a:pt x="f5" y="f26"/>
                    <a:pt x="f27" y="f14"/>
                    <a:pt x="f28" y="f9"/>
                  </a:cubicBezTo>
                  <a:cubicBezTo>
                    <a:pt x="f29" y="f30"/>
                    <a:pt x="f31" y="f32"/>
                    <a:pt x="f33" y="f34"/>
                  </a:cubicBezTo>
                  <a:cubicBezTo>
                    <a:pt x="f8" y="f35"/>
                    <a:pt x="f36" y="f37"/>
                    <a:pt x="f34" y="f38"/>
                  </a:cubicBezTo>
                  <a:cubicBezTo>
                    <a:pt x="f35" y="f39"/>
                    <a:pt x="f40" y="f41"/>
                    <a:pt x="f31" y="f42"/>
                  </a:cubicBezTo>
                  <a:cubicBezTo>
                    <a:pt x="f39" y="f43"/>
                    <a:pt x="f44" y="f19"/>
                    <a:pt x="f45" y="f40"/>
                  </a:cubicBezTo>
                  <a:cubicBezTo>
                    <a:pt x="f46" y="f47"/>
                    <a:pt x="f48" y="f40"/>
                    <a:pt x="f49" y="f31"/>
                  </a:cubicBezTo>
                  <a:cubicBezTo>
                    <a:pt x="f50" y="f51"/>
                    <a:pt x="f52" y="f53"/>
                    <a:pt x="f28" y="f46"/>
                  </a:cubicBezTo>
                  <a:cubicBezTo>
                    <a:pt x="f54" y="f49"/>
                    <a:pt x="f47" y="f5"/>
                    <a:pt x="f55" y="f56"/>
                  </a:cubicBezTo>
                  <a:cubicBezTo>
                    <a:pt x="f57" y="f58"/>
                    <a:pt x="f6" y="f42"/>
                    <a:pt x="f59" y="f60"/>
                  </a:cubicBezTo>
                  <a:cubicBezTo>
                    <a:pt x="f61" y="f11"/>
                    <a:pt x="f62" y="f63"/>
                    <a:pt x="f64" y="f13"/>
                  </a:cubicBezTo>
                  <a:cubicBezTo>
                    <a:pt x="f65" y="f66"/>
                    <a:pt x="f34" y="f66"/>
                    <a:pt x="f67" y="f68"/>
                  </a:cubicBezTo>
                  <a:cubicBezTo>
                    <a:pt x="f8" y="f68"/>
                    <a:pt x="f8" y="f69"/>
                    <a:pt x="f8" y="f9"/>
                  </a:cubicBezTo>
                  <a:close/>
                </a:path>
              </a:pathLst>
            </a:custGeom>
            <a:solidFill>
              <a:srgbClr val="8C3F2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9">
              <a:extLst>
                <a:ext uri="{FF2B5EF4-FFF2-40B4-BE49-F238E27FC236}">
                  <a16:creationId xmlns:a16="http://schemas.microsoft.com/office/drawing/2014/main" id="{A3A93096-48CB-7B09-C456-540836C582A6}"/>
                </a:ext>
              </a:extLst>
            </p:cNvPr>
            <p:cNvSpPr/>
            <p:nvPr/>
          </p:nvSpPr>
          <p:spPr>
            <a:xfrm>
              <a:off x="5792788" y="4306888"/>
              <a:ext cx="911227" cy="219071"/>
            </a:xfrm>
            <a:custGeom>
              <a:avLst/>
              <a:gdLst>
                <a:gd name="f0" fmla="val 10800000"/>
                <a:gd name="f1" fmla="val 5400000"/>
                <a:gd name="f2" fmla="val 180"/>
                <a:gd name="f3" fmla="val w"/>
                <a:gd name="f4" fmla="val h"/>
                <a:gd name="f5" fmla="val 0"/>
                <a:gd name="f6" fmla="val 146"/>
                <a:gd name="f7" fmla="val 35"/>
                <a:gd name="f8" fmla="val 74"/>
                <a:gd name="f9" fmla="val 54"/>
                <a:gd name="f10" fmla="val 34"/>
                <a:gd name="f11" fmla="val 14"/>
                <a:gd name="f12" fmla="val 3"/>
                <a:gd name="f13" fmla="val 32"/>
                <a:gd name="f14" fmla="val 22"/>
                <a:gd name="f15" fmla="val 58"/>
                <a:gd name="f16" fmla="val 95"/>
                <a:gd name="f17" fmla="val 132"/>
                <a:gd name="f18" fmla="val 144"/>
                <a:gd name="f19" fmla="val 2"/>
                <a:gd name="f20" fmla="val 15"/>
                <a:gd name="f21" fmla="val 17"/>
                <a:gd name="f22" fmla="val 19"/>
                <a:gd name="f23" fmla="val 21"/>
                <a:gd name="f24" fmla="val 143"/>
                <a:gd name="f25" fmla="val 113"/>
                <a:gd name="f26" fmla="val 93"/>
                <a:gd name="f27" fmla="+- 0 0 -90"/>
                <a:gd name="f28" fmla="*/ f3 1 146"/>
                <a:gd name="f29" fmla="*/ f4 1 35"/>
                <a:gd name="f30" fmla="val f5"/>
                <a:gd name="f31" fmla="val f6"/>
                <a:gd name="f32" fmla="val f7"/>
                <a:gd name="f33" fmla="*/ f27 f0 1"/>
                <a:gd name="f34" fmla="+- f32 0 f30"/>
                <a:gd name="f35" fmla="+- f31 0 f30"/>
                <a:gd name="f36" fmla="*/ f33 1 f2"/>
                <a:gd name="f37" fmla="*/ f35 1 146"/>
                <a:gd name="f38" fmla="*/ f34 1 35"/>
                <a:gd name="f39" fmla="*/ 74 f35 1"/>
                <a:gd name="f40" fmla="*/ 35 f34 1"/>
                <a:gd name="f41" fmla="*/ 14 f35 1"/>
                <a:gd name="f42" fmla="*/ 0 f35 1"/>
                <a:gd name="f43" fmla="*/ 22 f34 1"/>
                <a:gd name="f44" fmla="*/ 22 f35 1"/>
                <a:gd name="f45" fmla="*/ 0 f34 1"/>
                <a:gd name="f46" fmla="*/ 132 f35 1"/>
                <a:gd name="f47" fmla="*/ 146 f35 1"/>
                <a:gd name="f48" fmla="*/ 15 f34 1"/>
                <a:gd name="f49" fmla="*/ 21 f34 1"/>
                <a:gd name="f50" fmla="+- f36 0 f1"/>
                <a:gd name="f51" fmla="*/ f39 1 146"/>
                <a:gd name="f52" fmla="*/ f40 1 35"/>
                <a:gd name="f53" fmla="*/ f41 1 146"/>
                <a:gd name="f54" fmla="*/ f42 1 146"/>
                <a:gd name="f55" fmla="*/ f43 1 35"/>
                <a:gd name="f56" fmla="*/ f44 1 146"/>
                <a:gd name="f57" fmla="*/ f45 1 35"/>
                <a:gd name="f58" fmla="*/ f46 1 146"/>
                <a:gd name="f59" fmla="*/ f47 1 146"/>
                <a:gd name="f60" fmla="*/ f48 1 35"/>
                <a:gd name="f61" fmla="*/ f49 1 35"/>
                <a:gd name="f62" fmla="*/ 0 1 f37"/>
                <a:gd name="f63" fmla="*/ f31 1 f37"/>
                <a:gd name="f64" fmla="*/ 0 1 f38"/>
                <a:gd name="f65" fmla="*/ f32 1 f38"/>
                <a:gd name="f66" fmla="*/ f51 1 f37"/>
                <a:gd name="f67" fmla="*/ f52 1 f38"/>
                <a:gd name="f68" fmla="*/ f53 1 f37"/>
                <a:gd name="f69" fmla="*/ f54 1 f37"/>
                <a:gd name="f70" fmla="*/ f55 1 f38"/>
                <a:gd name="f71" fmla="*/ f56 1 f37"/>
                <a:gd name="f72" fmla="*/ f57 1 f38"/>
                <a:gd name="f73" fmla="*/ f58 1 f37"/>
                <a:gd name="f74" fmla="*/ f59 1 f37"/>
                <a:gd name="f75" fmla="*/ f60 1 f38"/>
                <a:gd name="f76" fmla="*/ f61 1 f38"/>
                <a:gd name="f77" fmla="*/ f62 f28 1"/>
                <a:gd name="f78" fmla="*/ f63 f28 1"/>
                <a:gd name="f79" fmla="*/ f65 f29 1"/>
                <a:gd name="f80" fmla="*/ f64 f29 1"/>
                <a:gd name="f81" fmla="*/ f66 f28 1"/>
                <a:gd name="f82" fmla="*/ f67 f29 1"/>
                <a:gd name="f83" fmla="*/ f68 f28 1"/>
                <a:gd name="f84" fmla="*/ f69 f28 1"/>
                <a:gd name="f85" fmla="*/ f70 f29 1"/>
                <a:gd name="f86" fmla="*/ f71 f28 1"/>
                <a:gd name="f87" fmla="*/ f72 f29 1"/>
                <a:gd name="f88" fmla="*/ f73 f28 1"/>
                <a:gd name="f89" fmla="*/ f74 f28 1"/>
                <a:gd name="f90" fmla="*/ f75 f29 1"/>
                <a:gd name="f91" fmla="*/ f76 f29 1"/>
              </a:gdLst>
              <a:ahLst/>
              <a:cxnLst>
                <a:cxn ang="3cd4">
                  <a:pos x="hc" y="t"/>
                </a:cxn>
                <a:cxn ang="0">
                  <a:pos x="r" y="vc"/>
                </a:cxn>
                <a:cxn ang="cd4">
                  <a:pos x="hc" y="b"/>
                </a:cxn>
                <a:cxn ang="cd2">
                  <a:pos x="l" y="vc"/>
                </a:cxn>
                <a:cxn ang="f50">
                  <a:pos x="f81" y="f82"/>
                </a:cxn>
                <a:cxn ang="f50">
                  <a:pos x="f83" y="f82"/>
                </a:cxn>
                <a:cxn ang="f50">
                  <a:pos x="f84" y="f85"/>
                </a:cxn>
                <a:cxn ang="f50">
                  <a:pos x="f86" y="f87"/>
                </a:cxn>
                <a:cxn ang="f50">
                  <a:pos x="f88" y="f87"/>
                </a:cxn>
                <a:cxn ang="f50">
                  <a:pos x="f89" y="f90"/>
                </a:cxn>
                <a:cxn ang="f50">
                  <a:pos x="f89" y="f91"/>
                </a:cxn>
                <a:cxn ang="f50">
                  <a:pos x="f88" y="f82"/>
                </a:cxn>
                <a:cxn ang="f50">
                  <a:pos x="f81" y="f82"/>
                </a:cxn>
              </a:cxnLst>
              <a:rect l="f77" t="f80" r="f78" b="f79"/>
              <a:pathLst>
                <a:path w="146" h="35">
                  <a:moveTo>
                    <a:pt x="f8" y="f7"/>
                  </a:moveTo>
                  <a:cubicBezTo>
                    <a:pt x="f9" y="f7"/>
                    <a:pt x="f10" y="f7"/>
                    <a:pt x="f11" y="f7"/>
                  </a:cubicBezTo>
                  <a:cubicBezTo>
                    <a:pt x="f12" y="f7"/>
                    <a:pt x="f5" y="f13"/>
                    <a:pt x="f5" y="f14"/>
                  </a:cubicBezTo>
                  <a:cubicBezTo>
                    <a:pt x="f5" y="f5"/>
                    <a:pt x="f5" y="f5"/>
                    <a:pt x="f14" y="f5"/>
                  </a:cubicBezTo>
                  <a:cubicBezTo>
                    <a:pt x="f15" y="f5"/>
                    <a:pt x="f16" y="f5"/>
                    <a:pt x="f17" y="f5"/>
                  </a:cubicBezTo>
                  <a:cubicBezTo>
                    <a:pt x="f18" y="f5"/>
                    <a:pt x="f6" y="f19"/>
                    <a:pt x="f6" y="f20"/>
                  </a:cubicBezTo>
                  <a:cubicBezTo>
                    <a:pt x="f6" y="f21"/>
                    <a:pt x="f6" y="f22"/>
                    <a:pt x="f6" y="f23"/>
                  </a:cubicBezTo>
                  <a:cubicBezTo>
                    <a:pt x="f6" y="f13"/>
                    <a:pt x="f24" y="f7"/>
                    <a:pt x="f17" y="f7"/>
                  </a:cubicBezTo>
                  <a:cubicBezTo>
                    <a:pt x="f25" y="f7"/>
                    <a:pt x="f26" y="f7"/>
                    <a:pt x="f8" y="f7"/>
                  </a:cubicBezTo>
                  <a:close/>
                </a:path>
              </a:pathLst>
            </a:custGeom>
            <a:solidFill>
              <a:srgbClr val="8C3F2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10">
              <a:extLst>
                <a:ext uri="{FF2B5EF4-FFF2-40B4-BE49-F238E27FC236}">
                  <a16:creationId xmlns:a16="http://schemas.microsoft.com/office/drawing/2014/main" id="{BD90E0AA-EB06-E957-EA72-F037D20D35E5}"/>
                </a:ext>
              </a:extLst>
            </p:cNvPr>
            <p:cNvSpPr/>
            <p:nvPr/>
          </p:nvSpPr>
          <p:spPr>
            <a:xfrm>
              <a:off x="5673723" y="3330573"/>
              <a:ext cx="368302" cy="776289"/>
            </a:xfrm>
            <a:custGeom>
              <a:avLst/>
              <a:gdLst>
                <a:gd name="f0" fmla="val 10800000"/>
                <a:gd name="f1" fmla="val 5400000"/>
                <a:gd name="f2" fmla="val 180"/>
                <a:gd name="f3" fmla="val w"/>
                <a:gd name="f4" fmla="val h"/>
                <a:gd name="f5" fmla="val 0"/>
                <a:gd name="f6" fmla="val 59"/>
                <a:gd name="f7" fmla="val 124"/>
                <a:gd name="f8" fmla="val 23"/>
                <a:gd name="f9" fmla="val 32"/>
                <a:gd name="f10" fmla="val 19"/>
                <a:gd name="f11" fmla="val 31"/>
                <a:gd name="f12" fmla="val 16"/>
                <a:gd name="f13" fmla="val 14"/>
                <a:gd name="f14" fmla="val 5"/>
                <a:gd name="f15" fmla="val 30"/>
                <a:gd name="f16" fmla="val 24"/>
                <a:gd name="f17" fmla="val 15"/>
                <a:gd name="f18" fmla="val 7"/>
                <a:gd name="f19" fmla="val 6"/>
                <a:gd name="f20" fmla="val 1"/>
                <a:gd name="f21" fmla="val 33"/>
                <a:gd name="f22" fmla="val 43"/>
                <a:gd name="f23" fmla="val 52"/>
                <a:gd name="f24" fmla="val 8"/>
                <a:gd name="f25" fmla="val 18"/>
                <a:gd name="f26" fmla="val 47"/>
                <a:gd name="f27" fmla="val 76"/>
                <a:gd name="f28" fmla="val 105"/>
                <a:gd name="f29" fmla="val 116"/>
                <a:gd name="f30" fmla="val 51"/>
                <a:gd name="f31" fmla="val 41"/>
                <a:gd name="f32" fmla="val 84"/>
                <a:gd name="f33" fmla="val 63"/>
                <a:gd name="f34" fmla="val 39"/>
                <a:gd name="f35" fmla="val 35"/>
                <a:gd name="f36" fmla="+- 0 0 -90"/>
                <a:gd name="f37" fmla="*/ f3 1 59"/>
                <a:gd name="f38" fmla="*/ f4 1 124"/>
                <a:gd name="f39" fmla="val f5"/>
                <a:gd name="f40" fmla="val f6"/>
                <a:gd name="f41" fmla="val f7"/>
                <a:gd name="f42" fmla="*/ f36 f0 1"/>
                <a:gd name="f43" fmla="+- f41 0 f39"/>
                <a:gd name="f44" fmla="+- f40 0 f39"/>
                <a:gd name="f45" fmla="*/ f42 1 f2"/>
                <a:gd name="f46" fmla="*/ f44 1 59"/>
                <a:gd name="f47" fmla="*/ f43 1 124"/>
                <a:gd name="f48" fmla="*/ 23 f44 1"/>
                <a:gd name="f49" fmla="*/ 32 f43 1"/>
                <a:gd name="f50" fmla="*/ 14 f44 1"/>
                <a:gd name="f51" fmla="*/ 31 f43 1"/>
                <a:gd name="f52" fmla="*/ 0 f44 1"/>
                <a:gd name="f53" fmla="*/ 15 f43 1"/>
                <a:gd name="f54" fmla="*/ 0 f43 1"/>
                <a:gd name="f55" fmla="*/ 43 f44 1"/>
                <a:gd name="f56" fmla="*/ 59 f44 1"/>
                <a:gd name="f57" fmla="*/ 18 f43 1"/>
                <a:gd name="f58" fmla="*/ 105 f43 1"/>
                <a:gd name="f59" fmla="*/ 41 f44 1"/>
                <a:gd name="f60" fmla="*/ 124 f43 1"/>
                <a:gd name="f61" fmla="*/ 43 f43 1"/>
                <a:gd name="f62" fmla="+- f45 0 f1"/>
                <a:gd name="f63" fmla="*/ f48 1 59"/>
                <a:gd name="f64" fmla="*/ f49 1 124"/>
                <a:gd name="f65" fmla="*/ f50 1 59"/>
                <a:gd name="f66" fmla="*/ f51 1 124"/>
                <a:gd name="f67" fmla="*/ f52 1 59"/>
                <a:gd name="f68" fmla="*/ f53 1 124"/>
                <a:gd name="f69" fmla="*/ f54 1 124"/>
                <a:gd name="f70" fmla="*/ f55 1 59"/>
                <a:gd name="f71" fmla="*/ f56 1 59"/>
                <a:gd name="f72" fmla="*/ f57 1 124"/>
                <a:gd name="f73" fmla="*/ f58 1 124"/>
                <a:gd name="f74" fmla="*/ f59 1 59"/>
                <a:gd name="f75" fmla="*/ f60 1 124"/>
                <a:gd name="f76" fmla="*/ f61 1 124"/>
                <a:gd name="f77" fmla="*/ 0 1 f46"/>
                <a:gd name="f78" fmla="*/ f40 1 f46"/>
                <a:gd name="f79" fmla="*/ 0 1 f47"/>
                <a:gd name="f80" fmla="*/ f41 1 f47"/>
                <a:gd name="f81" fmla="*/ f63 1 f46"/>
                <a:gd name="f82" fmla="*/ f64 1 f47"/>
                <a:gd name="f83" fmla="*/ f65 1 f46"/>
                <a:gd name="f84" fmla="*/ f66 1 f47"/>
                <a:gd name="f85" fmla="*/ f67 1 f46"/>
                <a:gd name="f86" fmla="*/ f68 1 f47"/>
                <a:gd name="f87" fmla="*/ f69 1 f47"/>
                <a:gd name="f88" fmla="*/ f70 1 f46"/>
                <a:gd name="f89" fmla="*/ f71 1 f46"/>
                <a:gd name="f90" fmla="*/ f72 1 f47"/>
                <a:gd name="f91" fmla="*/ f73 1 f47"/>
                <a:gd name="f92" fmla="*/ f74 1 f46"/>
                <a:gd name="f93" fmla="*/ f75 1 f47"/>
                <a:gd name="f94" fmla="*/ f76 1 f47"/>
                <a:gd name="f95" fmla="*/ f77 f37 1"/>
                <a:gd name="f96" fmla="*/ f78 f37 1"/>
                <a:gd name="f97" fmla="*/ f80 f38 1"/>
                <a:gd name="f98" fmla="*/ f79 f38 1"/>
                <a:gd name="f99" fmla="*/ f81 f37 1"/>
                <a:gd name="f100" fmla="*/ f82 f38 1"/>
                <a:gd name="f101" fmla="*/ f83 f37 1"/>
                <a:gd name="f102" fmla="*/ f84 f38 1"/>
                <a:gd name="f103" fmla="*/ f85 f37 1"/>
                <a:gd name="f104" fmla="*/ f86 f38 1"/>
                <a:gd name="f105" fmla="*/ f87 f38 1"/>
                <a:gd name="f106" fmla="*/ f88 f37 1"/>
                <a:gd name="f107" fmla="*/ f89 f37 1"/>
                <a:gd name="f108" fmla="*/ f90 f38 1"/>
                <a:gd name="f109" fmla="*/ f91 f38 1"/>
                <a:gd name="f110" fmla="*/ f92 f37 1"/>
                <a:gd name="f111" fmla="*/ f93 f38 1"/>
                <a:gd name="f112" fmla="*/ f94 f38 1"/>
              </a:gdLst>
              <a:ahLst/>
              <a:cxnLst>
                <a:cxn ang="3cd4">
                  <a:pos x="hc" y="t"/>
                </a:cxn>
                <a:cxn ang="0">
                  <a:pos x="r" y="vc"/>
                </a:cxn>
                <a:cxn ang="cd4">
                  <a:pos x="hc" y="b"/>
                </a:cxn>
                <a:cxn ang="cd2">
                  <a:pos x="l" y="vc"/>
                </a:cxn>
                <a:cxn ang="f62">
                  <a:pos x="f99" y="f100"/>
                </a:cxn>
                <a:cxn ang="f62">
                  <a:pos x="f101" y="f102"/>
                </a:cxn>
                <a:cxn ang="f62">
                  <a:pos x="f103" y="f104"/>
                </a:cxn>
                <a:cxn ang="f62">
                  <a:pos x="f101" y="f105"/>
                </a:cxn>
                <a:cxn ang="f62">
                  <a:pos x="f106" y="f105"/>
                </a:cxn>
                <a:cxn ang="f62">
                  <a:pos x="f107" y="f108"/>
                </a:cxn>
                <a:cxn ang="f62">
                  <a:pos x="f107" y="f109"/>
                </a:cxn>
                <a:cxn ang="f62">
                  <a:pos x="f110" y="f111"/>
                </a:cxn>
                <a:cxn ang="f62">
                  <a:pos x="f99" y="f109"/>
                </a:cxn>
                <a:cxn ang="f62">
                  <a:pos x="f99" y="f112"/>
                </a:cxn>
                <a:cxn ang="f62">
                  <a:pos x="f99" y="f100"/>
                </a:cxn>
              </a:cxnLst>
              <a:rect l="f95" t="f98" r="f96" b="f97"/>
              <a:pathLst>
                <a:path w="59" h="124">
                  <a:moveTo>
                    <a:pt x="f8" y="f9"/>
                  </a:moveTo>
                  <a:cubicBezTo>
                    <a:pt x="f10" y="f11"/>
                    <a:pt x="f12" y="f11"/>
                    <a:pt x="f13" y="f11"/>
                  </a:cubicBezTo>
                  <a:cubicBezTo>
                    <a:pt x="f14" y="f15"/>
                    <a:pt x="f5" y="f16"/>
                    <a:pt x="f5" y="f17"/>
                  </a:cubicBezTo>
                  <a:cubicBezTo>
                    <a:pt x="f5" y="f18"/>
                    <a:pt x="f19" y="f20"/>
                    <a:pt x="f13" y="f5"/>
                  </a:cubicBezTo>
                  <a:cubicBezTo>
                    <a:pt x="f16" y="f5"/>
                    <a:pt x="f21" y="f5"/>
                    <a:pt x="f22" y="f5"/>
                  </a:cubicBezTo>
                  <a:cubicBezTo>
                    <a:pt x="f23" y="f20"/>
                    <a:pt x="f6" y="f24"/>
                    <a:pt x="f6" y="f25"/>
                  </a:cubicBezTo>
                  <a:cubicBezTo>
                    <a:pt x="f6" y="f26"/>
                    <a:pt x="f6" y="f27"/>
                    <a:pt x="f6" y="f28"/>
                  </a:cubicBezTo>
                  <a:cubicBezTo>
                    <a:pt x="f6" y="f29"/>
                    <a:pt x="f30" y="f7"/>
                    <a:pt x="f31" y="f7"/>
                  </a:cubicBezTo>
                  <a:cubicBezTo>
                    <a:pt x="f11" y="f7"/>
                    <a:pt x="f8" y="f29"/>
                    <a:pt x="f8" y="f28"/>
                  </a:cubicBezTo>
                  <a:cubicBezTo>
                    <a:pt x="f8" y="f32"/>
                    <a:pt x="f8" y="f33"/>
                    <a:pt x="f8" y="f22"/>
                  </a:cubicBezTo>
                  <a:cubicBezTo>
                    <a:pt x="f8" y="f34"/>
                    <a:pt x="f8" y="f35"/>
                    <a:pt x="f8" y="f9"/>
                  </a:cubicBezTo>
                  <a:close/>
                </a:path>
              </a:pathLst>
            </a:custGeom>
            <a:solidFill>
              <a:srgbClr val="8C3F2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20">
    <p:bg>
      <p:bgPr>
        <a:solidFill>
          <a:srgbClr val="F7E5E1"/>
        </a:solidFill>
        <a:effectLst/>
      </p:bgPr>
    </p:bg>
    <p:spTree>
      <p:nvGrpSpPr>
        <p:cNvPr id="1" name=""/>
        <p:cNvGrpSpPr/>
        <p:nvPr/>
      </p:nvGrpSpPr>
      <p:grpSpPr>
        <a:xfrm>
          <a:off x="0" y="0"/>
          <a:ext cx="0" cy="0"/>
          <a:chOff x="0" y="0"/>
          <a:chExt cx="0" cy="0"/>
        </a:xfrm>
      </p:grpSpPr>
      <p:pic>
        <p:nvPicPr>
          <p:cNvPr id="2" name="Picture 2" descr="coche rojo y blanco sobre suelo blanco cubierto de nieve">
            <a:extLst>
              <a:ext uri="{FF2B5EF4-FFF2-40B4-BE49-F238E27FC236}">
                <a16:creationId xmlns:a16="http://schemas.microsoft.com/office/drawing/2014/main" id="{472174B7-FCF1-C3BF-FF04-D4C5984146EE}"/>
              </a:ext>
            </a:extLst>
          </p:cNvPr>
          <p:cNvPicPr>
            <a:picLocks noGrp="1" noChangeAspect="1"/>
          </p:cNvPicPr>
          <p:nvPr>
            <p:ph type="pic" idx="4294967295"/>
          </p:nvPr>
        </p:nvPicPr>
        <p:blipFill>
          <a:blip r:embed="rId3"/>
          <a:srcRect t="7834" b="7834"/>
          <a:stretch>
            <a:fillRect/>
          </a:stretch>
        </p:blipFill>
        <p:spPr>
          <a:xfrm>
            <a:off x="0" y="0"/>
            <a:ext cx="12191996" cy="6858000"/>
          </a:xfrm>
        </p:spPr>
      </p:pic>
      <p:sp>
        <p:nvSpPr>
          <p:cNvPr id="3" name="Google Shape;548;p20">
            <a:extLst>
              <a:ext uri="{FF2B5EF4-FFF2-40B4-BE49-F238E27FC236}">
                <a16:creationId xmlns:a16="http://schemas.microsoft.com/office/drawing/2014/main" id="{944B8491-E4DB-7132-1A47-49DB60D38740}"/>
              </a:ext>
            </a:extLst>
          </p:cNvPr>
          <p:cNvSpPr txBox="1"/>
          <p:nvPr/>
        </p:nvSpPr>
        <p:spPr>
          <a:xfrm>
            <a:off x="126790" y="413034"/>
            <a:ext cx="12193542" cy="830997"/>
          </a:xfrm>
          <a:prstGeom prst="rect">
            <a:avLst/>
          </a:prstGeom>
          <a:noFill/>
          <a:ln cap="flat">
            <a:noFill/>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0" cap="none" spc="0" baseline="0">
                <a:solidFill>
                  <a:srgbClr val="000000"/>
                </a:solidFill>
                <a:uFillTx/>
                <a:latin typeface="Rubik"/>
                <a:ea typeface="Rubik"/>
                <a:cs typeface="Rubik"/>
              </a:rPr>
              <a:t>Big images for big ideas </a:t>
            </a:r>
            <a:endParaRPr lang="en-US" sz="1400" b="0" i="0" u="none" strike="noStrike" kern="0" cap="none" spc="0" baseline="0">
              <a:solidFill>
                <a:srgbClr val="000000"/>
              </a:solidFill>
              <a:uFillTx/>
              <a:latin typeface="Arial"/>
              <a:ea typeface="Arial"/>
              <a:cs typeface="Arial"/>
            </a:endParaRPr>
          </a:p>
        </p:txBody>
      </p:sp>
      <p:sp>
        <p:nvSpPr>
          <p:cNvPr id="4" name="Google Shape;549;p20">
            <a:extLst>
              <a:ext uri="{FF2B5EF4-FFF2-40B4-BE49-F238E27FC236}">
                <a16:creationId xmlns:a16="http://schemas.microsoft.com/office/drawing/2014/main" id="{2FC213AE-BDB8-298B-2758-CA3DC49200C5}"/>
              </a:ext>
            </a:extLst>
          </p:cNvPr>
          <p:cNvSpPr txBox="1"/>
          <p:nvPr/>
        </p:nvSpPr>
        <p:spPr>
          <a:xfrm>
            <a:off x="126790" y="1599642"/>
            <a:ext cx="12193542" cy="523219"/>
          </a:xfrm>
          <a:prstGeom prst="rect">
            <a:avLst/>
          </a:prstGeom>
          <a:noFill/>
          <a:ln cap="flat">
            <a:noFill/>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800" b="0" i="0" u="none" strike="noStrike" kern="0" cap="none" spc="0" baseline="0">
                <a:solidFill>
                  <a:srgbClr val="000000"/>
                </a:solidFill>
                <a:uFillTx/>
                <a:latin typeface="Rubik"/>
                <a:ea typeface="Rubik"/>
                <a:cs typeface="Rubik"/>
              </a:rPr>
              <a:t>Virtual classes best practices</a:t>
            </a:r>
          </a:p>
        </p:txBody>
      </p:sp>
      <p:sp>
        <p:nvSpPr>
          <p:cNvPr id="5" name="Rectángulo 7">
            <a:extLst>
              <a:ext uri="{FF2B5EF4-FFF2-40B4-BE49-F238E27FC236}">
                <a16:creationId xmlns:a16="http://schemas.microsoft.com/office/drawing/2014/main" id="{8D0D77F3-7C7A-1F4A-5A2C-7A0D1EEFB54B}"/>
              </a:ext>
            </a:extLst>
          </p:cNvPr>
          <p:cNvSpPr/>
          <p:nvPr/>
        </p:nvSpPr>
        <p:spPr>
          <a:xfrm>
            <a:off x="8229600" y="3429000"/>
            <a:ext cx="2117558" cy="1604168"/>
          </a:xfrm>
          <a:prstGeom prst="rect">
            <a:avLst/>
          </a:prstGeom>
          <a:solidFill>
            <a:srgbClr val="F8E7E2">
              <a:alpha val="42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6" name="Rectángulo 9">
            <a:extLst>
              <a:ext uri="{FF2B5EF4-FFF2-40B4-BE49-F238E27FC236}">
                <a16:creationId xmlns:a16="http://schemas.microsoft.com/office/drawing/2014/main" id="{64E0E913-23A2-161D-E358-308DC7E85FC9}"/>
              </a:ext>
            </a:extLst>
          </p:cNvPr>
          <p:cNvSpPr/>
          <p:nvPr/>
        </p:nvSpPr>
        <p:spPr>
          <a:xfrm rot="16200004">
            <a:off x="4163144" y="-1180857"/>
            <a:ext cx="3864162" cy="12193542"/>
          </a:xfrm>
          <a:prstGeom prst="rect">
            <a:avLst/>
          </a:prstGeom>
          <a:solidFill>
            <a:srgbClr val="F7E5E1">
              <a:alpha val="42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7" name="Franja diagonal 10">
            <a:extLst>
              <a:ext uri="{FF2B5EF4-FFF2-40B4-BE49-F238E27FC236}">
                <a16:creationId xmlns:a16="http://schemas.microsoft.com/office/drawing/2014/main" id="{92BB504F-8A20-4995-1E66-E08ED654BA00}"/>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8" name="Franja diagonal 11">
            <a:extLst>
              <a:ext uri="{FF2B5EF4-FFF2-40B4-BE49-F238E27FC236}">
                <a16:creationId xmlns:a16="http://schemas.microsoft.com/office/drawing/2014/main" id="{0B429385-7616-54EB-A1EB-5B67703CB46B}"/>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name="Slide71">
    <p:bg>
      <p:bgPr>
        <a:solidFill>
          <a:srgbClr val="F7E5E1"/>
        </a:solidFill>
        <a:effectLst/>
      </p:bgPr>
    </p:bg>
    <p:spTree>
      <p:nvGrpSpPr>
        <p:cNvPr id="1" name=""/>
        <p:cNvGrpSpPr/>
        <p:nvPr/>
      </p:nvGrpSpPr>
      <p:grpSpPr>
        <a:xfrm>
          <a:off x="0" y="0"/>
          <a:ext cx="0" cy="0"/>
          <a:chOff x="0" y="0"/>
          <a:chExt cx="0" cy="0"/>
        </a:xfrm>
      </p:grpSpPr>
      <p:sp>
        <p:nvSpPr>
          <p:cNvPr id="2" name="Google Shape;67;p1">
            <a:extLst>
              <a:ext uri="{FF2B5EF4-FFF2-40B4-BE49-F238E27FC236}">
                <a16:creationId xmlns:a16="http://schemas.microsoft.com/office/drawing/2014/main" id="{33C32A6A-5A36-665A-2E90-E9A8D47D28C3}"/>
              </a:ext>
            </a:extLst>
          </p:cNvPr>
          <p:cNvSpPr/>
          <p:nvPr/>
        </p:nvSpPr>
        <p:spPr>
          <a:xfrm>
            <a:off x="0" y="-33869"/>
            <a:ext cx="12200464" cy="6891869"/>
          </a:xfrm>
          <a:custGeom>
            <a:avLst/>
            <a:gdLst>
              <a:gd name="f0" fmla="val w"/>
              <a:gd name="f1" fmla="val h"/>
              <a:gd name="f2" fmla="val 0"/>
              <a:gd name="f3" fmla="val 12200467"/>
              <a:gd name="f4" fmla="val 6891867"/>
              <a:gd name="f5" fmla="val 33867"/>
              <a:gd name="f6" fmla="val 7399867"/>
              <a:gd name="f7" fmla="val 10600267"/>
              <a:gd name="f8" fmla="val 2297289"/>
              <a:gd name="f9" fmla="val 7933267"/>
              <a:gd name="f10" fmla="val 1444978"/>
              <a:gd name="f11" fmla="*/ f0 1 12200467"/>
              <a:gd name="f12" fmla="*/ f1 1 6891867"/>
              <a:gd name="f13" fmla="val f2"/>
              <a:gd name="f14" fmla="val f3"/>
              <a:gd name="f15" fmla="val f4"/>
              <a:gd name="f16" fmla="+- f15 0 f13"/>
              <a:gd name="f17" fmla="+- f14 0 f13"/>
              <a:gd name="f18" fmla="*/ f17 1 12200467"/>
              <a:gd name="f19" fmla="*/ f16 1 689186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200467" h="6891867">
                <a:moveTo>
                  <a:pt x="f2" y="f5"/>
                </a:moveTo>
                <a:lnTo>
                  <a:pt x="f2" y="f5"/>
                </a:lnTo>
                <a:lnTo>
                  <a:pt x="f6" y="f5"/>
                </a:lnTo>
                <a:lnTo>
                  <a:pt x="f3" y="f2"/>
                </a:lnTo>
                <a:cubicBezTo>
                  <a:pt x="f7" y="f8"/>
                  <a:pt x="f9" y="f10"/>
                  <a:pt x="f6" y="f4"/>
                </a:cubicBezTo>
                <a:lnTo>
                  <a:pt x="f6" y="f4"/>
                </a:lnTo>
                <a:lnTo>
                  <a:pt x="f2" y="f4"/>
                </a:lnTo>
                <a:lnTo>
                  <a:pt x="f2" y="f4"/>
                </a:lnTo>
                <a:lnTo>
                  <a:pt x="f2" y="f5"/>
                </a:lnTo>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175;p44">
            <a:extLst>
              <a:ext uri="{FF2B5EF4-FFF2-40B4-BE49-F238E27FC236}">
                <a16:creationId xmlns:a16="http://schemas.microsoft.com/office/drawing/2014/main" id="{3FD90B76-DA65-6B13-5AF7-FBEB15825BBE}"/>
              </a:ext>
            </a:extLst>
          </p:cNvPr>
          <p:cNvSpPr txBox="1">
            <a:spLocks noGrp="1"/>
          </p:cNvSpPr>
          <p:nvPr>
            <p:ph type="subTitle" idx="4294967295"/>
          </p:nvPr>
        </p:nvSpPr>
        <p:spPr>
          <a:xfrm>
            <a:off x="8462717" y="2307396"/>
            <a:ext cx="3070399" cy="1121603"/>
          </a:xfrm>
        </p:spPr>
        <p:txBody>
          <a:bodyPr lIns="121898" tIns="121898" rIns="121898" bIns="121898" anchor="ctr">
            <a:noAutofit/>
          </a:bodyPr>
          <a:lstStyle/>
          <a:p>
            <a:pPr marL="0" lvl="0" indent="0">
              <a:spcBef>
                <a:spcPts val="0"/>
              </a:spcBef>
              <a:spcAft>
                <a:spcPts val="2135"/>
              </a:spcAft>
              <a:buNone/>
            </a:pPr>
            <a:r>
              <a:rPr lang="en-US" sz="2000"/>
              <a:t>Mercury is the smallest planet of them all</a:t>
            </a:r>
          </a:p>
        </p:txBody>
      </p:sp>
      <p:sp>
        <p:nvSpPr>
          <p:cNvPr id="4" name="Google Shape;1176;p44">
            <a:extLst>
              <a:ext uri="{FF2B5EF4-FFF2-40B4-BE49-F238E27FC236}">
                <a16:creationId xmlns:a16="http://schemas.microsoft.com/office/drawing/2014/main" id="{16BA8FA9-B5B2-4EB9-3040-5714F1E6DAC4}"/>
              </a:ext>
            </a:extLst>
          </p:cNvPr>
          <p:cNvSpPr txBox="1">
            <a:spLocks noGrp="1"/>
          </p:cNvSpPr>
          <p:nvPr>
            <p:ph type="subTitle" idx="4294967295"/>
          </p:nvPr>
        </p:nvSpPr>
        <p:spPr>
          <a:xfrm>
            <a:off x="8462707" y="3760131"/>
            <a:ext cx="3070399" cy="1121603"/>
          </a:xfrm>
        </p:spPr>
        <p:txBody>
          <a:bodyPr lIns="121898" tIns="121898" rIns="121898" bIns="121898" anchor="ctr">
            <a:noAutofit/>
          </a:bodyPr>
          <a:lstStyle/>
          <a:p>
            <a:pPr marL="0" lvl="0" indent="0">
              <a:spcBef>
                <a:spcPts val="0"/>
              </a:spcBef>
              <a:spcAft>
                <a:spcPts val="2135"/>
              </a:spcAft>
              <a:buNone/>
            </a:pPr>
            <a:r>
              <a:rPr lang="en-US" sz="2000"/>
              <a:t>Venus has a beautiful name, but it’s very hot</a:t>
            </a:r>
          </a:p>
        </p:txBody>
      </p:sp>
      <p:sp>
        <p:nvSpPr>
          <p:cNvPr id="5" name="Google Shape;1177;p44">
            <a:extLst>
              <a:ext uri="{FF2B5EF4-FFF2-40B4-BE49-F238E27FC236}">
                <a16:creationId xmlns:a16="http://schemas.microsoft.com/office/drawing/2014/main" id="{713286F9-FF50-BADB-1C7C-69E93ED47666}"/>
              </a:ext>
            </a:extLst>
          </p:cNvPr>
          <p:cNvSpPr txBox="1">
            <a:spLocks noGrp="1"/>
          </p:cNvSpPr>
          <p:nvPr>
            <p:ph type="subTitle" idx="4294967295"/>
          </p:nvPr>
        </p:nvSpPr>
        <p:spPr>
          <a:xfrm>
            <a:off x="8462707" y="5212866"/>
            <a:ext cx="3070399" cy="1121603"/>
          </a:xfrm>
        </p:spPr>
        <p:txBody>
          <a:bodyPr lIns="121898" tIns="121898" rIns="121898" bIns="121898" anchor="ctr">
            <a:noAutofit/>
          </a:bodyPr>
          <a:lstStyle/>
          <a:p>
            <a:pPr marL="0" lvl="0" indent="0">
              <a:spcBef>
                <a:spcPts val="0"/>
              </a:spcBef>
              <a:spcAft>
                <a:spcPts val="2135"/>
              </a:spcAft>
              <a:buNone/>
            </a:pPr>
            <a:r>
              <a:rPr lang="en-US" sz="2000"/>
              <a:t>Yes, this is the ringed planet. It’s a gas giant</a:t>
            </a:r>
          </a:p>
        </p:txBody>
      </p:sp>
      <p:sp>
        <p:nvSpPr>
          <p:cNvPr id="6" name="Google Shape;1178;p44">
            <a:extLst>
              <a:ext uri="{FF2B5EF4-FFF2-40B4-BE49-F238E27FC236}">
                <a16:creationId xmlns:a16="http://schemas.microsoft.com/office/drawing/2014/main" id="{FAB90C06-0316-D21D-6FA5-5E5394809C7E}"/>
              </a:ext>
            </a:extLst>
          </p:cNvPr>
          <p:cNvSpPr txBox="1">
            <a:spLocks noGrp="1"/>
          </p:cNvSpPr>
          <p:nvPr>
            <p:ph type="title"/>
          </p:nvPr>
        </p:nvSpPr>
        <p:spPr/>
        <p:txBody>
          <a:bodyPr lIns="121898" tIns="121898" rIns="121898" bIns="121898"/>
          <a:lstStyle/>
          <a:p>
            <a:pPr lvl="0"/>
            <a:r>
              <a:rPr lang="en-US" sz="3600">
                <a:solidFill>
                  <a:srgbClr val="DA856D"/>
                </a:solidFill>
              </a:rPr>
              <a:t>You could use three columns, why not?</a:t>
            </a:r>
          </a:p>
        </p:txBody>
      </p:sp>
      <p:sp>
        <p:nvSpPr>
          <p:cNvPr id="7" name="Google Shape;1179;p44">
            <a:extLst>
              <a:ext uri="{FF2B5EF4-FFF2-40B4-BE49-F238E27FC236}">
                <a16:creationId xmlns:a16="http://schemas.microsoft.com/office/drawing/2014/main" id="{9EB1FE01-6980-DBF2-E0F1-A774316E88F1}"/>
              </a:ext>
            </a:extLst>
          </p:cNvPr>
          <p:cNvSpPr txBox="1">
            <a:spLocks noGrp="1"/>
          </p:cNvSpPr>
          <p:nvPr>
            <p:ph type="subTitle" idx="4294967295"/>
          </p:nvPr>
        </p:nvSpPr>
        <p:spPr>
          <a:xfrm>
            <a:off x="5651696" y="2436784"/>
            <a:ext cx="2462799" cy="456404"/>
          </a:xfrm>
        </p:spPr>
        <p:txBody>
          <a:bodyPr lIns="121898" tIns="121898" rIns="121898" bIns="121898" anchor="ctr">
            <a:noAutofit/>
          </a:bodyPr>
          <a:lstStyle/>
          <a:p>
            <a:pPr marL="0" lvl="0" indent="0" algn="r">
              <a:spcBef>
                <a:spcPts val="0"/>
              </a:spcBef>
              <a:spcAft>
                <a:spcPts val="2135"/>
              </a:spcAft>
              <a:buNone/>
            </a:pPr>
            <a:r>
              <a:rPr lang="en-US" sz="2933">
                <a:solidFill>
                  <a:srgbClr val="DA856D"/>
                </a:solidFill>
                <a:latin typeface="Bree Serif"/>
              </a:rPr>
              <a:t>Mercury</a:t>
            </a:r>
          </a:p>
        </p:txBody>
      </p:sp>
      <p:sp>
        <p:nvSpPr>
          <p:cNvPr id="8" name="Google Shape;1180;p44">
            <a:extLst>
              <a:ext uri="{FF2B5EF4-FFF2-40B4-BE49-F238E27FC236}">
                <a16:creationId xmlns:a16="http://schemas.microsoft.com/office/drawing/2014/main" id="{347FD6A6-42DC-A6AD-AE2B-872927BA4FDB}"/>
              </a:ext>
            </a:extLst>
          </p:cNvPr>
          <p:cNvSpPr txBox="1">
            <a:spLocks noGrp="1"/>
          </p:cNvSpPr>
          <p:nvPr>
            <p:ph type="subTitle" idx="4294967295"/>
          </p:nvPr>
        </p:nvSpPr>
        <p:spPr>
          <a:xfrm>
            <a:off x="5651686" y="3889519"/>
            <a:ext cx="2462799" cy="456404"/>
          </a:xfrm>
        </p:spPr>
        <p:txBody>
          <a:bodyPr lIns="121898" tIns="121898" rIns="121898" bIns="121898" anchor="ctr">
            <a:noAutofit/>
          </a:bodyPr>
          <a:lstStyle/>
          <a:p>
            <a:pPr marL="0" lvl="0" indent="0" algn="r">
              <a:spcBef>
                <a:spcPts val="0"/>
              </a:spcBef>
              <a:spcAft>
                <a:spcPts val="2135"/>
              </a:spcAft>
              <a:buNone/>
            </a:pPr>
            <a:r>
              <a:rPr lang="en-US" sz="2933">
                <a:solidFill>
                  <a:srgbClr val="DA856D"/>
                </a:solidFill>
                <a:latin typeface="Bree Serif"/>
              </a:rPr>
              <a:t>Venus</a:t>
            </a:r>
          </a:p>
        </p:txBody>
      </p:sp>
      <p:sp>
        <p:nvSpPr>
          <p:cNvPr id="9" name="Google Shape;1181;p44">
            <a:extLst>
              <a:ext uri="{FF2B5EF4-FFF2-40B4-BE49-F238E27FC236}">
                <a16:creationId xmlns:a16="http://schemas.microsoft.com/office/drawing/2014/main" id="{C53D155F-9822-B4EB-4EA9-C77CC723050C}"/>
              </a:ext>
            </a:extLst>
          </p:cNvPr>
          <p:cNvSpPr txBox="1">
            <a:spLocks noGrp="1"/>
          </p:cNvSpPr>
          <p:nvPr>
            <p:ph type="subTitle" idx="4294967295"/>
          </p:nvPr>
        </p:nvSpPr>
        <p:spPr>
          <a:xfrm>
            <a:off x="5651696" y="5342253"/>
            <a:ext cx="2462799" cy="456404"/>
          </a:xfrm>
        </p:spPr>
        <p:txBody>
          <a:bodyPr lIns="121898" tIns="121898" rIns="121898" bIns="121898" anchor="ctr">
            <a:noAutofit/>
          </a:bodyPr>
          <a:lstStyle/>
          <a:p>
            <a:pPr marL="0" lvl="0" indent="0" algn="r">
              <a:spcBef>
                <a:spcPts val="0"/>
              </a:spcBef>
              <a:spcAft>
                <a:spcPts val="2135"/>
              </a:spcAft>
              <a:buNone/>
            </a:pPr>
            <a:r>
              <a:rPr lang="en-US" sz="2933">
                <a:solidFill>
                  <a:srgbClr val="DA856D"/>
                </a:solidFill>
                <a:latin typeface="Bree Serif"/>
              </a:rPr>
              <a:t>Saturn</a:t>
            </a:r>
          </a:p>
        </p:txBody>
      </p:sp>
      <p:cxnSp>
        <p:nvCxnSpPr>
          <p:cNvPr id="10" name="Conector recto de flecha 12">
            <a:extLst>
              <a:ext uri="{FF2B5EF4-FFF2-40B4-BE49-F238E27FC236}">
                <a16:creationId xmlns:a16="http://schemas.microsoft.com/office/drawing/2014/main" id="{569F9268-E043-8223-86C2-97DACC4FAFA9}"/>
              </a:ext>
            </a:extLst>
          </p:cNvPr>
          <p:cNvCxnSpPr/>
          <p:nvPr/>
        </p:nvCxnSpPr>
        <p:spPr>
          <a:xfrm flipH="1">
            <a:off x="3359423" y="2436784"/>
            <a:ext cx="3105842" cy="608872"/>
          </a:xfrm>
          <a:prstGeom prst="straightConnector1">
            <a:avLst/>
          </a:prstGeom>
          <a:noFill/>
          <a:ln w="57150" cap="flat">
            <a:solidFill>
              <a:srgbClr val="000000"/>
            </a:solidFill>
            <a:prstDash val="solid"/>
            <a:tailEnd type="arrow"/>
          </a:ln>
        </p:spPr>
      </p:cxnSp>
      <p:cxnSp>
        <p:nvCxnSpPr>
          <p:cNvPr id="11" name="Conector recto de flecha 14">
            <a:extLst>
              <a:ext uri="{FF2B5EF4-FFF2-40B4-BE49-F238E27FC236}">
                <a16:creationId xmlns:a16="http://schemas.microsoft.com/office/drawing/2014/main" id="{72756E44-9ED7-58F8-EC76-EED20927A0CB}"/>
              </a:ext>
            </a:extLst>
          </p:cNvPr>
          <p:cNvCxnSpPr/>
          <p:nvPr/>
        </p:nvCxnSpPr>
        <p:spPr>
          <a:xfrm flipH="1">
            <a:off x="5092193" y="3889519"/>
            <a:ext cx="1790898" cy="992215"/>
          </a:xfrm>
          <a:prstGeom prst="straightConnector1">
            <a:avLst/>
          </a:prstGeom>
          <a:noFill/>
          <a:ln w="57150" cap="flat">
            <a:solidFill>
              <a:srgbClr val="000000"/>
            </a:solidFill>
            <a:prstDash val="solid"/>
            <a:tailEnd type="arrow"/>
          </a:ln>
        </p:spPr>
      </p:cxnSp>
      <p:cxnSp>
        <p:nvCxnSpPr>
          <p:cNvPr id="12" name="Conector recto de flecha 16">
            <a:extLst>
              <a:ext uri="{FF2B5EF4-FFF2-40B4-BE49-F238E27FC236}">
                <a16:creationId xmlns:a16="http://schemas.microsoft.com/office/drawing/2014/main" id="{CEBB8311-C7C5-D10E-9291-4F3665ACC5F3}"/>
              </a:ext>
            </a:extLst>
          </p:cNvPr>
          <p:cNvCxnSpPr/>
          <p:nvPr/>
        </p:nvCxnSpPr>
        <p:spPr>
          <a:xfrm flipH="1">
            <a:off x="5191871" y="5342253"/>
            <a:ext cx="1691229" cy="535811"/>
          </a:xfrm>
          <a:prstGeom prst="straightConnector1">
            <a:avLst/>
          </a:prstGeom>
          <a:noFill/>
          <a:ln w="57150" cap="flat">
            <a:solidFill>
              <a:srgbClr val="000000"/>
            </a:solidFill>
            <a:prstDash val="solid"/>
            <a:tailEnd type="arrow"/>
          </a:ln>
        </p:spPr>
      </p:cxnSp>
      <p:sp>
        <p:nvSpPr>
          <p:cNvPr id="13" name="Freeform 5">
            <a:extLst>
              <a:ext uri="{FF2B5EF4-FFF2-40B4-BE49-F238E27FC236}">
                <a16:creationId xmlns:a16="http://schemas.microsoft.com/office/drawing/2014/main" id="{594BACDA-22DD-2AFE-F3A2-E3DC8F9A8DCE}"/>
              </a:ext>
            </a:extLst>
          </p:cNvPr>
          <p:cNvSpPr/>
          <p:nvPr/>
        </p:nvSpPr>
        <p:spPr>
          <a:xfrm flipH="1">
            <a:off x="1296655" y="2395974"/>
            <a:ext cx="3795546" cy="3766514"/>
          </a:xfrm>
          <a:custGeom>
            <a:avLst/>
            <a:gdLst>
              <a:gd name="f0" fmla="val 10800000"/>
              <a:gd name="f1" fmla="val 5400000"/>
              <a:gd name="f2" fmla="val 180"/>
              <a:gd name="f3" fmla="val w"/>
              <a:gd name="f4" fmla="val h"/>
              <a:gd name="f5" fmla="val 0"/>
              <a:gd name="f6" fmla="val 231"/>
              <a:gd name="f7" fmla="val 229"/>
              <a:gd name="f8" fmla="val 4"/>
              <a:gd name="f9" fmla="val 213"/>
              <a:gd name="f10" fmla="val 7"/>
              <a:gd name="f11" fmla="val 205"/>
              <a:gd name="f12" fmla="val 11"/>
              <a:gd name="f13" fmla="val 199"/>
              <a:gd name="f14" fmla="val 14"/>
              <a:gd name="f15" fmla="val 192"/>
              <a:gd name="f16" fmla="val 13"/>
              <a:gd name="f17" fmla="val 191"/>
              <a:gd name="f18" fmla="val 12"/>
              <a:gd name="f19" fmla="val 190"/>
              <a:gd name="f20" fmla="val 185"/>
              <a:gd name="f21" fmla="val 1"/>
              <a:gd name="f22" fmla="val 171"/>
              <a:gd name="f23" fmla="val 2"/>
              <a:gd name="f24" fmla="val 159"/>
              <a:gd name="f25" fmla="val 5"/>
              <a:gd name="f26" fmla="val 149"/>
              <a:gd name="f27" fmla="val 17"/>
              <a:gd name="f28" fmla="val 144"/>
              <a:gd name="f29" fmla="val 28"/>
              <a:gd name="f30" fmla="val 139"/>
              <a:gd name="f31" fmla="val 39"/>
              <a:gd name="f32" fmla="val 136"/>
              <a:gd name="f33" fmla="val 50"/>
              <a:gd name="f34" fmla="val 131"/>
              <a:gd name="f35" fmla="val 65"/>
              <a:gd name="f36" fmla="val 124"/>
              <a:gd name="f37" fmla="val 82"/>
              <a:gd name="f38" fmla="val 117"/>
              <a:gd name="f39" fmla="val 93"/>
              <a:gd name="f40" fmla="val 103"/>
              <a:gd name="f41" fmla="val 105"/>
              <a:gd name="f42" fmla="val 90"/>
              <a:gd name="f43" fmla="val 112"/>
              <a:gd name="f44" fmla="val 74"/>
              <a:gd name="f45" fmla="val 115"/>
              <a:gd name="f46" fmla="val 56"/>
              <a:gd name="f47" fmla="val 118"/>
              <a:gd name="f48" fmla="val 40"/>
              <a:gd name="f49" fmla="val 123"/>
              <a:gd name="f50" fmla="val 24"/>
              <a:gd name="f51" fmla="val 128"/>
              <a:gd name="f52" fmla="val 9"/>
              <a:gd name="f53" fmla="val 130"/>
              <a:gd name="f54" fmla="val 132"/>
              <a:gd name="f55" fmla="val 138"/>
              <a:gd name="f56" fmla="val 143"/>
              <a:gd name="f57" fmla="val 146"/>
              <a:gd name="f58" fmla="val 6"/>
              <a:gd name="f59" fmla="val 150"/>
              <a:gd name="f60" fmla="val 155"/>
              <a:gd name="f61" fmla="val 161"/>
              <a:gd name="f62" fmla="val 166"/>
              <a:gd name="f63" fmla="val 182"/>
              <a:gd name="f64" fmla="val 198"/>
              <a:gd name="f65" fmla="val 21"/>
              <a:gd name="f66" fmla="val 214"/>
              <a:gd name="f67" fmla="val 27"/>
              <a:gd name="f68" fmla="val 220"/>
              <a:gd name="f69" fmla="val 30"/>
              <a:gd name="f70" fmla="val 222"/>
              <a:gd name="f71" fmla="val 35"/>
              <a:gd name="f72" fmla="val 221"/>
              <a:gd name="f73" fmla="val 62"/>
              <a:gd name="f74" fmla="val 226"/>
              <a:gd name="f75" fmla="val 83"/>
              <a:gd name="f76" fmla="val 104"/>
              <a:gd name="f77" fmla="val 119"/>
              <a:gd name="f78" fmla="val 230"/>
              <a:gd name="f79" fmla="val 135"/>
              <a:gd name="f80" fmla="val 227"/>
              <a:gd name="f81" fmla="val 224"/>
              <a:gd name="f82" fmla="val 162"/>
              <a:gd name="f83" fmla="val 225"/>
              <a:gd name="f84" fmla="val 174"/>
              <a:gd name="f85" fmla="val 186"/>
              <a:gd name="f86" fmla="val 188"/>
              <a:gd name="f87" fmla="val 215"/>
              <a:gd name="f88" fmla="val 193"/>
              <a:gd name="f89" fmla="val 194"/>
              <a:gd name="f90" fmla="val 195"/>
              <a:gd name="f91" fmla="val 197"/>
              <a:gd name="f92" fmla="val 187"/>
              <a:gd name="f93" fmla="val 202"/>
              <a:gd name="f94" fmla="val 207"/>
              <a:gd name="f95" fmla="val 209"/>
              <a:gd name="f96" fmla="val 210"/>
              <a:gd name="f97" fmla="val 211"/>
              <a:gd name="f98" fmla="val 216"/>
              <a:gd name="f99" fmla="val 212"/>
              <a:gd name="f100" fmla="val 204"/>
              <a:gd name="f101" fmla="val 154"/>
              <a:gd name="f102" fmla="val 54"/>
              <a:gd name="f103" fmla="val 45"/>
              <a:gd name="f104" fmla="val 36"/>
              <a:gd name="f105" fmla="val 228"/>
              <a:gd name="f106" fmla="val 20"/>
              <a:gd name="f107" fmla="val 165"/>
              <a:gd name="f108" fmla="val 170"/>
              <a:gd name="f109" fmla="val 145"/>
              <a:gd name="f110" fmla="val 177"/>
              <a:gd name="f111" fmla="val 181"/>
              <a:gd name="f112" fmla="val 88"/>
              <a:gd name="f113" fmla="val 86"/>
              <a:gd name="f114" fmla="val 200"/>
              <a:gd name="f115" fmla="val 201"/>
              <a:gd name="f116" fmla="val 85"/>
              <a:gd name="f117" fmla="val 208"/>
              <a:gd name="f118" fmla="val 87"/>
              <a:gd name="f119" fmla="val 92"/>
              <a:gd name="f120" fmla="val 111"/>
              <a:gd name="f121" fmla="val 163"/>
              <a:gd name="f122" fmla="val 169"/>
              <a:gd name="f123" fmla="val 196"/>
              <a:gd name="f124" fmla="val 168"/>
              <a:gd name="f125" fmla="val 167"/>
              <a:gd name="f126" fmla="val 164"/>
              <a:gd name="f127" fmla="val 178"/>
              <a:gd name="f128" fmla="val 175"/>
              <a:gd name="f129" fmla="val 53"/>
              <a:gd name="f130" fmla="val 41"/>
              <a:gd name="f131" fmla="val 29"/>
              <a:gd name="f132" fmla="val 23"/>
              <a:gd name="f133" fmla="val 22"/>
              <a:gd name="f134" fmla="val 42"/>
              <a:gd name="f135" fmla="val 49"/>
              <a:gd name="f136" fmla="val 59"/>
              <a:gd name="f137" fmla="val 69"/>
              <a:gd name="f138" fmla="val 70"/>
              <a:gd name="f139" fmla="val 122"/>
              <a:gd name="f140" fmla="val 71"/>
              <a:gd name="f141" fmla="val 116"/>
              <a:gd name="f142" fmla="val 72"/>
              <a:gd name="f143" fmla="val 75"/>
              <a:gd name="f144" fmla="val 113"/>
              <a:gd name="f145" fmla="val 77"/>
              <a:gd name="f146" fmla="val 80"/>
              <a:gd name="f147" fmla="val 81"/>
              <a:gd name="f148" fmla="val 137"/>
              <a:gd name="f149" fmla="val 140"/>
              <a:gd name="f150" fmla="val 84"/>
              <a:gd name="f151" fmla="val 142"/>
              <a:gd name="f152" fmla="val 79"/>
              <a:gd name="f153" fmla="val 76"/>
              <a:gd name="f154" fmla="val 73"/>
              <a:gd name="f155" fmla="val 107"/>
              <a:gd name="f156" fmla="val 91"/>
              <a:gd name="f157" fmla="val 94"/>
              <a:gd name="f158" fmla="val 121"/>
              <a:gd name="f159" fmla="val 96"/>
              <a:gd name="f160" fmla="val 98"/>
              <a:gd name="f161" fmla="val 99"/>
              <a:gd name="f162" fmla="val 133"/>
              <a:gd name="f163" fmla="val 129"/>
              <a:gd name="f164" fmla="val 89"/>
              <a:gd name="f165" fmla="val 126"/>
              <a:gd name="f166" fmla="val 108"/>
              <a:gd name="f167" fmla="val 100"/>
              <a:gd name="f168" fmla="val 102"/>
              <a:gd name="f169" fmla="val 110"/>
              <a:gd name="f170" fmla="val 109"/>
              <a:gd name="f171" fmla="val 106"/>
              <a:gd name="f172" fmla="val 120"/>
              <a:gd name="f173" fmla="val 95"/>
              <a:gd name="f174" fmla="val 125"/>
              <a:gd name="f175" fmla="val 127"/>
              <a:gd name="f176" fmla="val 68"/>
              <a:gd name="f177" fmla="val 64"/>
              <a:gd name="f178" fmla="val 61"/>
              <a:gd name="f179" fmla="val 60"/>
              <a:gd name="f180" fmla="val 134"/>
              <a:gd name="f181" fmla="val 58"/>
              <a:gd name="f182" fmla="val 51"/>
              <a:gd name="f183" fmla="val 147"/>
              <a:gd name="f184" fmla="val 148"/>
              <a:gd name="f185" fmla="val 57"/>
              <a:gd name="f186" fmla="val 52"/>
              <a:gd name="f187" fmla="val 55"/>
              <a:gd name="f188" fmla="val 63"/>
              <a:gd name="f189" fmla="val 141"/>
              <a:gd name="f190" fmla="val 44"/>
              <a:gd name="f191" fmla="val 46"/>
              <a:gd name="f192" fmla="val 48"/>
              <a:gd name="f193" fmla="val 47"/>
              <a:gd name="f194" fmla="val 153"/>
              <a:gd name="f195" fmla="val 43"/>
              <a:gd name="f196" fmla="val 37"/>
              <a:gd name="f197" fmla="val 32"/>
              <a:gd name="f198" fmla="val 152"/>
              <a:gd name="f199" fmla="val 31"/>
              <a:gd name="f200" fmla="val 26"/>
              <a:gd name="f201" fmla="val 18"/>
              <a:gd name="f202" fmla="val 19"/>
              <a:gd name="f203" fmla="+- 0 0 -90"/>
              <a:gd name="f204" fmla="*/ f3 1 231"/>
              <a:gd name="f205" fmla="*/ f4 1 229"/>
              <a:gd name="f206" fmla="val f5"/>
              <a:gd name="f207" fmla="val f6"/>
              <a:gd name="f208" fmla="val f7"/>
              <a:gd name="f209" fmla="*/ f203 f0 1"/>
              <a:gd name="f210" fmla="+- f208 0 f206"/>
              <a:gd name="f211" fmla="+- f207 0 f206"/>
              <a:gd name="f212" fmla="*/ f209 1 f2"/>
              <a:gd name="f213" fmla="*/ f211 1 231"/>
              <a:gd name="f214" fmla="*/ f210 1 229"/>
              <a:gd name="f215" fmla="*/ 14 f211 1"/>
              <a:gd name="f216" fmla="*/ 192 f210 1"/>
              <a:gd name="f217" fmla="*/ 1 f211 1"/>
              <a:gd name="f218" fmla="*/ 171 f210 1"/>
              <a:gd name="f219" fmla="*/ 50 f211 1"/>
              <a:gd name="f220" fmla="*/ 131 f210 1"/>
              <a:gd name="f221" fmla="*/ 115 f211 1"/>
              <a:gd name="f222" fmla="*/ 56 f210 1"/>
              <a:gd name="f223" fmla="*/ 138 f211 1"/>
              <a:gd name="f224" fmla="*/ 4 f210 1"/>
              <a:gd name="f225" fmla="*/ 166 f211 1"/>
              <a:gd name="f226" fmla="*/ 7 f210 1"/>
              <a:gd name="f227" fmla="*/ 222 f211 1"/>
              <a:gd name="f228" fmla="*/ 40 f210 1"/>
              <a:gd name="f229" fmla="*/ 227 f211 1"/>
              <a:gd name="f230" fmla="*/ 150 f210 1"/>
              <a:gd name="f231" fmla="*/ 225 f211 1"/>
              <a:gd name="f232" fmla="*/ 187 f211 1"/>
              <a:gd name="f233" fmla="*/ 202 f210 1"/>
              <a:gd name="f234" fmla="*/ 216 f211 1"/>
              <a:gd name="f235" fmla="*/ 211 f210 1"/>
              <a:gd name="f236" fmla="*/ 204 f211 1"/>
              <a:gd name="f237" fmla="*/ 229 f210 1"/>
              <a:gd name="f238" fmla="*/ 28 f211 1"/>
              <a:gd name="f239" fmla="*/ 227 f210 1"/>
              <a:gd name="f240" fmla="*/ 165 f211 1"/>
              <a:gd name="f241" fmla="*/ 170 f210 1"/>
              <a:gd name="f242" fmla="*/ 88 f211 1"/>
              <a:gd name="f243" fmla="*/ 197 f210 1"/>
              <a:gd name="f244" fmla="*/ 87 f211 1"/>
              <a:gd name="f245" fmla="*/ 149 f211 1"/>
              <a:gd name="f246" fmla="*/ 212 f210 1"/>
              <a:gd name="f247" fmla="*/ 170 f211 1"/>
              <a:gd name="f248" fmla="*/ 182 f210 1"/>
              <a:gd name="f249" fmla="*/ 65 f211 1"/>
              <a:gd name="f250" fmla="*/ 198 f210 1"/>
              <a:gd name="f251" fmla="*/ 22 f211 1"/>
              <a:gd name="f252" fmla="*/ 204 f210 1"/>
              <a:gd name="f253" fmla="*/ 49 f211 1"/>
              <a:gd name="f254" fmla="*/ 124 f211 1"/>
              <a:gd name="f255" fmla="*/ 69 f210 1"/>
              <a:gd name="f256" fmla="*/ 118 f211 1"/>
              <a:gd name="f257" fmla="*/ 71 f210 1"/>
              <a:gd name="f258" fmla="*/ 117 f211 1"/>
              <a:gd name="f259" fmla="*/ 80 f210 1"/>
              <a:gd name="f260" fmla="*/ 144 f211 1"/>
              <a:gd name="f261" fmla="*/ 81 f210 1"/>
              <a:gd name="f262" fmla="*/ 128 f211 1"/>
              <a:gd name="f263" fmla="*/ 98 f210 1"/>
              <a:gd name="f264" fmla="*/ 132 f211 1"/>
              <a:gd name="f265" fmla="*/ 92 f210 1"/>
              <a:gd name="f266" fmla="*/ 107 f211 1"/>
              <a:gd name="f267" fmla="*/ 91 f210 1"/>
              <a:gd name="f268" fmla="*/ 116 f211 1"/>
              <a:gd name="f269" fmla="*/ 111 f210 1"/>
              <a:gd name="f270" fmla="*/ 121 f211 1"/>
              <a:gd name="f271" fmla="*/ 104 f210 1"/>
              <a:gd name="f272" fmla="*/ 100 f211 1"/>
              <a:gd name="f273" fmla="*/ 102 f210 1"/>
              <a:gd name="f274" fmla="*/ 95 f211 1"/>
              <a:gd name="f275" fmla="*/ 107 f210 1"/>
              <a:gd name="f276" fmla="*/ 90 f211 1"/>
              <a:gd name="f277" fmla="*/ 115 f210 1"/>
              <a:gd name="f278" fmla="*/ 110 f211 1"/>
              <a:gd name="f279" fmla="*/ 121 f210 1"/>
              <a:gd name="f280" fmla="*/ 69 f211 1"/>
              <a:gd name="f281" fmla="*/ 127 f210 1"/>
              <a:gd name="f282" fmla="*/ 60 f211 1"/>
              <a:gd name="f283" fmla="*/ 132 f210 1"/>
              <a:gd name="f284" fmla="*/ 79 f211 1"/>
              <a:gd name="f285" fmla="*/ 140 f210 1"/>
              <a:gd name="f286" fmla="*/ 82 f211 1"/>
              <a:gd name="f287" fmla="*/ 117 f210 1"/>
              <a:gd name="f288" fmla="*/ 76 f211 1"/>
              <a:gd name="f289" fmla="*/ 126 f210 1"/>
              <a:gd name="f290" fmla="*/ 96 f211 1"/>
              <a:gd name="f291" fmla="*/ 136 f210 1"/>
              <a:gd name="f292" fmla="*/ 58 f211 1"/>
              <a:gd name="f293" fmla="*/ 130 f210 1"/>
              <a:gd name="f294" fmla="*/ 60 f210 1"/>
              <a:gd name="f295" fmla="*/ 137 f211 1"/>
              <a:gd name="f296" fmla="*/ 62 f210 1"/>
              <a:gd name="f297" fmla="*/ 148 f211 1"/>
              <a:gd name="f298" fmla="*/ 35 f210 1"/>
              <a:gd name="f299" fmla="*/ 146 f211 1"/>
              <a:gd name="f300" fmla="*/ 50 f210 1"/>
              <a:gd name="f301" fmla="*/ 155 f211 1"/>
              <a:gd name="f302" fmla="*/ 26 f210 1"/>
              <a:gd name="f303" fmla="*/ 143 f211 1"/>
              <a:gd name="f304" fmla="*/ 28 f210 1"/>
              <a:gd name="f305" fmla="+- f212 0 f1"/>
              <a:gd name="f306" fmla="*/ f215 1 231"/>
              <a:gd name="f307" fmla="*/ f216 1 229"/>
              <a:gd name="f308" fmla="*/ f217 1 231"/>
              <a:gd name="f309" fmla="*/ f218 1 229"/>
              <a:gd name="f310" fmla="*/ f219 1 231"/>
              <a:gd name="f311" fmla="*/ f220 1 229"/>
              <a:gd name="f312" fmla="*/ f221 1 231"/>
              <a:gd name="f313" fmla="*/ f222 1 229"/>
              <a:gd name="f314" fmla="*/ f223 1 231"/>
              <a:gd name="f315" fmla="*/ f224 1 229"/>
              <a:gd name="f316" fmla="*/ f225 1 231"/>
              <a:gd name="f317" fmla="*/ f226 1 229"/>
              <a:gd name="f318" fmla="*/ f227 1 231"/>
              <a:gd name="f319" fmla="*/ f228 1 229"/>
              <a:gd name="f320" fmla="*/ f229 1 231"/>
              <a:gd name="f321" fmla="*/ f230 1 229"/>
              <a:gd name="f322" fmla="*/ f231 1 231"/>
              <a:gd name="f323" fmla="*/ f232 1 231"/>
              <a:gd name="f324" fmla="*/ f233 1 229"/>
              <a:gd name="f325" fmla="*/ f234 1 231"/>
              <a:gd name="f326" fmla="*/ f235 1 229"/>
              <a:gd name="f327" fmla="*/ f236 1 231"/>
              <a:gd name="f328" fmla="*/ f237 1 229"/>
              <a:gd name="f329" fmla="*/ f238 1 231"/>
              <a:gd name="f330" fmla="*/ f239 1 229"/>
              <a:gd name="f331" fmla="*/ f240 1 231"/>
              <a:gd name="f332" fmla="*/ f241 1 229"/>
              <a:gd name="f333" fmla="*/ f242 1 231"/>
              <a:gd name="f334" fmla="*/ f243 1 229"/>
              <a:gd name="f335" fmla="*/ f244 1 231"/>
              <a:gd name="f336" fmla="*/ f245 1 231"/>
              <a:gd name="f337" fmla="*/ f246 1 229"/>
              <a:gd name="f338" fmla="*/ f247 1 231"/>
              <a:gd name="f339" fmla="*/ f248 1 229"/>
              <a:gd name="f340" fmla="*/ f249 1 231"/>
              <a:gd name="f341" fmla="*/ f250 1 229"/>
              <a:gd name="f342" fmla="*/ f251 1 231"/>
              <a:gd name="f343" fmla="*/ f252 1 229"/>
              <a:gd name="f344" fmla="*/ f253 1 231"/>
              <a:gd name="f345" fmla="*/ f254 1 231"/>
              <a:gd name="f346" fmla="*/ f255 1 229"/>
              <a:gd name="f347" fmla="*/ f256 1 231"/>
              <a:gd name="f348" fmla="*/ f257 1 229"/>
              <a:gd name="f349" fmla="*/ f258 1 231"/>
              <a:gd name="f350" fmla="*/ f259 1 229"/>
              <a:gd name="f351" fmla="*/ f260 1 231"/>
              <a:gd name="f352" fmla="*/ f261 1 229"/>
              <a:gd name="f353" fmla="*/ f262 1 231"/>
              <a:gd name="f354" fmla="*/ f263 1 229"/>
              <a:gd name="f355" fmla="*/ f264 1 231"/>
              <a:gd name="f356" fmla="*/ f265 1 229"/>
              <a:gd name="f357" fmla="*/ f266 1 231"/>
              <a:gd name="f358" fmla="*/ f267 1 229"/>
              <a:gd name="f359" fmla="*/ f268 1 231"/>
              <a:gd name="f360" fmla="*/ f269 1 229"/>
              <a:gd name="f361" fmla="*/ f270 1 231"/>
              <a:gd name="f362" fmla="*/ f271 1 229"/>
              <a:gd name="f363" fmla="*/ f272 1 231"/>
              <a:gd name="f364" fmla="*/ f273 1 229"/>
              <a:gd name="f365" fmla="*/ f274 1 231"/>
              <a:gd name="f366" fmla="*/ f275 1 229"/>
              <a:gd name="f367" fmla="*/ f276 1 231"/>
              <a:gd name="f368" fmla="*/ f277 1 229"/>
              <a:gd name="f369" fmla="*/ f278 1 231"/>
              <a:gd name="f370" fmla="*/ f279 1 229"/>
              <a:gd name="f371" fmla="*/ f280 1 231"/>
              <a:gd name="f372" fmla="*/ f281 1 229"/>
              <a:gd name="f373" fmla="*/ f282 1 231"/>
              <a:gd name="f374" fmla="*/ f283 1 229"/>
              <a:gd name="f375" fmla="*/ f284 1 231"/>
              <a:gd name="f376" fmla="*/ f285 1 229"/>
              <a:gd name="f377" fmla="*/ f286 1 231"/>
              <a:gd name="f378" fmla="*/ f287 1 229"/>
              <a:gd name="f379" fmla="*/ f288 1 231"/>
              <a:gd name="f380" fmla="*/ f289 1 229"/>
              <a:gd name="f381" fmla="*/ f290 1 231"/>
              <a:gd name="f382" fmla="*/ f291 1 229"/>
              <a:gd name="f383" fmla="*/ f292 1 231"/>
              <a:gd name="f384" fmla="*/ f293 1 229"/>
              <a:gd name="f385" fmla="*/ f294 1 229"/>
              <a:gd name="f386" fmla="*/ f295 1 231"/>
              <a:gd name="f387" fmla="*/ f296 1 229"/>
              <a:gd name="f388" fmla="*/ f297 1 231"/>
              <a:gd name="f389" fmla="*/ f298 1 229"/>
              <a:gd name="f390" fmla="*/ f299 1 231"/>
              <a:gd name="f391" fmla="*/ f300 1 229"/>
              <a:gd name="f392" fmla="*/ f301 1 231"/>
              <a:gd name="f393" fmla="*/ f302 1 229"/>
              <a:gd name="f394" fmla="*/ f303 1 231"/>
              <a:gd name="f395" fmla="*/ f304 1 229"/>
              <a:gd name="f396" fmla="*/ 0 1 f213"/>
              <a:gd name="f397" fmla="*/ f207 1 f213"/>
              <a:gd name="f398" fmla="*/ 0 1 f214"/>
              <a:gd name="f399" fmla="*/ f208 1 f214"/>
              <a:gd name="f400" fmla="*/ f306 1 f213"/>
              <a:gd name="f401" fmla="*/ f307 1 f214"/>
              <a:gd name="f402" fmla="*/ f308 1 f213"/>
              <a:gd name="f403" fmla="*/ f309 1 f214"/>
              <a:gd name="f404" fmla="*/ f310 1 f213"/>
              <a:gd name="f405" fmla="*/ f311 1 f214"/>
              <a:gd name="f406" fmla="*/ f312 1 f213"/>
              <a:gd name="f407" fmla="*/ f313 1 f214"/>
              <a:gd name="f408" fmla="*/ f314 1 f213"/>
              <a:gd name="f409" fmla="*/ f315 1 f214"/>
              <a:gd name="f410" fmla="*/ f316 1 f213"/>
              <a:gd name="f411" fmla="*/ f317 1 f214"/>
              <a:gd name="f412" fmla="*/ f318 1 f213"/>
              <a:gd name="f413" fmla="*/ f319 1 f214"/>
              <a:gd name="f414" fmla="*/ f320 1 f213"/>
              <a:gd name="f415" fmla="*/ f321 1 f214"/>
              <a:gd name="f416" fmla="*/ f322 1 f213"/>
              <a:gd name="f417" fmla="*/ f323 1 f213"/>
              <a:gd name="f418" fmla="*/ f324 1 f214"/>
              <a:gd name="f419" fmla="*/ f325 1 f213"/>
              <a:gd name="f420" fmla="*/ f326 1 f214"/>
              <a:gd name="f421" fmla="*/ f327 1 f213"/>
              <a:gd name="f422" fmla="*/ f328 1 f214"/>
              <a:gd name="f423" fmla="*/ f329 1 f213"/>
              <a:gd name="f424" fmla="*/ f330 1 f214"/>
              <a:gd name="f425" fmla="*/ f331 1 f213"/>
              <a:gd name="f426" fmla="*/ f332 1 f214"/>
              <a:gd name="f427" fmla="*/ f333 1 f213"/>
              <a:gd name="f428" fmla="*/ f334 1 f214"/>
              <a:gd name="f429" fmla="*/ f335 1 f213"/>
              <a:gd name="f430" fmla="*/ f336 1 f213"/>
              <a:gd name="f431" fmla="*/ f337 1 f214"/>
              <a:gd name="f432" fmla="*/ f338 1 f213"/>
              <a:gd name="f433" fmla="*/ f339 1 f214"/>
              <a:gd name="f434" fmla="*/ f340 1 f213"/>
              <a:gd name="f435" fmla="*/ f341 1 f214"/>
              <a:gd name="f436" fmla="*/ f342 1 f213"/>
              <a:gd name="f437" fmla="*/ f343 1 f214"/>
              <a:gd name="f438" fmla="*/ f344 1 f213"/>
              <a:gd name="f439" fmla="*/ f345 1 f213"/>
              <a:gd name="f440" fmla="*/ f346 1 f214"/>
              <a:gd name="f441" fmla="*/ f347 1 f213"/>
              <a:gd name="f442" fmla="*/ f348 1 f214"/>
              <a:gd name="f443" fmla="*/ f349 1 f213"/>
              <a:gd name="f444" fmla="*/ f350 1 f214"/>
              <a:gd name="f445" fmla="*/ f351 1 f213"/>
              <a:gd name="f446" fmla="*/ f352 1 f214"/>
              <a:gd name="f447" fmla="*/ f353 1 f213"/>
              <a:gd name="f448" fmla="*/ f354 1 f214"/>
              <a:gd name="f449" fmla="*/ f355 1 f213"/>
              <a:gd name="f450" fmla="*/ f356 1 f214"/>
              <a:gd name="f451" fmla="*/ f357 1 f213"/>
              <a:gd name="f452" fmla="*/ f358 1 f214"/>
              <a:gd name="f453" fmla="*/ f359 1 f213"/>
              <a:gd name="f454" fmla="*/ f360 1 f214"/>
              <a:gd name="f455" fmla="*/ f361 1 f213"/>
              <a:gd name="f456" fmla="*/ f362 1 f214"/>
              <a:gd name="f457" fmla="*/ f363 1 f213"/>
              <a:gd name="f458" fmla="*/ f364 1 f214"/>
              <a:gd name="f459" fmla="*/ f365 1 f213"/>
              <a:gd name="f460" fmla="*/ f366 1 f214"/>
              <a:gd name="f461" fmla="*/ f367 1 f213"/>
              <a:gd name="f462" fmla="*/ f368 1 f214"/>
              <a:gd name="f463" fmla="*/ f369 1 f213"/>
              <a:gd name="f464" fmla="*/ f370 1 f214"/>
              <a:gd name="f465" fmla="*/ f371 1 f213"/>
              <a:gd name="f466" fmla="*/ f372 1 f214"/>
              <a:gd name="f467" fmla="*/ f373 1 f213"/>
              <a:gd name="f468" fmla="*/ f374 1 f214"/>
              <a:gd name="f469" fmla="*/ f375 1 f213"/>
              <a:gd name="f470" fmla="*/ f376 1 f214"/>
              <a:gd name="f471" fmla="*/ f377 1 f213"/>
              <a:gd name="f472" fmla="*/ f378 1 f214"/>
              <a:gd name="f473" fmla="*/ f379 1 f213"/>
              <a:gd name="f474" fmla="*/ f380 1 f214"/>
              <a:gd name="f475" fmla="*/ f381 1 f213"/>
              <a:gd name="f476" fmla="*/ f382 1 f214"/>
              <a:gd name="f477" fmla="*/ f383 1 f213"/>
              <a:gd name="f478" fmla="*/ f384 1 f214"/>
              <a:gd name="f479" fmla="*/ f385 1 f214"/>
              <a:gd name="f480" fmla="*/ f386 1 f213"/>
              <a:gd name="f481" fmla="*/ f387 1 f214"/>
              <a:gd name="f482" fmla="*/ f388 1 f213"/>
              <a:gd name="f483" fmla="*/ f389 1 f214"/>
              <a:gd name="f484" fmla="*/ f390 1 f213"/>
              <a:gd name="f485" fmla="*/ f391 1 f214"/>
              <a:gd name="f486" fmla="*/ f392 1 f213"/>
              <a:gd name="f487" fmla="*/ f393 1 f214"/>
              <a:gd name="f488" fmla="*/ f394 1 f213"/>
              <a:gd name="f489" fmla="*/ f395 1 f214"/>
              <a:gd name="f490" fmla="*/ f396 f204 1"/>
              <a:gd name="f491" fmla="*/ f397 f204 1"/>
              <a:gd name="f492" fmla="*/ f399 f205 1"/>
              <a:gd name="f493" fmla="*/ f398 f205 1"/>
              <a:gd name="f494" fmla="*/ f400 f204 1"/>
              <a:gd name="f495" fmla="*/ f401 f205 1"/>
              <a:gd name="f496" fmla="*/ f402 f204 1"/>
              <a:gd name="f497" fmla="*/ f403 f205 1"/>
              <a:gd name="f498" fmla="*/ f404 f204 1"/>
              <a:gd name="f499" fmla="*/ f405 f205 1"/>
              <a:gd name="f500" fmla="*/ f406 f204 1"/>
              <a:gd name="f501" fmla="*/ f407 f205 1"/>
              <a:gd name="f502" fmla="*/ f408 f204 1"/>
              <a:gd name="f503" fmla="*/ f409 f205 1"/>
              <a:gd name="f504" fmla="*/ f410 f204 1"/>
              <a:gd name="f505" fmla="*/ f411 f205 1"/>
              <a:gd name="f506" fmla="*/ f412 f204 1"/>
              <a:gd name="f507" fmla="*/ f413 f205 1"/>
              <a:gd name="f508" fmla="*/ f414 f204 1"/>
              <a:gd name="f509" fmla="*/ f415 f205 1"/>
              <a:gd name="f510" fmla="*/ f416 f204 1"/>
              <a:gd name="f511" fmla="*/ f417 f204 1"/>
              <a:gd name="f512" fmla="*/ f418 f205 1"/>
              <a:gd name="f513" fmla="*/ f419 f204 1"/>
              <a:gd name="f514" fmla="*/ f420 f205 1"/>
              <a:gd name="f515" fmla="*/ f421 f204 1"/>
              <a:gd name="f516" fmla="*/ f422 f205 1"/>
              <a:gd name="f517" fmla="*/ f423 f204 1"/>
              <a:gd name="f518" fmla="*/ f424 f205 1"/>
              <a:gd name="f519" fmla="*/ f425 f204 1"/>
              <a:gd name="f520" fmla="*/ f426 f205 1"/>
              <a:gd name="f521" fmla="*/ f427 f204 1"/>
              <a:gd name="f522" fmla="*/ f428 f205 1"/>
              <a:gd name="f523" fmla="*/ f429 f204 1"/>
              <a:gd name="f524" fmla="*/ f430 f204 1"/>
              <a:gd name="f525" fmla="*/ f431 f205 1"/>
              <a:gd name="f526" fmla="*/ f432 f204 1"/>
              <a:gd name="f527" fmla="*/ f433 f205 1"/>
              <a:gd name="f528" fmla="*/ f434 f204 1"/>
              <a:gd name="f529" fmla="*/ f435 f205 1"/>
              <a:gd name="f530" fmla="*/ f436 f204 1"/>
              <a:gd name="f531" fmla="*/ f437 f205 1"/>
              <a:gd name="f532" fmla="*/ f438 f204 1"/>
              <a:gd name="f533" fmla="*/ f439 f204 1"/>
              <a:gd name="f534" fmla="*/ f440 f205 1"/>
              <a:gd name="f535" fmla="*/ f441 f204 1"/>
              <a:gd name="f536" fmla="*/ f442 f205 1"/>
              <a:gd name="f537" fmla="*/ f443 f204 1"/>
              <a:gd name="f538" fmla="*/ f444 f205 1"/>
              <a:gd name="f539" fmla="*/ f445 f204 1"/>
              <a:gd name="f540" fmla="*/ f446 f205 1"/>
              <a:gd name="f541" fmla="*/ f447 f204 1"/>
              <a:gd name="f542" fmla="*/ f448 f205 1"/>
              <a:gd name="f543" fmla="*/ f449 f204 1"/>
              <a:gd name="f544" fmla="*/ f450 f205 1"/>
              <a:gd name="f545" fmla="*/ f451 f204 1"/>
              <a:gd name="f546" fmla="*/ f452 f205 1"/>
              <a:gd name="f547" fmla="*/ f453 f204 1"/>
              <a:gd name="f548" fmla="*/ f454 f205 1"/>
              <a:gd name="f549" fmla="*/ f455 f204 1"/>
              <a:gd name="f550" fmla="*/ f456 f205 1"/>
              <a:gd name="f551" fmla="*/ f457 f204 1"/>
              <a:gd name="f552" fmla="*/ f458 f205 1"/>
              <a:gd name="f553" fmla="*/ f459 f204 1"/>
              <a:gd name="f554" fmla="*/ f460 f205 1"/>
              <a:gd name="f555" fmla="*/ f461 f204 1"/>
              <a:gd name="f556" fmla="*/ f462 f205 1"/>
              <a:gd name="f557" fmla="*/ f463 f204 1"/>
              <a:gd name="f558" fmla="*/ f464 f205 1"/>
              <a:gd name="f559" fmla="*/ f465 f204 1"/>
              <a:gd name="f560" fmla="*/ f466 f205 1"/>
              <a:gd name="f561" fmla="*/ f467 f204 1"/>
              <a:gd name="f562" fmla="*/ f468 f205 1"/>
              <a:gd name="f563" fmla="*/ f469 f204 1"/>
              <a:gd name="f564" fmla="*/ f470 f205 1"/>
              <a:gd name="f565" fmla="*/ f471 f204 1"/>
              <a:gd name="f566" fmla="*/ f472 f205 1"/>
              <a:gd name="f567" fmla="*/ f473 f204 1"/>
              <a:gd name="f568" fmla="*/ f474 f205 1"/>
              <a:gd name="f569" fmla="*/ f475 f204 1"/>
              <a:gd name="f570" fmla="*/ f476 f205 1"/>
              <a:gd name="f571" fmla="*/ f477 f204 1"/>
              <a:gd name="f572" fmla="*/ f478 f205 1"/>
              <a:gd name="f573" fmla="*/ f479 f205 1"/>
              <a:gd name="f574" fmla="*/ f480 f204 1"/>
              <a:gd name="f575" fmla="*/ f481 f205 1"/>
              <a:gd name="f576" fmla="*/ f482 f204 1"/>
              <a:gd name="f577" fmla="*/ f483 f205 1"/>
              <a:gd name="f578" fmla="*/ f484 f204 1"/>
              <a:gd name="f579" fmla="*/ f485 f205 1"/>
              <a:gd name="f580" fmla="*/ f486 f204 1"/>
              <a:gd name="f581" fmla="*/ f487 f205 1"/>
              <a:gd name="f582" fmla="*/ f488 f204 1"/>
              <a:gd name="f583" fmla="*/ f489 f205 1"/>
            </a:gdLst>
            <a:ahLst/>
            <a:cxnLst>
              <a:cxn ang="3cd4">
                <a:pos x="hc" y="t"/>
              </a:cxn>
              <a:cxn ang="0">
                <a:pos x="r" y="vc"/>
              </a:cxn>
              <a:cxn ang="cd4">
                <a:pos x="hc" y="b"/>
              </a:cxn>
              <a:cxn ang="cd2">
                <a:pos x="l" y="vc"/>
              </a:cxn>
              <a:cxn ang="f305">
                <a:pos x="f494" y="f495"/>
              </a:cxn>
              <a:cxn ang="f305">
                <a:pos x="f496" y="f497"/>
              </a:cxn>
              <a:cxn ang="f305">
                <a:pos x="f498" y="f499"/>
              </a:cxn>
              <a:cxn ang="f305">
                <a:pos x="f500" y="f501"/>
              </a:cxn>
              <a:cxn ang="f305">
                <a:pos x="f502" y="f503"/>
              </a:cxn>
              <a:cxn ang="f305">
                <a:pos x="f504" y="f505"/>
              </a:cxn>
              <a:cxn ang="f305">
                <a:pos x="f506" y="f507"/>
              </a:cxn>
              <a:cxn ang="f305">
                <a:pos x="f508" y="f509"/>
              </a:cxn>
              <a:cxn ang="f305">
                <a:pos x="f510" y="f495"/>
              </a:cxn>
              <a:cxn ang="f305">
                <a:pos x="f511" y="f512"/>
              </a:cxn>
              <a:cxn ang="f305">
                <a:pos x="f513" y="f514"/>
              </a:cxn>
              <a:cxn ang="f305">
                <a:pos x="f515" y="f516"/>
              </a:cxn>
              <a:cxn ang="f305">
                <a:pos x="f517" y="f518"/>
              </a:cxn>
              <a:cxn ang="f305">
                <a:pos x="f519" y="f520"/>
              </a:cxn>
              <a:cxn ang="f305">
                <a:pos x="f521" y="f522"/>
              </a:cxn>
              <a:cxn ang="f305">
                <a:pos x="f523" y="f514"/>
              </a:cxn>
              <a:cxn ang="f305">
                <a:pos x="f524" y="f525"/>
              </a:cxn>
              <a:cxn ang="f305">
                <a:pos x="f526" y="f522"/>
              </a:cxn>
              <a:cxn ang="f305">
                <a:pos x="f519" y="f527"/>
              </a:cxn>
              <a:cxn ang="f305">
                <a:pos x="f528" y="f529"/>
              </a:cxn>
              <a:cxn ang="f305">
                <a:pos x="f530" y="f531"/>
              </a:cxn>
              <a:cxn ang="f305">
                <a:pos x="f532" y="f514"/>
              </a:cxn>
              <a:cxn ang="f305">
                <a:pos x="f533" y="f534"/>
              </a:cxn>
              <a:cxn ang="f305">
                <a:pos x="f535" y="f536"/>
              </a:cxn>
              <a:cxn ang="f305">
                <a:pos x="f537" y="f538"/>
              </a:cxn>
              <a:cxn ang="f305">
                <a:pos x="f539" y="f540"/>
              </a:cxn>
              <a:cxn ang="f305">
                <a:pos x="f533" y="f534"/>
              </a:cxn>
              <a:cxn ang="f305">
                <a:pos x="f541" y="f542"/>
              </a:cxn>
              <a:cxn ang="f305">
                <a:pos x="f543" y="f544"/>
              </a:cxn>
              <a:cxn ang="f305">
                <a:pos x="f545" y="f546"/>
              </a:cxn>
              <a:cxn ang="f305">
                <a:pos x="f547" y="f548"/>
              </a:cxn>
              <a:cxn ang="f305">
                <a:pos x="f549" y="f550"/>
              </a:cxn>
              <a:cxn ang="f305">
                <a:pos x="f551" y="f552"/>
              </a:cxn>
              <a:cxn ang="f305">
                <a:pos x="f553" y="f554"/>
              </a:cxn>
              <a:cxn ang="f305">
                <a:pos x="f555" y="f556"/>
              </a:cxn>
              <a:cxn ang="f305">
                <a:pos x="f557" y="f558"/>
              </a:cxn>
              <a:cxn ang="f305">
                <a:pos x="f559" y="f560"/>
              </a:cxn>
              <a:cxn ang="f305">
                <a:pos x="f561" y="f562"/>
              </a:cxn>
              <a:cxn ang="f305">
                <a:pos x="f563" y="f564"/>
              </a:cxn>
              <a:cxn ang="f305">
                <a:pos x="f565" y="f566"/>
              </a:cxn>
              <a:cxn ang="f305">
                <a:pos x="f567" y="f568"/>
              </a:cxn>
              <a:cxn ang="f305">
                <a:pos x="f569" y="f499"/>
              </a:cxn>
              <a:cxn ang="f305">
                <a:pos x="f532" y="f570"/>
              </a:cxn>
              <a:cxn ang="f305">
                <a:pos x="f571" y="f509"/>
              </a:cxn>
              <a:cxn ang="f305">
                <a:pos x="f571" y="f572"/>
              </a:cxn>
              <a:cxn ang="f305">
                <a:pos x="f524" y="f573"/>
              </a:cxn>
              <a:cxn ang="f305">
                <a:pos x="f574" y="f575"/>
              </a:cxn>
              <a:cxn ang="f305">
                <a:pos x="f576" y="f577"/>
              </a:cxn>
              <a:cxn ang="f305">
                <a:pos x="f578" y="f579"/>
              </a:cxn>
              <a:cxn ang="f305">
                <a:pos x="f576" y="f577"/>
              </a:cxn>
              <a:cxn ang="f305">
                <a:pos x="f580" y="f581"/>
              </a:cxn>
              <a:cxn ang="f305">
                <a:pos x="f582" y="f583"/>
              </a:cxn>
            </a:cxnLst>
            <a:rect l="f490" t="f493" r="f491" b="f492"/>
            <a:pathLst>
              <a:path w="231" h="229">
                <a:moveTo>
                  <a:pt x="f8" y="f9"/>
                </a:moveTo>
                <a:cubicBezTo>
                  <a:pt x="f10" y="f11"/>
                  <a:pt x="f12" y="f13"/>
                  <a:pt x="f14" y="f15"/>
                </a:cubicBezTo>
                <a:cubicBezTo>
                  <a:pt x="f16" y="f17"/>
                  <a:pt x="f16" y="f17"/>
                  <a:pt x="f18" y="f19"/>
                </a:cubicBezTo>
                <a:cubicBezTo>
                  <a:pt x="f5" y="f20"/>
                  <a:pt x="f5" y="f20"/>
                  <a:pt x="f21" y="f22"/>
                </a:cubicBezTo>
                <a:cubicBezTo>
                  <a:pt x="f23" y="f24"/>
                  <a:pt x="f25" y="f26"/>
                  <a:pt x="f27" y="f28"/>
                </a:cubicBezTo>
                <a:cubicBezTo>
                  <a:pt x="f29" y="f30"/>
                  <a:pt x="f31" y="f32"/>
                  <a:pt x="f33" y="f34"/>
                </a:cubicBezTo>
                <a:cubicBezTo>
                  <a:pt x="f35" y="f36"/>
                  <a:pt x="f37" y="f38"/>
                  <a:pt x="f39" y="f40"/>
                </a:cubicBezTo>
                <a:cubicBezTo>
                  <a:pt x="f41" y="f42"/>
                  <a:pt x="f43" y="f44"/>
                  <a:pt x="f45" y="f46"/>
                </a:cubicBezTo>
                <a:cubicBezTo>
                  <a:pt x="f47" y="f48"/>
                  <a:pt x="f49" y="f50"/>
                  <a:pt x="f51" y="f52"/>
                </a:cubicBezTo>
                <a:cubicBezTo>
                  <a:pt x="f53" y="f21"/>
                  <a:pt x="f54" y="f5"/>
                  <a:pt x="f55" y="f8"/>
                </a:cubicBezTo>
                <a:cubicBezTo>
                  <a:pt x="f56" y="f10"/>
                  <a:pt x="f57" y="f58"/>
                  <a:pt x="f59" y="f58"/>
                </a:cubicBezTo>
                <a:cubicBezTo>
                  <a:pt x="f60" y="f25"/>
                  <a:pt x="f61" y="f25"/>
                  <a:pt x="f62" y="f10"/>
                </a:cubicBezTo>
                <a:cubicBezTo>
                  <a:pt x="f63" y="f16"/>
                  <a:pt x="f64" y="f65"/>
                  <a:pt x="f66" y="f67"/>
                </a:cubicBezTo>
                <a:cubicBezTo>
                  <a:pt x="f68" y="f69"/>
                  <a:pt x="f70" y="f71"/>
                  <a:pt x="f70" y="f48"/>
                </a:cubicBezTo>
                <a:cubicBezTo>
                  <a:pt x="f72" y="f73"/>
                  <a:pt x="f74" y="f75"/>
                  <a:pt x="f7" y="f76"/>
                </a:cubicBezTo>
                <a:cubicBezTo>
                  <a:pt x="f6" y="f77"/>
                  <a:pt x="f78" y="f79"/>
                  <a:pt x="f80" y="f59"/>
                </a:cubicBezTo>
                <a:cubicBezTo>
                  <a:pt x="f81" y="f82"/>
                  <a:pt x="f83" y="f84"/>
                  <a:pt x="f83" y="f85"/>
                </a:cubicBezTo>
                <a:cubicBezTo>
                  <a:pt x="f81" y="f86"/>
                  <a:pt x="f83" y="f19"/>
                  <a:pt x="f83" y="f15"/>
                </a:cubicBezTo>
                <a:cubicBezTo>
                  <a:pt x="f87" y="f88"/>
                  <a:pt x="f11" y="f89"/>
                  <a:pt x="f90" y="f89"/>
                </a:cubicBezTo>
                <a:cubicBezTo>
                  <a:pt x="f19" y="f90"/>
                  <a:pt x="f86" y="f91"/>
                  <a:pt x="f92" y="f93"/>
                </a:cubicBezTo>
                <a:cubicBezTo>
                  <a:pt x="f92" y="f94"/>
                  <a:pt x="f17" y="f95"/>
                  <a:pt x="f90" y="f95"/>
                </a:cubicBezTo>
                <a:cubicBezTo>
                  <a:pt x="f93" y="f96"/>
                  <a:pt x="f95" y="f97"/>
                  <a:pt x="f98" y="f97"/>
                </a:cubicBezTo>
                <a:cubicBezTo>
                  <a:pt x="f83" y="f99"/>
                  <a:pt x="f7" y="f98"/>
                  <a:pt x="f7" y="f80"/>
                </a:cubicBezTo>
                <a:cubicBezTo>
                  <a:pt x="f72" y="f80"/>
                  <a:pt x="f9" y="f7"/>
                  <a:pt x="f100" y="f7"/>
                </a:cubicBezTo>
                <a:cubicBezTo>
                  <a:pt x="f101" y="f7"/>
                  <a:pt x="f76" y="f7"/>
                  <a:pt x="f102" y="f7"/>
                </a:cubicBezTo>
                <a:cubicBezTo>
                  <a:pt x="f103" y="f7"/>
                  <a:pt x="f104" y="f105"/>
                  <a:pt x="f29" y="f80"/>
                </a:cubicBezTo>
                <a:cubicBezTo>
                  <a:pt x="f106" y="f74"/>
                  <a:pt x="f18" y="f72"/>
                  <a:pt x="f8" y="f9"/>
                </a:cubicBezTo>
                <a:close/>
                <a:moveTo>
                  <a:pt x="f107" y="f108"/>
                </a:moveTo>
                <a:cubicBezTo>
                  <a:pt x="f101" y="f84"/>
                  <a:pt x="f109" y="f110"/>
                  <a:pt x="f79" y="f111"/>
                </a:cubicBezTo>
                <a:cubicBezTo>
                  <a:pt x="f77" y="f85"/>
                  <a:pt x="f76" y="f15"/>
                  <a:pt x="f112" y="f91"/>
                </a:cubicBezTo>
                <a:cubicBezTo>
                  <a:pt x="f113" y="f64"/>
                  <a:pt x="f75" y="f114"/>
                  <a:pt x="f75" y="f115"/>
                </a:cubicBezTo>
                <a:cubicBezTo>
                  <a:pt x="f75" y="f11"/>
                  <a:pt x="f116" y="f117"/>
                  <a:pt x="f118" y="f97"/>
                </a:cubicBezTo>
                <a:cubicBezTo>
                  <a:pt x="f112" y="f99"/>
                  <a:pt x="f42" y="f99"/>
                  <a:pt x="f119" y="f99"/>
                </a:cubicBezTo>
                <a:cubicBezTo>
                  <a:pt x="f120" y="f99"/>
                  <a:pt x="f53" y="f99"/>
                  <a:pt x="f26" y="f99"/>
                </a:cubicBezTo>
                <a:cubicBezTo>
                  <a:pt x="f101" y="f99"/>
                  <a:pt x="f24" y="f95"/>
                  <a:pt x="f121" y="f94"/>
                </a:cubicBezTo>
                <a:cubicBezTo>
                  <a:pt x="f62" y="f11"/>
                  <a:pt x="f122" y="f114"/>
                  <a:pt x="f108" y="f91"/>
                </a:cubicBezTo>
                <a:cubicBezTo>
                  <a:pt x="f22" y="f123"/>
                  <a:pt x="f124" y="f88"/>
                  <a:pt x="f125" y="f17"/>
                </a:cubicBezTo>
                <a:cubicBezTo>
                  <a:pt x="f62" y="f86"/>
                  <a:pt x="f107" y="f20"/>
                  <a:pt x="f107" y="f63"/>
                </a:cubicBezTo>
                <a:cubicBezTo>
                  <a:pt x="f126" y="f127"/>
                  <a:pt x="f107" y="f128"/>
                  <a:pt x="f107" y="f108"/>
                </a:cubicBezTo>
                <a:close/>
                <a:moveTo>
                  <a:pt x="f35" y="f64"/>
                </a:moveTo>
                <a:cubicBezTo>
                  <a:pt x="f129" y="f91"/>
                  <a:pt x="f130" y="f123"/>
                  <a:pt x="f131" y="f90"/>
                </a:cubicBezTo>
                <a:cubicBezTo>
                  <a:pt x="f65" y="f89"/>
                  <a:pt x="f132" y="f114"/>
                  <a:pt x="f133" y="f100"/>
                </a:cubicBezTo>
                <a:cubicBezTo>
                  <a:pt x="f65" y="f117"/>
                  <a:pt x="f132" y="f97"/>
                  <a:pt x="f29" y="f97"/>
                </a:cubicBezTo>
                <a:cubicBezTo>
                  <a:pt x="f71" y="f97"/>
                  <a:pt x="f134" y="f97"/>
                  <a:pt x="f135" y="f97"/>
                </a:cubicBezTo>
                <a:cubicBezTo>
                  <a:pt x="f136" y="f97"/>
                  <a:pt x="f73" y="f117"/>
                  <a:pt x="f35" y="f64"/>
                </a:cubicBezTo>
                <a:close/>
                <a:moveTo>
                  <a:pt x="f36" y="f137"/>
                </a:moveTo>
                <a:cubicBezTo>
                  <a:pt x="f36" y="f138"/>
                  <a:pt x="f36" y="f138"/>
                  <a:pt x="f36" y="f138"/>
                </a:cubicBezTo>
                <a:cubicBezTo>
                  <a:pt x="f139" y="f138"/>
                  <a:pt x="f77" y="f138"/>
                  <a:pt x="f47" y="f140"/>
                </a:cubicBezTo>
                <a:cubicBezTo>
                  <a:pt x="f141" y="f142"/>
                  <a:pt x="f45" y="f143"/>
                  <a:pt x="f144" y="f145"/>
                </a:cubicBezTo>
                <a:cubicBezTo>
                  <a:pt x="f144" y="f145"/>
                  <a:pt x="f45" y="f146"/>
                  <a:pt x="f38" y="f146"/>
                </a:cubicBezTo>
                <a:cubicBezTo>
                  <a:pt x="f49" y="f147"/>
                  <a:pt x="f53" y="f75"/>
                  <a:pt x="f148" y="f75"/>
                </a:cubicBezTo>
                <a:cubicBezTo>
                  <a:pt x="f149" y="f150"/>
                  <a:pt x="f151" y="f37"/>
                  <a:pt x="f28" y="f147"/>
                </a:cubicBezTo>
                <a:cubicBezTo>
                  <a:pt x="f56" y="f152"/>
                  <a:pt x="f151" y="f153"/>
                  <a:pt x="f149" y="f143"/>
                </a:cubicBezTo>
                <a:cubicBezTo>
                  <a:pt x="f79" y="f154"/>
                  <a:pt x="f53" y="f140"/>
                  <a:pt x="f36" y="f137"/>
                </a:cubicBezTo>
                <a:close/>
                <a:moveTo>
                  <a:pt x="f155" y="f156"/>
                </a:moveTo>
                <a:cubicBezTo>
                  <a:pt x="f45" y="f157"/>
                  <a:pt x="f158" y="f159"/>
                  <a:pt x="f51" y="f160"/>
                </a:cubicBezTo>
                <a:cubicBezTo>
                  <a:pt x="f53" y="f161"/>
                  <a:pt x="f54" y="f160"/>
                  <a:pt x="f162" y="f160"/>
                </a:cubicBezTo>
                <a:cubicBezTo>
                  <a:pt x="f162" y="f159"/>
                  <a:pt x="f162" y="f39"/>
                  <a:pt x="f54" y="f119"/>
                </a:cubicBezTo>
                <a:cubicBezTo>
                  <a:pt x="f163" y="f164"/>
                  <a:pt x="f165" y="f113"/>
                  <a:pt x="f139" y="f150"/>
                </a:cubicBezTo>
                <a:cubicBezTo>
                  <a:pt x="f45" y="f147"/>
                  <a:pt x="f166" y="f150"/>
                  <a:pt x="f155" y="f156"/>
                </a:cubicBezTo>
                <a:close/>
                <a:moveTo>
                  <a:pt x="f167" y="f168"/>
                </a:moveTo>
                <a:cubicBezTo>
                  <a:pt x="f41" y="f41"/>
                  <a:pt x="f120" y="f166"/>
                  <a:pt x="f141" y="f120"/>
                </a:cubicBezTo>
                <a:cubicBezTo>
                  <a:pt x="f47" y="f120"/>
                  <a:pt x="f158" y="f120"/>
                  <a:pt x="f139" y="f169"/>
                </a:cubicBezTo>
                <a:cubicBezTo>
                  <a:pt x="f139" y="f170"/>
                  <a:pt x="f139" y="f171"/>
                  <a:pt x="f158" y="f76"/>
                </a:cubicBezTo>
                <a:cubicBezTo>
                  <a:pt x="f172" y="f168"/>
                  <a:pt x="f38" y="f167"/>
                  <a:pt x="f45" y="f160"/>
                </a:cubicBezTo>
                <a:cubicBezTo>
                  <a:pt x="f170" y="f119"/>
                  <a:pt x="f168" y="f157"/>
                  <a:pt x="f167" y="f168"/>
                </a:cubicBezTo>
                <a:close/>
                <a:moveTo>
                  <a:pt x="f169" y="f158"/>
                </a:moveTo>
                <a:cubicBezTo>
                  <a:pt x="f169" y="f141"/>
                  <a:pt x="f161" y="f171"/>
                  <a:pt x="f173" y="f155"/>
                </a:cubicBezTo>
                <a:cubicBezTo>
                  <a:pt x="f39" y="f166"/>
                  <a:pt x="f156" y="f169"/>
                  <a:pt x="f164" y="f43"/>
                </a:cubicBezTo>
                <a:cubicBezTo>
                  <a:pt x="f164" y="f43"/>
                  <a:pt x="f164" y="f45"/>
                  <a:pt x="f42" y="f45"/>
                </a:cubicBezTo>
                <a:cubicBezTo>
                  <a:pt x="f157" y="f47"/>
                  <a:pt x="f161" y="f158"/>
                  <a:pt x="f40" y="f49"/>
                </a:cubicBezTo>
                <a:cubicBezTo>
                  <a:pt x="f171" y="f174"/>
                  <a:pt x="f170" y="f36"/>
                  <a:pt x="f169" y="f158"/>
                </a:cubicBezTo>
                <a:close/>
                <a:moveTo>
                  <a:pt x="f152" y="f149"/>
                </a:moveTo>
                <a:cubicBezTo>
                  <a:pt x="f143" y="f79"/>
                  <a:pt x="f154" y="f53"/>
                  <a:pt x="f137" y="f175"/>
                </a:cubicBezTo>
                <a:cubicBezTo>
                  <a:pt x="f176" y="f165"/>
                  <a:pt x="f177" y="f165"/>
                  <a:pt x="f73" y="f175"/>
                </a:cubicBezTo>
                <a:cubicBezTo>
                  <a:pt x="f178" y="f51"/>
                  <a:pt x="f179" y="f53"/>
                  <a:pt x="f179" y="f54"/>
                </a:cubicBezTo>
                <a:cubicBezTo>
                  <a:pt x="f179" y="f32"/>
                  <a:pt x="f176" y="f56"/>
                  <a:pt x="f142" y="f56"/>
                </a:cubicBezTo>
                <a:cubicBezTo>
                  <a:pt x="f44" y="f56"/>
                  <a:pt x="f153" y="f151"/>
                  <a:pt x="f152" y="f149"/>
                </a:cubicBezTo>
                <a:close/>
                <a:moveTo>
                  <a:pt x="f159" y="f34"/>
                </a:moveTo>
                <a:cubicBezTo>
                  <a:pt x="f156" y="f174"/>
                  <a:pt x="f118" y="f158"/>
                  <a:pt x="f37" y="f38"/>
                </a:cubicBezTo>
                <a:cubicBezTo>
                  <a:pt x="f37" y="f141"/>
                  <a:pt x="f145" y="f77"/>
                  <a:pt x="f153" y="f172"/>
                </a:cubicBezTo>
                <a:cubicBezTo>
                  <a:pt x="f143" y="f158"/>
                  <a:pt x="f143" y="f174"/>
                  <a:pt x="f153" y="f165"/>
                </a:cubicBezTo>
                <a:cubicBezTo>
                  <a:pt x="f146" y="f163"/>
                  <a:pt x="f150" y="f54"/>
                  <a:pt x="f164" y="f180"/>
                </a:cubicBezTo>
                <a:cubicBezTo>
                  <a:pt x="f42" y="f79"/>
                  <a:pt x="f39" y="f162"/>
                  <a:pt x="f159" y="f34"/>
                </a:cubicBezTo>
                <a:close/>
                <a:moveTo>
                  <a:pt x="f181" y="f53"/>
                </a:moveTo>
                <a:cubicBezTo>
                  <a:pt x="f102" y="f54"/>
                  <a:pt x="f135" y="f180"/>
                  <a:pt x="f135" y="f32"/>
                </a:cubicBezTo>
                <a:cubicBezTo>
                  <a:pt x="f135" y="f149"/>
                  <a:pt x="f182" y="f28"/>
                  <a:pt x="f129" y="f183"/>
                </a:cubicBezTo>
                <a:cubicBezTo>
                  <a:pt x="f102" y="f26"/>
                  <a:pt x="f46" y="f26"/>
                  <a:pt x="f181" y="f59"/>
                </a:cubicBezTo>
                <a:cubicBezTo>
                  <a:pt x="f136" y="f184"/>
                  <a:pt x="f178" y="f57"/>
                  <a:pt x="f179" y="f28"/>
                </a:cubicBezTo>
                <a:cubicBezTo>
                  <a:pt x="f179" y="f149"/>
                  <a:pt x="f136" y="f32"/>
                  <a:pt x="f181" y="f53"/>
                </a:cubicBezTo>
                <a:close/>
                <a:moveTo>
                  <a:pt x="f56" y="f137"/>
                </a:moveTo>
                <a:cubicBezTo>
                  <a:pt x="f57" y="f35"/>
                  <a:pt x="f26" y="f73"/>
                  <a:pt x="f26" y="f179"/>
                </a:cubicBezTo>
                <a:cubicBezTo>
                  <a:pt x="f184" y="f185"/>
                  <a:pt x="f109" y="f102"/>
                  <a:pt x="f151" y="f186"/>
                </a:cubicBezTo>
                <a:cubicBezTo>
                  <a:pt x="f149" y="f187"/>
                  <a:pt x="f55" y="f181"/>
                  <a:pt x="f148" y="f73"/>
                </a:cubicBezTo>
                <a:cubicBezTo>
                  <a:pt x="f32" y="f188"/>
                  <a:pt x="f149" y="f35"/>
                  <a:pt x="f56" y="f137"/>
                </a:cubicBezTo>
                <a:close/>
                <a:moveTo>
                  <a:pt x="f184" y="f71"/>
                </a:moveTo>
                <a:cubicBezTo>
                  <a:pt x="f189" y="f104"/>
                  <a:pt x="f151" y="f130"/>
                  <a:pt x="f151" y="f190"/>
                </a:cubicBezTo>
                <a:cubicBezTo>
                  <a:pt x="f151" y="f191"/>
                  <a:pt x="f109" y="f192"/>
                  <a:pt x="f57" y="f33"/>
                </a:cubicBezTo>
                <a:cubicBezTo>
                  <a:pt x="f26" y="f193"/>
                  <a:pt x="f194" y="f103"/>
                  <a:pt x="f194" y="f195"/>
                </a:cubicBezTo>
                <a:cubicBezTo>
                  <a:pt x="f194" y="f48"/>
                  <a:pt x="f59" y="f196"/>
                  <a:pt x="f184" y="f71"/>
                </a:cubicBezTo>
                <a:close/>
                <a:moveTo>
                  <a:pt x="f183" y="f197"/>
                </a:moveTo>
                <a:cubicBezTo>
                  <a:pt x="f198" y="f197"/>
                  <a:pt x="f60" y="f199"/>
                  <a:pt x="f60" y="f200"/>
                </a:cubicBezTo>
                <a:cubicBezTo>
                  <a:pt x="f60" y="f133"/>
                  <a:pt x="f198" y="f27"/>
                  <a:pt x="f26" y="f201"/>
                </a:cubicBezTo>
                <a:cubicBezTo>
                  <a:pt x="f57" y="f202"/>
                  <a:pt x="f28" y="f50"/>
                  <a:pt x="f56" y="f29"/>
                </a:cubicBezTo>
                <a:cubicBezTo>
                  <a:pt x="f56" y="f131"/>
                  <a:pt x="f57" y="f199"/>
                  <a:pt x="f183" y="f19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anja diagonal 33">
            <a:extLst>
              <a:ext uri="{FF2B5EF4-FFF2-40B4-BE49-F238E27FC236}">
                <a16:creationId xmlns:a16="http://schemas.microsoft.com/office/drawing/2014/main" id="{89FE8343-E7D1-069B-F0F8-EF8449E8A516}"/>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5" name="Diagrama de flujo: disco magnético 34">
            <a:extLst>
              <a:ext uri="{FF2B5EF4-FFF2-40B4-BE49-F238E27FC236}">
                <a16:creationId xmlns:a16="http://schemas.microsoft.com/office/drawing/2014/main" id="{893FAD4A-A8B0-1414-6A8E-453204AF56DB}"/>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16" name="Conector recto 35">
            <a:extLst>
              <a:ext uri="{FF2B5EF4-FFF2-40B4-BE49-F238E27FC236}">
                <a16:creationId xmlns:a16="http://schemas.microsoft.com/office/drawing/2014/main" id="{CD0CB5A4-ECF4-3EFA-A844-DFCDC32147B5}"/>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81">
    <p:spTree>
      <p:nvGrpSpPr>
        <p:cNvPr id="1" name=""/>
        <p:cNvGrpSpPr/>
        <p:nvPr/>
      </p:nvGrpSpPr>
      <p:grpSpPr>
        <a:xfrm>
          <a:off x="0" y="0"/>
          <a:ext cx="0" cy="0"/>
          <a:chOff x="0" y="0"/>
          <a:chExt cx="0" cy="0"/>
        </a:xfrm>
      </p:grpSpPr>
      <p:sp>
        <p:nvSpPr>
          <p:cNvPr id="2" name="Google Shape;1239;p29">
            <a:extLst>
              <a:ext uri="{FF2B5EF4-FFF2-40B4-BE49-F238E27FC236}">
                <a16:creationId xmlns:a16="http://schemas.microsoft.com/office/drawing/2014/main" id="{A2CBDC1E-74DB-8049-1542-0AFA18A37619}"/>
              </a:ext>
            </a:extLst>
          </p:cNvPr>
          <p:cNvSpPr txBox="1">
            <a:spLocks noGrp="1"/>
          </p:cNvSpPr>
          <p:nvPr>
            <p:ph type="title"/>
          </p:nvPr>
        </p:nvSpPr>
        <p:spPr/>
        <p:txBody>
          <a:bodyPr lIns="121898" tIns="121898" rIns="121898" bIns="121898"/>
          <a:lstStyle/>
          <a:p>
            <a:pPr lvl="0"/>
            <a:r>
              <a:rPr lang="en-US"/>
              <a:t>Basketball Infographics</a:t>
            </a:r>
          </a:p>
        </p:txBody>
      </p:sp>
      <p:sp>
        <p:nvSpPr>
          <p:cNvPr id="3" name="Google Shape;1310;p29">
            <a:extLst>
              <a:ext uri="{FF2B5EF4-FFF2-40B4-BE49-F238E27FC236}">
                <a16:creationId xmlns:a16="http://schemas.microsoft.com/office/drawing/2014/main" id="{27031765-7567-46E3-C7E3-7DF004FF8940}"/>
              </a:ext>
            </a:extLst>
          </p:cNvPr>
          <p:cNvSpPr/>
          <p:nvPr/>
        </p:nvSpPr>
        <p:spPr>
          <a:xfrm>
            <a:off x="5771418" y="2233897"/>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4" name="Google Shape;1311;p29">
            <a:extLst>
              <a:ext uri="{FF2B5EF4-FFF2-40B4-BE49-F238E27FC236}">
                <a16:creationId xmlns:a16="http://schemas.microsoft.com/office/drawing/2014/main" id="{22563314-6408-0F65-61DC-DE0431CA6965}"/>
              </a:ext>
            </a:extLst>
          </p:cNvPr>
          <p:cNvSpPr/>
          <p:nvPr/>
        </p:nvSpPr>
        <p:spPr>
          <a:xfrm>
            <a:off x="6459001" y="1573764"/>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5" name="Google Shape;1312;p29">
            <a:extLst>
              <a:ext uri="{FF2B5EF4-FFF2-40B4-BE49-F238E27FC236}">
                <a16:creationId xmlns:a16="http://schemas.microsoft.com/office/drawing/2014/main" id="{F7E5ACAF-C112-9165-401A-4E8A72E778DA}"/>
              </a:ext>
            </a:extLst>
          </p:cNvPr>
          <p:cNvSpPr/>
          <p:nvPr/>
        </p:nvSpPr>
        <p:spPr>
          <a:xfrm>
            <a:off x="5141433" y="3814163"/>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6" name="Google Shape;1313;p29">
            <a:extLst>
              <a:ext uri="{FF2B5EF4-FFF2-40B4-BE49-F238E27FC236}">
                <a16:creationId xmlns:a16="http://schemas.microsoft.com/office/drawing/2014/main" id="{AD466FE2-92D9-9052-C15B-3C261ACDE484}"/>
              </a:ext>
            </a:extLst>
          </p:cNvPr>
          <p:cNvSpPr/>
          <p:nvPr/>
        </p:nvSpPr>
        <p:spPr>
          <a:xfrm>
            <a:off x="6075383" y="2291687"/>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7" name="Google Shape;1314;p29">
            <a:extLst>
              <a:ext uri="{FF2B5EF4-FFF2-40B4-BE49-F238E27FC236}">
                <a16:creationId xmlns:a16="http://schemas.microsoft.com/office/drawing/2014/main" id="{2E12C2C1-6E83-F574-2AD3-A2D33B4011A4}"/>
              </a:ext>
            </a:extLst>
          </p:cNvPr>
          <p:cNvSpPr/>
          <p:nvPr/>
        </p:nvSpPr>
        <p:spPr>
          <a:xfrm>
            <a:off x="6293431" y="5623230"/>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8" name="Google Shape;1315;p29">
            <a:extLst>
              <a:ext uri="{FF2B5EF4-FFF2-40B4-BE49-F238E27FC236}">
                <a16:creationId xmlns:a16="http://schemas.microsoft.com/office/drawing/2014/main" id="{1D20678E-33E9-A871-BF21-05FFB1A532CE}"/>
              </a:ext>
            </a:extLst>
          </p:cNvPr>
          <p:cNvSpPr/>
          <p:nvPr/>
        </p:nvSpPr>
        <p:spPr>
          <a:xfrm>
            <a:off x="6815434" y="4221830"/>
            <a:ext cx="522003" cy="522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9" name="Google Shape;1316;p29">
            <a:extLst>
              <a:ext uri="{FF2B5EF4-FFF2-40B4-BE49-F238E27FC236}">
                <a16:creationId xmlns:a16="http://schemas.microsoft.com/office/drawing/2014/main" id="{2491DE93-FBC9-FB8A-95C8-50771C10C5D3}"/>
              </a:ext>
            </a:extLst>
          </p:cNvPr>
          <p:cNvGrpSpPr/>
          <p:nvPr/>
        </p:nvGrpSpPr>
        <p:grpSpPr>
          <a:xfrm>
            <a:off x="609603" y="1890704"/>
            <a:ext cx="5161632" cy="1106981"/>
            <a:chOff x="609603" y="1890704"/>
            <a:chExt cx="5161632" cy="1106981"/>
          </a:xfrm>
        </p:grpSpPr>
        <p:grpSp>
          <p:nvGrpSpPr>
            <p:cNvPr id="10" name="Google Shape;1317;p29">
              <a:extLst>
                <a:ext uri="{FF2B5EF4-FFF2-40B4-BE49-F238E27FC236}">
                  <a16:creationId xmlns:a16="http://schemas.microsoft.com/office/drawing/2014/main" id="{AA269397-F81B-A9B1-6B61-5582C25696F0}"/>
                </a:ext>
              </a:extLst>
            </p:cNvPr>
            <p:cNvGrpSpPr/>
            <p:nvPr/>
          </p:nvGrpSpPr>
          <p:grpSpPr>
            <a:xfrm>
              <a:off x="609603" y="1890704"/>
              <a:ext cx="2640403" cy="1106981"/>
              <a:chOff x="609603" y="1890704"/>
              <a:chExt cx="2640403" cy="1106981"/>
            </a:xfrm>
          </p:grpSpPr>
          <p:sp>
            <p:nvSpPr>
              <p:cNvPr id="11" name="Google Shape;1318;p29">
                <a:extLst>
                  <a:ext uri="{FF2B5EF4-FFF2-40B4-BE49-F238E27FC236}">
                    <a16:creationId xmlns:a16="http://schemas.microsoft.com/office/drawing/2014/main" id="{C4E31087-3F75-DC79-A35C-FC2395F132F8}"/>
                  </a:ext>
                </a:extLst>
              </p:cNvPr>
              <p:cNvSpPr txBox="1"/>
              <p:nvPr/>
            </p:nvSpPr>
            <p:spPr>
              <a:xfrm>
                <a:off x="609630" y="1890704"/>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Mercury</a:t>
                </a:r>
              </a:p>
            </p:txBody>
          </p:sp>
          <p:sp>
            <p:nvSpPr>
              <p:cNvPr id="12" name="Google Shape;1319;p29">
                <a:extLst>
                  <a:ext uri="{FF2B5EF4-FFF2-40B4-BE49-F238E27FC236}">
                    <a16:creationId xmlns:a16="http://schemas.microsoft.com/office/drawing/2014/main" id="{53EB33BE-E72F-E558-A44E-FA9031204352}"/>
                  </a:ext>
                </a:extLst>
              </p:cNvPr>
              <p:cNvSpPr txBox="1"/>
              <p:nvPr/>
            </p:nvSpPr>
            <p:spPr>
              <a:xfrm>
                <a:off x="609603" y="2262490"/>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Mercury is the smallest planet in the Solar System </a:t>
                </a:r>
              </a:p>
            </p:txBody>
          </p:sp>
        </p:grpSp>
        <p:cxnSp>
          <p:nvCxnSpPr>
            <p:cNvPr id="13" name="Google Shape;1320;p29">
              <a:extLst>
                <a:ext uri="{FF2B5EF4-FFF2-40B4-BE49-F238E27FC236}">
                  <a16:creationId xmlns:a16="http://schemas.microsoft.com/office/drawing/2014/main" id="{E7F3CFCE-778E-5AA3-4C23-5E93BA1560CA}"/>
                </a:ext>
              </a:extLst>
            </p:cNvPr>
            <p:cNvCxnSpPr>
              <a:stCxn id="11" idx="3"/>
            </p:cNvCxnSpPr>
            <p:nvPr/>
          </p:nvCxnSpPr>
          <p:spPr>
            <a:xfrm>
              <a:off x="2202835" y="2123099"/>
              <a:ext cx="3568400" cy="372005"/>
            </a:xfrm>
            <a:prstGeom prst="bentConnector3">
              <a:avLst/>
            </a:prstGeom>
            <a:noFill/>
            <a:ln w="9528" cap="flat">
              <a:solidFill>
                <a:srgbClr val="000000"/>
              </a:solidFill>
              <a:prstDash val="solid"/>
              <a:round/>
              <a:tailEnd type="arrow"/>
            </a:ln>
          </p:spPr>
        </p:cxnSp>
      </p:grpSp>
      <p:grpSp>
        <p:nvGrpSpPr>
          <p:cNvPr id="14" name="Google Shape;1321;p29">
            <a:extLst>
              <a:ext uri="{FF2B5EF4-FFF2-40B4-BE49-F238E27FC236}">
                <a16:creationId xmlns:a16="http://schemas.microsoft.com/office/drawing/2014/main" id="{F58290D9-37B4-C4AE-4263-940F020FAE72}"/>
              </a:ext>
            </a:extLst>
          </p:cNvPr>
          <p:cNvGrpSpPr/>
          <p:nvPr/>
        </p:nvGrpSpPr>
        <p:grpSpPr>
          <a:xfrm>
            <a:off x="6981206" y="1834697"/>
            <a:ext cx="4601187" cy="1162988"/>
            <a:chOff x="6981206" y="1834697"/>
            <a:chExt cx="4601187" cy="1162988"/>
          </a:xfrm>
        </p:grpSpPr>
        <p:grpSp>
          <p:nvGrpSpPr>
            <p:cNvPr id="15" name="Google Shape;1322;p29">
              <a:extLst>
                <a:ext uri="{FF2B5EF4-FFF2-40B4-BE49-F238E27FC236}">
                  <a16:creationId xmlns:a16="http://schemas.microsoft.com/office/drawing/2014/main" id="{49C6E3D7-F488-03A6-5B97-482670197EFB}"/>
                </a:ext>
              </a:extLst>
            </p:cNvPr>
            <p:cNvGrpSpPr/>
            <p:nvPr/>
          </p:nvGrpSpPr>
          <p:grpSpPr>
            <a:xfrm>
              <a:off x="8941963" y="1890704"/>
              <a:ext cx="2640430" cy="1106981"/>
              <a:chOff x="8941963" y="1890704"/>
              <a:chExt cx="2640430" cy="1106981"/>
            </a:xfrm>
          </p:grpSpPr>
          <p:sp>
            <p:nvSpPr>
              <p:cNvPr id="16" name="Google Shape;1323;p29">
                <a:extLst>
                  <a:ext uri="{FF2B5EF4-FFF2-40B4-BE49-F238E27FC236}">
                    <a16:creationId xmlns:a16="http://schemas.microsoft.com/office/drawing/2014/main" id="{C172657A-E8D1-33B5-1FEE-EAAB29F8B7C1}"/>
                  </a:ext>
                </a:extLst>
              </p:cNvPr>
              <p:cNvSpPr txBox="1"/>
              <p:nvPr/>
            </p:nvSpPr>
            <p:spPr>
              <a:xfrm>
                <a:off x="9989198" y="1890704"/>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Venus</a:t>
                </a:r>
              </a:p>
            </p:txBody>
          </p:sp>
          <p:sp>
            <p:nvSpPr>
              <p:cNvPr id="17" name="Google Shape;1324;p29">
                <a:extLst>
                  <a:ext uri="{FF2B5EF4-FFF2-40B4-BE49-F238E27FC236}">
                    <a16:creationId xmlns:a16="http://schemas.microsoft.com/office/drawing/2014/main" id="{8AD6BB4D-16D0-669D-2FBE-5625EB377608}"/>
                  </a:ext>
                </a:extLst>
              </p:cNvPr>
              <p:cNvSpPr txBox="1"/>
              <p:nvPr/>
            </p:nvSpPr>
            <p:spPr>
              <a:xfrm>
                <a:off x="8941963" y="2262490"/>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Venus is terribly hot, even hotter than Mercury</a:t>
                </a:r>
              </a:p>
            </p:txBody>
          </p:sp>
        </p:grpSp>
        <p:cxnSp>
          <p:nvCxnSpPr>
            <p:cNvPr id="18" name="Google Shape;1325;p29">
              <a:extLst>
                <a:ext uri="{FF2B5EF4-FFF2-40B4-BE49-F238E27FC236}">
                  <a16:creationId xmlns:a16="http://schemas.microsoft.com/office/drawing/2014/main" id="{BF3E69F3-C381-05D4-6D02-24580F1E2AEF}"/>
                </a:ext>
              </a:extLst>
            </p:cNvPr>
            <p:cNvCxnSpPr>
              <a:stCxn id="16" idx="1"/>
            </p:cNvCxnSpPr>
            <p:nvPr/>
          </p:nvCxnSpPr>
          <p:spPr>
            <a:xfrm rot="10799991">
              <a:off x="6981206" y="1834697"/>
              <a:ext cx="3008001" cy="288402"/>
            </a:xfrm>
            <a:prstGeom prst="bentConnector3">
              <a:avLst/>
            </a:prstGeom>
            <a:noFill/>
            <a:ln w="9528" cap="flat">
              <a:solidFill>
                <a:srgbClr val="000000"/>
              </a:solidFill>
              <a:prstDash val="solid"/>
              <a:round/>
              <a:tailEnd type="arrow"/>
            </a:ln>
          </p:spPr>
        </p:cxnSp>
      </p:grpSp>
      <p:grpSp>
        <p:nvGrpSpPr>
          <p:cNvPr id="19" name="Google Shape;1326;p29">
            <a:extLst>
              <a:ext uri="{FF2B5EF4-FFF2-40B4-BE49-F238E27FC236}">
                <a16:creationId xmlns:a16="http://schemas.microsoft.com/office/drawing/2014/main" id="{C073BCE5-AE46-EDEA-E106-334F3F2C89E6}"/>
              </a:ext>
            </a:extLst>
          </p:cNvPr>
          <p:cNvGrpSpPr/>
          <p:nvPr/>
        </p:nvGrpSpPr>
        <p:grpSpPr>
          <a:xfrm>
            <a:off x="609603" y="3367771"/>
            <a:ext cx="4532031" cy="1106981"/>
            <a:chOff x="609603" y="3367771"/>
            <a:chExt cx="4532031" cy="1106981"/>
          </a:xfrm>
        </p:grpSpPr>
        <p:grpSp>
          <p:nvGrpSpPr>
            <p:cNvPr id="20" name="Google Shape;1327;p29">
              <a:extLst>
                <a:ext uri="{FF2B5EF4-FFF2-40B4-BE49-F238E27FC236}">
                  <a16:creationId xmlns:a16="http://schemas.microsoft.com/office/drawing/2014/main" id="{F3457D6E-5634-4829-A637-5334DCEEFD00}"/>
                </a:ext>
              </a:extLst>
            </p:cNvPr>
            <p:cNvGrpSpPr/>
            <p:nvPr/>
          </p:nvGrpSpPr>
          <p:grpSpPr>
            <a:xfrm>
              <a:off x="609603" y="3367771"/>
              <a:ext cx="2640403" cy="1106981"/>
              <a:chOff x="609603" y="3367771"/>
              <a:chExt cx="2640403" cy="1106981"/>
            </a:xfrm>
          </p:grpSpPr>
          <p:sp>
            <p:nvSpPr>
              <p:cNvPr id="21" name="Google Shape;1328;p29">
                <a:extLst>
                  <a:ext uri="{FF2B5EF4-FFF2-40B4-BE49-F238E27FC236}">
                    <a16:creationId xmlns:a16="http://schemas.microsoft.com/office/drawing/2014/main" id="{E8DE538B-4D94-F221-02E9-D0DB5C7010DD}"/>
                  </a:ext>
                </a:extLst>
              </p:cNvPr>
              <p:cNvSpPr txBox="1"/>
              <p:nvPr/>
            </p:nvSpPr>
            <p:spPr>
              <a:xfrm>
                <a:off x="609630" y="3367771"/>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Saturn</a:t>
                </a:r>
              </a:p>
            </p:txBody>
          </p:sp>
          <p:sp>
            <p:nvSpPr>
              <p:cNvPr id="22" name="Google Shape;1329;p29">
                <a:extLst>
                  <a:ext uri="{FF2B5EF4-FFF2-40B4-BE49-F238E27FC236}">
                    <a16:creationId xmlns:a16="http://schemas.microsoft.com/office/drawing/2014/main" id="{63AB41D1-E1FB-568C-432F-EA8CB19D7B96}"/>
                  </a:ext>
                </a:extLst>
              </p:cNvPr>
              <p:cNvSpPr txBox="1"/>
              <p:nvPr/>
            </p:nvSpPr>
            <p:spPr>
              <a:xfrm>
                <a:off x="609603" y="3739557"/>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Saturn is a gas giant and has several rings</a:t>
                </a:r>
              </a:p>
            </p:txBody>
          </p:sp>
        </p:grpSp>
        <p:cxnSp>
          <p:nvCxnSpPr>
            <p:cNvPr id="23" name="Google Shape;1330;p29">
              <a:extLst>
                <a:ext uri="{FF2B5EF4-FFF2-40B4-BE49-F238E27FC236}">
                  <a16:creationId xmlns:a16="http://schemas.microsoft.com/office/drawing/2014/main" id="{FFB64CE0-451B-1C1B-B805-12B9885E399F}"/>
                </a:ext>
              </a:extLst>
            </p:cNvPr>
            <p:cNvCxnSpPr>
              <a:stCxn id="21" idx="3"/>
            </p:cNvCxnSpPr>
            <p:nvPr/>
          </p:nvCxnSpPr>
          <p:spPr>
            <a:xfrm>
              <a:off x="2202835" y="3600166"/>
              <a:ext cx="2938799" cy="474802"/>
            </a:xfrm>
            <a:prstGeom prst="bentConnector3">
              <a:avLst/>
            </a:prstGeom>
            <a:noFill/>
            <a:ln w="9528" cap="flat">
              <a:solidFill>
                <a:srgbClr val="000000"/>
              </a:solidFill>
              <a:prstDash val="solid"/>
              <a:round/>
              <a:tailEnd type="arrow"/>
            </a:ln>
          </p:spPr>
        </p:cxnSp>
      </p:grpSp>
      <p:grpSp>
        <p:nvGrpSpPr>
          <p:cNvPr id="24" name="Google Shape;1331;p29">
            <a:extLst>
              <a:ext uri="{FF2B5EF4-FFF2-40B4-BE49-F238E27FC236}">
                <a16:creationId xmlns:a16="http://schemas.microsoft.com/office/drawing/2014/main" id="{FA6413A8-9414-B547-F613-504E57B51E50}"/>
              </a:ext>
            </a:extLst>
          </p:cNvPr>
          <p:cNvGrpSpPr/>
          <p:nvPr/>
        </p:nvGrpSpPr>
        <p:grpSpPr>
          <a:xfrm>
            <a:off x="6597194" y="2552574"/>
            <a:ext cx="4985199" cy="1922178"/>
            <a:chOff x="6597194" y="2552574"/>
            <a:chExt cx="4985199" cy="1922178"/>
          </a:xfrm>
        </p:grpSpPr>
        <p:grpSp>
          <p:nvGrpSpPr>
            <p:cNvPr id="25" name="Google Shape;1332;p29">
              <a:extLst>
                <a:ext uri="{FF2B5EF4-FFF2-40B4-BE49-F238E27FC236}">
                  <a16:creationId xmlns:a16="http://schemas.microsoft.com/office/drawing/2014/main" id="{1029283E-DDDF-C5AA-28F0-52AB27822100}"/>
                </a:ext>
              </a:extLst>
            </p:cNvPr>
            <p:cNvGrpSpPr/>
            <p:nvPr/>
          </p:nvGrpSpPr>
          <p:grpSpPr>
            <a:xfrm>
              <a:off x="8941963" y="3367771"/>
              <a:ext cx="2640430" cy="1106981"/>
              <a:chOff x="8941963" y="3367771"/>
              <a:chExt cx="2640430" cy="1106981"/>
            </a:xfrm>
          </p:grpSpPr>
          <p:sp>
            <p:nvSpPr>
              <p:cNvPr id="26" name="Google Shape;1333;p29">
                <a:extLst>
                  <a:ext uri="{FF2B5EF4-FFF2-40B4-BE49-F238E27FC236}">
                    <a16:creationId xmlns:a16="http://schemas.microsoft.com/office/drawing/2014/main" id="{18608651-F0E3-0AF6-C6A3-7B30BAC97ABF}"/>
                  </a:ext>
                </a:extLst>
              </p:cNvPr>
              <p:cNvSpPr txBox="1"/>
              <p:nvPr/>
            </p:nvSpPr>
            <p:spPr>
              <a:xfrm>
                <a:off x="9989198" y="3367771"/>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Mars</a:t>
                </a:r>
              </a:p>
            </p:txBody>
          </p:sp>
          <p:sp>
            <p:nvSpPr>
              <p:cNvPr id="27" name="Google Shape;1334;p29">
                <a:extLst>
                  <a:ext uri="{FF2B5EF4-FFF2-40B4-BE49-F238E27FC236}">
                    <a16:creationId xmlns:a16="http://schemas.microsoft.com/office/drawing/2014/main" id="{9648C418-8243-3DE3-64FE-14880DFA7AA8}"/>
                  </a:ext>
                </a:extLst>
              </p:cNvPr>
              <p:cNvSpPr txBox="1"/>
              <p:nvPr/>
            </p:nvSpPr>
            <p:spPr>
              <a:xfrm>
                <a:off x="8941963" y="3739557"/>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Despite being red, Mars is actually a cold place</a:t>
                </a:r>
              </a:p>
            </p:txBody>
          </p:sp>
        </p:grpSp>
        <p:cxnSp>
          <p:nvCxnSpPr>
            <p:cNvPr id="28" name="Google Shape;1335;p29">
              <a:extLst>
                <a:ext uri="{FF2B5EF4-FFF2-40B4-BE49-F238E27FC236}">
                  <a16:creationId xmlns:a16="http://schemas.microsoft.com/office/drawing/2014/main" id="{32BB48FB-510A-6A3E-D1B1-2C2685CF00F9}"/>
                </a:ext>
              </a:extLst>
            </p:cNvPr>
            <p:cNvCxnSpPr>
              <a:stCxn id="26" idx="1"/>
            </p:cNvCxnSpPr>
            <p:nvPr/>
          </p:nvCxnSpPr>
          <p:spPr>
            <a:xfrm rot="10799991">
              <a:off x="6597194" y="2552574"/>
              <a:ext cx="3391995" cy="1047591"/>
            </a:xfrm>
            <a:prstGeom prst="bentConnector3">
              <a:avLst/>
            </a:prstGeom>
            <a:noFill/>
            <a:ln w="9528" cap="flat">
              <a:solidFill>
                <a:srgbClr val="000000"/>
              </a:solidFill>
              <a:prstDash val="solid"/>
              <a:round/>
              <a:tailEnd type="arrow"/>
            </a:ln>
          </p:spPr>
        </p:cxnSp>
      </p:grpSp>
      <p:grpSp>
        <p:nvGrpSpPr>
          <p:cNvPr id="29" name="Google Shape;1336;p29">
            <a:extLst>
              <a:ext uri="{FF2B5EF4-FFF2-40B4-BE49-F238E27FC236}">
                <a16:creationId xmlns:a16="http://schemas.microsoft.com/office/drawing/2014/main" id="{D35F924A-40D8-70CE-9E7F-A620A8E7A4E1}"/>
              </a:ext>
            </a:extLst>
          </p:cNvPr>
          <p:cNvGrpSpPr/>
          <p:nvPr/>
        </p:nvGrpSpPr>
        <p:grpSpPr>
          <a:xfrm>
            <a:off x="609603" y="4844829"/>
            <a:ext cx="5684029" cy="1105362"/>
            <a:chOff x="609603" y="4844829"/>
            <a:chExt cx="5684029" cy="1105362"/>
          </a:xfrm>
        </p:grpSpPr>
        <p:grpSp>
          <p:nvGrpSpPr>
            <p:cNvPr id="30" name="Google Shape;1337;p29">
              <a:extLst>
                <a:ext uri="{FF2B5EF4-FFF2-40B4-BE49-F238E27FC236}">
                  <a16:creationId xmlns:a16="http://schemas.microsoft.com/office/drawing/2014/main" id="{5D24CEA6-C6F8-BE97-85D0-57B43B002E78}"/>
                </a:ext>
              </a:extLst>
            </p:cNvPr>
            <p:cNvGrpSpPr/>
            <p:nvPr/>
          </p:nvGrpSpPr>
          <p:grpSpPr>
            <a:xfrm>
              <a:off x="609603" y="4844829"/>
              <a:ext cx="2640403" cy="1105362"/>
              <a:chOff x="609603" y="4844829"/>
              <a:chExt cx="2640403" cy="1105362"/>
            </a:xfrm>
          </p:grpSpPr>
          <p:sp>
            <p:nvSpPr>
              <p:cNvPr id="31" name="Google Shape;1338;p29">
                <a:extLst>
                  <a:ext uri="{FF2B5EF4-FFF2-40B4-BE49-F238E27FC236}">
                    <a16:creationId xmlns:a16="http://schemas.microsoft.com/office/drawing/2014/main" id="{9174A54A-3415-9EEB-5118-E16AE48B4B8D}"/>
                  </a:ext>
                </a:extLst>
              </p:cNvPr>
              <p:cNvSpPr txBox="1"/>
              <p:nvPr/>
            </p:nvSpPr>
            <p:spPr>
              <a:xfrm>
                <a:off x="609630" y="4844829"/>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Jupiter</a:t>
                </a:r>
              </a:p>
            </p:txBody>
          </p:sp>
          <p:sp>
            <p:nvSpPr>
              <p:cNvPr id="32" name="Google Shape;1339;p29">
                <a:extLst>
                  <a:ext uri="{FF2B5EF4-FFF2-40B4-BE49-F238E27FC236}">
                    <a16:creationId xmlns:a16="http://schemas.microsoft.com/office/drawing/2014/main" id="{4CFF2028-2F7B-84F3-E681-B15BB6D20B0C}"/>
                  </a:ext>
                </a:extLst>
              </p:cNvPr>
              <p:cNvSpPr txBox="1"/>
              <p:nvPr/>
            </p:nvSpPr>
            <p:spPr>
              <a:xfrm>
                <a:off x="609603" y="5214996"/>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Jupiter is the biggest planet in the Solar System</a:t>
                </a:r>
              </a:p>
            </p:txBody>
          </p:sp>
        </p:grpSp>
        <p:cxnSp>
          <p:nvCxnSpPr>
            <p:cNvPr id="33" name="Google Shape;1340;p29">
              <a:extLst>
                <a:ext uri="{FF2B5EF4-FFF2-40B4-BE49-F238E27FC236}">
                  <a16:creationId xmlns:a16="http://schemas.microsoft.com/office/drawing/2014/main" id="{0FA832FB-4546-C5C7-540C-433B0F002ECF}"/>
                </a:ext>
              </a:extLst>
            </p:cNvPr>
            <p:cNvCxnSpPr>
              <a:stCxn id="31" idx="3"/>
            </p:cNvCxnSpPr>
            <p:nvPr/>
          </p:nvCxnSpPr>
          <p:spPr>
            <a:xfrm>
              <a:off x="2202835" y="5077233"/>
              <a:ext cx="4090797" cy="806802"/>
            </a:xfrm>
            <a:prstGeom prst="bentConnector3">
              <a:avLst/>
            </a:prstGeom>
            <a:noFill/>
            <a:ln w="9528" cap="flat">
              <a:solidFill>
                <a:srgbClr val="000000"/>
              </a:solidFill>
              <a:prstDash val="solid"/>
              <a:round/>
              <a:tailEnd type="arrow"/>
            </a:ln>
          </p:spPr>
        </p:cxnSp>
      </p:grpSp>
      <p:grpSp>
        <p:nvGrpSpPr>
          <p:cNvPr id="34" name="Google Shape;1341;p29">
            <a:extLst>
              <a:ext uri="{FF2B5EF4-FFF2-40B4-BE49-F238E27FC236}">
                <a16:creationId xmlns:a16="http://schemas.microsoft.com/office/drawing/2014/main" id="{A1B70659-7939-82C8-E2E3-143C62FD1DE2}"/>
              </a:ext>
            </a:extLst>
          </p:cNvPr>
          <p:cNvGrpSpPr/>
          <p:nvPr/>
        </p:nvGrpSpPr>
        <p:grpSpPr>
          <a:xfrm>
            <a:off x="7337602" y="4482837"/>
            <a:ext cx="4244791" cy="1467354"/>
            <a:chOff x="7337602" y="4482837"/>
            <a:chExt cx="4244791" cy="1467354"/>
          </a:xfrm>
        </p:grpSpPr>
        <p:grpSp>
          <p:nvGrpSpPr>
            <p:cNvPr id="35" name="Google Shape;1342;p29">
              <a:extLst>
                <a:ext uri="{FF2B5EF4-FFF2-40B4-BE49-F238E27FC236}">
                  <a16:creationId xmlns:a16="http://schemas.microsoft.com/office/drawing/2014/main" id="{CF18D46E-1475-BC52-BB7C-1B258271D5F3}"/>
                </a:ext>
              </a:extLst>
            </p:cNvPr>
            <p:cNvGrpSpPr/>
            <p:nvPr/>
          </p:nvGrpSpPr>
          <p:grpSpPr>
            <a:xfrm>
              <a:off x="8941963" y="4844829"/>
              <a:ext cx="2640430" cy="1105362"/>
              <a:chOff x="8941963" y="4844829"/>
              <a:chExt cx="2640430" cy="1105362"/>
            </a:xfrm>
          </p:grpSpPr>
          <p:sp>
            <p:nvSpPr>
              <p:cNvPr id="36" name="Google Shape;1343;p29">
                <a:extLst>
                  <a:ext uri="{FF2B5EF4-FFF2-40B4-BE49-F238E27FC236}">
                    <a16:creationId xmlns:a16="http://schemas.microsoft.com/office/drawing/2014/main" id="{0C0BC6CD-DBE1-74CE-6EBB-4CE62BE66B2E}"/>
                  </a:ext>
                </a:extLst>
              </p:cNvPr>
              <p:cNvSpPr txBox="1"/>
              <p:nvPr/>
            </p:nvSpPr>
            <p:spPr>
              <a:xfrm>
                <a:off x="9989198" y="4844829"/>
                <a:ext cx="1593195"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E9B6A7"/>
                    </a:solidFill>
                    <a:uFillTx/>
                    <a:latin typeface="Fira Sans Extra Condensed"/>
                    <a:ea typeface="Fira Sans Extra Condensed"/>
                    <a:cs typeface="Fira Sans Extra Condensed"/>
                  </a:rPr>
                  <a:t>Earth</a:t>
                </a:r>
              </a:p>
            </p:txBody>
          </p:sp>
          <p:sp>
            <p:nvSpPr>
              <p:cNvPr id="37" name="Google Shape;1344;p29">
                <a:extLst>
                  <a:ext uri="{FF2B5EF4-FFF2-40B4-BE49-F238E27FC236}">
                    <a16:creationId xmlns:a16="http://schemas.microsoft.com/office/drawing/2014/main" id="{D225117B-EDE1-2CA0-DCB8-83C282240BF5}"/>
                  </a:ext>
                </a:extLst>
              </p:cNvPr>
              <p:cNvSpPr txBox="1"/>
              <p:nvPr/>
            </p:nvSpPr>
            <p:spPr>
              <a:xfrm>
                <a:off x="8941963" y="5214996"/>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The Earth is the beautiful planet where we all live </a:t>
                </a:r>
              </a:p>
            </p:txBody>
          </p:sp>
        </p:grpSp>
        <p:cxnSp>
          <p:nvCxnSpPr>
            <p:cNvPr id="38" name="Google Shape;1345;p29">
              <a:extLst>
                <a:ext uri="{FF2B5EF4-FFF2-40B4-BE49-F238E27FC236}">
                  <a16:creationId xmlns:a16="http://schemas.microsoft.com/office/drawing/2014/main" id="{CABD6353-535C-E2F1-CA2F-BA2A9DB5DD6D}"/>
                </a:ext>
              </a:extLst>
            </p:cNvPr>
            <p:cNvCxnSpPr>
              <a:stCxn id="36" idx="1"/>
            </p:cNvCxnSpPr>
            <p:nvPr/>
          </p:nvCxnSpPr>
          <p:spPr>
            <a:xfrm rot="10799991">
              <a:off x="7337602" y="4482837"/>
              <a:ext cx="2651596" cy="594397"/>
            </a:xfrm>
            <a:prstGeom prst="bentConnector3">
              <a:avLst/>
            </a:prstGeom>
            <a:noFill/>
            <a:ln w="9528" cap="flat">
              <a:solidFill>
                <a:srgbClr val="000000"/>
              </a:solidFill>
              <a:prstDash val="solid"/>
              <a:round/>
              <a:tailEnd type="arrow"/>
            </a:ln>
          </p:spPr>
        </p:cxnSp>
      </p:grpSp>
      <p:sp>
        <p:nvSpPr>
          <p:cNvPr id="39" name="Franja diagonal 113">
            <a:extLst>
              <a:ext uri="{FF2B5EF4-FFF2-40B4-BE49-F238E27FC236}">
                <a16:creationId xmlns:a16="http://schemas.microsoft.com/office/drawing/2014/main" id="{10722871-CB6D-92B2-D53D-EA5F112EDB86}"/>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0" name="Franja diagonal 114">
            <a:extLst>
              <a:ext uri="{FF2B5EF4-FFF2-40B4-BE49-F238E27FC236}">
                <a16:creationId xmlns:a16="http://schemas.microsoft.com/office/drawing/2014/main" id="{1B1FBAAD-7EE9-57C2-3B82-C185E8544BDA}"/>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1" name="Freeform 10">
            <a:extLst>
              <a:ext uri="{FF2B5EF4-FFF2-40B4-BE49-F238E27FC236}">
                <a16:creationId xmlns:a16="http://schemas.microsoft.com/office/drawing/2014/main" id="{4E706C6D-E8A0-FDC1-40B1-3AECED59D4B7}"/>
              </a:ext>
            </a:extLst>
          </p:cNvPr>
          <p:cNvSpPr/>
          <p:nvPr/>
        </p:nvSpPr>
        <p:spPr>
          <a:xfrm>
            <a:off x="4800600" y="6205539"/>
            <a:ext cx="203197" cy="200025"/>
          </a:xfrm>
          <a:custGeom>
            <a:avLst/>
            <a:gdLst>
              <a:gd name="f0" fmla="val 10800000"/>
              <a:gd name="f1" fmla="val 5400000"/>
              <a:gd name="f2" fmla="val 180"/>
              <a:gd name="f3" fmla="val w"/>
              <a:gd name="f4" fmla="val h"/>
              <a:gd name="f5" fmla="val 0"/>
              <a:gd name="f6" fmla="val 81"/>
              <a:gd name="f7" fmla="val 80"/>
              <a:gd name="f8" fmla="val 26"/>
              <a:gd name="f9" fmla="val 68"/>
              <a:gd name="f10" fmla="val 45"/>
              <a:gd name="f11" fmla="val 58"/>
              <a:gd name="f12" fmla="val 60"/>
              <a:gd name="f13" fmla="val 44"/>
              <a:gd name="f14" fmla="val 30"/>
              <a:gd name="f15" fmla="val 73"/>
              <a:gd name="f16" fmla="val 17"/>
              <a:gd name="f17" fmla="val 66"/>
              <a:gd name="f18" fmla="val 13"/>
              <a:gd name="f19" fmla="val 37"/>
              <a:gd name="f20" fmla="val 24"/>
              <a:gd name="f21" fmla="val 21"/>
              <a:gd name="f22" fmla="val 53"/>
              <a:gd name="f23" fmla="val 10"/>
              <a:gd name="f24" fmla="val 18"/>
              <a:gd name="f25" fmla="+- 0 0 -90"/>
              <a:gd name="f26" fmla="*/ f3 1 81"/>
              <a:gd name="f27" fmla="*/ f4 1 80"/>
              <a:gd name="f28" fmla="val f5"/>
              <a:gd name="f29" fmla="val f6"/>
              <a:gd name="f30" fmla="val f7"/>
              <a:gd name="f31" fmla="*/ f25 f0 1"/>
              <a:gd name="f32" fmla="+- f30 0 f28"/>
              <a:gd name="f33" fmla="+- f29 0 f28"/>
              <a:gd name="f34" fmla="*/ f31 1 f2"/>
              <a:gd name="f35" fmla="*/ f33 1 81"/>
              <a:gd name="f36" fmla="*/ f32 1 80"/>
              <a:gd name="f37" fmla="*/ 81 f33 1"/>
              <a:gd name="f38" fmla="*/ 26 f32 1"/>
              <a:gd name="f39" fmla="*/ 44 f33 1"/>
              <a:gd name="f40" fmla="*/ 80 f32 1"/>
              <a:gd name="f41" fmla="*/ 0 f33 1"/>
              <a:gd name="f42" fmla="*/ 58 f32 1"/>
              <a:gd name="f43" fmla="*/ 37 f33 1"/>
              <a:gd name="f44" fmla="*/ 0 f32 1"/>
              <a:gd name="f45" fmla="+- f34 0 f1"/>
              <a:gd name="f46" fmla="*/ f37 1 81"/>
              <a:gd name="f47" fmla="*/ f38 1 80"/>
              <a:gd name="f48" fmla="*/ f39 1 81"/>
              <a:gd name="f49" fmla="*/ f40 1 80"/>
              <a:gd name="f50" fmla="*/ f41 1 81"/>
              <a:gd name="f51" fmla="*/ f42 1 80"/>
              <a:gd name="f52" fmla="*/ f43 1 81"/>
              <a:gd name="f53" fmla="*/ f44 1 80"/>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81" h="80">
                <a:moveTo>
                  <a:pt x="f6" y="f8"/>
                </a:moveTo>
                <a:cubicBezTo>
                  <a:pt x="f9" y="f10"/>
                  <a:pt x="f11" y="f12"/>
                  <a:pt x="f13" y="f7"/>
                </a:cubicBezTo>
                <a:cubicBezTo>
                  <a:pt x="f14" y="f15"/>
                  <a:pt x="f16" y="f17"/>
                  <a:pt x="f5" y="f11"/>
                </a:cubicBezTo>
                <a:cubicBezTo>
                  <a:pt x="f18" y="f19"/>
                  <a:pt x="f20" y="f21"/>
                  <a:pt x="f19" y="f5"/>
                </a:cubicBezTo>
                <a:cubicBezTo>
                  <a:pt x="f22" y="f23"/>
                  <a:pt x="f17" y="f24"/>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42" name="Grupo 1">
            <a:extLst>
              <a:ext uri="{FF2B5EF4-FFF2-40B4-BE49-F238E27FC236}">
                <a16:creationId xmlns:a16="http://schemas.microsoft.com/office/drawing/2014/main" id="{A7F15987-A728-3026-E833-7B9879A0E151}"/>
              </a:ext>
            </a:extLst>
          </p:cNvPr>
          <p:cNvGrpSpPr/>
          <p:nvPr/>
        </p:nvGrpSpPr>
        <p:grpSpPr>
          <a:xfrm>
            <a:off x="4878388" y="1357317"/>
            <a:ext cx="2900357" cy="5151437"/>
            <a:chOff x="4878388" y="1357317"/>
            <a:chExt cx="2900357" cy="5151437"/>
          </a:xfrm>
        </p:grpSpPr>
        <p:sp>
          <p:nvSpPr>
            <p:cNvPr id="43" name="Freeform 6">
              <a:extLst>
                <a:ext uri="{FF2B5EF4-FFF2-40B4-BE49-F238E27FC236}">
                  <a16:creationId xmlns:a16="http://schemas.microsoft.com/office/drawing/2014/main" id="{50A40E44-8077-EC29-CF95-C6F9D23231BE}"/>
                </a:ext>
              </a:extLst>
            </p:cNvPr>
            <p:cNvSpPr/>
            <p:nvPr/>
          </p:nvSpPr>
          <p:spPr>
            <a:xfrm>
              <a:off x="4878388" y="1357317"/>
              <a:ext cx="2633664" cy="4905371"/>
            </a:xfrm>
            <a:custGeom>
              <a:avLst/>
              <a:gdLst>
                <a:gd name="f0" fmla="val 10800000"/>
                <a:gd name="f1" fmla="val 5400000"/>
                <a:gd name="f2" fmla="val 180"/>
                <a:gd name="f3" fmla="val w"/>
                <a:gd name="f4" fmla="val h"/>
                <a:gd name="f5" fmla="val 0"/>
                <a:gd name="f6" fmla="val 1050"/>
                <a:gd name="f7" fmla="val 1956"/>
                <a:gd name="f8" fmla="val 826"/>
                <a:gd name="f9" fmla="val 838"/>
                <a:gd name="f10" fmla="val 923"/>
                <a:gd name="f11" fmla="val 903"/>
                <a:gd name="f12" fmla="val 961"/>
                <a:gd name="f13" fmla="val 993"/>
                <a:gd name="f14" fmla="val 924"/>
                <a:gd name="f15" fmla="val 1103"/>
                <a:gd name="f16" fmla="val 888"/>
                <a:gd name="f17" fmla="val 1210"/>
                <a:gd name="f18" fmla="val 908"/>
                <a:gd name="f19" fmla="val 1301"/>
                <a:gd name="f20" fmla="val 977"/>
                <a:gd name="f21" fmla="val 1386"/>
                <a:gd name="f22" fmla="val 1027"/>
                <a:gd name="f23" fmla="val 1448"/>
                <a:gd name="f24" fmla="val 1041"/>
                <a:gd name="f25" fmla="val 1519"/>
                <a:gd name="f26" fmla="val 1039"/>
                <a:gd name="f27" fmla="val 1598"/>
                <a:gd name="f28" fmla="val 1037"/>
                <a:gd name="f29" fmla="val 1683"/>
                <a:gd name="f30" fmla="val 1045"/>
                <a:gd name="f31" fmla="val 1768"/>
                <a:gd name="f32" fmla="val 1048"/>
                <a:gd name="f33" fmla="val 1853"/>
                <a:gd name="f34" fmla="val 1917"/>
                <a:gd name="f35" fmla="val 1019"/>
                <a:gd name="f36" fmla="val 969"/>
                <a:gd name="f37" fmla="val 921"/>
                <a:gd name="f38" fmla="val 893"/>
                <a:gd name="f39" fmla="val 1922"/>
                <a:gd name="f40" fmla="val 890"/>
                <a:gd name="f41" fmla="val 1859"/>
                <a:gd name="f42" fmla="val 886"/>
                <a:gd name="f43" fmla="val 1774"/>
                <a:gd name="f44" fmla="val 885"/>
                <a:gd name="f45" fmla="val 1689"/>
                <a:gd name="f46" fmla="val 879"/>
                <a:gd name="f47" fmla="val 1604"/>
                <a:gd name="f48" fmla="val 877"/>
                <a:gd name="f49" fmla="val 1584"/>
                <a:gd name="f50" fmla="val 866"/>
                <a:gd name="f51" fmla="val 1561"/>
                <a:gd name="f52" fmla="val 851"/>
                <a:gd name="f53" fmla="val 1548"/>
                <a:gd name="f54" fmla="val 800"/>
                <a:gd name="f55" fmla="val 1504"/>
                <a:gd name="f56" fmla="val 746"/>
                <a:gd name="f57" fmla="val 1462"/>
                <a:gd name="f58" fmla="val 690"/>
                <a:gd name="f59" fmla="val 1423"/>
                <a:gd name="f60" fmla="val 676"/>
                <a:gd name="f61" fmla="val 1414"/>
                <a:gd name="f62" fmla="val 647"/>
                <a:gd name="f63" fmla="val 1413"/>
                <a:gd name="f64" fmla="val 632"/>
                <a:gd name="f65" fmla="val 1421"/>
                <a:gd name="f66" fmla="val 551"/>
                <a:gd name="f67" fmla="val 1465"/>
                <a:gd name="f68" fmla="val 471"/>
                <a:gd name="f69" fmla="val 1512"/>
                <a:gd name="f70" fmla="val 392"/>
                <a:gd name="f71" fmla="val 1560"/>
                <a:gd name="f72" fmla="val 372"/>
                <a:gd name="f73" fmla="val 1572"/>
                <a:gd name="f74" fmla="val 354"/>
                <a:gd name="f75" fmla="val 1591"/>
                <a:gd name="f76" fmla="val 341"/>
                <a:gd name="f77" fmla="val 1611"/>
                <a:gd name="f78" fmla="val 283"/>
                <a:gd name="f79" fmla="val 1698"/>
                <a:gd name="f80" fmla="val 228"/>
                <a:gd name="f81" fmla="val 1786"/>
                <a:gd name="f82" fmla="val 172"/>
                <a:gd name="f83" fmla="val 1873"/>
                <a:gd name="f84" fmla="val 133"/>
                <a:gd name="f85" fmla="val 1933"/>
                <a:gd name="f86" fmla="val 90"/>
                <a:gd name="f87" fmla="val 1948"/>
                <a:gd name="f88" fmla="val 46"/>
                <a:gd name="f89" fmla="val 1918"/>
                <a:gd name="f90" fmla="val 5"/>
                <a:gd name="f91" fmla="val 1891"/>
                <a:gd name="f92" fmla="val 2"/>
                <a:gd name="f93" fmla="val 1845"/>
                <a:gd name="f94" fmla="val 36"/>
                <a:gd name="f95" fmla="val 1789"/>
                <a:gd name="f96" fmla="val 159"/>
                <a:gd name="f97" fmla="val 1585"/>
                <a:gd name="f98" fmla="val 281"/>
                <a:gd name="f99" fmla="val 1380"/>
                <a:gd name="f100" fmla="val 406"/>
                <a:gd name="f101" fmla="val 1178"/>
                <a:gd name="f102" fmla="val 427"/>
                <a:gd name="f103" fmla="val 1143"/>
                <a:gd name="f104" fmla="val 428"/>
                <a:gd name="f105" fmla="val 1114"/>
                <a:gd name="f106" fmla="val 411"/>
                <a:gd name="f107" fmla="val 1078"/>
                <a:gd name="f108" fmla="val 367"/>
                <a:gd name="f109" fmla="val 982"/>
                <a:gd name="f110" fmla="val 325"/>
                <a:gd name="f111" fmla="val 788"/>
                <a:gd name="f112" fmla="val 260"/>
                <a:gd name="f113" fmla="val 735"/>
                <a:gd name="f114" fmla="val 240"/>
                <a:gd name="f115" fmla="val 682"/>
                <a:gd name="f116" fmla="val 185"/>
                <a:gd name="f117" fmla="val 648"/>
                <a:gd name="f118" fmla="val 166"/>
                <a:gd name="f119" fmla="val 637"/>
                <a:gd name="f120" fmla="val 163"/>
                <a:gd name="f121" fmla="val 597"/>
                <a:gd name="f122" fmla="val 157"/>
                <a:gd name="f123" fmla="val 569"/>
                <a:gd name="f124" fmla="val 152"/>
                <a:gd name="f125" fmla="val 542"/>
                <a:gd name="f126" fmla="val 156"/>
                <a:gd name="f127" fmla="val 512"/>
                <a:gd name="f128" fmla="val 150"/>
                <a:gd name="f129" fmla="val 485"/>
                <a:gd name="f130" fmla="val 143"/>
                <a:gd name="f131" fmla="val 458"/>
                <a:gd name="f132" fmla="val 429"/>
                <a:gd name="f133" fmla="val 116"/>
                <a:gd name="f134" fmla="val 407"/>
                <a:gd name="f135" fmla="val 256"/>
                <a:gd name="f136" fmla="val 112"/>
                <a:gd name="f137" fmla="val 134"/>
                <a:gd name="f138" fmla="val 161"/>
                <a:gd name="f139" fmla="val 212"/>
                <a:gd name="f140" fmla="val 20"/>
                <a:gd name="f141" fmla="val 224"/>
                <a:gd name="f142" fmla="val 47"/>
                <a:gd name="f143" fmla="val 201"/>
                <a:gd name="f144" fmla="val 182"/>
                <a:gd name="f145" fmla="val 125"/>
                <a:gd name="f146" fmla="val 170"/>
                <a:gd name="f147" fmla="val 164"/>
                <a:gd name="f148" fmla="val 148"/>
                <a:gd name="f149" fmla="val 196"/>
                <a:gd name="f150" fmla="val 115"/>
                <a:gd name="f151" fmla="val 247"/>
                <a:gd name="f152" fmla="val 120"/>
                <a:gd name="f153" fmla="val 295"/>
                <a:gd name="f154" fmla="val 145"/>
                <a:gd name="f155" fmla="val 346"/>
                <a:gd name="f156" fmla="val 183"/>
                <a:gd name="f157" fmla="val 422"/>
                <a:gd name="f158" fmla="val 197"/>
                <a:gd name="f159" fmla="val 513"/>
                <a:gd name="f160" fmla="val 301"/>
                <a:gd name="f161" fmla="val 540"/>
                <a:gd name="f162" fmla="val 335"/>
                <a:gd name="f163" fmla="val 549"/>
                <a:gd name="f164" fmla="val 362"/>
                <a:gd name="f165" fmla="val 583"/>
                <a:gd name="f166" fmla="val 395"/>
                <a:gd name="f167" fmla="val 602"/>
                <a:gd name="f168" fmla="val 451"/>
                <a:gd name="f169" fmla="val 635"/>
                <a:gd name="f170" fmla="val 486"/>
                <a:gd name="f171" fmla="val 671"/>
                <a:gd name="f172" fmla="val 494"/>
                <a:gd name="f173" fmla="val 747"/>
                <a:gd name="f174" fmla="val 508"/>
                <a:gd name="f175" fmla="val 954"/>
                <a:gd name="f176" fmla="val 798"/>
                <a:gd name="f177" fmla="val 864"/>
                <a:gd name="f178" fmla="val 808"/>
                <a:gd name="f179" fmla="val 855"/>
                <a:gd name="f180" fmla="val 817"/>
                <a:gd name="f181" fmla="val 846"/>
                <a:gd name="f182" fmla="val 331"/>
                <a:gd name="f183" fmla="val 767"/>
                <a:gd name="f184" fmla="val 850"/>
                <a:gd name="f185" fmla="val 402"/>
                <a:gd name="f186" fmla="val 931"/>
                <a:gd name="f187" fmla="val 438"/>
                <a:gd name="f188" fmla="val 1012"/>
                <a:gd name="f189" fmla="val 449"/>
                <a:gd name="f190" fmla="val 910"/>
                <a:gd name="f191" fmla="val 476"/>
                <a:gd name="f192" fmla="val 802"/>
                <a:gd name="f193" fmla="+- 0 0 -90"/>
                <a:gd name="f194" fmla="*/ f3 1 1050"/>
                <a:gd name="f195" fmla="*/ f4 1 1956"/>
                <a:gd name="f196" fmla="val f5"/>
                <a:gd name="f197" fmla="val f6"/>
                <a:gd name="f198" fmla="val f7"/>
                <a:gd name="f199" fmla="*/ f193 f0 1"/>
                <a:gd name="f200" fmla="+- f198 0 f196"/>
                <a:gd name="f201" fmla="+- f197 0 f196"/>
                <a:gd name="f202" fmla="*/ f199 1 f2"/>
                <a:gd name="f203" fmla="*/ f201 1 1050"/>
                <a:gd name="f204" fmla="*/ f200 1 1956"/>
                <a:gd name="f205" fmla="*/ 826 f201 1"/>
                <a:gd name="f206" fmla="*/ 838 f200 1"/>
                <a:gd name="f207" fmla="*/ 924 f201 1"/>
                <a:gd name="f208" fmla="*/ 1103 f200 1"/>
                <a:gd name="f209" fmla="*/ 977 f201 1"/>
                <a:gd name="f210" fmla="*/ 1386 f200 1"/>
                <a:gd name="f211" fmla="*/ 1039 f201 1"/>
                <a:gd name="f212" fmla="*/ 1598 f200 1"/>
                <a:gd name="f213" fmla="*/ 1048 f201 1"/>
                <a:gd name="f214" fmla="*/ 1853 f200 1"/>
                <a:gd name="f215" fmla="*/ 969 f201 1"/>
                <a:gd name="f216" fmla="*/ 1956 f200 1"/>
                <a:gd name="f217" fmla="*/ 890 f201 1"/>
                <a:gd name="f218" fmla="*/ 1859 f200 1"/>
                <a:gd name="f219" fmla="*/ 879 f201 1"/>
                <a:gd name="f220" fmla="*/ 1604 f200 1"/>
                <a:gd name="f221" fmla="*/ 851 f201 1"/>
                <a:gd name="f222" fmla="*/ 1548 f200 1"/>
                <a:gd name="f223" fmla="*/ 690 f201 1"/>
                <a:gd name="f224" fmla="*/ 1423 f200 1"/>
                <a:gd name="f225" fmla="*/ 632 f201 1"/>
                <a:gd name="f226" fmla="*/ 1421 f200 1"/>
                <a:gd name="f227" fmla="*/ 392 f201 1"/>
                <a:gd name="f228" fmla="*/ 1560 f200 1"/>
                <a:gd name="f229" fmla="*/ 341 f201 1"/>
                <a:gd name="f230" fmla="*/ 1611 f200 1"/>
                <a:gd name="f231" fmla="*/ 172 f201 1"/>
                <a:gd name="f232" fmla="*/ 1873 f200 1"/>
                <a:gd name="f233" fmla="*/ 46 f201 1"/>
                <a:gd name="f234" fmla="*/ 1918 f200 1"/>
                <a:gd name="f235" fmla="*/ 36 f201 1"/>
                <a:gd name="f236" fmla="*/ 1789 f200 1"/>
                <a:gd name="f237" fmla="*/ 406 f201 1"/>
                <a:gd name="f238" fmla="*/ 1178 f200 1"/>
                <a:gd name="f239" fmla="*/ 411 f201 1"/>
                <a:gd name="f240" fmla="*/ 1078 f200 1"/>
                <a:gd name="f241" fmla="*/ 283 f201 1"/>
                <a:gd name="f242" fmla="*/ 788 f200 1"/>
                <a:gd name="f243" fmla="*/ 185 f201 1"/>
                <a:gd name="f244" fmla="*/ 648 f200 1"/>
                <a:gd name="f245" fmla="*/ 157 f201 1"/>
                <a:gd name="f246" fmla="*/ 569 f200 1"/>
                <a:gd name="f247" fmla="*/ 150 f201 1"/>
                <a:gd name="f248" fmla="*/ 485 f200 1"/>
                <a:gd name="f249" fmla="*/ 116 f201 1"/>
                <a:gd name="f250" fmla="*/ 407 f200 1"/>
                <a:gd name="f251" fmla="*/ 161 f201 1"/>
                <a:gd name="f252" fmla="*/ 0 f200 1"/>
                <a:gd name="f253" fmla="*/ 201 f201 1"/>
                <a:gd name="f254" fmla="*/ 90 f200 1"/>
                <a:gd name="f255" fmla="*/ 148 f201 1"/>
                <a:gd name="f256" fmla="*/ 196 f200 1"/>
                <a:gd name="f257" fmla="*/ 145 f201 1"/>
                <a:gd name="f258" fmla="*/ 346 f200 1"/>
                <a:gd name="f259" fmla="*/ 301 f201 1"/>
                <a:gd name="f260" fmla="*/ 540 f200 1"/>
                <a:gd name="f261" fmla="*/ 395 f201 1"/>
                <a:gd name="f262" fmla="*/ 602 f200 1"/>
                <a:gd name="f263" fmla="*/ 494 f201 1"/>
                <a:gd name="f264" fmla="*/ 747 f200 1"/>
                <a:gd name="f265" fmla="*/ 798 f201 1"/>
                <a:gd name="f266" fmla="*/ 864 f200 1"/>
                <a:gd name="f267" fmla="*/ 331 f201 1"/>
                <a:gd name="f268" fmla="*/ 767 f200 1"/>
                <a:gd name="f269" fmla="*/ 438 f201 1"/>
                <a:gd name="f270" fmla="*/ 1012 f200 1"/>
                <a:gd name="f271" fmla="+- f202 0 f1"/>
                <a:gd name="f272" fmla="*/ f205 1 1050"/>
                <a:gd name="f273" fmla="*/ f206 1 1956"/>
                <a:gd name="f274" fmla="*/ f207 1 1050"/>
                <a:gd name="f275" fmla="*/ f208 1 1956"/>
                <a:gd name="f276" fmla="*/ f209 1 1050"/>
                <a:gd name="f277" fmla="*/ f210 1 1956"/>
                <a:gd name="f278" fmla="*/ f211 1 1050"/>
                <a:gd name="f279" fmla="*/ f212 1 1956"/>
                <a:gd name="f280" fmla="*/ f213 1 1050"/>
                <a:gd name="f281" fmla="*/ f214 1 1956"/>
                <a:gd name="f282" fmla="*/ f215 1 1050"/>
                <a:gd name="f283" fmla="*/ f216 1 1956"/>
                <a:gd name="f284" fmla="*/ f217 1 1050"/>
                <a:gd name="f285" fmla="*/ f218 1 1956"/>
                <a:gd name="f286" fmla="*/ f219 1 1050"/>
                <a:gd name="f287" fmla="*/ f220 1 1956"/>
                <a:gd name="f288" fmla="*/ f221 1 1050"/>
                <a:gd name="f289" fmla="*/ f222 1 1956"/>
                <a:gd name="f290" fmla="*/ f223 1 1050"/>
                <a:gd name="f291" fmla="*/ f224 1 1956"/>
                <a:gd name="f292" fmla="*/ f225 1 1050"/>
                <a:gd name="f293" fmla="*/ f226 1 1956"/>
                <a:gd name="f294" fmla="*/ f227 1 1050"/>
                <a:gd name="f295" fmla="*/ f228 1 1956"/>
                <a:gd name="f296" fmla="*/ f229 1 1050"/>
                <a:gd name="f297" fmla="*/ f230 1 1956"/>
                <a:gd name="f298" fmla="*/ f231 1 1050"/>
                <a:gd name="f299" fmla="*/ f232 1 1956"/>
                <a:gd name="f300" fmla="*/ f233 1 1050"/>
                <a:gd name="f301" fmla="*/ f234 1 1956"/>
                <a:gd name="f302" fmla="*/ f235 1 1050"/>
                <a:gd name="f303" fmla="*/ f236 1 1956"/>
                <a:gd name="f304" fmla="*/ f237 1 1050"/>
                <a:gd name="f305" fmla="*/ f238 1 1956"/>
                <a:gd name="f306" fmla="*/ f239 1 1050"/>
                <a:gd name="f307" fmla="*/ f240 1 1956"/>
                <a:gd name="f308" fmla="*/ f241 1 1050"/>
                <a:gd name="f309" fmla="*/ f242 1 1956"/>
                <a:gd name="f310" fmla="*/ f243 1 1050"/>
                <a:gd name="f311" fmla="*/ f244 1 1956"/>
                <a:gd name="f312" fmla="*/ f245 1 1050"/>
                <a:gd name="f313" fmla="*/ f246 1 1956"/>
                <a:gd name="f314" fmla="*/ f247 1 1050"/>
                <a:gd name="f315" fmla="*/ f248 1 1956"/>
                <a:gd name="f316" fmla="*/ f249 1 1050"/>
                <a:gd name="f317" fmla="*/ f250 1 1956"/>
                <a:gd name="f318" fmla="*/ f251 1 1050"/>
                <a:gd name="f319" fmla="*/ f252 1 1956"/>
                <a:gd name="f320" fmla="*/ f253 1 1050"/>
                <a:gd name="f321" fmla="*/ f254 1 1956"/>
                <a:gd name="f322" fmla="*/ f255 1 1050"/>
                <a:gd name="f323" fmla="*/ f256 1 1956"/>
                <a:gd name="f324" fmla="*/ f257 1 1050"/>
                <a:gd name="f325" fmla="*/ f258 1 1956"/>
                <a:gd name="f326" fmla="*/ f259 1 1050"/>
                <a:gd name="f327" fmla="*/ f260 1 1956"/>
                <a:gd name="f328" fmla="*/ f261 1 1050"/>
                <a:gd name="f329" fmla="*/ f262 1 1956"/>
                <a:gd name="f330" fmla="*/ f263 1 1050"/>
                <a:gd name="f331" fmla="*/ f264 1 1956"/>
                <a:gd name="f332" fmla="*/ f265 1 1050"/>
                <a:gd name="f333" fmla="*/ f266 1 1956"/>
                <a:gd name="f334" fmla="*/ f267 1 1050"/>
                <a:gd name="f335" fmla="*/ f268 1 1956"/>
                <a:gd name="f336" fmla="*/ f269 1 1050"/>
                <a:gd name="f337" fmla="*/ f270 1 1956"/>
                <a:gd name="f338" fmla="*/ 0 1 f203"/>
                <a:gd name="f339" fmla="*/ f197 1 f203"/>
                <a:gd name="f340" fmla="*/ 0 1 f204"/>
                <a:gd name="f341" fmla="*/ f198 1 f204"/>
                <a:gd name="f342" fmla="*/ f272 1 f203"/>
                <a:gd name="f343" fmla="*/ f273 1 f204"/>
                <a:gd name="f344" fmla="*/ f274 1 f203"/>
                <a:gd name="f345" fmla="*/ f275 1 f204"/>
                <a:gd name="f346" fmla="*/ f276 1 f203"/>
                <a:gd name="f347" fmla="*/ f277 1 f204"/>
                <a:gd name="f348" fmla="*/ f278 1 f203"/>
                <a:gd name="f349" fmla="*/ f279 1 f204"/>
                <a:gd name="f350" fmla="*/ f280 1 f203"/>
                <a:gd name="f351" fmla="*/ f281 1 f204"/>
                <a:gd name="f352" fmla="*/ f282 1 f203"/>
                <a:gd name="f353" fmla="*/ f283 1 f204"/>
                <a:gd name="f354" fmla="*/ f284 1 f203"/>
                <a:gd name="f355" fmla="*/ f285 1 f204"/>
                <a:gd name="f356" fmla="*/ f286 1 f203"/>
                <a:gd name="f357" fmla="*/ f287 1 f204"/>
                <a:gd name="f358" fmla="*/ f288 1 f203"/>
                <a:gd name="f359" fmla="*/ f289 1 f204"/>
                <a:gd name="f360" fmla="*/ f290 1 f203"/>
                <a:gd name="f361" fmla="*/ f291 1 f204"/>
                <a:gd name="f362" fmla="*/ f292 1 f203"/>
                <a:gd name="f363" fmla="*/ f293 1 f204"/>
                <a:gd name="f364" fmla="*/ f294 1 f203"/>
                <a:gd name="f365" fmla="*/ f295 1 f204"/>
                <a:gd name="f366" fmla="*/ f296 1 f203"/>
                <a:gd name="f367" fmla="*/ f297 1 f204"/>
                <a:gd name="f368" fmla="*/ f298 1 f203"/>
                <a:gd name="f369" fmla="*/ f299 1 f204"/>
                <a:gd name="f370" fmla="*/ f300 1 f203"/>
                <a:gd name="f371" fmla="*/ f301 1 f204"/>
                <a:gd name="f372" fmla="*/ f302 1 f203"/>
                <a:gd name="f373" fmla="*/ f303 1 f204"/>
                <a:gd name="f374" fmla="*/ f304 1 f203"/>
                <a:gd name="f375" fmla="*/ f305 1 f204"/>
                <a:gd name="f376" fmla="*/ f306 1 f203"/>
                <a:gd name="f377" fmla="*/ f307 1 f204"/>
                <a:gd name="f378" fmla="*/ f308 1 f203"/>
                <a:gd name="f379" fmla="*/ f309 1 f204"/>
                <a:gd name="f380" fmla="*/ f310 1 f203"/>
                <a:gd name="f381" fmla="*/ f311 1 f204"/>
                <a:gd name="f382" fmla="*/ f312 1 f203"/>
                <a:gd name="f383" fmla="*/ f313 1 f204"/>
                <a:gd name="f384" fmla="*/ f314 1 f203"/>
                <a:gd name="f385" fmla="*/ f315 1 f204"/>
                <a:gd name="f386" fmla="*/ f316 1 f203"/>
                <a:gd name="f387" fmla="*/ f317 1 f204"/>
                <a:gd name="f388" fmla="*/ f318 1 f203"/>
                <a:gd name="f389" fmla="*/ f319 1 f204"/>
                <a:gd name="f390" fmla="*/ f320 1 f203"/>
                <a:gd name="f391" fmla="*/ f321 1 f204"/>
                <a:gd name="f392" fmla="*/ f322 1 f203"/>
                <a:gd name="f393" fmla="*/ f323 1 f204"/>
                <a:gd name="f394" fmla="*/ f324 1 f203"/>
                <a:gd name="f395" fmla="*/ f325 1 f204"/>
                <a:gd name="f396" fmla="*/ f326 1 f203"/>
                <a:gd name="f397" fmla="*/ f327 1 f204"/>
                <a:gd name="f398" fmla="*/ f328 1 f203"/>
                <a:gd name="f399" fmla="*/ f329 1 f204"/>
                <a:gd name="f400" fmla="*/ f330 1 f203"/>
                <a:gd name="f401" fmla="*/ f331 1 f204"/>
                <a:gd name="f402" fmla="*/ f332 1 f203"/>
                <a:gd name="f403" fmla="*/ f333 1 f204"/>
                <a:gd name="f404" fmla="*/ f334 1 f203"/>
                <a:gd name="f405" fmla="*/ f335 1 f204"/>
                <a:gd name="f406" fmla="*/ f336 1 f203"/>
                <a:gd name="f407" fmla="*/ f337 1 f204"/>
                <a:gd name="f408" fmla="*/ f338 f194 1"/>
                <a:gd name="f409" fmla="*/ f339 f194 1"/>
                <a:gd name="f410" fmla="*/ f341 f195 1"/>
                <a:gd name="f411" fmla="*/ f340 f195 1"/>
                <a:gd name="f412" fmla="*/ f342 f194 1"/>
                <a:gd name="f413" fmla="*/ f343 f195 1"/>
                <a:gd name="f414" fmla="*/ f344 f194 1"/>
                <a:gd name="f415" fmla="*/ f345 f195 1"/>
                <a:gd name="f416" fmla="*/ f346 f194 1"/>
                <a:gd name="f417" fmla="*/ f347 f195 1"/>
                <a:gd name="f418" fmla="*/ f348 f194 1"/>
                <a:gd name="f419" fmla="*/ f349 f195 1"/>
                <a:gd name="f420" fmla="*/ f350 f194 1"/>
                <a:gd name="f421" fmla="*/ f351 f195 1"/>
                <a:gd name="f422" fmla="*/ f352 f194 1"/>
                <a:gd name="f423" fmla="*/ f353 f195 1"/>
                <a:gd name="f424" fmla="*/ f354 f194 1"/>
                <a:gd name="f425" fmla="*/ f355 f195 1"/>
                <a:gd name="f426" fmla="*/ f356 f194 1"/>
                <a:gd name="f427" fmla="*/ f357 f195 1"/>
                <a:gd name="f428" fmla="*/ f358 f194 1"/>
                <a:gd name="f429" fmla="*/ f359 f195 1"/>
                <a:gd name="f430" fmla="*/ f360 f194 1"/>
                <a:gd name="f431" fmla="*/ f361 f195 1"/>
                <a:gd name="f432" fmla="*/ f362 f194 1"/>
                <a:gd name="f433" fmla="*/ f363 f195 1"/>
                <a:gd name="f434" fmla="*/ f364 f194 1"/>
                <a:gd name="f435" fmla="*/ f365 f195 1"/>
                <a:gd name="f436" fmla="*/ f366 f194 1"/>
                <a:gd name="f437" fmla="*/ f367 f195 1"/>
                <a:gd name="f438" fmla="*/ f368 f194 1"/>
                <a:gd name="f439" fmla="*/ f369 f195 1"/>
                <a:gd name="f440" fmla="*/ f370 f194 1"/>
                <a:gd name="f441" fmla="*/ f371 f195 1"/>
                <a:gd name="f442" fmla="*/ f372 f194 1"/>
                <a:gd name="f443" fmla="*/ f373 f195 1"/>
                <a:gd name="f444" fmla="*/ f374 f194 1"/>
                <a:gd name="f445" fmla="*/ f375 f195 1"/>
                <a:gd name="f446" fmla="*/ f376 f194 1"/>
                <a:gd name="f447" fmla="*/ f377 f195 1"/>
                <a:gd name="f448" fmla="*/ f378 f194 1"/>
                <a:gd name="f449" fmla="*/ f379 f195 1"/>
                <a:gd name="f450" fmla="*/ f380 f194 1"/>
                <a:gd name="f451" fmla="*/ f381 f195 1"/>
                <a:gd name="f452" fmla="*/ f382 f194 1"/>
                <a:gd name="f453" fmla="*/ f383 f195 1"/>
                <a:gd name="f454" fmla="*/ f384 f194 1"/>
                <a:gd name="f455" fmla="*/ f385 f195 1"/>
                <a:gd name="f456" fmla="*/ f386 f194 1"/>
                <a:gd name="f457" fmla="*/ f387 f195 1"/>
                <a:gd name="f458" fmla="*/ f388 f194 1"/>
                <a:gd name="f459" fmla="*/ f389 f195 1"/>
                <a:gd name="f460" fmla="*/ f390 f194 1"/>
                <a:gd name="f461" fmla="*/ f391 f195 1"/>
                <a:gd name="f462" fmla="*/ f392 f194 1"/>
                <a:gd name="f463" fmla="*/ f393 f195 1"/>
                <a:gd name="f464" fmla="*/ f394 f194 1"/>
                <a:gd name="f465" fmla="*/ f395 f195 1"/>
                <a:gd name="f466" fmla="*/ f396 f194 1"/>
                <a:gd name="f467" fmla="*/ f397 f195 1"/>
                <a:gd name="f468" fmla="*/ f398 f194 1"/>
                <a:gd name="f469" fmla="*/ f399 f195 1"/>
                <a:gd name="f470" fmla="*/ f400 f194 1"/>
                <a:gd name="f471" fmla="*/ f401 f195 1"/>
                <a:gd name="f472" fmla="*/ f402 f194 1"/>
                <a:gd name="f473" fmla="*/ f403 f195 1"/>
                <a:gd name="f474" fmla="*/ f404 f194 1"/>
                <a:gd name="f475" fmla="*/ f405 f195 1"/>
                <a:gd name="f476" fmla="*/ f406 f194 1"/>
                <a:gd name="f477" fmla="*/ f407 f195 1"/>
              </a:gdLst>
              <a:ahLst/>
              <a:cxnLst>
                <a:cxn ang="3cd4">
                  <a:pos x="hc" y="t"/>
                </a:cxn>
                <a:cxn ang="0">
                  <a:pos x="r" y="vc"/>
                </a:cxn>
                <a:cxn ang="cd4">
                  <a:pos x="hc" y="b"/>
                </a:cxn>
                <a:cxn ang="cd2">
                  <a:pos x="l" y="vc"/>
                </a:cxn>
                <a:cxn ang="f271">
                  <a:pos x="f412" y="f413"/>
                </a:cxn>
                <a:cxn ang="f271">
                  <a:pos x="f414" y="f415"/>
                </a:cxn>
                <a:cxn ang="f271">
                  <a:pos x="f416" y="f417"/>
                </a:cxn>
                <a:cxn ang="f271">
                  <a:pos x="f418" y="f419"/>
                </a:cxn>
                <a:cxn ang="f271">
                  <a:pos x="f420" y="f421"/>
                </a:cxn>
                <a:cxn ang="f271">
                  <a:pos x="f422" y="f423"/>
                </a:cxn>
                <a:cxn ang="f271">
                  <a:pos x="f424" y="f425"/>
                </a:cxn>
                <a:cxn ang="f271">
                  <a:pos x="f426" y="f427"/>
                </a:cxn>
                <a:cxn ang="f271">
                  <a:pos x="f428" y="f429"/>
                </a:cxn>
                <a:cxn ang="f271">
                  <a:pos x="f430" y="f431"/>
                </a:cxn>
                <a:cxn ang="f271">
                  <a:pos x="f432" y="f433"/>
                </a:cxn>
                <a:cxn ang="f271">
                  <a:pos x="f434" y="f435"/>
                </a:cxn>
                <a:cxn ang="f271">
                  <a:pos x="f436" y="f437"/>
                </a:cxn>
                <a:cxn ang="f271">
                  <a:pos x="f438" y="f439"/>
                </a:cxn>
                <a:cxn ang="f271">
                  <a:pos x="f440" y="f441"/>
                </a:cxn>
                <a:cxn ang="f271">
                  <a:pos x="f442" y="f443"/>
                </a:cxn>
                <a:cxn ang="f271">
                  <a:pos x="f444" y="f445"/>
                </a:cxn>
                <a:cxn ang="f271">
                  <a:pos x="f446" y="f447"/>
                </a:cxn>
                <a:cxn ang="f271">
                  <a:pos x="f448" y="f449"/>
                </a:cxn>
                <a:cxn ang="f271">
                  <a:pos x="f450" y="f451"/>
                </a:cxn>
                <a:cxn ang="f271">
                  <a:pos x="f452" y="f453"/>
                </a:cxn>
                <a:cxn ang="f271">
                  <a:pos x="f454" y="f455"/>
                </a:cxn>
                <a:cxn ang="f271">
                  <a:pos x="f456" y="f457"/>
                </a:cxn>
                <a:cxn ang="f271">
                  <a:pos x="f458" y="f459"/>
                </a:cxn>
                <a:cxn ang="f271">
                  <a:pos x="f460" y="f461"/>
                </a:cxn>
                <a:cxn ang="f271">
                  <a:pos x="f462" y="f463"/>
                </a:cxn>
                <a:cxn ang="f271">
                  <a:pos x="f464" y="f465"/>
                </a:cxn>
                <a:cxn ang="f271">
                  <a:pos x="f466" y="f467"/>
                </a:cxn>
                <a:cxn ang="f271">
                  <a:pos x="f468" y="f469"/>
                </a:cxn>
                <a:cxn ang="f271">
                  <a:pos x="f470" y="f471"/>
                </a:cxn>
                <a:cxn ang="f271">
                  <a:pos x="f472" y="f473"/>
                </a:cxn>
                <a:cxn ang="f271">
                  <a:pos x="f412" y="f413"/>
                </a:cxn>
                <a:cxn ang="f271">
                  <a:pos x="f474" y="f475"/>
                </a:cxn>
                <a:cxn ang="f271">
                  <a:pos x="f476" y="f477"/>
                </a:cxn>
                <a:cxn ang="f271">
                  <a:pos x="f474" y="f475"/>
                </a:cxn>
              </a:cxnLst>
              <a:rect l="f408" t="f411" r="f409" b="f410"/>
              <a:pathLst>
                <a:path w="1050" h="1956">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6" y="f34"/>
                    <a:pt x="f35" y="f7"/>
                    <a:pt x="f36" y="f7"/>
                  </a:cubicBezTo>
                  <a:cubicBezTo>
                    <a:pt x="f37" y="f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44"/>
                    <a:pt x="f78" y="f111"/>
                  </a:cubicBezTo>
                  <a:cubicBezTo>
                    <a:pt x="f112" y="f113"/>
                    <a:pt x="f114" y="f115"/>
                    <a:pt x="f116" y="f117"/>
                  </a:cubicBezTo>
                  <a:cubicBezTo>
                    <a:pt x="f118" y="f119"/>
                    <a:pt x="f120" y="f121"/>
                    <a:pt x="f122" y="f123"/>
                  </a:cubicBezTo>
                  <a:cubicBezTo>
                    <a:pt x="f124" y="f125"/>
                    <a:pt x="f126" y="f127"/>
                    <a:pt x="f128" y="f129"/>
                  </a:cubicBezTo>
                  <a:cubicBezTo>
                    <a:pt x="f130" y="f131"/>
                    <a:pt x="f84" y="f132"/>
                    <a:pt x="f133" y="f134"/>
                  </a:cubicBezTo>
                  <a:cubicBezTo>
                    <a:pt x="f5" y="f135"/>
                    <a:pt x="f136" y="f137"/>
                    <a:pt x="f138" y="f5"/>
                  </a:cubicBezTo>
                  <a:cubicBezTo>
                    <a:pt x="f139" y="f140"/>
                    <a:pt x="f141" y="f142"/>
                    <a:pt x="f143" y="f86"/>
                  </a:cubicBezTo>
                  <a:cubicBezTo>
                    <a:pt x="f144" y="f145"/>
                    <a:pt x="f146" y="f147"/>
                    <a:pt x="f148" y="f149"/>
                  </a:cubicBezTo>
                  <a:cubicBezTo>
                    <a:pt x="f150" y="f151"/>
                    <a:pt x="f152" y="f153"/>
                    <a:pt x="f154" y="f155"/>
                  </a:cubicBezTo>
                  <a:cubicBezTo>
                    <a:pt x="f156" y="f157"/>
                    <a:pt x="f158" y="f159"/>
                    <a:pt x="f160" y="f161"/>
                  </a:cubicBezTo>
                  <a:cubicBezTo>
                    <a:pt x="f162" y="f163"/>
                    <a:pt x="f164" y="f165"/>
                    <a:pt x="f166" y="f167"/>
                  </a:cubicBezTo>
                  <a:cubicBezTo>
                    <a:pt x="f168" y="f169"/>
                    <a:pt x="f170" y="f171"/>
                    <a:pt x="f172" y="f173"/>
                  </a:cubicBezTo>
                  <a:cubicBezTo>
                    <a:pt x="f174" y="f38"/>
                    <a:pt x="f115" y="f175"/>
                    <a:pt x="f176" y="f177"/>
                  </a:cubicBezTo>
                  <a:cubicBezTo>
                    <a:pt x="f178" y="f179"/>
                    <a:pt x="f180" y="f181"/>
                    <a:pt x="f8" y="f9"/>
                  </a:cubicBezTo>
                  <a:close/>
                  <a:moveTo>
                    <a:pt x="f182" y="f183"/>
                  </a:moveTo>
                  <a:cubicBezTo>
                    <a:pt x="f108" y="f184"/>
                    <a:pt x="f185" y="f186"/>
                    <a:pt x="f187" y="f188"/>
                  </a:cubicBezTo>
                  <a:cubicBezTo>
                    <a:pt x="f189" y="f190"/>
                    <a:pt x="f191" y="f192"/>
                    <a:pt x="f182" y="f183"/>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7">
              <a:extLst>
                <a:ext uri="{FF2B5EF4-FFF2-40B4-BE49-F238E27FC236}">
                  <a16:creationId xmlns:a16="http://schemas.microsoft.com/office/drawing/2014/main" id="{C6069E1B-4D0C-4CA8-C294-D63C50E78007}"/>
                </a:ext>
              </a:extLst>
            </p:cNvPr>
            <p:cNvSpPr/>
            <p:nvPr/>
          </p:nvSpPr>
          <p:spPr>
            <a:xfrm>
              <a:off x="6208711" y="2786067"/>
              <a:ext cx="735013" cy="728667"/>
            </a:xfrm>
            <a:custGeom>
              <a:avLst/>
              <a:gdLst>
                <a:gd name="f0" fmla="val 10800000"/>
                <a:gd name="f1" fmla="val 5400000"/>
                <a:gd name="f2" fmla="val 180"/>
                <a:gd name="f3" fmla="val w"/>
                <a:gd name="f4" fmla="val h"/>
                <a:gd name="f5" fmla="val 0"/>
                <a:gd name="f6" fmla="val 293"/>
                <a:gd name="f7" fmla="val 290"/>
                <a:gd name="f8" fmla="val 292"/>
                <a:gd name="f9" fmla="val 142"/>
                <a:gd name="f10" fmla="val 222"/>
                <a:gd name="f11" fmla="val 230"/>
                <a:gd name="f12" fmla="val 287"/>
                <a:gd name="f13" fmla="val 150"/>
                <a:gd name="f14" fmla="val 289"/>
                <a:gd name="f15" fmla="val 69"/>
                <a:gd name="f16" fmla="val 223"/>
                <a:gd name="f17" fmla="val 1"/>
                <a:gd name="f18" fmla="val 143"/>
                <a:gd name="f19" fmla="val 64"/>
                <a:gd name="f20" fmla="val 66"/>
                <a:gd name="f21" fmla="val 147"/>
                <a:gd name="f22" fmla="val 228"/>
                <a:gd name="f23" fmla="val 291"/>
                <a:gd name="f24" fmla="val 62"/>
                <a:gd name="f25" fmla="+- 0 0 -90"/>
                <a:gd name="f26" fmla="*/ f3 1 293"/>
                <a:gd name="f27" fmla="*/ f4 1 290"/>
                <a:gd name="f28" fmla="val f5"/>
                <a:gd name="f29" fmla="val f6"/>
                <a:gd name="f30" fmla="val f7"/>
                <a:gd name="f31" fmla="*/ f25 f0 1"/>
                <a:gd name="f32" fmla="+- f30 0 f28"/>
                <a:gd name="f33" fmla="+- f29 0 f28"/>
                <a:gd name="f34" fmla="*/ f31 1 f2"/>
                <a:gd name="f35" fmla="*/ f33 1 293"/>
                <a:gd name="f36" fmla="*/ f32 1 290"/>
                <a:gd name="f37" fmla="*/ 292 f33 1"/>
                <a:gd name="f38" fmla="*/ 142 f32 1"/>
                <a:gd name="f39" fmla="*/ 150 f33 1"/>
                <a:gd name="f40" fmla="*/ 289 f32 1"/>
                <a:gd name="f41" fmla="*/ 1 f33 1"/>
                <a:gd name="f42" fmla="*/ 143 f32 1"/>
                <a:gd name="f43" fmla="*/ 147 f33 1"/>
                <a:gd name="f44" fmla="*/ 0 f32 1"/>
                <a:gd name="f45" fmla="+- f34 0 f1"/>
                <a:gd name="f46" fmla="*/ f37 1 293"/>
                <a:gd name="f47" fmla="*/ f38 1 290"/>
                <a:gd name="f48" fmla="*/ f39 1 293"/>
                <a:gd name="f49" fmla="*/ f40 1 290"/>
                <a:gd name="f50" fmla="*/ f41 1 293"/>
                <a:gd name="f51" fmla="*/ f42 1 290"/>
                <a:gd name="f52" fmla="*/ f43 1 293"/>
                <a:gd name="f53" fmla="*/ f44 1 290"/>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93" h="290">
                  <a:moveTo>
                    <a:pt x="f8" y="f9"/>
                  </a:moveTo>
                  <a:cubicBezTo>
                    <a:pt x="f6" y="f10"/>
                    <a:pt x="f11" y="f12"/>
                    <a:pt x="f13" y="f14"/>
                  </a:cubicBezTo>
                  <a:cubicBezTo>
                    <a:pt x="f15" y="f7"/>
                    <a:pt x="f5" y="f16"/>
                    <a:pt x="f17" y="f18"/>
                  </a:cubicBezTo>
                  <a:cubicBezTo>
                    <a:pt x="f17" y="f19"/>
                    <a:pt x="f20" y="f5"/>
                    <a:pt x="f21" y="f5"/>
                  </a:cubicBezTo>
                  <a:cubicBezTo>
                    <a:pt x="f22" y="f5"/>
                    <a:pt x="f23" y="f24"/>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8">
              <a:extLst>
                <a:ext uri="{FF2B5EF4-FFF2-40B4-BE49-F238E27FC236}">
                  <a16:creationId xmlns:a16="http://schemas.microsoft.com/office/drawing/2014/main" id="{40CA0F14-5ADC-00A6-AB0D-4B92B5623235}"/>
                </a:ext>
              </a:extLst>
            </p:cNvPr>
            <p:cNvSpPr/>
            <p:nvPr/>
          </p:nvSpPr>
          <p:spPr>
            <a:xfrm>
              <a:off x="6858000" y="6230941"/>
              <a:ext cx="920745" cy="277813"/>
            </a:xfrm>
            <a:custGeom>
              <a:avLst/>
              <a:gdLst>
                <a:gd name="f0" fmla="val 10800000"/>
                <a:gd name="f1" fmla="val 5400000"/>
                <a:gd name="f2" fmla="val 180"/>
                <a:gd name="f3" fmla="val w"/>
                <a:gd name="f4" fmla="val h"/>
                <a:gd name="f5" fmla="val 0"/>
                <a:gd name="f6" fmla="val 367"/>
                <a:gd name="f7" fmla="val 111"/>
                <a:gd name="f8" fmla="val 341"/>
                <a:gd name="f9" fmla="val 81"/>
                <a:gd name="f10" fmla="val 308"/>
                <a:gd name="f11" fmla="val 248"/>
                <a:gd name="f12" fmla="val 105"/>
                <a:gd name="f13" fmla="val 175"/>
                <a:gd name="f14" fmla="val 97"/>
                <a:gd name="f15" fmla="val 103"/>
                <a:gd name="f16" fmla="val 83"/>
                <a:gd name="f17" fmla="val 31"/>
                <a:gd name="f18" fmla="val 67"/>
                <a:gd name="f19" fmla="val 20"/>
                <a:gd name="f20" fmla="val 65"/>
                <a:gd name="f21" fmla="val 15"/>
                <a:gd name="f22" fmla="val 40"/>
                <a:gd name="f23" fmla="val 13"/>
                <a:gd name="f24" fmla="val 88"/>
                <a:gd name="f25" fmla="val 29"/>
                <a:gd name="f26" fmla="val 155"/>
                <a:gd name="f27" fmla="val 46"/>
                <a:gd name="f28" fmla="val 224"/>
                <a:gd name="f29" fmla="val 52"/>
                <a:gd name="f30" fmla="val 251"/>
                <a:gd name="f31" fmla="val 55"/>
                <a:gd name="f32" fmla="val 280"/>
                <a:gd name="f33" fmla="val 36"/>
                <a:gd name="f34" fmla="val 26"/>
                <a:gd name="f35" fmla="val 324"/>
                <a:gd name="f36" fmla="val 339"/>
                <a:gd name="f37" fmla="val 12"/>
                <a:gd name="f38" fmla="+- 0 0 -90"/>
                <a:gd name="f39" fmla="*/ f3 1 367"/>
                <a:gd name="f40" fmla="*/ f4 1 111"/>
                <a:gd name="f41" fmla="val f5"/>
                <a:gd name="f42" fmla="val f6"/>
                <a:gd name="f43" fmla="val f7"/>
                <a:gd name="f44" fmla="*/ f38 f0 1"/>
                <a:gd name="f45" fmla="+- f43 0 f41"/>
                <a:gd name="f46" fmla="+- f42 0 f41"/>
                <a:gd name="f47" fmla="*/ f44 1 f2"/>
                <a:gd name="f48" fmla="*/ f46 1 367"/>
                <a:gd name="f49" fmla="*/ f45 1 111"/>
                <a:gd name="f50" fmla="*/ 367 f46 1"/>
                <a:gd name="f51" fmla="*/ 0 f45 1"/>
                <a:gd name="f52" fmla="*/ 248 f46 1"/>
                <a:gd name="f53" fmla="*/ 105 f45 1"/>
                <a:gd name="f54" fmla="*/ 31 f46 1"/>
                <a:gd name="f55" fmla="*/ 67 f45 1"/>
                <a:gd name="f56" fmla="*/ 0 f46 1"/>
                <a:gd name="f57" fmla="*/ 13 f45 1"/>
                <a:gd name="f58" fmla="*/ 224 f46 1"/>
                <a:gd name="f59" fmla="*/ 52 f45 1"/>
                <a:gd name="f60" fmla="*/ 308 f46 1"/>
                <a:gd name="f61" fmla="*/ 26 f45 1"/>
                <a:gd name="f62" fmla="+- f47 0 f1"/>
                <a:gd name="f63" fmla="*/ f50 1 367"/>
                <a:gd name="f64" fmla="*/ f51 1 111"/>
                <a:gd name="f65" fmla="*/ f52 1 367"/>
                <a:gd name="f66" fmla="*/ f53 1 111"/>
                <a:gd name="f67" fmla="*/ f54 1 367"/>
                <a:gd name="f68" fmla="*/ f55 1 111"/>
                <a:gd name="f69" fmla="*/ f56 1 367"/>
                <a:gd name="f70" fmla="*/ f57 1 111"/>
                <a:gd name="f71" fmla="*/ f58 1 367"/>
                <a:gd name="f72" fmla="*/ f59 1 111"/>
                <a:gd name="f73" fmla="*/ f60 1 367"/>
                <a:gd name="f74" fmla="*/ f61 1 111"/>
                <a:gd name="f75" fmla="*/ 0 1 f48"/>
                <a:gd name="f76" fmla="*/ f42 1 f48"/>
                <a:gd name="f77" fmla="*/ 0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Lst>
              <a:rect l="f91" t="f94" r="f92" b="f93"/>
              <a:pathLst>
                <a:path w="367" h="111">
                  <a:moveTo>
                    <a:pt x="f6" y="f5"/>
                  </a:moveTo>
                  <a:cubicBezTo>
                    <a:pt x="f8" y="f9"/>
                    <a:pt x="f10" y="f7"/>
                    <a:pt x="f11" y="f12"/>
                  </a:cubicBezTo>
                  <a:cubicBezTo>
                    <a:pt x="f13" y="f14"/>
                    <a:pt x="f15" y="f16"/>
                    <a:pt x="f17" y="f18"/>
                  </a:cubicBezTo>
                  <a:cubicBezTo>
                    <a:pt x="f19" y="f20"/>
                    <a:pt x="f21" y="f22"/>
                    <a:pt x="f5" y="f23"/>
                  </a:cubicBezTo>
                  <a:cubicBezTo>
                    <a:pt x="f24" y="f25"/>
                    <a:pt x="f26" y="f27"/>
                    <a:pt x="f28" y="f29"/>
                  </a:cubicBezTo>
                  <a:cubicBezTo>
                    <a:pt x="f30" y="f31"/>
                    <a:pt x="f32" y="f33"/>
                    <a:pt x="f10" y="f34"/>
                  </a:cubicBezTo>
                  <a:cubicBezTo>
                    <a:pt x="f35" y="f19"/>
                    <a:pt x="f36" y="f37"/>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Diagrama de flujo: disco magnético 10">
              <a:extLst>
                <a:ext uri="{FF2B5EF4-FFF2-40B4-BE49-F238E27FC236}">
                  <a16:creationId xmlns:a16="http://schemas.microsoft.com/office/drawing/2014/main" id="{F9CB53F5-4EA8-6E27-8DFC-350DEF0DF472}"/>
                </a:ext>
              </a:extLst>
            </p:cNvPr>
            <p:cNvSpPr/>
            <p:nvPr/>
          </p:nvSpPr>
          <p:spPr>
            <a:xfrm>
              <a:off x="5929143" y="6221166"/>
              <a:ext cx="522003" cy="277813"/>
            </a:xfrm>
            <a:custGeom>
              <a:avLst/>
              <a:gdLst>
                <a:gd name="f0" fmla="val 10800000"/>
                <a:gd name="f1" fmla="val 5400000"/>
                <a:gd name="f2" fmla="val 180"/>
                <a:gd name="f3" fmla="val w"/>
                <a:gd name="f4" fmla="val h"/>
                <a:gd name="f5" fmla="val 0"/>
                <a:gd name="f6" fmla="val 522000"/>
                <a:gd name="f7" fmla="val 277813"/>
                <a:gd name="f8" fmla="val 46302"/>
                <a:gd name="f9" fmla="val 261000"/>
                <a:gd name="f10" fmla="val 231511"/>
                <a:gd name="f11" fmla="+- 0 0 -360"/>
                <a:gd name="f12" fmla="+- 0 0 -270"/>
                <a:gd name="f13" fmla="+- 0 0 -180"/>
                <a:gd name="f14" fmla="+- 0 0 -90"/>
                <a:gd name="f15" fmla="*/ f3 1 522000"/>
                <a:gd name="f16" fmla="*/ f4 1 277813"/>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522000"/>
                <a:gd name="f31" fmla="*/ f24 1 277813"/>
                <a:gd name="f32" fmla="+- f26 0 f1"/>
                <a:gd name="f33" fmla="+- f27 0 f1"/>
                <a:gd name="f34" fmla="+- f28 0 f1"/>
                <a:gd name="f35" fmla="+- f29 0 f1"/>
                <a:gd name="f36" fmla="*/ 261000 1 f30"/>
                <a:gd name="f37" fmla="*/ 92604 1 f31"/>
                <a:gd name="f38" fmla="*/ 0 1 f31"/>
                <a:gd name="f39" fmla="*/ 0 1 f30"/>
                <a:gd name="f40" fmla="*/ 138907 1 f31"/>
                <a:gd name="f41" fmla="*/ 277813 1 f31"/>
                <a:gd name="f42" fmla="*/ 522000 1 f30"/>
                <a:gd name="f43" fmla="*/ 231511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522000" h="277813" stroke="0">
                  <a:moveTo>
                    <a:pt x="f5" y="f8"/>
                  </a:moveTo>
                  <a:arcTo wR="f9" hR="f8" stAng="f0" swAng="f0"/>
                  <a:lnTo>
                    <a:pt x="f6" y="f10"/>
                  </a:lnTo>
                  <a:arcTo wR="f9" hR="f8" stAng="f5" swAng="f0"/>
                  <a:close/>
                </a:path>
                <a:path w="522000" h="277813" fill="none">
                  <a:moveTo>
                    <a:pt x="f6" y="f8"/>
                  </a:moveTo>
                  <a:arcTo wR="f9" hR="f8" stAng="f5" swAng="f0"/>
                </a:path>
                <a:path w="522000" h="277813" fill="none">
                  <a:moveTo>
                    <a:pt x="f5" y="f8"/>
                  </a:moveTo>
                  <a:arcTo wR="f9" hR="f8" stAng="f0" swAng="f0"/>
                  <a:lnTo>
                    <a:pt x="f6" y="f10"/>
                  </a:lnTo>
                  <a:arcTo wR="f9" hR="f8" stAng="f5" swAng="f0"/>
                  <a:close/>
                </a:path>
              </a:pathLst>
            </a:custGeom>
            <a:solidFill>
              <a:srgbClr val="DA856D"/>
            </a:solid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sp>
        <p:nvSpPr>
          <p:cNvPr id="47" name="Diagrama de flujo: disco magnético 126">
            <a:extLst>
              <a:ext uri="{FF2B5EF4-FFF2-40B4-BE49-F238E27FC236}">
                <a16:creationId xmlns:a16="http://schemas.microsoft.com/office/drawing/2014/main" id="{95168BEC-B30C-F94F-16B3-C049E11D8172}"/>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48" name="Diagrama de flujo: disco magnético 127">
            <a:extLst>
              <a:ext uri="{FF2B5EF4-FFF2-40B4-BE49-F238E27FC236}">
                <a16:creationId xmlns:a16="http://schemas.microsoft.com/office/drawing/2014/main" id="{42F50AEA-0D3A-026D-2500-25F3BDBBF83D}"/>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49" name="Conector recto 128">
            <a:extLst>
              <a:ext uri="{FF2B5EF4-FFF2-40B4-BE49-F238E27FC236}">
                <a16:creationId xmlns:a16="http://schemas.microsoft.com/office/drawing/2014/main" id="{43EDC27B-1473-E347-59AC-231A840B6259}"/>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2" name="Google Shape;1726;p57">
            <a:extLst>
              <a:ext uri="{FF2B5EF4-FFF2-40B4-BE49-F238E27FC236}">
                <a16:creationId xmlns:a16="http://schemas.microsoft.com/office/drawing/2014/main" id="{4A164E3C-2A05-D614-2C38-EB0ED134BDDB}"/>
              </a:ext>
            </a:extLst>
          </p:cNvPr>
          <p:cNvSpPr txBox="1">
            <a:spLocks noGrp="1"/>
          </p:cNvSpPr>
          <p:nvPr>
            <p:ph type="subTitle" idx="4294967295"/>
          </p:nvPr>
        </p:nvSpPr>
        <p:spPr>
          <a:xfrm>
            <a:off x="953801" y="2344064"/>
            <a:ext cx="3539203" cy="456404"/>
          </a:xfrm>
        </p:spPr>
        <p:txBody>
          <a:bodyPr lIns="121898" tIns="121898" rIns="121898" bIns="121898" anchorCtr="1">
            <a:noAutofit/>
          </a:bodyPr>
          <a:lstStyle/>
          <a:p>
            <a:pPr marL="0" lvl="0" indent="0" algn="ctr">
              <a:spcBef>
                <a:spcPts val="0"/>
              </a:spcBef>
              <a:spcAft>
                <a:spcPts val="2135"/>
              </a:spcAft>
              <a:buNone/>
            </a:pPr>
            <a:r>
              <a:rPr lang="en-US" sz="2933" b="1">
                <a:solidFill>
                  <a:srgbClr val="DA856D"/>
                </a:solidFill>
                <a:latin typeface="Bree Serif"/>
              </a:rPr>
              <a:t>John James</a:t>
            </a:r>
          </a:p>
        </p:txBody>
      </p:sp>
      <p:sp>
        <p:nvSpPr>
          <p:cNvPr id="3" name="Google Shape;1727;p57">
            <a:extLst>
              <a:ext uri="{FF2B5EF4-FFF2-40B4-BE49-F238E27FC236}">
                <a16:creationId xmlns:a16="http://schemas.microsoft.com/office/drawing/2014/main" id="{269567D6-4732-1137-02B4-8393267E7776}"/>
              </a:ext>
            </a:extLst>
          </p:cNvPr>
          <p:cNvSpPr txBox="1">
            <a:spLocks noGrp="1"/>
          </p:cNvSpPr>
          <p:nvPr>
            <p:ph type="subTitle" idx="4294967295"/>
          </p:nvPr>
        </p:nvSpPr>
        <p:spPr>
          <a:xfrm>
            <a:off x="951661" y="2952030"/>
            <a:ext cx="3543199" cy="852001"/>
          </a:xfrm>
        </p:spPr>
        <p:txBody>
          <a:bodyPr lIns="121898" tIns="121898" rIns="121898" bIns="121898" anchorCtr="1">
            <a:noAutofit/>
          </a:bodyPr>
          <a:lstStyle/>
          <a:p>
            <a:pPr marL="0" lvl="0" indent="0" algn="ctr">
              <a:spcBef>
                <a:spcPts val="0"/>
              </a:spcBef>
              <a:buNone/>
            </a:pPr>
            <a:r>
              <a:rPr lang="en-US">
                <a:latin typeface="Kanit Light"/>
              </a:rPr>
              <a:t>Here you can talk a bit about this person</a:t>
            </a:r>
          </a:p>
        </p:txBody>
      </p:sp>
      <p:sp>
        <p:nvSpPr>
          <p:cNvPr id="4" name="Google Shape;1729;p57">
            <a:extLst>
              <a:ext uri="{FF2B5EF4-FFF2-40B4-BE49-F238E27FC236}">
                <a16:creationId xmlns:a16="http://schemas.microsoft.com/office/drawing/2014/main" id="{2A2C037C-B2FC-53F8-627C-5D588CB01033}"/>
              </a:ext>
            </a:extLst>
          </p:cNvPr>
          <p:cNvSpPr txBox="1">
            <a:spLocks noGrp="1"/>
          </p:cNvSpPr>
          <p:nvPr>
            <p:ph type="subTitle" idx="4294967295"/>
          </p:nvPr>
        </p:nvSpPr>
        <p:spPr>
          <a:xfrm>
            <a:off x="951661" y="5111029"/>
            <a:ext cx="3543199" cy="852001"/>
          </a:xfrm>
        </p:spPr>
        <p:txBody>
          <a:bodyPr lIns="121898" tIns="121898" rIns="121898" bIns="121898" anchorCtr="1">
            <a:noAutofit/>
          </a:bodyPr>
          <a:lstStyle/>
          <a:p>
            <a:pPr marL="0" lvl="0" indent="0" algn="ctr">
              <a:spcBef>
                <a:spcPts val="0"/>
              </a:spcBef>
              <a:buNone/>
            </a:pPr>
            <a:r>
              <a:rPr lang="en-US">
                <a:latin typeface="Kanit Light"/>
              </a:rPr>
              <a:t>Here you can talk a bit about this person</a:t>
            </a:r>
          </a:p>
        </p:txBody>
      </p:sp>
      <p:sp>
        <p:nvSpPr>
          <p:cNvPr id="5" name="Google Shape;1730;p57">
            <a:extLst>
              <a:ext uri="{FF2B5EF4-FFF2-40B4-BE49-F238E27FC236}">
                <a16:creationId xmlns:a16="http://schemas.microsoft.com/office/drawing/2014/main" id="{1557199C-1B2F-5D84-75FB-4C6360833A15}"/>
              </a:ext>
            </a:extLst>
          </p:cNvPr>
          <p:cNvSpPr txBox="1">
            <a:spLocks noGrp="1"/>
          </p:cNvSpPr>
          <p:nvPr>
            <p:ph type="subTitle" idx="4294967295"/>
          </p:nvPr>
        </p:nvSpPr>
        <p:spPr>
          <a:xfrm>
            <a:off x="953801" y="4503063"/>
            <a:ext cx="3539203" cy="456404"/>
          </a:xfrm>
        </p:spPr>
        <p:txBody>
          <a:bodyPr lIns="121898" tIns="121898" rIns="121898" bIns="121898" anchorCtr="1">
            <a:noAutofit/>
          </a:bodyPr>
          <a:lstStyle/>
          <a:p>
            <a:pPr marL="0" lvl="0" indent="0" algn="ctr">
              <a:spcBef>
                <a:spcPts val="0"/>
              </a:spcBef>
              <a:spcAft>
                <a:spcPts val="2135"/>
              </a:spcAft>
              <a:buNone/>
            </a:pPr>
            <a:r>
              <a:rPr lang="en-US" sz="2933" b="1">
                <a:solidFill>
                  <a:srgbClr val="DA856D"/>
                </a:solidFill>
                <a:latin typeface="Bree Serif"/>
              </a:rPr>
              <a:t>Jennifer Patterson</a:t>
            </a:r>
          </a:p>
        </p:txBody>
      </p:sp>
      <p:sp>
        <p:nvSpPr>
          <p:cNvPr id="6" name="Franja diagonal 23">
            <a:extLst>
              <a:ext uri="{FF2B5EF4-FFF2-40B4-BE49-F238E27FC236}">
                <a16:creationId xmlns:a16="http://schemas.microsoft.com/office/drawing/2014/main" id="{2988FA60-5156-B18E-153F-CD94EF96B310}"/>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7" name="Franja diagonal 24">
            <a:extLst>
              <a:ext uri="{FF2B5EF4-FFF2-40B4-BE49-F238E27FC236}">
                <a16:creationId xmlns:a16="http://schemas.microsoft.com/office/drawing/2014/main" id="{65407059-8145-D133-B7F8-3722584802C3}"/>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grpSp>
        <p:nvGrpSpPr>
          <p:cNvPr id="8" name="Grupo 1">
            <a:extLst>
              <a:ext uri="{FF2B5EF4-FFF2-40B4-BE49-F238E27FC236}">
                <a16:creationId xmlns:a16="http://schemas.microsoft.com/office/drawing/2014/main" id="{82C6CEAB-BF30-34CB-2F24-8A55C667E220}"/>
              </a:ext>
            </a:extLst>
          </p:cNvPr>
          <p:cNvGrpSpPr/>
          <p:nvPr/>
        </p:nvGrpSpPr>
        <p:grpSpPr>
          <a:xfrm>
            <a:off x="5626102" y="1971674"/>
            <a:ext cx="5437186" cy="4529965"/>
            <a:chOff x="5626102" y="1971674"/>
            <a:chExt cx="5437186" cy="4529965"/>
          </a:xfrm>
        </p:grpSpPr>
        <p:sp>
          <p:nvSpPr>
            <p:cNvPr id="9" name="Elipse 27">
              <a:extLst>
                <a:ext uri="{FF2B5EF4-FFF2-40B4-BE49-F238E27FC236}">
                  <a16:creationId xmlns:a16="http://schemas.microsoft.com/office/drawing/2014/main" id="{39C8CF5A-BE96-85F9-E8B9-C712EF8F4895}"/>
                </a:ext>
              </a:extLst>
            </p:cNvPr>
            <p:cNvSpPr/>
            <p:nvPr/>
          </p:nvSpPr>
          <p:spPr>
            <a:xfrm>
              <a:off x="6461250" y="6197163"/>
              <a:ext cx="3833100" cy="3044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FBFB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10" name="Freeform 5">
              <a:extLst>
                <a:ext uri="{FF2B5EF4-FFF2-40B4-BE49-F238E27FC236}">
                  <a16:creationId xmlns:a16="http://schemas.microsoft.com/office/drawing/2014/main" id="{6C5C3D6C-96EF-1944-8769-663C26AFB8EB}"/>
                </a:ext>
              </a:extLst>
            </p:cNvPr>
            <p:cNvSpPr/>
            <p:nvPr/>
          </p:nvSpPr>
          <p:spPr>
            <a:xfrm>
              <a:off x="7385051" y="1971674"/>
              <a:ext cx="1898651" cy="4151311"/>
            </a:xfrm>
            <a:custGeom>
              <a:avLst/>
              <a:gdLst>
                <a:gd name="f0" fmla="val 10800000"/>
                <a:gd name="f1" fmla="val 5400000"/>
                <a:gd name="f2" fmla="val 180"/>
                <a:gd name="f3" fmla="val w"/>
                <a:gd name="f4" fmla="val h"/>
                <a:gd name="f5" fmla="val 0"/>
                <a:gd name="f6" fmla="val 95"/>
                <a:gd name="f7" fmla="val 207"/>
                <a:gd name="f8" fmla="val 15"/>
                <a:gd name="f9" fmla="val 204"/>
                <a:gd name="f10" fmla="val 10"/>
                <a:gd name="f11" fmla="val 203"/>
                <a:gd name="f12" fmla="val 6"/>
                <a:gd name="f13" fmla="val 194"/>
                <a:gd name="f14" fmla="val 185"/>
                <a:gd name="f15" fmla="val 176"/>
                <a:gd name="f16" fmla="val 125"/>
                <a:gd name="f17" fmla="val 1"/>
                <a:gd name="f18" fmla="val 74"/>
                <a:gd name="f19" fmla="val 23"/>
                <a:gd name="f20" fmla="val 19"/>
                <a:gd name="f21" fmla="val 17"/>
                <a:gd name="f22" fmla="val 5"/>
                <a:gd name="f23" fmla="val 16"/>
                <a:gd name="f24" fmla="val 9"/>
                <a:gd name="f25" fmla="val 14"/>
                <a:gd name="f26" fmla="val 13"/>
                <a:gd name="f27" fmla="val 11"/>
                <a:gd name="f28" fmla="val 20"/>
                <a:gd name="f29" fmla="val 7"/>
                <a:gd name="f30" fmla="val 22"/>
                <a:gd name="f31" fmla="val 24"/>
                <a:gd name="f32" fmla="val 4"/>
                <a:gd name="f33" fmla="val 27"/>
                <a:gd name="f34" fmla="val 29"/>
                <a:gd name="f35" fmla="val 42"/>
                <a:gd name="f36" fmla="val 54"/>
                <a:gd name="f37" fmla="val 67"/>
                <a:gd name="f38" fmla="val 69"/>
                <a:gd name="f39" fmla="val 71"/>
                <a:gd name="f40" fmla="val 3"/>
                <a:gd name="f41" fmla="val 73"/>
                <a:gd name="f42" fmla="val 75"/>
                <a:gd name="f43" fmla="val 76"/>
                <a:gd name="f44" fmla="val 78"/>
                <a:gd name="f45" fmla="val 81"/>
                <a:gd name="f46" fmla="val 12"/>
                <a:gd name="f47" fmla="val 84"/>
                <a:gd name="f48" fmla="val 87"/>
                <a:gd name="f49" fmla="val 94"/>
                <a:gd name="f50" fmla="val 26"/>
                <a:gd name="f51" fmla="val 58"/>
                <a:gd name="f52" fmla="val 89"/>
                <a:gd name="f53" fmla="val 120"/>
                <a:gd name="f54" fmla="val 145"/>
                <a:gd name="f55" fmla="val 169"/>
                <a:gd name="f56" fmla="val 86"/>
                <a:gd name="f57" fmla="val 85"/>
                <a:gd name="f58" fmla="val 83"/>
                <a:gd name="f59" fmla="val 80"/>
                <a:gd name="f60" fmla="val 143"/>
                <a:gd name="f61" fmla="val 28"/>
                <a:gd name="f62" fmla="val 30"/>
                <a:gd name="f63" fmla="val 32"/>
                <a:gd name="f64" fmla="val 35"/>
                <a:gd name="f65" fmla="val 37"/>
                <a:gd name="f66" fmla="val 90"/>
                <a:gd name="f67" fmla="val 196"/>
                <a:gd name="f68" fmla="val 205"/>
                <a:gd name="f69" fmla="val 60"/>
                <a:gd name="f70" fmla="val 56"/>
                <a:gd name="f71" fmla="val 146"/>
                <a:gd name="f72" fmla="val 88"/>
                <a:gd name="f73" fmla="val 49"/>
                <a:gd name="f74" fmla="val 46"/>
                <a:gd name="f75" fmla="val 40"/>
                <a:gd name="f76" fmla="val 39"/>
                <a:gd name="f77" fmla="val 38"/>
                <a:gd name="f78" fmla="val 25"/>
                <a:gd name="f79" fmla="val 193"/>
                <a:gd name="f80" fmla="val 139"/>
                <a:gd name="f81" fmla="val 31"/>
                <a:gd name="f82" fmla="val 48"/>
                <a:gd name="f83" fmla="val 8"/>
                <a:gd name="f84" fmla="val 43"/>
                <a:gd name="f85" fmla="val 34"/>
                <a:gd name="f86" fmla="val 53"/>
                <a:gd name="f87" fmla="val 21"/>
                <a:gd name="f88" fmla="val 63"/>
                <a:gd name="f89" fmla="val 65"/>
                <a:gd name="f90" fmla="val 68"/>
                <a:gd name="f91" fmla="val 64"/>
                <a:gd name="f92" fmla="val 61"/>
                <a:gd name="f93" fmla="val 57"/>
                <a:gd name="f94" fmla="val 52"/>
                <a:gd name="f95" fmla="+- 0 0 -90"/>
                <a:gd name="f96" fmla="*/ f3 1 95"/>
                <a:gd name="f97" fmla="*/ f4 1 207"/>
                <a:gd name="f98" fmla="val f5"/>
                <a:gd name="f99" fmla="val f6"/>
                <a:gd name="f100" fmla="val f7"/>
                <a:gd name="f101" fmla="*/ f95 f0 1"/>
                <a:gd name="f102" fmla="+- f100 0 f98"/>
                <a:gd name="f103" fmla="+- f99 0 f98"/>
                <a:gd name="f104" fmla="*/ f101 1 f2"/>
                <a:gd name="f105" fmla="*/ f103 1 95"/>
                <a:gd name="f106" fmla="*/ f102 1 207"/>
                <a:gd name="f107" fmla="*/ 15 f103 1"/>
                <a:gd name="f108" fmla="*/ 204 f102 1"/>
                <a:gd name="f109" fmla="*/ 0 f103 1"/>
                <a:gd name="f110" fmla="*/ 203 f102 1"/>
                <a:gd name="f111" fmla="*/ 176 f102 1"/>
                <a:gd name="f112" fmla="*/ 23 f102 1"/>
                <a:gd name="f113" fmla="*/ 5 f103 1"/>
                <a:gd name="f114" fmla="*/ 16 f102 1"/>
                <a:gd name="f115" fmla="*/ 17 f103 1"/>
                <a:gd name="f116" fmla="*/ 11 f102 1"/>
                <a:gd name="f117" fmla="*/ 22 f103 1"/>
                <a:gd name="f118" fmla="*/ 6 f102 1"/>
                <a:gd name="f119" fmla="*/ 29 f103 1"/>
                <a:gd name="f120" fmla="*/ 1 f102 1"/>
                <a:gd name="f121" fmla="*/ 67 f103 1"/>
                <a:gd name="f122" fmla="*/ 0 f102 1"/>
                <a:gd name="f123" fmla="*/ 73 f103 1"/>
                <a:gd name="f124" fmla="*/ 5 f102 1"/>
                <a:gd name="f125" fmla="*/ 78 f103 1"/>
                <a:gd name="f126" fmla="*/ 87 f103 1"/>
                <a:gd name="f127" fmla="*/ 14 f102 1"/>
                <a:gd name="f128" fmla="*/ 95 f103 1"/>
                <a:gd name="f129" fmla="*/ 26 f102 1"/>
                <a:gd name="f130" fmla="*/ 120 f102 1"/>
                <a:gd name="f131" fmla="*/ 194 f102 1"/>
                <a:gd name="f132" fmla="*/ 86 f103 1"/>
                <a:gd name="f133" fmla="*/ 80 f103 1"/>
                <a:gd name="f134" fmla="*/ 24 f102 1"/>
                <a:gd name="f135" fmla="*/ 69 f103 1"/>
                <a:gd name="f136" fmla="*/ 30 f102 1"/>
                <a:gd name="f137" fmla="*/ 37 f102 1"/>
                <a:gd name="f138" fmla="*/ 196 f102 1"/>
                <a:gd name="f139" fmla="*/ 60 f103 1"/>
                <a:gd name="f140" fmla="*/ 205 f102 1"/>
                <a:gd name="f141" fmla="*/ 54 f103 1"/>
                <a:gd name="f142" fmla="*/ 42 f103 1"/>
                <a:gd name="f143" fmla="*/ 38 f103 1"/>
                <a:gd name="f144" fmla="*/ 27 f103 1"/>
                <a:gd name="f145" fmla="*/ 193 f102 1"/>
                <a:gd name="f146" fmla="*/ 32 f102 1"/>
                <a:gd name="f147" fmla="*/ 26 f103 1"/>
                <a:gd name="f148" fmla="*/ 48 f103 1"/>
                <a:gd name="f149" fmla="*/ 8 f102 1"/>
                <a:gd name="f150" fmla="*/ 34 f103 1"/>
                <a:gd name="f151" fmla="*/ 12 f102 1"/>
                <a:gd name="f152" fmla="*/ 32 f103 1"/>
                <a:gd name="f153" fmla="*/ 20 f102 1"/>
                <a:gd name="f154" fmla="*/ 63 f103 1"/>
                <a:gd name="f155" fmla="*/ 68 f103 1"/>
                <a:gd name="f156" fmla="*/ 61 f103 1"/>
                <a:gd name="f157" fmla="+- f104 0 f1"/>
                <a:gd name="f158" fmla="*/ f107 1 95"/>
                <a:gd name="f159" fmla="*/ f108 1 207"/>
                <a:gd name="f160" fmla="*/ f109 1 95"/>
                <a:gd name="f161" fmla="*/ f110 1 207"/>
                <a:gd name="f162" fmla="*/ f111 1 207"/>
                <a:gd name="f163" fmla="*/ f112 1 207"/>
                <a:gd name="f164" fmla="*/ f113 1 95"/>
                <a:gd name="f165" fmla="*/ f114 1 207"/>
                <a:gd name="f166" fmla="*/ f115 1 95"/>
                <a:gd name="f167" fmla="*/ f116 1 207"/>
                <a:gd name="f168" fmla="*/ f117 1 95"/>
                <a:gd name="f169" fmla="*/ f118 1 207"/>
                <a:gd name="f170" fmla="*/ f119 1 95"/>
                <a:gd name="f171" fmla="*/ f120 1 207"/>
                <a:gd name="f172" fmla="*/ f121 1 95"/>
                <a:gd name="f173" fmla="*/ f122 1 207"/>
                <a:gd name="f174" fmla="*/ f123 1 95"/>
                <a:gd name="f175" fmla="*/ f124 1 207"/>
                <a:gd name="f176" fmla="*/ f125 1 95"/>
                <a:gd name="f177" fmla="*/ f126 1 95"/>
                <a:gd name="f178" fmla="*/ f127 1 207"/>
                <a:gd name="f179" fmla="*/ f128 1 95"/>
                <a:gd name="f180" fmla="*/ f129 1 207"/>
                <a:gd name="f181" fmla="*/ f130 1 207"/>
                <a:gd name="f182" fmla="*/ f131 1 207"/>
                <a:gd name="f183" fmla="*/ f132 1 95"/>
                <a:gd name="f184" fmla="*/ f133 1 95"/>
                <a:gd name="f185" fmla="*/ f134 1 207"/>
                <a:gd name="f186" fmla="*/ f135 1 95"/>
                <a:gd name="f187" fmla="*/ f136 1 207"/>
                <a:gd name="f188" fmla="*/ f137 1 207"/>
                <a:gd name="f189" fmla="*/ f138 1 207"/>
                <a:gd name="f190" fmla="*/ f139 1 95"/>
                <a:gd name="f191" fmla="*/ f140 1 207"/>
                <a:gd name="f192" fmla="*/ f141 1 95"/>
                <a:gd name="f193" fmla="*/ f142 1 95"/>
                <a:gd name="f194" fmla="*/ f143 1 95"/>
                <a:gd name="f195" fmla="*/ f144 1 95"/>
                <a:gd name="f196" fmla="*/ f145 1 207"/>
                <a:gd name="f197" fmla="*/ f146 1 207"/>
                <a:gd name="f198" fmla="*/ f147 1 95"/>
                <a:gd name="f199" fmla="*/ f148 1 95"/>
                <a:gd name="f200" fmla="*/ f149 1 207"/>
                <a:gd name="f201" fmla="*/ f150 1 95"/>
                <a:gd name="f202" fmla="*/ f151 1 207"/>
                <a:gd name="f203" fmla="*/ f152 1 95"/>
                <a:gd name="f204" fmla="*/ f153 1 207"/>
                <a:gd name="f205" fmla="*/ f154 1 95"/>
                <a:gd name="f206" fmla="*/ f155 1 95"/>
                <a:gd name="f207" fmla="*/ f156 1 95"/>
                <a:gd name="f208" fmla="*/ 0 1 f105"/>
                <a:gd name="f209" fmla="*/ f99 1 f105"/>
                <a:gd name="f210" fmla="*/ 0 1 f106"/>
                <a:gd name="f211" fmla="*/ f100 1 f106"/>
                <a:gd name="f212" fmla="*/ f158 1 f105"/>
                <a:gd name="f213" fmla="*/ f159 1 f106"/>
                <a:gd name="f214" fmla="*/ f160 1 f105"/>
                <a:gd name="f215" fmla="*/ f161 1 f106"/>
                <a:gd name="f216" fmla="*/ f162 1 f106"/>
                <a:gd name="f217" fmla="*/ f163 1 f106"/>
                <a:gd name="f218" fmla="*/ f164 1 f105"/>
                <a:gd name="f219" fmla="*/ f165 1 f106"/>
                <a:gd name="f220" fmla="*/ f166 1 f105"/>
                <a:gd name="f221" fmla="*/ f167 1 f106"/>
                <a:gd name="f222" fmla="*/ f168 1 f105"/>
                <a:gd name="f223" fmla="*/ f169 1 f106"/>
                <a:gd name="f224" fmla="*/ f170 1 f105"/>
                <a:gd name="f225" fmla="*/ f171 1 f106"/>
                <a:gd name="f226" fmla="*/ f172 1 f105"/>
                <a:gd name="f227" fmla="*/ f173 1 f106"/>
                <a:gd name="f228" fmla="*/ f174 1 f105"/>
                <a:gd name="f229" fmla="*/ f175 1 f106"/>
                <a:gd name="f230" fmla="*/ f176 1 f105"/>
                <a:gd name="f231" fmla="*/ f177 1 f105"/>
                <a:gd name="f232" fmla="*/ f178 1 f106"/>
                <a:gd name="f233" fmla="*/ f179 1 f105"/>
                <a:gd name="f234" fmla="*/ f180 1 f106"/>
                <a:gd name="f235" fmla="*/ f181 1 f106"/>
                <a:gd name="f236" fmla="*/ f182 1 f106"/>
                <a:gd name="f237" fmla="*/ f183 1 f105"/>
                <a:gd name="f238" fmla="*/ f184 1 f105"/>
                <a:gd name="f239" fmla="*/ f185 1 f106"/>
                <a:gd name="f240" fmla="*/ f186 1 f105"/>
                <a:gd name="f241" fmla="*/ f187 1 f106"/>
                <a:gd name="f242" fmla="*/ f188 1 f106"/>
                <a:gd name="f243" fmla="*/ f189 1 f106"/>
                <a:gd name="f244" fmla="*/ f190 1 f105"/>
                <a:gd name="f245" fmla="*/ f191 1 f106"/>
                <a:gd name="f246" fmla="*/ f192 1 f105"/>
                <a:gd name="f247" fmla="*/ f193 1 f105"/>
                <a:gd name="f248" fmla="*/ f194 1 f105"/>
                <a:gd name="f249" fmla="*/ f195 1 f105"/>
                <a:gd name="f250" fmla="*/ f196 1 f106"/>
                <a:gd name="f251" fmla="*/ f197 1 f106"/>
                <a:gd name="f252" fmla="*/ f198 1 f105"/>
                <a:gd name="f253" fmla="*/ f199 1 f105"/>
                <a:gd name="f254" fmla="*/ f200 1 f106"/>
                <a:gd name="f255" fmla="*/ f201 1 f105"/>
                <a:gd name="f256" fmla="*/ f202 1 f106"/>
                <a:gd name="f257" fmla="*/ f203 1 f105"/>
                <a:gd name="f258" fmla="*/ f204 1 f106"/>
                <a:gd name="f259" fmla="*/ f205 1 f105"/>
                <a:gd name="f260" fmla="*/ f206 1 f105"/>
                <a:gd name="f261" fmla="*/ f207 1 f105"/>
                <a:gd name="f262" fmla="*/ f208 f96 1"/>
                <a:gd name="f263" fmla="*/ f209 f96 1"/>
                <a:gd name="f264" fmla="*/ f211 f97 1"/>
                <a:gd name="f265" fmla="*/ f210 f97 1"/>
                <a:gd name="f266" fmla="*/ f212 f96 1"/>
                <a:gd name="f267" fmla="*/ f213 f97 1"/>
                <a:gd name="f268" fmla="*/ f214 f96 1"/>
                <a:gd name="f269" fmla="*/ f215 f97 1"/>
                <a:gd name="f270" fmla="*/ f216 f97 1"/>
                <a:gd name="f271" fmla="*/ f217 f97 1"/>
                <a:gd name="f272" fmla="*/ f218 f96 1"/>
                <a:gd name="f273" fmla="*/ f219 f97 1"/>
                <a:gd name="f274" fmla="*/ f220 f96 1"/>
                <a:gd name="f275" fmla="*/ f221 f97 1"/>
                <a:gd name="f276" fmla="*/ f222 f96 1"/>
                <a:gd name="f277" fmla="*/ f223 f97 1"/>
                <a:gd name="f278" fmla="*/ f224 f96 1"/>
                <a:gd name="f279" fmla="*/ f225 f97 1"/>
                <a:gd name="f280" fmla="*/ f226 f96 1"/>
                <a:gd name="f281" fmla="*/ f227 f97 1"/>
                <a:gd name="f282" fmla="*/ f228 f96 1"/>
                <a:gd name="f283" fmla="*/ f229 f97 1"/>
                <a:gd name="f284" fmla="*/ f230 f96 1"/>
                <a:gd name="f285" fmla="*/ f231 f96 1"/>
                <a:gd name="f286" fmla="*/ f232 f97 1"/>
                <a:gd name="f287" fmla="*/ f233 f96 1"/>
                <a:gd name="f288" fmla="*/ f234 f97 1"/>
                <a:gd name="f289" fmla="*/ f235 f97 1"/>
                <a:gd name="f290" fmla="*/ f236 f97 1"/>
                <a:gd name="f291" fmla="*/ f237 f96 1"/>
                <a:gd name="f292" fmla="*/ f238 f96 1"/>
                <a:gd name="f293" fmla="*/ f239 f97 1"/>
                <a:gd name="f294" fmla="*/ f240 f96 1"/>
                <a:gd name="f295" fmla="*/ f241 f97 1"/>
                <a:gd name="f296" fmla="*/ f242 f97 1"/>
                <a:gd name="f297" fmla="*/ f243 f97 1"/>
                <a:gd name="f298" fmla="*/ f244 f96 1"/>
                <a:gd name="f299" fmla="*/ f245 f97 1"/>
                <a:gd name="f300" fmla="*/ f246 f96 1"/>
                <a:gd name="f301" fmla="*/ f247 f96 1"/>
                <a:gd name="f302" fmla="*/ f248 f96 1"/>
                <a:gd name="f303" fmla="*/ f249 f96 1"/>
                <a:gd name="f304" fmla="*/ f250 f97 1"/>
                <a:gd name="f305" fmla="*/ f251 f97 1"/>
                <a:gd name="f306" fmla="*/ f252 f96 1"/>
                <a:gd name="f307" fmla="*/ f253 f96 1"/>
                <a:gd name="f308" fmla="*/ f254 f97 1"/>
                <a:gd name="f309" fmla="*/ f255 f96 1"/>
                <a:gd name="f310" fmla="*/ f256 f97 1"/>
                <a:gd name="f311" fmla="*/ f257 f96 1"/>
                <a:gd name="f312" fmla="*/ f258 f97 1"/>
                <a:gd name="f313" fmla="*/ f259 f96 1"/>
                <a:gd name="f314" fmla="*/ f260 f96 1"/>
                <a:gd name="f315" fmla="*/ f261 f96 1"/>
              </a:gdLst>
              <a:ahLst/>
              <a:cxnLst>
                <a:cxn ang="3cd4">
                  <a:pos x="hc" y="t"/>
                </a:cxn>
                <a:cxn ang="0">
                  <a:pos x="r" y="vc"/>
                </a:cxn>
                <a:cxn ang="cd4">
                  <a:pos x="hc" y="b"/>
                </a:cxn>
                <a:cxn ang="cd2">
                  <a:pos x="l" y="vc"/>
                </a:cxn>
                <a:cxn ang="f157">
                  <a:pos x="f266" y="f267"/>
                </a:cxn>
                <a:cxn ang="f157">
                  <a:pos x="f268" y="f269"/>
                </a:cxn>
                <a:cxn ang="f157">
                  <a:pos x="f268" y="f270"/>
                </a:cxn>
                <a:cxn ang="f157">
                  <a:pos x="f268" y="f271"/>
                </a:cxn>
                <a:cxn ang="f157">
                  <a:pos x="f272" y="f273"/>
                </a:cxn>
                <a:cxn ang="f157">
                  <a:pos x="f274" y="f275"/>
                </a:cxn>
                <a:cxn ang="f157">
                  <a:pos x="f276" y="f277"/>
                </a:cxn>
                <a:cxn ang="f157">
                  <a:pos x="f278" y="f279"/>
                </a:cxn>
                <a:cxn ang="f157">
                  <a:pos x="f280" y="f281"/>
                </a:cxn>
                <a:cxn ang="f157">
                  <a:pos x="f282" y="f283"/>
                </a:cxn>
                <a:cxn ang="f157">
                  <a:pos x="f284" y="f275"/>
                </a:cxn>
                <a:cxn ang="f157">
                  <a:pos x="f285" y="f286"/>
                </a:cxn>
                <a:cxn ang="f157">
                  <a:pos x="f287" y="f288"/>
                </a:cxn>
                <a:cxn ang="f157">
                  <a:pos x="f287" y="f289"/>
                </a:cxn>
                <a:cxn ang="f157">
                  <a:pos x="f287" y="f290"/>
                </a:cxn>
                <a:cxn ang="f157">
                  <a:pos x="f291" y="f269"/>
                </a:cxn>
                <a:cxn ang="f157">
                  <a:pos x="f292" y="f269"/>
                </a:cxn>
                <a:cxn ang="f157">
                  <a:pos x="f292" y="f293"/>
                </a:cxn>
                <a:cxn ang="f157">
                  <a:pos x="f294" y="f295"/>
                </a:cxn>
                <a:cxn ang="f157">
                  <a:pos x="f294" y="f296"/>
                </a:cxn>
                <a:cxn ang="f157">
                  <a:pos x="f294" y="f297"/>
                </a:cxn>
                <a:cxn ang="f157">
                  <a:pos x="f298" y="f299"/>
                </a:cxn>
                <a:cxn ang="f157">
                  <a:pos x="f300" y="f299"/>
                </a:cxn>
                <a:cxn ang="f157">
                  <a:pos x="f300" y="f295"/>
                </a:cxn>
                <a:cxn ang="f157">
                  <a:pos x="f301" y="f295"/>
                </a:cxn>
                <a:cxn ang="f157">
                  <a:pos x="f301" y="f299"/>
                </a:cxn>
                <a:cxn ang="f157">
                  <a:pos x="f302" y="f299"/>
                </a:cxn>
                <a:cxn ang="f157">
                  <a:pos x="f303" y="f304"/>
                </a:cxn>
                <a:cxn ang="f157">
                  <a:pos x="f303" y="f305"/>
                </a:cxn>
                <a:cxn ang="f157">
                  <a:pos x="f306" y="f295"/>
                </a:cxn>
                <a:cxn ang="f157">
                  <a:pos x="f266" y="f293"/>
                </a:cxn>
                <a:cxn ang="f157">
                  <a:pos x="f266" y="f267"/>
                </a:cxn>
                <a:cxn ang="f157">
                  <a:pos x="f307" y="f308"/>
                </a:cxn>
                <a:cxn ang="f157">
                  <a:pos x="f307" y="f308"/>
                </a:cxn>
                <a:cxn ang="f157">
                  <a:pos x="f309" y="f308"/>
                </a:cxn>
                <a:cxn ang="f157">
                  <a:pos x="f303" y="f310"/>
                </a:cxn>
                <a:cxn ang="f157">
                  <a:pos x="f311" y="f312"/>
                </a:cxn>
                <a:cxn ang="f157">
                  <a:pos x="f313" y="f312"/>
                </a:cxn>
                <a:cxn ang="f157">
                  <a:pos x="f314" y="f310"/>
                </a:cxn>
                <a:cxn ang="f157">
                  <a:pos x="f315" y="f308"/>
                </a:cxn>
                <a:cxn ang="f157">
                  <a:pos x="f307" y="f308"/>
                </a:cxn>
              </a:cxnLst>
              <a:rect l="f262" t="f265" r="f263" b="f264"/>
              <a:pathLst>
                <a:path w="95" h="207">
                  <a:moveTo>
                    <a:pt x="f8" y="f9"/>
                  </a:moveTo>
                  <a:cubicBezTo>
                    <a:pt x="f10" y="f11"/>
                    <a:pt x="f12" y="f11"/>
                    <a:pt x="f5" y="f11"/>
                  </a:cubicBezTo>
                  <a:cubicBezTo>
                    <a:pt x="f5" y="f13"/>
                    <a:pt x="f5" y="f14"/>
                    <a:pt x="f5" y="f15"/>
                  </a:cubicBezTo>
                  <a:cubicBezTo>
                    <a:pt x="f5" y="f16"/>
                    <a:pt x="f17" y="f18"/>
                    <a:pt x="f5" y="f19"/>
                  </a:cubicBezTo>
                  <a:cubicBezTo>
                    <a:pt x="f5" y="f20"/>
                    <a:pt x="f17" y="f21"/>
                    <a:pt x="f22" y="f23"/>
                  </a:cubicBezTo>
                  <a:cubicBezTo>
                    <a:pt x="f24" y="f25"/>
                    <a:pt x="f26" y="f26"/>
                    <a:pt x="f21" y="f27"/>
                  </a:cubicBezTo>
                  <a:cubicBezTo>
                    <a:pt x="f20" y="f10"/>
                    <a:pt x="f28" y="f29"/>
                    <a:pt x="f30" y="f12"/>
                  </a:cubicBezTo>
                  <a:cubicBezTo>
                    <a:pt x="f31" y="f32"/>
                    <a:pt x="f33" y="f17"/>
                    <a:pt x="f34" y="f17"/>
                  </a:cubicBezTo>
                  <a:cubicBezTo>
                    <a:pt x="f35" y="f5"/>
                    <a:pt x="f36" y="f5"/>
                    <a:pt x="f37" y="f5"/>
                  </a:cubicBezTo>
                  <a:cubicBezTo>
                    <a:pt x="f38" y="f17"/>
                    <a:pt x="f39" y="f40"/>
                    <a:pt x="f41" y="f22"/>
                  </a:cubicBezTo>
                  <a:cubicBezTo>
                    <a:pt x="f42" y="f29"/>
                    <a:pt x="f43" y="f24"/>
                    <a:pt x="f44" y="f27"/>
                  </a:cubicBezTo>
                  <a:cubicBezTo>
                    <a:pt x="f45" y="f46"/>
                    <a:pt x="f47" y="f25"/>
                    <a:pt x="f48" y="f25"/>
                  </a:cubicBezTo>
                  <a:cubicBezTo>
                    <a:pt x="f49" y="f23"/>
                    <a:pt x="f6" y="f28"/>
                    <a:pt x="f6" y="f50"/>
                  </a:cubicBezTo>
                  <a:cubicBezTo>
                    <a:pt x="f6" y="f51"/>
                    <a:pt x="f6" y="f52"/>
                    <a:pt x="f6" y="f53"/>
                  </a:cubicBezTo>
                  <a:cubicBezTo>
                    <a:pt x="f6" y="f54"/>
                    <a:pt x="f6" y="f55"/>
                    <a:pt x="f6" y="f13"/>
                  </a:cubicBezTo>
                  <a:cubicBezTo>
                    <a:pt x="f6" y="f11"/>
                    <a:pt x="f6" y="f11"/>
                    <a:pt x="f56" y="f11"/>
                  </a:cubicBezTo>
                  <a:cubicBezTo>
                    <a:pt x="f57" y="f11"/>
                    <a:pt x="f58" y="f11"/>
                    <a:pt x="f59" y="f11"/>
                  </a:cubicBezTo>
                  <a:cubicBezTo>
                    <a:pt x="f59" y="f60"/>
                    <a:pt x="f59" y="f47"/>
                    <a:pt x="f59" y="f31"/>
                  </a:cubicBezTo>
                  <a:cubicBezTo>
                    <a:pt x="f43" y="f50"/>
                    <a:pt x="f41" y="f61"/>
                    <a:pt x="f38" y="f62"/>
                  </a:cubicBezTo>
                  <a:cubicBezTo>
                    <a:pt x="f38" y="f63"/>
                    <a:pt x="f38" y="f64"/>
                    <a:pt x="f38" y="f65"/>
                  </a:cubicBezTo>
                  <a:cubicBezTo>
                    <a:pt x="f38" y="f66"/>
                    <a:pt x="f38" y="f60"/>
                    <a:pt x="f38" y="f67"/>
                  </a:cubicBezTo>
                  <a:cubicBezTo>
                    <a:pt x="f38" y="f68"/>
                    <a:pt x="f38" y="f68"/>
                    <a:pt x="f69" y="f68"/>
                  </a:cubicBezTo>
                  <a:cubicBezTo>
                    <a:pt x="f51" y="f68"/>
                    <a:pt x="f70" y="f68"/>
                    <a:pt x="f36" y="f68"/>
                  </a:cubicBezTo>
                  <a:cubicBezTo>
                    <a:pt x="f36" y="f71"/>
                    <a:pt x="f36" y="f72"/>
                    <a:pt x="f36" y="f62"/>
                  </a:cubicBezTo>
                  <a:cubicBezTo>
                    <a:pt x="f73" y="f62"/>
                    <a:pt x="f74" y="f62"/>
                    <a:pt x="f35" y="f62"/>
                  </a:cubicBezTo>
                  <a:cubicBezTo>
                    <a:pt x="f35" y="f72"/>
                    <a:pt x="f35" y="f71"/>
                    <a:pt x="f35" y="f68"/>
                  </a:cubicBezTo>
                  <a:cubicBezTo>
                    <a:pt x="f75" y="f68"/>
                    <a:pt x="f76" y="f68"/>
                    <a:pt x="f77" y="f68"/>
                  </a:cubicBezTo>
                  <a:cubicBezTo>
                    <a:pt x="f78" y="f9"/>
                    <a:pt x="f33" y="f7"/>
                    <a:pt x="f33" y="f79"/>
                  </a:cubicBezTo>
                  <a:cubicBezTo>
                    <a:pt x="f33" y="f80"/>
                    <a:pt x="f33" y="f56"/>
                    <a:pt x="f33" y="f63"/>
                  </a:cubicBezTo>
                  <a:cubicBezTo>
                    <a:pt x="f33" y="f81"/>
                    <a:pt x="f50" y="f81"/>
                    <a:pt x="f50" y="f62"/>
                  </a:cubicBezTo>
                  <a:cubicBezTo>
                    <a:pt x="f19" y="f61"/>
                    <a:pt x="f20" y="f50"/>
                    <a:pt x="f8" y="f31"/>
                  </a:cubicBezTo>
                  <a:cubicBezTo>
                    <a:pt x="f8" y="f47"/>
                    <a:pt x="f8" y="f60"/>
                    <a:pt x="f8" y="f9"/>
                  </a:cubicBezTo>
                  <a:close/>
                  <a:moveTo>
                    <a:pt x="f82" y="f83"/>
                  </a:moveTo>
                  <a:cubicBezTo>
                    <a:pt x="f82" y="f83"/>
                    <a:pt x="f82" y="f83"/>
                    <a:pt x="f82" y="f83"/>
                  </a:cubicBezTo>
                  <a:cubicBezTo>
                    <a:pt x="f84" y="f83"/>
                    <a:pt x="f76" y="f29"/>
                    <a:pt x="f85" y="f83"/>
                  </a:cubicBezTo>
                  <a:cubicBezTo>
                    <a:pt x="f63" y="f83"/>
                    <a:pt x="f34" y="f10"/>
                    <a:pt x="f33" y="f46"/>
                  </a:cubicBezTo>
                  <a:cubicBezTo>
                    <a:pt x="f34" y="f8"/>
                    <a:pt x="f62" y="f20"/>
                    <a:pt x="f63" y="f28"/>
                  </a:cubicBezTo>
                  <a:cubicBezTo>
                    <a:pt x="f35" y="f28"/>
                    <a:pt x="f86" y="f87"/>
                    <a:pt x="f88" y="f28"/>
                  </a:cubicBezTo>
                  <a:cubicBezTo>
                    <a:pt x="f89" y="f28"/>
                    <a:pt x="f90" y="f8"/>
                    <a:pt x="f90" y="f46"/>
                  </a:cubicBezTo>
                  <a:cubicBezTo>
                    <a:pt x="f38" y="f83"/>
                    <a:pt x="f91" y="f29"/>
                    <a:pt x="f92" y="f83"/>
                  </a:cubicBezTo>
                  <a:cubicBezTo>
                    <a:pt x="f93" y="f83"/>
                    <a:pt x="f94" y="f83"/>
                    <a:pt x="f82" y="f83"/>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FA8592ED-822D-746A-BA3B-D2E3E77ECA2A}"/>
                </a:ext>
              </a:extLst>
            </p:cNvPr>
            <p:cNvSpPr/>
            <p:nvPr/>
          </p:nvSpPr>
          <p:spPr>
            <a:xfrm>
              <a:off x="9523411" y="2432047"/>
              <a:ext cx="1539877" cy="3570283"/>
            </a:xfrm>
            <a:custGeom>
              <a:avLst/>
              <a:gdLst>
                <a:gd name="f0" fmla="val 10800000"/>
                <a:gd name="f1" fmla="val 5400000"/>
                <a:gd name="f2" fmla="val 180"/>
                <a:gd name="f3" fmla="val w"/>
                <a:gd name="f4" fmla="val h"/>
                <a:gd name="f5" fmla="val 0"/>
                <a:gd name="f6" fmla="val 77"/>
                <a:gd name="f7" fmla="val 178"/>
                <a:gd name="f8" fmla="val 12"/>
                <a:gd name="f9" fmla="val 3"/>
                <a:gd name="f10" fmla="val 21"/>
                <a:gd name="f11" fmla="val 11"/>
                <a:gd name="f12" fmla="val 28"/>
                <a:gd name="f13" fmla="val 19"/>
                <a:gd name="f14" fmla="val 42"/>
                <a:gd name="f15" fmla="val 33"/>
                <a:gd name="f16" fmla="val 54"/>
                <a:gd name="f17" fmla="val 48"/>
                <a:gd name="f18" fmla="val 68"/>
                <a:gd name="f19" fmla="val 62"/>
                <a:gd name="f20" fmla="val 75"/>
                <a:gd name="f21" fmla="val 69"/>
                <a:gd name="f22" fmla="val 87"/>
                <a:gd name="f23" fmla="val 70"/>
                <a:gd name="f24" fmla="val 109"/>
                <a:gd name="f25" fmla="val 66"/>
                <a:gd name="f26" fmla="val 131"/>
                <a:gd name="f27" fmla="val 152"/>
                <a:gd name="f28" fmla="val 61"/>
                <a:gd name="f29" fmla="val 158"/>
                <a:gd name="f30" fmla="val 59"/>
                <a:gd name="f31" fmla="val 161"/>
                <a:gd name="f32" fmla="val 53"/>
                <a:gd name="f33" fmla="val 160"/>
                <a:gd name="f34" fmla="val 159"/>
                <a:gd name="f35" fmla="val 37"/>
                <a:gd name="f36" fmla="val 31"/>
                <a:gd name="f37" fmla="val 157"/>
                <a:gd name="f38" fmla="val 29"/>
                <a:gd name="f39" fmla="val 154"/>
                <a:gd name="f40" fmla="val 30"/>
                <a:gd name="f41" fmla="val 148"/>
                <a:gd name="f42" fmla="val 132"/>
                <a:gd name="f43" fmla="val 35"/>
                <a:gd name="f44" fmla="val 115"/>
                <a:gd name="f45" fmla="val 98"/>
                <a:gd name="f46" fmla="val 38"/>
                <a:gd name="f47" fmla="val 91"/>
                <a:gd name="f48" fmla="val 36"/>
                <a:gd name="f49" fmla="val 85"/>
                <a:gd name="f50" fmla="val 80"/>
                <a:gd name="f51" fmla="val 24"/>
                <a:gd name="f52" fmla="val 74"/>
                <a:gd name="f53" fmla="val 17"/>
                <a:gd name="f54" fmla="val 64"/>
                <a:gd name="f55" fmla="val 9"/>
                <a:gd name="f56" fmla="val 63"/>
                <a:gd name="f57" fmla="val 7"/>
                <a:gd name="f58" fmla="val 4"/>
                <a:gd name="f59" fmla="val 60"/>
                <a:gd name="f60" fmla="val 102"/>
                <a:gd name="f61" fmla="val 136"/>
                <a:gd name="f62" fmla="val 170"/>
                <a:gd name="f63" fmla="val 173"/>
                <a:gd name="f64" fmla="val 176"/>
                <a:gd name="f65" fmla="val 2"/>
                <a:gd name="f66" fmla="val 1"/>
                <a:gd name="f67" fmla="val 119"/>
                <a:gd name="f68" fmla="+- 0 0 -90"/>
                <a:gd name="f69" fmla="*/ f3 1 77"/>
                <a:gd name="f70" fmla="*/ f4 1 178"/>
                <a:gd name="f71" fmla="val f5"/>
                <a:gd name="f72" fmla="val f6"/>
                <a:gd name="f73" fmla="val f7"/>
                <a:gd name="f74" fmla="*/ f68 f0 1"/>
                <a:gd name="f75" fmla="+- f73 0 f71"/>
                <a:gd name="f76" fmla="+- f72 0 f71"/>
                <a:gd name="f77" fmla="*/ f74 1 f2"/>
                <a:gd name="f78" fmla="*/ f76 1 77"/>
                <a:gd name="f79" fmla="*/ f75 1 178"/>
                <a:gd name="f80" fmla="*/ 0 f76 1"/>
                <a:gd name="f81" fmla="*/ 0 f75 1"/>
                <a:gd name="f82" fmla="*/ 28 f76 1"/>
                <a:gd name="f83" fmla="*/ 19 f75 1"/>
                <a:gd name="f84" fmla="*/ 68 f76 1"/>
                <a:gd name="f85" fmla="*/ 62 f75 1"/>
                <a:gd name="f86" fmla="*/ 75 f76 1"/>
                <a:gd name="f87" fmla="*/ 87 f75 1"/>
                <a:gd name="f88" fmla="*/ 62 f76 1"/>
                <a:gd name="f89" fmla="*/ 152 f75 1"/>
                <a:gd name="f90" fmla="*/ 53 f76 1"/>
                <a:gd name="f91" fmla="*/ 160 f75 1"/>
                <a:gd name="f92" fmla="*/ 37 f76 1"/>
                <a:gd name="f93" fmla="*/ 158 f75 1"/>
                <a:gd name="f94" fmla="*/ 30 f76 1"/>
                <a:gd name="f95" fmla="*/ 148 f75 1"/>
                <a:gd name="f96" fmla="*/ 98 f75 1"/>
                <a:gd name="f97" fmla="*/ 80 f75 1"/>
                <a:gd name="f98" fmla="*/ 11 f76 1"/>
                <a:gd name="f99" fmla="*/ 64 f75 1"/>
                <a:gd name="f100" fmla="*/ 4 f76 1"/>
                <a:gd name="f101" fmla="*/ 60 f75 1"/>
                <a:gd name="f102" fmla="*/ 68 f75 1"/>
                <a:gd name="f103" fmla="*/ 170 f75 1"/>
                <a:gd name="f104" fmla="*/ 2 f76 1"/>
                <a:gd name="f105" fmla="*/ 178 f75 1"/>
                <a:gd name="f106" fmla="+- f77 0 f1"/>
                <a:gd name="f107" fmla="*/ f80 1 77"/>
                <a:gd name="f108" fmla="*/ f81 1 178"/>
                <a:gd name="f109" fmla="*/ f82 1 77"/>
                <a:gd name="f110" fmla="*/ f83 1 178"/>
                <a:gd name="f111" fmla="*/ f84 1 77"/>
                <a:gd name="f112" fmla="*/ f85 1 178"/>
                <a:gd name="f113" fmla="*/ f86 1 77"/>
                <a:gd name="f114" fmla="*/ f87 1 178"/>
                <a:gd name="f115" fmla="*/ f88 1 77"/>
                <a:gd name="f116" fmla="*/ f89 1 178"/>
                <a:gd name="f117" fmla="*/ f90 1 77"/>
                <a:gd name="f118" fmla="*/ f91 1 178"/>
                <a:gd name="f119" fmla="*/ f92 1 77"/>
                <a:gd name="f120" fmla="*/ f93 1 178"/>
                <a:gd name="f121" fmla="*/ f94 1 77"/>
                <a:gd name="f122" fmla="*/ f95 1 178"/>
                <a:gd name="f123" fmla="*/ f96 1 178"/>
                <a:gd name="f124" fmla="*/ f97 1 178"/>
                <a:gd name="f125" fmla="*/ f98 1 77"/>
                <a:gd name="f126" fmla="*/ f99 1 178"/>
                <a:gd name="f127" fmla="*/ f100 1 77"/>
                <a:gd name="f128" fmla="*/ f101 1 178"/>
                <a:gd name="f129" fmla="*/ f102 1 178"/>
                <a:gd name="f130" fmla="*/ f103 1 178"/>
                <a:gd name="f131" fmla="*/ f104 1 77"/>
                <a:gd name="f132" fmla="*/ f105 1 178"/>
                <a:gd name="f133" fmla="*/ 0 1 f78"/>
                <a:gd name="f134" fmla="*/ f72 1 f78"/>
                <a:gd name="f135" fmla="*/ 0 1 f79"/>
                <a:gd name="f136" fmla="*/ f73 1 f79"/>
                <a:gd name="f137" fmla="*/ f107 1 f78"/>
                <a:gd name="f138" fmla="*/ f108 1 f79"/>
                <a:gd name="f139" fmla="*/ f109 1 f78"/>
                <a:gd name="f140" fmla="*/ f110 1 f79"/>
                <a:gd name="f141" fmla="*/ f111 1 f78"/>
                <a:gd name="f142" fmla="*/ f112 1 f79"/>
                <a:gd name="f143" fmla="*/ f113 1 f78"/>
                <a:gd name="f144" fmla="*/ f114 1 f79"/>
                <a:gd name="f145" fmla="*/ f115 1 f78"/>
                <a:gd name="f146" fmla="*/ f116 1 f79"/>
                <a:gd name="f147" fmla="*/ f117 1 f78"/>
                <a:gd name="f148" fmla="*/ f118 1 f79"/>
                <a:gd name="f149" fmla="*/ f119 1 f78"/>
                <a:gd name="f150" fmla="*/ f120 1 f79"/>
                <a:gd name="f151" fmla="*/ f121 1 f78"/>
                <a:gd name="f152" fmla="*/ f122 1 f79"/>
                <a:gd name="f153" fmla="*/ f123 1 f79"/>
                <a:gd name="f154" fmla="*/ f124 1 f79"/>
                <a:gd name="f155" fmla="*/ f125 1 f78"/>
                <a:gd name="f156" fmla="*/ f126 1 f79"/>
                <a:gd name="f157" fmla="*/ f127 1 f78"/>
                <a:gd name="f158" fmla="*/ f128 1 f79"/>
                <a:gd name="f159" fmla="*/ f129 1 f79"/>
                <a:gd name="f160" fmla="*/ f130 1 f79"/>
                <a:gd name="f161" fmla="*/ f131 1 f78"/>
                <a:gd name="f162" fmla="*/ f132 1 f79"/>
                <a:gd name="f163" fmla="*/ f133 f69 1"/>
                <a:gd name="f164" fmla="*/ f134 f69 1"/>
                <a:gd name="f165" fmla="*/ f136 f70 1"/>
                <a:gd name="f166" fmla="*/ f135 f70 1"/>
                <a:gd name="f167" fmla="*/ f137 f69 1"/>
                <a:gd name="f168" fmla="*/ f138 f70 1"/>
                <a:gd name="f169" fmla="*/ f139 f69 1"/>
                <a:gd name="f170" fmla="*/ f140 f70 1"/>
                <a:gd name="f171" fmla="*/ f141 f69 1"/>
                <a:gd name="f172" fmla="*/ f142 f70 1"/>
                <a:gd name="f173" fmla="*/ f143 f69 1"/>
                <a:gd name="f174" fmla="*/ f144 f70 1"/>
                <a:gd name="f175" fmla="*/ f145 f69 1"/>
                <a:gd name="f176" fmla="*/ f146 f70 1"/>
                <a:gd name="f177" fmla="*/ f147 f69 1"/>
                <a:gd name="f178" fmla="*/ f148 f70 1"/>
                <a:gd name="f179" fmla="*/ f149 f69 1"/>
                <a:gd name="f180" fmla="*/ f150 f70 1"/>
                <a:gd name="f181" fmla="*/ f151 f69 1"/>
                <a:gd name="f182" fmla="*/ f152 f70 1"/>
                <a:gd name="f183" fmla="*/ f153 f70 1"/>
                <a:gd name="f184" fmla="*/ f154 f70 1"/>
                <a:gd name="f185" fmla="*/ f155 f69 1"/>
                <a:gd name="f186" fmla="*/ f156 f70 1"/>
                <a:gd name="f187" fmla="*/ f157 f69 1"/>
                <a:gd name="f188" fmla="*/ f158 f70 1"/>
                <a:gd name="f189" fmla="*/ f159 f70 1"/>
                <a:gd name="f190" fmla="*/ f160 f70 1"/>
                <a:gd name="f191" fmla="*/ f161 f69 1"/>
                <a:gd name="f192" fmla="*/ f162 f70 1"/>
              </a:gdLst>
              <a:ahLst/>
              <a:cxnLst>
                <a:cxn ang="3cd4">
                  <a:pos x="hc" y="t"/>
                </a:cxn>
                <a:cxn ang="0">
                  <a:pos x="r" y="vc"/>
                </a:cxn>
                <a:cxn ang="cd4">
                  <a:pos x="hc" y="b"/>
                </a:cxn>
                <a:cxn ang="cd2">
                  <a:pos x="l" y="vc"/>
                </a:cxn>
                <a:cxn ang="f106">
                  <a:pos x="f167" y="f168"/>
                </a:cxn>
                <a:cxn ang="f106">
                  <a:pos x="f169" y="f170"/>
                </a:cxn>
                <a:cxn ang="f106">
                  <a:pos x="f171" y="f172"/>
                </a:cxn>
                <a:cxn ang="f106">
                  <a:pos x="f173" y="f174"/>
                </a:cxn>
                <a:cxn ang="f106">
                  <a:pos x="f175" y="f176"/>
                </a:cxn>
                <a:cxn ang="f106">
                  <a:pos x="f177" y="f178"/>
                </a:cxn>
                <a:cxn ang="f106">
                  <a:pos x="f179" y="f180"/>
                </a:cxn>
                <a:cxn ang="f106">
                  <a:pos x="f181" y="f182"/>
                </a:cxn>
                <a:cxn ang="f106">
                  <a:pos x="f179" y="f183"/>
                </a:cxn>
                <a:cxn ang="f106">
                  <a:pos x="f181" y="f184"/>
                </a:cxn>
                <a:cxn ang="f106">
                  <a:pos x="f185" y="f186"/>
                </a:cxn>
                <a:cxn ang="f106">
                  <a:pos x="f187" y="f188"/>
                </a:cxn>
                <a:cxn ang="f106">
                  <a:pos x="f187" y="f189"/>
                </a:cxn>
                <a:cxn ang="f106">
                  <a:pos x="f187" y="f190"/>
                </a:cxn>
                <a:cxn ang="f106">
                  <a:pos x="f191" y="f192"/>
                </a:cxn>
                <a:cxn ang="f106">
                  <a:pos x="f167" y="f192"/>
                </a:cxn>
                <a:cxn ang="f106">
                  <a:pos x="f167" y="f168"/>
                </a:cxn>
              </a:cxnLst>
              <a:rect l="f163" t="f166" r="f164" b="f165"/>
              <a:pathLst>
                <a:path w="77" h="178">
                  <a:moveTo>
                    <a:pt x="f5" y="f5"/>
                  </a:moveTo>
                  <a:cubicBezTo>
                    <a:pt x="f8" y="f9"/>
                    <a:pt x="f10" y="f11"/>
                    <a:pt x="f12" y="f13"/>
                  </a:cubicBezTo>
                  <a:cubicBezTo>
                    <a:pt x="f14" y="f15"/>
                    <a:pt x="f16" y="f17"/>
                    <a:pt x="f18" y="f19"/>
                  </a:cubicBezTo>
                  <a:cubicBezTo>
                    <a:pt x="f20" y="f21"/>
                    <a:pt x="f6" y="f6"/>
                    <a:pt x="f20" y="f22"/>
                  </a:cubicBezTo>
                  <a:cubicBezTo>
                    <a:pt x="f23" y="f24"/>
                    <a:pt x="f25" y="f26"/>
                    <a:pt x="f19" y="f27"/>
                  </a:cubicBezTo>
                  <a:cubicBezTo>
                    <a:pt x="f28" y="f29"/>
                    <a:pt x="f30" y="f31"/>
                    <a:pt x="f32" y="f33"/>
                  </a:cubicBezTo>
                  <a:cubicBezTo>
                    <a:pt x="f17" y="f34"/>
                    <a:pt x="f14" y="f34"/>
                    <a:pt x="f35" y="f29"/>
                  </a:cubicBezTo>
                  <a:cubicBezTo>
                    <a:pt x="f36" y="f37"/>
                    <a:pt x="f38" y="f39"/>
                    <a:pt x="f40" y="f41"/>
                  </a:cubicBezTo>
                  <a:cubicBezTo>
                    <a:pt x="f15" y="f42"/>
                    <a:pt x="f43" y="f44"/>
                    <a:pt x="f35" y="f45"/>
                  </a:cubicBezTo>
                  <a:cubicBezTo>
                    <a:pt x="f46" y="f47"/>
                    <a:pt x="f48" y="f49"/>
                    <a:pt x="f40" y="f50"/>
                  </a:cubicBezTo>
                  <a:cubicBezTo>
                    <a:pt x="f51" y="f52"/>
                    <a:pt x="f53" y="f21"/>
                    <a:pt x="f11" y="f54"/>
                  </a:cubicBezTo>
                  <a:cubicBezTo>
                    <a:pt x="f55" y="f56"/>
                    <a:pt x="f57" y="f19"/>
                    <a:pt x="f58" y="f59"/>
                  </a:cubicBezTo>
                  <a:cubicBezTo>
                    <a:pt x="f58" y="f54"/>
                    <a:pt x="f58" y="f25"/>
                    <a:pt x="f58" y="f18"/>
                  </a:cubicBezTo>
                  <a:cubicBezTo>
                    <a:pt x="f58" y="f60"/>
                    <a:pt x="f58" y="f61"/>
                    <a:pt x="f58" y="f62"/>
                  </a:cubicBezTo>
                  <a:cubicBezTo>
                    <a:pt x="f58" y="f63"/>
                    <a:pt x="f9" y="f64"/>
                    <a:pt x="f65" y="f7"/>
                  </a:cubicBezTo>
                  <a:cubicBezTo>
                    <a:pt x="f66" y="f7"/>
                    <a:pt x="f66" y="f7"/>
                    <a:pt x="f5" y="f7"/>
                  </a:cubicBezTo>
                  <a:cubicBezTo>
                    <a:pt x="f5" y="f67"/>
                    <a:pt x="f5" y="f59"/>
                    <a:pt x="f5"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9F2BED1F-F96F-6F4F-AD32-E4EAA65155FF}"/>
                </a:ext>
              </a:extLst>
            </p:cNvPr>
            <p:cNvSpPr/>
            <p:nvPr/>
          </p:nvSpPr>
          <p:spPr>
            <a:xfrm>
              <a:off x="5626102" y="2432047"/>
              <a:ext cx="1519239" cy="3570283"/>
            </a:xfrm>
            <a:custGeom>
              <a:avLst/>
              <a:gdLst>
                <a:gd name="f0" fmla="val 10800000"/>
                <a:gd name="f1" fmla="val 5400000"/>
                <a:gd name="f2" fmla="val 180"/>
                <a:gd name="f3" fmla="val w"/>
                <a:gd name="f4" fmla="val h"/>
                <a:gd name="f5" fmla="val 0"/>
                <a:gd name="f6" fmla="val 76"/>
                <a:gd name="f7" fmla="val 178"/>
                <a:gd name="f8" fmla="val 60"/>
                <a:gd name="f9" fmla="val 119"/>
                <a:gd name="f10" fmla="val 75"/>
                <a:gd name="f11" fmla="val 74"/>
                <a:gd name="f12" fmla="val 176"/>
                <a:gd name="f13" fmla="val 73"/>
                <a:gd name="f14" fmla="val 174"/>
                <a:gd name="f15" fmla="val 172"/>
                <a:gd name="f16" fmla="val 143"/>
                <a:gd name="f17" fmla="val 115"/>
                <a:gd name="f18" fmla="val 86"/>
                <a:gd name="f19" fmla="val 78"/>
                <a:gd name="f20" fmla="val 70"/>
                <a:gd name="f21" fmla="val 61"/>
                <a:gd name="f22" fmla="val 72"/>
                <a:gd name="f23" fmla="val 71"/>
                <a:gd name="f24" fmla="val 68"/>
                <a:gd name="f25" fmla="val 62"/>
                <a:gd name="f26" fmla="val 65"/>
                <a:gd name="f27" fmla="val 64"/>
                <a:gd name="f28" fmla="val 63"/>
                <a:gd name="f29" fmla="val 66"/>
                <a:gd name="f30" fmla="val 57"/>
                <a:gd name="f31" fmla="val 50"/>
                <a:gd name="f32" fmla="val 46"/>
                <a:gd name="f33" fmla="val 81"/>
                <a:gd name="f34" fmla="val 42"/>
                <a:gd name="f35" fmla="val 85"/>
                <a:gd name="f36" fmla="val 39"/>
                <a:gd name="f37" fmla="val 91"/>
                <a:gd name="f38" fmla="val 40"/>
                <a:gd name="f39" fmla="val 96"/>
                <a:gd name="f40" fmla="val 41"/>
                <a:gd name="f41" fmla="val 112"/>
                <a:gd name="f42" fmla="val 44"/>
                <a:gd name="f43" fmla="val 128"/>
                <a:gd name="f44" fmla="val 47"/>
                <a:gd name="f45" fmla="val 156"/>
                <a:gd name="f46" fmla="val 157"/>
                <a:gd name="f47" fmla="val 34"/>
                <a:gd name="f48" fmla="val 159"/>
                <a:gd name="f49" fmla="val 16"/>
                <a:gd name="f50" fmla="val 161"/>
                <a:gd name="f51" fmla="val 12"/>
                <a:gd name="f52" fmla="val 144"/>
                <a:gd name="f53" fmla="val 8"/>
                <a:gd name="f54" fmla="val 124"/>
                <a:gd name="f55" fmla="val 5"/>
                <a:gd name="f56" fmla="val 103"/>
                <a:gd name="f57" fmla="val 1"/>
                <a:gd name="f58" fmla="val 83"/>
                <a:gd name="f59" fmla="val 3"/>
                <a:gd name="f60" fmla="val 67"/>
                <a:gd name="f61" fmla="val 9"/>
                <a:gd name="f62" fmla="val 24"/>
                <a:gd name="f63" fmla="val 38"/>
                <a:gd name="f64" fmla="val 30"/>
                <a:gd name="f65" fmla="val 53"/>
                <a:gd name="f66" fmla="val 14"/>
                <a:gd name="f67" fmla="val 59"/>
                <a:gd name="f68" fmla="+- 0 0 -90"/>
                <a:gd name="f69" fmla="*/ f3 1 76"/>
                <a:gd name="f70" fmla="*/ f4 1 178"/>
                <a:gd name="f71" fmla="val f5"/>
                <a:gd name="f72" fmla="val f6"/>
                <a:gd name="f73" fmla="val f7"/>
                <a:gd name="f74" fmla="*/ f68 f0 1"/>
                <a:gd name="f75" fmla="+- f73 0 f71"/>
                <a:gd name="f76" fmla="+- f72 0 f71"/>
                <a:gd name="f77" fmla="*/ f74 1 f2"/>
                <a:gd name="f78" fmla="*/ f76 1 76"/>
                <a:gd name="f79" fmla="*/ f75 1 178"/>
                <a:gd name="f80" fmla="*/ 76 f76 1"/>
                <a:gd name="f81" fmla="*/ 0 f75 1"/>
                <a:gd name="f82" fmla="*/ 178 f75 1"/>
                <a:gd name="f83" fmla="*/ 75 f76 1"/>
                <a:gd name="f84" fmla="*/ 73 f76 1"/>
                <a:gd name="f85" fmla="*/ 172 f75 1"/>
                <a:gd name="f86" fmla="*/ 86 f75 1"/>
                <a:gd name="f87" fmla="*/ 61 f75 1"/>
                <a:gd name="f88" fmla="*/ 71 f76 1"/>
                <a:gd name="f89" fmla="*/ 63 f76 1"/>
                <a:gd name="f90" fmla="*/ 66 f75 1"/>
                <a:gd name="f91" fmla="*/ 46 f76 1"/>
                <a:gd name="f92" fmla="*/ 81 f75 1"/>
                <a:gd name="f93" fmla="*/ 40 f76 1"/>
                <a:gd name="f94" fmla="*/ 96 f75 1"/>
                <a:gd name="f95" fmla="*/ 143 f75 1"/>
                <a:gd name="f96" fmla="*/ 34 f76 1"/>
                <a:gd name="f97" fmla="*/ 159 f75 1"/>
                <a:gd name="f98" fmla="*/ 12 f76 1"/>
                <a:gd name="f99" fmla="*/ 144 f75 1"/>
                <a:gd name="f100" fmla="*/ 1 f76 1"/>
                <a:gd name="f101" fmla="*/ 83 f75 1"/>
                <a:gd name="f102" fmla="*/ 9 f76 1"/>
                <a:gd name="f103" fmla="*/ 53 f76 1"/>
                <a:gd name="f104" fmla="*/ 14 f75 1"/>
                <a:gd name="f105" fmla="+- f77 0 f1"/>
                <a:gd name="f106" fmla="*/ f80 1 76"/>
                <a:gd name="f107" fmla="*/ f81 1 178"/>
                <a:gd name="f108" fmla="*/ f82 1 178"/>
                <a:gd name="f109" fmla="*/ f83 1 76"/>
                <a:gd name="f110" fmla="*/ f84 1 76"/>
                <a:gd name="f111" fmla="*/ f85 1 178"/>
                <a:gd name="f112" fmla="*/ f86 1 178"/>
                <a:gd name="f113" fmla="*/ f87 1 178"/>
                <a:gd name="f114" fmla="*/ f88 1 76"/>
                <a:gd name="f115" fmla="*/ f89 1 76"/>
                <a:gd name="f116" fmla="*/ f90 1 178"/>
                <a:gd name="f117" fmla="*/ f91 1 76"/>
                <a:gd name="f118" fmla="*/ f92 1 178"/>
                <a:gd name="f119" fmla="*/ f93 1 76"/>
                <a:gd name="f120" fmla="*/ f94 1 178"/>
                <a:gd name="f121" fmla="*/ f95 1 178"/>
                <a:gd name="f122" fmla="*/ f96 1 76"/>
                <a:gd name="f123" fmla="*/ f97 1 178"/>
                <a:gd name="f124" fmla="*/ f98 1 76"/>
                <a:gd name="f125" fmla="*/ f99 1 178"/>
                <a:gd name="f126" fmla="*/ f100 1 76"/>
                <a:gd name="f127" fmla="*/ f101 1 178"/>
                <a:gd name="f128" fmla="*/ f102 1 76"/>
                <a:gd name="f129" fmla="*/ f103 1 76"/>
                <a:gd name="f130" fmla="*/ f104 1 178"/>
                <a:gd name="f131" fmla="*/ 0 1 f78"/>
                <a:gd name="f132" fmla="*/ f72 1 f78"/>
                <a:gd name="f133" fmla="*/ 0 1 f79"/>
                <a:gd name="f134" fmla="*/ f73 1 f79"/>
                <a:gd name="f135" fmla="*/ f106 1 f78"/>
                <a:gd name="f136" fmla="*/ f107 1 f79"/>
                <a:gd name="f137" fmla="*/ f108 1 f79"/>
                <a:gd name="f138" fmla="*/ f109 1 f78"/>
                <a:gd name="f139" fmla="*/ f110 1 f78"/>
                <a:gd name="f140" fmla="*/ f111 1 f79"/>
                <a:gd name="f141" fmla="*/ f112 1 f79"/>
                <a:gd name="f142" fmla="*/ f113 1 f79"/>
                <a:gd name="f143" fmla="*/ f114 1 f78"/>
                <a:gd name="f144" fmla="*/ f115 1 f78"/>
                <a:gd name="f145" fmla="*/ f116 1 f79"/>
                <a:gd name="f146" fmla="*/ f117 1 f78"/>
                <a:gd name="f147" fmla="*/ f118 1 f79"/>
                <a:gd name="f148" fmla="*/ f119 1 f78"/>
                <a:gd name="f149" fmla="*/ f120 1 f79"/>
                <a:gd name="f150" fmla="*/ f121 1 f79"/>
                <a:gd name="f151" fmla="*/ f122 1 f78"/>
                <a:gd name="f152" fmla="*/ f123 1 f79"/>
                <a:gd name="f153" fmla="*/ f124 1 f78"/>
                <a:gd name="f154" fmla="*/ f125 1 f79"/>
                <a:gd name="f155" fmla="*/ f126 1 f78"/>
                <a:gd name="f156" fmla="*/ f127 1 f79"/>
                <a:gd name="f157" fmla="*/ f128 1 f78"/>
                <a:gd name="f158" fmla="*/ f129 1 f78"/>
                <a:gd name="f159" fmla="*/ f130 1 f79"/>
                <a:gd name="f160" fmla="*/ f131 f69 1"/>
                <a:gd name="f161" fmla="*/ f132 f69 1"/>
                <a:gd name="f162" fmla="*/ f134 f70 1"/>
                <a:gd name="f163" fmla="*/ f133 f70 1"/>
                <a:gd name="f164" fmla="*/ f135 f69 1"/>
                <a:gd name="f165" fmla="*/ f136 f70 1"/>
                <a:gd name="f166" fmla="*/ f137 f70 1"/>
                <a:gd name="f167" fmla="*/ f138 f69 1"/>
                <a:gd name="f168" fmla="*/ f139 f69 1"/>
                <a:gd name="f169" fmla="*/ f140 f70 1"/>
                <a:gd name="f170" fmla="*/ f141 f70 1"/>
                <a:gd name="f171" fmla="*/ f142 f70 1"/>
                <a:gd name="f172" fmla="*/ f143 f69 1"/>
                <a:gd name="f173" fmla="*/ f144 f69 1"/>
                <a:gd name="f174" fmla="*/ f145 f70 1"/>
                <a:gd name="f175" fmla="*/ f146 f69 1"/>
                <a:gd name="f176" fmla="*/ f147 f70 1"/>
                <a:gd name="f177" fmla="*/ f148 f69 1"/>
                <a:gd name="f178" fmla="*/ f149 f70 1"/>
                <a:gd name="f179" fmla="*/ f150 f70 1"/>
                <a:gd name="f180" fmla="*/ f151 f69 1"/>
                <a:gd name="f181" fmla="*/ f152 f70 1"/>
                <a:gd name="f182" fmla="*/ f153 f69 1"/>
                <a:gd name="f183" fmla="*/ f154 f70 1"/>
                <a:gd name="f184" fmla="*/ f155 f69 1"/>
                <a:gd name="f185" fmla="*/ f156 f70 1"/>
                <a:gd name="f186" fmla="*/ f157 f69 1"/>
                <a:gd name="f187" fmla="*/ f158 f69 1"/>
                <a:gd name="f188" fmla="*/ f159 f70 1"/>
              </a:gdLst>
              <a:ahLst/>
              <a:cxnLst>
                <a:cxn ang="3cd4">
                  <a:pos x="hc" y="t"/>
                </a:cxn>
                <a:cxn ang="0">
                  <a:pos x="r" y="vc"/>
                </a:cxn>
                <a:cxn ang="cd4">
                  <a:pos x="hc" y="b"/>
                </a:cxn>
                <a:cxn ang="cd2">
                  <a:pos x="l" y="vc"/>
                </a:cxn>
                <a:cxn ang="f105">
                  <a:pos x="f164" y="f165"/>
                </a:cxn>
                <a:cxn ang="f105">
                  <a:pos x="f164" y="f166"/>
                </a:cxn>
                <a:cxn ang="f105">
                  <a:pos x="f167" y="f166"/>
                </a:cxn>
                <a:cxn ang="f105">
                  <a:pos x="f168" y="f169"/>
                </a:cxn>
                <a:cxn ang="f105">
                  <a:pos x="f168" y="f170"/>
                </a:cxn>
                <a:cxn ang="f105">
                  <a:pos x="f168" y="f171"/>
                </a:cxn>
                <a:cxn ang="f105">
                  <a:pos x="f172" y="f171"/>
                </a:cxn>
                <a:cxn ang="f105">
                  <a:pos x="f173" y="f174"/>
                </a:cxn>
                <a:cxn ang="f105">
                  <a:pos x="f175" y="f176"/>
                </a:cxn>
                <a:cxn ang="f105">
                  <a:pos x="f177" y="f178"/>
                </a:cxn>
                <a:cxn ang="f105">
                  <a:pos x="f175" y="f179"/>
                </a:cxn>
                <a:cxn ang="f105">
                  <a:pos x="f180" y="f181"/>
                </a:cxn>
                <a:cxn ang="f105">
                  <a:pos x="f182" y="f183"/>
                </a:cxn>
                <a:cxn ang="f105">
                  <a:pos x="f184" y="f185"/>
                </a:cxn>
                <a:cxn ang="f105">
                  <a:pos x="f186" y="f171"/>
                </a:cxn>
                <a:cxn ang="f105">
                  <a:pos x="f187" y="f188"/>
                </a:cxn>
                <a:cxn ang="f105">
                  <a:pos x="f164" y="f165"/>
                </a:cxn>
              </a:cxnLst>
              <a:rect l="f160" t="f163" r="f161" b="f162"/>
              <a:pathLst>
                <a:path w="76" h="178">
                  <a:moveTo>
                    <a:pt x="f6" y="f5"/>
                  </a:moveTo>
                  <a:cubicBezTo>
                    <a:pt x="f6" y="f8"/>
                    <a:pt x="f6" y="f9"/>
                    <a:pt x="f6" y="f7"/>
                  </a:cubicBezTo>
                  <a:cubicBezTo>
                    <a:pt x="f6" y="f7"/>
                    <a:pt x="f10" y="f7"/>
                    <a:pt x="f10" y="f7"/>
                  </a:cubicBezTo>
                  <a:cubicBezTo>
                    <a:pt x="f11" y="f12"/>
                    <a:pt x="f13" y="f14"/>
                    <a:pt x="f13" y="f15"/>
                  </a:cubicBezTo>
                  <a:cubicBezTo>
                    <a:pt x="f13" y="f16"/>
                    <a:pt x="f13" y="f17"/>
                    <a:pt x="f13" y="f18"/>
                  </a:cubicBezTo>
                  <a:cubicBezTo>
                    <a:pt x="f13" y="f19"/>
                    <a:pt x="f13" y="f20"/>
                    <a:pt x="f13" y="f21"/>
                  </a:cubicBezTo>
                  <a:cubicBezTo>
                    <a:pt x="f22" y="f21"/>
                    <a:pt x="f22" y="f21"/>
                    <a:pt x="f23" y="f21"/>
                  </a:cubicBezTo>
                  <a:cubicBezTo>
                    <a:pt x="f24" y="f25"/>
                    <a:pt x="f26" y="f27"/>
                    <a:pt x="f28" y="f29"/>
                  </a:cubicBezTo>
                  <a:cubicBezTo>
                    <a:pt x="f30" y="f23"/>
                    <a:pt x="f31" y="f10"/>
                    <a:pt x="f32" y="f33"/>
                  </a:cubicBezTo>
                  <a:cubicBezTo>
                    <a:pt x="f34" y="f35"/>
                    <a:pt x="f36" y="f37"/>
                    <a:pt x="f38" y="f39"/>
                  </a:cubicBezTo>
                  <a:cubicBezTo>
                    <a:pt x="f40" y="f41"/>
                    <a:pt x="f42" y="f43"/>
                    <a:pt x="f32" y="f16"/>
                  </a:cubicBezTo>
                  <a:cubicBezTo>
                    <a:pt x="f44" y="f45"/>
                    <a:pt x="f32" y="f46"/>
                    <a:pt x="f47" y="f48"/>
                  </a:cubicBezTo>
                  <a:cubicBezTo>
                    <a:pt x="f49" y="f50"/>
                    <a:pt x="f49" y="f50"/>
                    <a:pt x="f51" y="f52"/>
                  </a:cubicBezTo>
                  <a:cubicBezTo>
                    <a:pt x="f53" y="f54"/>
                    <a:pt x="f55" y="f56"/>
                    <a:pt x="f57" y="f58"/>
                  </a:cubicBezTo>
                  <a:cubicBezTo>
                    <a:pt x="f5" y="f11"/>
                    <a:pt x="f59" y="f60"/>
                    <a:pt x="f61" y="f21"/>
                  </a:cubicBezTo>
                  <a:cubicBezTo>
                    <a:pt x="f62" y="f32"/>
                    <a:pt x="f63" y="f64"/>
                    <a:pt x="f65" y="f66"/>
                  </a:cubicBezTo>
                  <a:cubicBezTo>
                    <a:pt x="f67" y="f53"/>
                    <a:pt x="f60" y="f59"/>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13" name="Diagrama de flujo: disco magnético 38">
            <a:extLst>
              <a:ext uri="{FF2B5EF4-FFF2-40B4-BE49-F238E27FC236}">
                <a16:creationId xmlns:a16="http://schemas.microsoft.com/office/drawing/2014/main" id="{97A1DD48-4271-0FB1-18FC-36A992D1582B}"/>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14" name="Diagrama de flujo: disco magnético 39">
            <a:extLst>
              <a:ext uri="{FF2B5EF4-FFF2-40B4-BE49-F238E27FC236}">
                <a16:creationId xmlns:a16="http://schemas.microsoft.com/office/drawing/2014/main" id="{61D2A358-5217-56FA-D64D-B321C374D993}"/>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15" name="Conector recto 40">
            <a:extLst>
              <a:ext uri="{FF2B5EF4-FFF2-40B4-BE49-F238E27FC236}">
                <a16:creationId xmlns:a16="http://schemas.microsoft.com/office/drawing/2014/main" id="{F0E470C2-CDC6-164C-2B2E-923C38FD8F11}"/>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
        <p:nvSpPr>
          <p:cNvPr id="16" name="Google Shape;1732;p57">
            <a:extLst>
              <a:ext uri="{FF2B5EF4-FFF2-40B4-BE49-F238E27FC236}">
                <a16:creationId xmlns:a16="http://schemas.microsoft.com/office/drawing/2014/main" id="{EAFFC6DE-6EB2-B97C-D7A0-F8E1180892D6}"/>
              </a:ext>
            </a:extLst>
          </p:cNvPr>
          <p:cNvSpPr txBox="1">
            <a:spLocks noGrp="1"/>
          </p:cNvSpPr>
          <p:nvPr>
            <p:ph type="title"/>
          </p:nvPr>
        </p:nvSpPr>
        <p:spPr>
          <a:xfrm>
            <a:off x="951661" y="616872"/>
            <a:ext cx="7086801" cy="637601"/>
          </a:xfrm>
        </p:spPr>
        <p:txBody>
          <a:bodyPr lIns="121898" tIns="121898" rIns="121898" bIns="121898"/>
          <a:lstStyle/>
          <a:p>
            <a:pPr lvl="0"/>
            <a:r>
              <a:rPr lang="en-US" b="1"/>
              <a:t>Our team</a:t>
            </a:r>
          </a:p>
        </p:txBody>
      </p:sp>
      <p:grpSp>
        <p:nvGrpSpPr>
          <p:cNvPr id="17" name="Grupo 20">
            <a:extLst>
              <a:ext uri="{FF2B5EF4-FFF2-40B4-BE49-F238E27FC236}">
                <a16:creationId xmlns:a16="http://schemas.microsoft.com/office/drawing/2014/main" id="{A367A70B-7130-AE94-4B57-42C865586AB7}"/>
              </a:ext>
            </a:extLst>
          </p:cNvPr>
          <p:cNvGrpSpPr/>
          <p:nvPr/>
        </p:nvGrpSpPr>
        <p:grpSpPr>
          <a:xfrm>
            <a:off x="11518897" y="6305546"/>
            <a:ext cx="539752" cy="376239"/>
            <a:chOff x="11518897" y="6305546"/>
            <a:chExt cx="539752" cy="376239"/>
          </a:xfrm>
        </p:grpSpPr>
        <p:sp>
          <p:nvSpPr>
            <p:cNvPr id="18" name="Freeform 5">
              <a:extLst>
                <a:ext uri="{FF2B5EF4-FFF2-40B4-BE49-F238E27FC236}">
                  <a16:creationId xmlns:a16="http://schemas.microsoft.com/office/drawing/2014/main" id="{772895AA-B13C-8A5D-2CD6-8BA1D7BEC017}"/>
                </a:ext>
              </a:extLst>
            </p:cNvPr>
            <p:cNvSpPr/>
            <p:nvPr/>
          </p:nvSpPr>
          <p:spPr>
            <a:xfrm>
              <a:off x="11691939" y="6402391"/>
              <a:ext cx="273048" cy="277813"/>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6">
              <a:extLst>
                <a:ext uri="{FF2B5EF4-FFF2-40B4-BE49-F238E27FC236}">
                  <a16:creationId xmlns:a16="http://schemas.microsoft.com/office/drawing/2014/main" id="{A348001C-9912-9432-B933-9A29C84B6FD6}"/>
                </a:ext>
              </a:extLst>
            </p:cNvPr>
            <p:cNvSpPr/>
            <p:nvPr/>
          </p:nvSpPr>
          <p:spPr>
            <a:xfrm>
              <a:off x="11612559" y="6521445"/>
              <a:ext cx="173041" cy="158748"/>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7">
              <a:extLst>
                <a:ext uri="{FF2B5EF4-FFF2-40B4-BE49-F238E27FC236}">
                  <a16:creationId xmlns:a16="http://schemas.microsoft.com/office/drawing/2014/main" id="{F6E112CE-DD92-24F9-2C31-CC1E7B01E9CA}"/>
                </a:ext>
              </a:extLst>
            </p:cNvPr>
            <p:cNvSpPr/>
            <p:nvPr/>
          </p:nvSpPr>
          <p:spPr>
            <a:xfrm>
              <a:off x="11518897" y="6626227"/>
              <a:ext cx="63495" cy="53977"/>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8">
              <a:extLst>
                <a:ext uri="{FF2B5EF4-FFF2-40B4-BE49-F238E27FC236}">
                  <a16:creationId xmlns:a16="http://schemas.microsoft.com/office/drawing/2014/main" id="{353C747E-2A8D-8EEF-DD7B-E7A51774ED68}"/>
                </a:ext>
              </a:extLst>
            </p:cNvPr>
            <p:cNvSpPr/>
            <p:nvPr/>
          </p:nvSpPr>
          <p:spPr>
            <a:xfrm>
              <a:off x="11995154" y="6627808"/>
              <a:ext cx="63495" cy="53977"/>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9">
              <a:extLst>
                <a:ext uri="{FF2B5EF4-FFF2-40B4-BE49-F238E27FC236}">
                  <a16:creationId xmlns:a16="http://schemas.microsoft.com/office/drawing/2014/main" id="{E4FBBBE1-75CD-B417-C06F-881B03491283}"/>
                </a:ext>
              </a:extLst>
            </p:cNvPr>
            <p:cNvSpPr/>
            <p:nvPr/>
          </p:nvSpPr>
          <p:spPr>
            <a:xfrm>
              <a:off x="11790365" y="6402391"/>
              <a:ext cx="95253" cy="109535"/>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0">
              <a:extLst>
                <a:ext uri="{FF2B5EF4-FFF2-40B4-BE49-F238E27FC236}">
                  <a16:creationId xmlns:a16="http://schemas.microsoft.com/office/drawing/2014/main" id="{3C11907C-10FE-2182-4D92-11B62FE03E27}"/>
                </a:ext>
              </a:extLst>
            </p:cNvPr>
            <p:cNvSpPr/>
            <p:nvPr/>
          </p:nvSpPr>
          <p:spPr>
            <a:xfrm>
              <a:off x="11903073" y="6305546"/>
              <a:ext cx="58741" cy="61914"/>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1">
              <a:extLst>
                <a:ext uri="{FF2B5EF4-FFF2-40B4-BE49-F238E27FC236}">
                  <a16:creationId xmlns:a16="http://schemas.microsoft.com/office/drawing/2014/main" id="{F8EB6F58-72A4-2C71-1D2F-0294A04826CC}"/>
                </a:ext>
              </a:extLst>
            </p:cNvPr>
            <p:cNvSpPr/>
            <p:nvPr/>
          </p:nvSpPr>
          <p:spPr>
            <a:xfrm>
              <a:off x="11609386" y="6305546"/>
              <a:ext cx="61914" cy="65086"/>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2">
              <a:extLst>
                <a:ext uri="{FF2B5EF4-FFF2-40B4-BE49-F238E27FC236}">
                  <a16:creationId xmlns:a16="http://schemas.microsoft.com/office/drawing/2014/main" id="{66360227-8034-81CC-23D1-3FF9BA0E4152}"/>
                </a:ext>
              </a:extLst>
            </p:cNvPr>
            <p:cNvSpPr/>
            <p:nvPr/>
          </p:nvSpPr>
          <p:spPr>
            <a:xfrm>
              <a:off x="11579220" y="6638928"/>
              <a:ext cx="20638" cy="41276"/>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13">
              <a:extLst>
                <a:ext uri="{FF2B5EF4-FFF2-40B4-BE49-F238E27FC236}">
                  <a16:creationId xmlns:a16="http://schemas.microsoft.com/office/drawing/2014/main" id="{C4FCA965-1CF6-5529-00B8-17601FB89345}"/>
                </a:ext>
              </a:extLst>
            </p:cNvPr>
            <p:cNvSpPr/>
            <p:nvPr/>
          </p:nvSpPr>
          <p:spPr>
            <a:xfrm>
              <a:off x="11961815" y="6642101"/>
              <a:ext cx="20638" cy="3810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14">
              <a:extLst>
                <a:ext uri="{FF2B5EF4-FFF2-40B4-BE49-F238E27FC236}">
                  <a16:creationId xmlns:a16="http://schemas.microsoft.com/office/drawing/2014/main" id="{C2C5FC63-F7CF-EB08-328C-2D4675071C17}"/>
                </a:ext>
              </a:extLst>
            </p:cNvPr>
            <p:cNvSpPr/>
            <p:nvPr/>
          </p:nvSpPr>
          <p:spPr>
            <a:xfrm>
              <a:off x="11593513" y="6642101"/>
              <a:ext cx="19046" cy="3810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5">
              <a:extLst>
                <a:ext uri="{FF2B5EF4-FFF2-40B4-BE49-F238E27FC236}">
                  <a16:creationId xmlns:a16="http://schemas.microsoft.com/office/drawing/2014/main" id="{FCB054CF-B0D1-4489-0688-DD5AA9769C69}"/>
                </a:ext>
              </a:extLst>
            </p:cNvPr>
            <p:cNvSpPr/>
            <p:nvPr/>
          </p:nvSpPr>
          <p:spPr>
            <a:xfrm>
              <a:off x="11979270" y="6638928"/>
              <a:ext cx="19046" cy="41276"/>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16">
              <a:extLst>
                <a:ext uri="{FF2B5EF4-FFF2-40B4-BE49-F238E27FC236}">
                  <a16:creationId xmlns:a16="http://schemas.microsoft.com/office/drawing/2014/main" id="{EC5B9C45-E237-38A2-6175-9B71C65C2F3A}"/>
                </a:ext>
              </a:extLst>
            </p:cNvPr>
            <p:cNvSpPr/>
            <p:nvPr/>
          </p:nvSpPr>
          <p:spPr>
            <a:xfrm>
              <a:off x="11663364" y="6367460"/>
              <a:ext cx="25402" cy="20638"/>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17">
              <a:extLst>
                <a:ext uri="{FF2B5EF4-FFF2-40B4-BE49-F238E27FC236}">
                  <a16:creationId xmlns:a16="http://schemas.microsoft.com/office/drawing/2014/main" id="{4DA18BE6-0B60-8A43-8733-4161297060F5}"/>
                </a:ext>
              </a:extLst>
            </p:cNvPr>
            <p:cNvSpPr/>
            <p:nvPr/>
          </p:nvSpPr>
          <p:spPr>
            <a:xfrm>
              <a:off x="11677646" y="6383334"/>
              <a:ext cx="23810" cy="19046"/>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Freeform 18">
              <a:extLst>
                <a:ext uri="{FF2B5EF4-FFF2-40B4-BE49-F238E27FC236}">
                  <a16:creationId xmlns:a16="http://schemas.microsoft.com/office/drawing/2014/main" id="{5118A600-3E71-59B4-5FF0-63E731DC71C5}"/>
                </a:ext>
              </a:extLst>
            </p:cNvPr>
            <p:cNvSpPr/>
            <p:nvPr/>
          </p:nvSpPr>
          <p:spPr>
            <a:xfrm>
              <a:off x="11890372" y="6369052"/>
              <a:ext cx="22229" cy="22229"/>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Freeform 19">
              <a:extLst>
                <a:ext uri="{FF2B5EF4-FFF2-40B4-BE49-F238E27FC236}">
                  <a16:creationId xmlns:a16="http://schemas.microsoft.com/office/drawing/2014/main" id="{A37F20A1-5F96-4DFC-4641-BBC528BC4C5E}"/>
                </a:ext>
              </a:extLst>
            </p:cNvPr>
            <p:cNvSpPr/>
            <p:nvPr/>
          </p:nvSpPr>
          <p:spPr>
            <a:xfrm>
              <a:off x="11876090" y="6381753"/>
              <a:ext cx="22229" cy="23810"/>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75">
    <p:bg>
      <p:bgPr>
        <a:blipFill>
          <a:blip r:embed="rId3"/>
          <a:stretch>
            <a:fillRect/>
          </a:stretch>
        </a:blipFill>
        <a:effectLst/>
      </p:bgPr>
    </p:bg>
    <p:spTree>
      <p:nvGrpSpPr>
        <p:cNvPr id="1" name=""/>
        <p:cNvGrpSpPr/>
        <p:nvPr/>
      </p:nvGrpSpPr>
      <p:grpSpPr>
        <a:xfrm>
          <a:off x="0" y="0"/>
          <a:ext cx="0" cy="0"/>
          <a:chOff x="0" y="0"/>
          <a:chExt cx="0" cy="0"/>
        </a:xfrm>
      </p:grpSpPr>
      <p:sp>
        <p:nvSpPr>
          <p:cNvPr id="2" name="Google Shape;290;p16">
            <a:extLst>
              <a:ext uri="{FF2B5EF4-FFF2-40B4-BE49-F238E27FC236}">
                <a16:creationId xmlns:a16="http://schemas.microsoft.com/office/drawing/2014/main" id="{A00DF440-B5A0-CDD2-44AE-98280A5FDFAF}"/>
              </a:ext>
            </a:extLst>
          </p:cNvPr>
          <p:cNvSpPr/>
          <p:nvPr/>
        </p:nvSpPr>
        <p:spPr>
          <a:xfrm>
            <a:off x="0" y="0"/>
            <a:ext cx="3545302"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655;p55">
            <a:extLst>
              <a:ext uri="{FF2B5EF4-FFF2-40B4-BE49-F238E27FC236}">
                <a16:creationId xmlns:a16="http://schemas.microsoft.com/office/drawing/2014/main" id="{0E52FBCB-B417-39C4-4571-705745F8E081}"/>
              </a:ext>
            </a:extLst>
          </p:cNvPr>
          <p:cNvSpPr txBox="1">
            <a:spLocks noGrp="1"/>
          </p:cNvSpPr>
          <p:nvPr>
            <p:ph type="title"/>
          </p:nvPr>
        </p:nvSpPr>
        <p:spPr>
          <a:xfrm>
            <a:off x="951003" y="3429000"/>
            <a:ext cx="10289999" cy="2618000"/>
          </a:xfrm>
        </p:spPr>
        <p:txBody>
          <a:bodyPr lIns="121898" tIns="121898" rIns="121898" bIns="121898"/>
          <a:lstStyle/>
          <a:p>
            <a:pPr lvl="0"/>
            <a:r>
              <a:rPr lang="en-US" sz="10700">
                <a:solidFill>
                  <a:srgbClr val="FFFFFF"/>
                </a:solidFill>
              </a:rPr>
              <a:t>4,498,300,000</a:t>
            </a:r>
          </a:p>
        </p:txBody>
      </p:sp>
      <p:sp>
        <p:nvSpPr>
          <p:cNvPr id="4" name="Google Shape;1656;p55">
            <a:extLst>
              <a:ext uri="{FF2B5EF4-FFF2-40B4-BE49-F238E27FC236}">
                <a16:creationId xmlns:a16="http://schemas.microsoft.com/office/drawing/2014/main" id="{50DE558A-2798-4A54-0E50-A870A89080E6}"/>
              </a:ext>
            </a:extLst>
          </p:cNvPr>
          <p:cNvSpPr txBox="1">
            <a:spLocks noGrp="1"/>
          </p:cNvSpPr>
          <p:nvPr>
            <p:ph type="body" idx="4294967295"/>
          </p:nvPr>
        </p:nvSpPr>
        <p:spPr>
          <a:xfrm>
            <a:off x="1523655" y="5684358"/>
            <a:ext cx="10289999" cy="1734397"/>
          </a:xfrm>
        </p:spPr>
        <p:txBody>
          <a:bodyPr lIns="121898" tIns="121898" rIns="121898" bIns="121898" anchorCtr="1">
            <a:noAutofit/>
          </a:bodyPr>
          <a:lstStyle/>
          <a:p>
            <a:pPr marL="0" lvl="0" indent="0" algn="ctr">
              <a:spcBef>
                <a:spcPts val="0"/>
              </a:spcBef>
              <a:spcAft>
                <a:spcPts val="2135"/>
              </a:spcAft>
              <a:buNone/>
            </a:pPr>
            <a:r>
              <a:rPr lang="en-US">
                <a:solidFill>
                  <a:srgbClr val="FFFFFF"/>
                </a:solidFill>
              </a:rPr>
              <a:t>Big numbers catch your audience’s attention</a:t>
            </a:r>
          </a:p>
        </p:txBody>
      </p:sp>
      <p:sp>
        <p:nvSpPr>
          <p:cNvPr id="5" name="Google Shape;260;p14">
            <a:extLst>
              <a:ext uri="{FF2B5EF4-FFF2-40B4-BE49-F238E27FC236}">
                <a16:creationId xmlns:a16="http://schemas.microsoft.com/office/drawing/2014/main" id="{55D185A3-8E17-4AB8-6298-F97996D217A5}"/>
              </a:ext>
            </a:extLst>
          </p:cNvPr>
          <p:cNvSpPr txBox="1"/>
          <p:nvPr/>
        </p:nvSpPr>
        <p:spPr>
          <a:xfrm>
            <a:off x="339736" y="410117"/>
            <a:ext cx="10515600" cy="757616"/>
          </a:xfrm>
          <a:prstGeom prst="rect">
            <a:avLst/>
          </a:prstGeom>
          <a:noFill/>
          <a:ln cap="flat">
            <a:noFill/>
          </a:ln>
        </p:spPr>
        <p:txBody>
          <a:bodyPr vert="horz" wrap="square" lIns="91421" tIns="45701" rIns="91421" bIns="45701"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2800" b="0" i="0" u="none" strike="noStrike" kern="0" cap="none" spc="0" baseline="0">
                <a:solidFill>
                  <a:srgbClr val="DA856D"/>
                </a:solidFill>
                <a:uFillTx/>
                <a:latin typeface="Rubik"/>
                <a:ea typeface="Rubik"/>
                <a:cs typeface="Rubik"/>
              </a:rPr>
              <a:t>Task Template 1</a:t>
            </a:r>
          </a:p>
        </p:txBody>
      </p:sp>
      <p:sp>
        <p:nvSpPr>
          <p:cNvPr id="6" name="Google Shape;261;p14">
            <a:extLst>
              <a:ext uri="{FF2B5EF4-FFF2-40B4-BE49-F238E27FC236}">
                <a16:creationId xmlns:a16="http://schemas.microsoft.com/office/drawing/2014/main" id="{3AE8E645-E86E-530F-FB34-D79255C7DBE6}"/>
              </a:ext>
            </a:extLst>
          </p:cNvPr>
          <p:cNvSpPr txBox="1"/>
          <p:nvPr/>
        </p:nvSpPr>
        <p:spPr>
          <a:xfrm>
            <a:off x="339736" y="1289916"/>
            <a:ext cx="3293961" cy="938723"/>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EXERCISE 1 / CHAPTER 1 </a:t>
            </a:r>
            <a:endParaRPr lang="en-US" sz="1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4546A"/>
                </a:solidFill>
                <a:uFillTx/>
                <a:latin typeface="Rubik"/>
                <a:ea typeface="Rubik"/>
                <a:cs typeface="Rubik"/>
              </a:rPr>
              <a:t>Write here a small description of the task or small notes to give a context about the exercise. </a:t>
            </a:r>
            <a:endParaRPr lang="en-US" sz="1400" b="0" i="0" u="none" strike="noStrike" kern="0" cap="none" spc="0" baseline="0">
              <a:solidFill>
                <a:srgbClr val="000000"/>
              </a:solidFill>
              <a:uFillTx/>
              <a:latin typeface="Arial"/>
              <a:ea typeface="Arial"/>
              <a:cs typeface="Arial"/>
            </a:endParaRPr>
          </a:p>
        </p:txBody>
      </p:sp>
      <p:sp>
        <p:nvSpPr>
          <p:cNvPr id="7" name="Google Shape;269;p14">
            <a:extLst>
              <a:ext uri="{FF2B5EF4-FFF2-40B4-BE49-F238E27FC236}">
                <a16:creationId xmlns:a16="http://schemas.microsoft.com/office/drawing/2014/main" id="{244099F9-E49A-6890-56D9-6C22E992143D}"/>
              </a:ext>
            </a:extLst>
          </p:cNvPr>
          <p:cNvSpPr/>
          <p:nvPr/>
        </p:nvSpPr>
        <p:spPr>
          <a:xfrm>
            <a:off x="339736" y="2472629"/>
            <a:ext cx="3178216" cy="156965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3A3838"/>
                </a:solidFill>
                <a:uFillTx/>
                <a:latin typeface="Rubik"/>
                <a:ea typeface="Rubik"/>
                <a:cs typeface="Rubik"/>
              </a:rPr>
              <a:t>Question, how can you solve this problem? </a:t>
            </a:r>
            <a:endParaRPr lang="en-U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78">
    <p:spTree>
      <p:nvGrpSpPr>
        <p:cNvPr id="1" name=""/>
        <p:cNvGrpSpPr/>
        <p:nvPr/>
      </p:nvGrpSpPr>
      <p:grpSpPr>
        <a:xfrm>
          <a:off x="0" y="0"/>
          <a:ext cx="0" cy="0"/>
          <a:chOff x="0" y="0"/>
          <a:chExt cx="0" cy="0"/>
        </a:xfrm>
      </p:grpSpPr>
      <p:sp>
        <p:nvSpPr>
          <p:cNvPr id="2" name="Rectángulo 36">
            <a:extLst>
              <a:ext uri="{FF2B5EF4-FFF2-40B4-BE49-F238E27FC236}">
                <a16:creationId xmlns:a16="http://schemas.microsoft.com/office/drawing/2014/main" id="{1A1AD48C-74EE-635D-D51F-D7BAA6CB7FCF}"/>
              </a:ext>
            </a:extLst>
          </p:cNvPr>
          <p:cNvSpPr/>
          <p:nvPr/>
        </p:nvSpPr>
        <p:spPr>
          <a:xfrm>
            <a:off x="0" y="0"/>
            <a:ext cx="1892972" cy="6858000"/>
          </a:xfrm>
          <a:prstGeom prst="rect">
            <a:avLst/>
          </a:pr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3" name="Rectángulo 1">
            <a:extLst>
              <a:ext uri="{FF2B5EF4-FFF2-40B4-BE49-F238E27FC236}">
                <a16:creationId xmlns:a16="http://schemas.microsoft.com/office/drawing/2014/main" id="{F64D7751-6BCD-FCF9-E6F2-228677D02C4A}"/>
              </a:ext>
            </a:extLst>
          </p:cNvPr>
          <p:cNvSpPr/>
          <p:nvPr/>
        </p:nvSpPr>
        <p:spPr>
          <a:xfrm>
            <a:off x="10299033" y="0"/>
            <a:ext cx="1892972" cy="6858000"/>
          </a:xfrm>
          <a:prstGeom prst="rect">
            <a:avLst/>
          </a:pr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4" name="Google Shape;76;p16">
            <a:extLst>
              <a:ext uri="{FF2B5EF4-FFF2-40B4-BE49-F238E27FC236}">
                <a16:creationId xmlns:a16="http://schemas.microsoft.com/office/drawing/2014/main" id="{C1F509E7-92C0-11EB-2647-7408DB46DBA4}"/>
              </a:ext>
            </a:extLst>
          </p:cNvPr>
          <p:cNvGrpSpPr/>
          <p:nvPr/>
        </p:nvGrpSpPr>
        <p:grpSpPr>
          <a:xfrm>
            <a:off x="609603" y="4250378"/>
            <a:ext cx="10972800" cy="1547603"/>
            <a:chOff x="609603" y="4250378"/>
            <a:chExt cx="10972800" cy="1547603"/>
          </a:xfrm>
        </p:grpSpPr>
        <p:sp>
          <p:nvSpPr>
            <p:cNvPr id="5" name="Google Shape;77;p16">
              <a:extLst>
                <a:ext uri="{FF2B5EF4-FFF2-40B4-BE49-F238E27FC236}">
                  <a16:creationId xmlns:a16="http://schemas.microsoft.com/office/drawing/2014/main" id="{7EBBC49F-A823-72EB-4833-0B36A55A12B2}"/>
                </a:ext>
              </a:extLst>
            </p:cNvPr>
            <p:cNvSpPr/>
            <p:nvPr/>
          </p:nvSpPr>
          <p:spPr>
            <a:xfrm>
              <a:off x="609603" y="4250378"/>
              <a:ext cx="10972800" cy="15476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7E6E6"/>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6" name="Google Shape;78;p16">
              <a:extLst>
                <a:ext uri="{FF2B5EF4-FFF2-40B4-BE49-F238E27FC236}">
                  <a16:creationId xmlns:a16="http://schemas.microsoft.com/office/drawing/2014/main" id="{75B0C678-9C73-7186-90C4-B9546E958AE7}"/>
                </a:ext>
              </a:extLst>
            </p:cNvPr>
            <p:cNvGrpSpPr/>
            <p:nvPr/>
          </p:nvGrpSpPr>
          <p:grpSpPr>
            <a:xfrm>
              <a:off x="812846" y="4470675"/>
              <a:ext cx="2640440" cy="1106981"/>
              <a:chOff x="812846" y="4470675"/>
              <a:chExt cx="2640440" cy="1106981"/>
            </a:xfrm>
          </p:grpSpPr>
          <p:sp>
            <p:nvSpPr>
              <p:cNvPr id="7" name="Google Shape;79;p16">
                <a:extLst>
                  <a:ext uri="{FF2B5EF4-FFF2-40B4-BE49-F238E27FC236}">
                    <a16:creationId xmlns:a16="http://schemas.microsoft.com/office/drawing/2014/main" id="{1971026C-139F-F294-E12D-E774DDBF0638}"/>
                  </a:ext>
                </a:extLst>
              </p:cNvPr>
              <p:cNvSpPr txBox="1"/>
              <p:nvPr/>
            </p:nvSpPr>
            <p:spPr>
              <a:xfrm>
                <a:off x="812883" y="4470675"/>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000000"/>
                    </a:solidFill>
                    <a:uFillTx/>
                    <a:latin typeface="Fira Sans Extra Condensed"/>
                    <a:ea typeface="Fira Sans Extra Condensed"/>
                    <a:cs typeface="Fira Sans Extra Condensed"/>
                  </a:rPr>
                  <a:t>Saturn</a:t>
                </a:r>
              </a:p>
            </p:txBody>
          </p:sp>
          <p:sp>
            <p:nvSpPr>
              <p:cNvPr id="8" name="Google Shape;80;p16">
                <a:extLst>
                  <a:ext uri="{FF2B5EF4-FFF2-40B4-BE49-F238E27FC236}">
                    <a16:creationId xmlns:a16="http://schemas.microsoft.com/office/drawing/2014/main" id="{6FF3BDA5-8190-792D-FC5A-DA4997EE5612}"/>
                  </a:ext>
                </a:extLst>
              </p:cNvPr>
              <p:cNvSpPr txBox="1"/>
              <p:nvPr/>
            </p:nvSpPr>
            <p:spPr>
              <a:xfrm>
                <a:off x="812846" y="4842461"/>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Saturn is a gas giant and has several rings</a:t>
                </a:r>
              </a:p>
            </p:txBody>
          </p:sp>
        </p:grpSp>
        <p:grpSp>
          <p:nvGrpSpPr>
            <p:cNvPr id="9" name="Google Shape;81;p16">
              <a:extLst>
                <a:ext uri="{FF2B5EF4-FFF2-40B4-BE49-F238E27FC236}">
                  <a16:creationId xmlns:a16="http://schemas.microsoft.com/office/drawing/2014/main" id="{38AFC4CF-6D42-9622-9808-A2956B769F34}"/>
                </a:ext>
              </a:extLst>
            </p:cNvPr>
            <p:cNvGrpSpPr/>
            <p:nvPr/>
          </p:nvGrpSpPr>
          <p:grpSpPr>
            <a:xfrm>
              <a:off x="8738719" y="4470675"/>
              <a:ext cx="2640431" cy="1106981"/>
              <a:chOff x="8738719" y="4470675"/>
              <a:chExt cx="2640431" cy="1106981"/>
            </a:xfrm>
          </p:grpSpPr>
          <p:sp>
            <p:nvSpPr>
              <p:cNvPr id="10" name="Google Shape;82;p16">
                <a:extLst>
                  <a:ext uri="{FF2B5EF4-FFF2-40B4-BE49-F238E27FC236}">
                    <a16:creationId xmlns:a16="http://schemas.microsoft.com/office/drawing/2014/main" id="{59AF76C5-9C2F-0940-E99E-78C6FA9F2E9C}"/>
                  </a:ext>
                </a:extLst>
              </p:cNvPr>
              <p:cNvSpPr txBox="1"/>
              <p:nvPr/>
            </p:nvSpPr>
            <p:spPr>
              <a:xfrm>
                <a:off x="8738747" y="4470675"/>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000000"/>
                    </a:solidFill>
                    <a:uFillTx/>
                    <a:latin typeface="Fira Sans Extra Condensed"/>
                    <a:ea typeface="Fira Sans Extra Condensed"/>
                    <a:cs typeface="Fira Sans Extra Condensed"/>
                  </a:rPr>
                  <a:t>Earth</a:t>
                </a:r>
              </a:p>
            </p:txBody>
          </p:sp>
          <p:sp>
            <p:nvSpPr>
              <p:cNvPr id="11" name="Google Shape;83;p16">
                <a:extLst>
                  <a:ext uri="{FF2B5EF4-FFF2-40B4-BE49-F238E27FC236}">
                    <a16:creationId xmlns:a16="http://schemas.microsoft.com/office/drawing/2014/main" id="{A1D66C41-B6C5-D33F-51A7-E1C467E4FAE4}"/>
                  </a:ext>
                </a:extLst>
              </p:cNvPr>
              <p:cNvSpPr txBox="1"/>
              <p:nvPr/>
            </p:nvSpPr>
            <p:spPr>
              <a:xfrm>
                <a:off x="8738719" y="4842461"/>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The Earth is the beautiful planet where we all live</a:t>
                </a:r>
              </a:p>
            </p:txBody>
          </p:sp>
        </p:grpSp>
      </p:grpSp>
      <p:grpSp>
        <p:nvGrpSpPr>
          <p:cNvPr id="12" name="Google Shape;84;p16">
            <a:extLst>
              <a:ext uri="{FF2B5EF4-FFF2-40B4-BE49-F238E27FC236}">
                <a16:creationId xmlns:a16="http://schemas.microsoft.com/office/drawing/2014/main" id="{2FB1B3DB-3CFA-5DA9-1E78-ED478FB72D30}"/>
              </a:ext>
            </a:extLst>
          </p:cNvPr>
          <p:cNvGrpSpPr/>
          <p:nvPr/>
        </p:nvGrpSpPr>
        <p:grpSpPr>
          <a:xfrm>
            <a:off x="609603" y="1972854"/>
            <a:ext cx="10972800" cy="1547603"/>
            <a:chOff x="609603" y="1972854"/>
            <a:chExt cx="10972800" cy="1547603"/>
          </a:xfrm>
        </p:grpSpPr>
        <p:sp>
          <p:nvSpPr>
            <p:cNvPr id="13" name="Google Shape;85;p16">
              <a:extLst>
                <a:ext uri="{FF2B5EF4-FFF2-40B4-BE49-F238E27FC236}">
                  <a16:creationId xmlns:a16="http://schemas.microsoft.com/office/drawing/2014/main" id="{1D9AE377-9E09-3850-5C48-FE46343F32B1}"/>
                </a:ext>
              </a:extLst>
            </p:cNvPr>
            <p:cNvSpPr/>
            <p:nvPr/>
          </p:nvSpPr>
          <p:spPr>
            <a:xfrm>
              <a:off x="609603" y="1972854"/>
              <a:ext cx="10972800" cy="15476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7E6E6"/>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14" name="Google Shape;86;p16">
              <a:extLst>
                <a:ext uri="{FF2B5EF4-FFF2-40B4-BE49-F238E27FC236}">
                  <a16:creationId xmlns:a16="http://schemas.microsoft.com/office/drawing/2014/main" id="{89853402-64C3-903A-B486-8AA2B6D5C350}"/>
                </a:ext>
              </a:extLst>
            </p:cNvPr>
            <p:cNvGrpSpPr/>
            <p:nvPr/>
          </p:nvGrpSpPr>
          <p:grpSpPr>
            <a:xfrm>
              <a:off x="812801" y="2150421"/>
              <a:ext cx="2640430" cy="1106981"/>
              <a:chOff x="812801" y="2150421"/>
              <a:chExt cx="2640430" cy="1106981"/>
            </a:xfrm>
          </p:grpSpPr>
          <p:sp>
            <p:nvSpPr>
              <p:cNvPr id="15" name="Google Shape;87;p16">
                <a:extLst>
                  <a:ext uri="{FF2B5EF4-FFF2-40B4-BE49-F238E27FC236}">
                    <a16:creationId xmlns:a16="http://schemas.microsoft.com/office/drawing/2014/main" id="{244F2E12-A4AE-6F77-9C0B-E6B3C1C1B4F4}"/>
                  </a:ext>
                </a:extLst>
              </p:cNvPr>
              <p:cNvSpPr txBox="1"/>
              <p:nvPr/>
            </p:nvSpPr>
            <p:spPr>
              <a:xfrm>
                <a:off x="812828" y="2150421"/>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000000"/>
                    </a:solidFill>
                    <a:uFillTx/>
                    <a:latin typeface="Fira Sans Extra Condensed"/>
                    <a:ea typeface="Fira Sans Extra Condensed"/>
                    <a:cs typeface="Fira Sans Extra Condensed"/>
                  </a:rPr>
                  <a:t>Venus</a:t>
                </a:r>
              </a:p>
            </p:txBody>
          </p:sp>
          <p:sp>
            <p:nvSpPr>
              <p:cNvPr id="16" name="Google Shape;88;p16">
                <a:extLst>
                  <a:ext uri="{FF2B5EF4-FFF2-40B4-BE49-F238E27FC236}">
                    <a16:creationId xmlns:a16="http://schemas.microsoft.com/office/drawing/2014/main" id="{90745129-F8FC-78B8-C0D2-A72A58CEFD32}"/>
                  </a:ext>
                </a:extLst>
              </p:cNvPr>
              <p:cNvSpPr txBox="1"/>
              <p:nvPr/>
            </p:nvSpPr>
            <p:spPr>
              <a:xfrm>
                <a:off x="812801" y="2522207"/>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Venus is terribly hot, even hotter than Mercury</a:t>
                </a:r>
              </a:p>
            </p:txBody>
          </p:sp>
        </p:grpSp>
        <p:grpSp>
          <p:nvGrpSpPr>
            <p:cNvPr id="17" name="Google Shape;89;p16">
              <a:extLst>
                <a:ext uri="{FF2B5EF4-FFF2-40B4-BE49-F238E27FC236}">
                  <a16:creationId xmlns:a16="http://schemas.microsoft.com/office/drawing/2014/main" id="{6845BC40-7052-3A03-B41C-05915677CFC5}"/>
                </a:ext>
              </a:extLst>
            </p:cNvPr>
            <p:cNvGrpSpPr/>
            <p:nvPr/>
          </p:nvGrpSpPr>
          <p:grpSpPr>
            <a:xfrm>
              <a:off x="8738719" y="2150421"/>
              <a:ext cx="2640431" cy="1106981"/>
              <a:chOff x="8738719" y="2150421"/>
              <a:chExt cx="2640431" cy="1106981"/>
            </a:xfrm>
          </p:grpSpPr>
          <p:sp>
            <p:nvSpPr>
              <p:cNvPr id="18" name="Google Shape;90;p16">
                <a:extLst>
                  <a:ext uri="{FF2B5EF4-FFF2-40B4-BE49-F238E27FC236}">
                    <a16:creationId xmlns:a16="http://schemas.microsoft.com/office/drawing/2014/main" id="{60991D9B-A85D-3F1F-1795-53FB969E5585}"/>
                  </a:ext>
                </a:extLst>
              </p:cNvPr>
              <p:cNvSpPr txBox="1"/>
              <p:nvPr/>
            </p:nvSpPr>
            <p:spPr>
              <a:xfrm>
                <a:off x="8738747" y="2150421"/>
                <a:ext cx="2640403" cy="464798"/>
              </a:xfrm>
              <a:prstGeom prst="rect">
                <a:avLst/>
              </a:prstGeom>
              <a:noFill/>
              <a:ln cap="flat">
                <a:noFill/>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000000"/>
                    </a:solidFill>
                    <a:uFillTx/>
                    <a:latin typeface="Fira Sans Extra Condensed"/>
                    <a:ea typeface="Fira Sans Extra Condensed"/>
                    <a:cs typeface="Fira Sans Extra Condensed"/>
                  </a:rPr>
                  <a:t>Mercury</a:t>
                </a:r>
              </a:p>
            </p:txBody>
          </p:sp>
          <p:sp>
            <p:nvSpPr>
              <p:cNvPr id="19" name="Google Shape;91;p16">
                <a:extLst>
                  <a:ext uri="{FF2B5EF4-FFF2-40B4-BE49-F238E27FC236}">
                    <a16:creationId xmlns:a16="http://schemas.microsoft.com/office/drawing/2014/main" id="{46619A88-B372-3A17-9536-51178529A850}"/>
                  </a:ext>
                </a:extLst>
              </p:cNvPr>
              <p:cNvSpPr txBox="1"/>
              <p:nvPr/>
            </p:nvSpPr>
            <p:spPr>
              <a:xfrm>
                <a:off x="8738719" y="2522207"/>
                <a:ext cx="2640403" cy="735195"/>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Roboto"/>
                    <a:ea typeface="Roboto"/>
                    <a:cs typeface="Roboto"/>
                  </a:rPr>
                  <a:t>Mercury is the smallest planet in the Solar System </a:t>
                </a:r>
              </a:p>
            </p:txBody>
          </p:sp>
        </p:grpSp>
      </p:grpSp>
      <p:sp>
        <p:nvSpPr>
          <p:cNvPr id="20" name="Google Shape;92;p16">
            <a:extLst>
              <a:ext uri="{FF2B5EF4-FFF2-40B4-BE49-F238E27FC236}">
                <a16:creationId xmlns:a16="http://schemas.microsoft.com/office/drawing/2014/main" id="{AD056D79-2DF5-97AB-0612-DB2B24C1A9AC}"/>
              </a:ext>
            </a:extLst>
          </p:cNvPr>
          <p:cNvSpPr txBox="1">
            <a:spLocks noGrp="1"/>
          </p:cNvSpPr>
          <p:nvPr>
            <p:ph type="title"/>
          </p:nvPr>
        </p:nvSpPr>
        <p:spPr/>
        <p:txBody>
          <a:bodyPr lIns="121898" tIns="121898" rIns="121898" bIns="121898"/>
          <a:lstStyle/>
          <a:p>
            <a:pPr lvl="0"/>
            <a:r>
              <a:rPr lang="en-US">
                <a:solidFill>
                  <a:srgbClr val="E9B6A7"/>
                </a:solidFill>
              </a:rPr>
              <a:t>Basketball Infographics</a:t>
            </a:r>
          </a:p>
        </p:txBody>
      </p:sp>
      <p:grpSp>
        <p:nvGrpSpPr>
          <p:cNvPr id="21" name="Grupo 2">
            <a:extLst>
              <a:ext uri="{FF2B5EF4-FFF2-40B4-BE49-F238E27FC236}">
                <a16:creationId xmlns:a16="http://schemas.microsoft.com/office/drawing/2014/main" id="{43D6CA23-2531-2300-2CA5-3D3C285D2AC8}"/>
              </a:ext>
            </a:extLst>
          </p:cNvPr>
          <p:cNvGrpSpPr/>
          <p:nvPr/>
        </p:nvGrpSpPr>
        <p:grpSpPr>
          <a:xfrm>
            <a:off x="3430591" y="2736854"/>
            <a:ext cx="5289548" cy="4160840"/>
            <a:chOff x="3430591" y="2736854"/>
            <a:chExt cx="5289548" cy="4160840"/>
          </a:xfrm>
        </p:grpSpPr>
        <p:sp>
          <p:nvSpPr>
            <p:cNvPr id="22" name="Freeform 5">
              <a:extLst>
                <a:ext uri="{FF2B5EF4-FFF2-40B4-BE49-F238E27FC236}">
                  <a16:creationId xmlns:a16="http://schemas.microsoft.com/office/drawing/2014/main" id="{4C41CE72-A01E-0083-B0C9-817E34419B4E}"/>
                </a:ext>
              </a:extLst>
            </p:cNvPr>
            <p:cNvSpPr/>
            <p:nvPr/>
          </p:nvSpPr>
          <p:spPr>
            <a:xfrm>
              <a:off x="3430591" y="2736854"/>
              <a:ext cx="5030791" cy="4160840"/>
            </a:xfrm>
            <a:custGeom>
              <a:avLst/>
              <a:gdLst>
                <a:gd name="f0" fmla="val 10800000"/>
                <a:gd name="f1" fmla="val 5400000"/>
                <a:gd name="f2" fmla="val 180"/>
                <a:gd name="f3" fmla="val w"/>
                <a:gd name="f4" fmla="val h"/>
                <a:gd name="f5" fmla="val 0"/>
                <a:gd name="f6" fmla="val 581"/>
                <a:gd name="f7" fmla="val 480"/>
                <a:gd name="f8" fmla="val 337"/>
                <a:gd name="f9" fmla="val 428"/>
                <a:gd name="f10" fmla="val 359"/>
                <a:gd name="f11" fmla="val 440"/>
                <a:gd name="f12" fmla="val 377"/>
                <a:gd name="f13" fmla="val 450"/>
                <a:gd name="f14" fmla="val 395"/>
                <a:gd name="f15" fmla="val 461"/>
                <a:gd name="f16" fmla="val 398"/>
                <a:gd name="f17" fmla="val 462"/>
                <a:gd name="f18" fmla="val 401"/>
                <a:gd name="f19" fmla="val 467"/>
                <a:gd name="f20" fmla="val 400"/>
                <a:gd name="f21" fmla="val 470"/>
                <a:gd name="f22" fmla="val 473"/>
                <a:gd name="f23" fmla="val 477"/>
                <a:gd name="f24" fmla="val 392"/>
                <a:gd name="f25" fmla="val 478"/>
                <a:gd name="f26" fmla="val 326"/>
                <a:gd name="f27" fmla="val 292"/>
                <a:gd name="f28" fmla="val 290"/>
                <a:gd name="f29" fmla="val 285"/>
                <a:gd name="f30" fmla="val 287"/>
                <a:gd name="f31" fmla="val 442"/>
                <a:gd name="f32" fmla="val 300"/>
                <a:gd name="f33" fmla="val 422"/>
                <a:gd name="f34" fmla="val 305"/>
                <a:gd name="f35" fmla="val 311"/>
                <a:gd name="f36" fmla="val 372"/>
                <a:gd name="f37" fmla="val 315"/>
                <a:gd name="f38" fmla="val 343"/>
                <a:gd name="f39" fmla="val 321"/>
                <a:gd name="f40" fmla="val 310"/>
                <a:gd name="f41" fmla="val 312"/>
                <a:gd name="f42" fmla="val 308"/>
                <a:gd name="f43" fmla="val 304"/>
                <a:gd name="f44" fmla="val 288"/>
                <a:gd name="f45" fmla="val 301"/>
                <a:gd name="f46" fmla="val 271"/>
                <a:gd name="f47" fmla="val 295"/>
                <a:gd name="f48" fmla="val 252"/>
                <a:gd name="f49" fmla="val 291"/>
                <a:gd name="f50" fmla="val 235"/>
                <a:gd name="f51" fmla="val 220"/>
                <a:gd name="f52" fmla="val 279"/>
                <a:gd name="f53" fmla="val 211"/>
                <a:gd name="f54" fmla="val 281"/>
                <a:gd name="f55" fmla="val 208"/>
                <a:gd name="f56" fmla="val 298"/>
                <a:gd name="f57" fmla="val 205"/>
                <a:gd name="f58" fmla="val 204"/>
                <a:gd name="f59" fmla="val 319"/>
                <a:gd name="f60" fmla="val 199"/>
                <a:gd name="f61" fmla="val 328"/>
                <a:gd name="f62" fmla="val 191"/>
                <a:gd name="f63" fmla="val 341"/>
                <a:gd name="f64" fmla="val 182"/>
                <a:gd name="f65" fmla="val 354"/>
                <a:gd name="f66" fmla="val 171"/>
                <a:gd name="f67" fmla="val 363"/>
                <a:gd name="f68" fmla="val 139"/>
                <a:gd name="f69" fmla="val 388"/>
                <a:gd name="f70" fmla="val 104"/>
                <a:gd name="f71" fmla="val 411"/>
                <a:gd name="f72" fmla="val 71"/>
                <a:gd name="f73" fmla="val 436"/>
                <a:gd name="f74" fmla="val 62"/>
                <a:gd name="f75" fmla="val 53"/>
                <a:gd name="f76" fmla="val 452"/>
                <a:gd name="f77" fmla="val 70"/>
                <a:gd name="f78" fmla="val 73"/>
                <a:gd name="f79" fmla="val 74"/>
                <a:gd name="f80" fmla="val 471"/>
                <a:gd name="f81" fmla="val 68"/>
                <a:gd name="f82" fmla="val 475"/>
                <a:gd name="f83" fmla="val 57"/>
                <a:gd name="f84" fmla="val 479"/>
                <a:gd name="f85" fmla="val 34"/>
                <a:gd name="f86" fmla="val 476"/>
                <a:gd name="f87" fmla="val 17"/>
                <a:gd name="f88" fmla="val 463"/>
                <a:gd name="f89" fmla="val 14"/>
                <a:gd name="f90" fmla="val 432"/>
                <a:gd name="f91" fmla="val 29"/>
                <a:gd name="f92" fmla="val 41"/>
                <a:gd name="f93" fmla="val 58"/>
                <a:gd name="f94" fmla="val 72"/>
                <a:gd name="f95" fmla="val 90"/>
                <a:gd name="f96" fmla="val 361"/>
                <a:gd name="f97" fmla="val 101"/>
                <a:gd name="f98" fmla="val 351"/>
                <a:gd name="f99" fmla="val 116"/>
                <a:gd name="f100" fmla="val 345"/>
                <a:gd name="f101" fmla="val 129"/>
                <a:gd name="f102" fmla="val 133"/>
                <a:gd name="f103" fmla="val 335"/>
                <a:gd name="f104" fmla="val 137"/>
                <a:gd name="f105" fmla="val 334"/>
                <a:gd name="f106" fmla="val 331"/>
                <a:gd name="f107" fmla="val 147"/>
                <a:gd name="f108" fmla="val 316"/>
                <a:gd name="f109" fmla="val 136"/>
                <a:gd name="f110" fmla="val 268"/>
                <a:gd name="f111" fmla="val 123"/>
                <a:gd name="f112" fmla="val 259"/>
                <a:gd name="f113" fmla="val 122"/>
                <a:gd name="f114" fmla="val 258"/>
                <a:gd name="f115" fmla="val 121"/>
                <a:gd name="f116" fmla="val 257"/>
                <a:gd name="f117" fmla="val 124"/>
                <a:gd name="f118" fmla="val 240"/>
                <a:gd name="f119" fmla="val 126"/>
                <a:gd name="f120" fmla="val 225"/>
                <a:gd name="f121" fmla="val 209"/>
                <a:gd name="f122" fmla="val 135"/>
                <a:gd name="f123" fmla="val 176"/>
                <a:gd name="f124" fmla="val 128"/>
                <a:gd name="f125" fmla="val 206"/>
                <a:gd name="f126" fmla="val 108"/>
                <a:gd name="f127" fmla="val 236"/>
                <a:gd name="f128" fmla="val 86"/>
                <a:gd name="f129" fmla="val 267"/>
                <a:gd name="f130" fmla="val 67"/>
                <a:gd name="f131" fmla="val 318"/>
                <a:gd name="f132" fmla="val 49"/>
                <a:gd name="f133" fmla="val 346"/>
                <a:gd name="f134" fmla="val 63"/>
                <a:gd name="f135" fmla="val 348"/>
                <a:gd name="f136" fmla="val 59"/>
                <a:gd name="f137" fmla="val 55"/>
                <a:gd name="f138" fmla="val 52"/>
                <a:gd name="f139" fmla="val 352"/>
                <a:gd name="f140" fmla="val 383"/>
                <a:gd name="f141" fmla="val 8"/>
                <a:gd name="f142" fmla="val 409"/>
                <a:gd name="f143" fmla="val 439"/>
                <a:gd name="f144" fmla="val 32"/>
                <a:gd name="f145" fmla="val 449"/>
                <a:gd name="f146" fmla="val 81"/>
                <a:gd name="f147" fmla="val 420"/>
                <a:gd name="f148" fmla="val 97"/>
                <a:gd name="f149" fmla="val 402"/>
                <a:gd name="f150" fmla="val 109"/>
                <a:gd name="f151" fmla="val 390"/>
                <a:gd name="f152" fmla="val 117"/>
                <a:gd name="f153" fmla="val 391"/>
                <a:gd name="f154" fmla="val 113"/>
                <a:gd name="f155" fmla="val 115"/>
                <a:gd name="f156" fmla="val 408"/>
                <a:gd name="f157" fmla="val 148"/>
                <a:gd name="f158" fmla="val 396"/>
                <a:gd name="f159" fmla="val 183"/>
                <a:gd name="f160" fmla="val 216"/>
                <a:gd name="f161" fmla="val 265"/>
                <a:gd name="f162" fmla="val 314"/>
                <a:gd name="f163" fmla="val 339"/>
                <a:gd name="f164" fmla="val 497"/>
                <a:gd name="f165" fmla="val 355"/>
                <a:gd name="f166" fmla="val 528"/>
                <a:gd name="f167" fmla="val 376"/>
                <a:gd name="f168" fmla="val 560"/>
                <a:gd name="f169" fmla="val 571"/>
                <a:gd name="f170" fmla="val 576"/>
                <a:gd name="f171" fmla="val 426"/>
                <a:gd name="f172" fmla="val 574"/>
                <a:gd name="f173" fmla="val 568"/>
                <a:gd name="f174" fmla="val 563"/>
                <a:gd name="f175" fmla="val 555"/>
                <a:gd name="f176" fmla="val 441"/>
                <a:gd name="f177" fmla="val 547"/>
                <a:gd name="f178" fmla="val 435"/>
                <a:gd name="f179" fmla="val 539"/>
                <a:gd name="f180" fmla="val 544"/>
                <a:gd name="f181" fmla="val 549"/>
                <a:gd name="f182" fmla="val 423"/>
                <a:gd name="f183" fmla="val 556"/>
                <a:gd name="f184" fmla="val 417"/>
                <a:gd name="f185" fmla="val 503"/>
                <a:gd name="f186" fmla="val 373"/>
                <a:gd name="f187" fmla="val 374"/>
                <a:gd name="f188" fmla="val 324"/>
                <a:gd name="f189" fmla="val 333"/>
                <a:gd name="f190" fmla="val 338"/>
                <a:gd name="f191" fmla="val 371"/>
                <a:gd name="f192" fmla="val 344"/>
                <a:gd name="f193" fmla="val 369"/>
                <a:gd name="f194" fmla="val 349"/>
                <a:gd name="f195" fmla="val 375"/>
                <a:gd name="f196" fmla="val 286"/>
                <a:gd name="f197" fmla="val 320"/>
                <a:gd name="f198" fmla="val 353"/>
                <a:gd name="f199" fmla="val 262"/>
                <a:gd name="f200" fmla="val 386"/>
                <a:gd name="f201" fmla="val 289"/>
                <a:gd name="f202" fmla="val 256"/>
                <a:gd name="f203" fmla="val 370"/>
                <a:gd name="f204" fmla="val 356"/>
                <a:gd name="f205" fmla="val 167"/>
                <a:gd name="f206" fmla="val 173"/>
                <a:gd name="f207" fmla="val 178"/>
                <a:gd name="f208" fmla="val 186"/>
                <a:gd name="f209" fmla="val 194"/>
                <a:gd name="f210" fmla="val 193"/>
                <a:gd name="f211" fmla="val 190"/>
                <a:gd name="f212" fmla="val 197"/>
                <a:gd name="f213" fmla="+- 0 0 -90"/>
                <a:gd name="f214" fmla="*/ f3 1 581"/>
                <a:gd name="f215" fmla="*/ f4 1 480"/>
                <a:gd name="f216" fmla="val f5"/>
                <a:gd name="f217" fmla="val f6"/>
                <a:gd name="f218" fmla="val f7"/>
                <a:gd name="f219" fmla="*/ f213 f0 1"/>
                <a:gd name="f220" fmla="+- f218 0 f216"/>
                <a:gd name="f221" fmla="+- f217 0 f216"/>
                <a:gd name="f222" fmla="*/ f219 1 f2"/>
                <a:gd name="f223" fmla="*/ f221 1 581"/>
                <a:gd name="f224" fmla="*/ f220 1 480"/>
                <a:gd name="f225" fmla="*/ 337 f221 1"/>
                <a:gd name="f226" fmla="*/ 428 f220 1"/>
                <a:gd name="f227" fmla="*/ 395 f221 1"/>
                <a:gd name="f228" fmla="*/ 461 f220 1"/>
                <a:gd name="f229" fmla="*/ 400 f221 1"/>
                <a:gd name="f230" fmla="*/ 470 f220 1"/>
                <a:gd name="f231" fmla="*/ 392 f221 1"/>
                <a:gd name="f232" fmla="*/ 478 f220 1"/>
                <a:gd name="f233" fmla="*/ 292 f221 1"/>
                <a:gd name="f234" fmla="*/ 477 f220 1"/>
                <a:gd name="f235" fmla="*/ 287 f221 1"/>
                <a:gd name="f236" fmla="*/ 462 f220 1"/>
                <a:gd name="f237" fmla="*/ 305 f221 1"/>
                <a:gd name="f238" fmla="*/ 401 f220 1"/>
                <a:gd name="f239" fmla="*/ 321 f221 1"/>
                <a:gd name="f240" fmla="*/ 310 f220 1"/>
                <a:gd name="f241" fmla="*/ 288 f221 1"/>
                <a:gd name="f242" fmla="*/ 301 f220 1"/>
                <a:gd name="f243" fmla="*/ 235 f221 1"/>
                <a:gd name="f244" fmla="*/ 285 f220 1"/>
                <a:gd name="f245" fmla="*/ 208 f221 1"/>
                <a:gd name="f246" fmla="*/ 298 f220 1"/>
                <a:gd name="f247" fmla="*/ 199 f221 1"/>
                <a:gd name="f248" fmla="*/ 328 f220 1"/>
                <a:gd name="f249" fmla="*/ 171 f221 1"/>
                <a:gd name="f250" fmla="*/ 363 f220 1"/>
                <a:gd name="f251" fmla="*/ 71 f221 1"/>
                <a:gd name="f252" fmla="*/ 436 f220 1"/>
                <a:gd name="f253" fmla="*/ 70 f221 1"/>
                <a:gd name="f254" fmla="*/ 73 f221 1"/>
                <a:gd name="f255" fmla="*/ 471 f220 1"/>
                <a:gd name="f256" fmla="*/ 57 f221 1"/>
                <a:gd name="f257" fmla="*/ 479 f220 1"/>
                <a:gd name="f258" fmla="*/ 0 f221 1"/>
                <a:gd name="f259" fmla="*/ 442 f220 1"/>
                <a:gd name="f260" fmla="*/ 41 f221 1"/>
                <a:gd name="f261" fmla="*/ 411 f220 1"/>
                <a:gd name="f262" fmla="*/ 90 f221 1"/>
                <a:gd name="f263" fmla="*/ 361 f220 1"/>
                <a:gd name="f264" fmla="*/ 129 f221 1"/>
                <a:gd name="f265" fmla="*/ 337 f220 1"/>
                <a:gd name="f266" fmla="*/ 139 f221 1"/>
                <a:gd name="f267" fmla="*/ 331 f220 1"/>
                <a:gd name="f268" fmla="*/ 123 f221 1"/>
                <a:gd name="f269" fmla="*/ 259 f220 1"/>
                <a:gd name="f270" fmla="*/ 122 f221 1"/>
                <a:gd name="f271" fmla="*/ 257 f220 1"/>
                <a:gd name="f272" fmla="*/ 209 f220 1"/>
                <a:gd name="f273" fmla="*/ 176 f221 1"/>
                <a:gd name="f274" fmla="*/ 128 f220 1"/>
                <a:gd name="f275" fmla="*/ 267 f221 1"/>
                <a:gd name="f276" fmla="*/ 67 f220 1"/>
                <a:gd name="f277" fmla="*/ 346 f221 1"/>
                <a:gd name="f278" fmla="*/ 63 f220 1"/>
                <a:gd name="f279" fmla="*/ 351 f221 1"/>
                <a:gd name="f280" fmla="*/ 52 f220 1"/>
                <a:gd name="f281" fmla="*/ 383 f221 1"/>
                <a:gd name="f282" fmla="*/ 8 f220 1"/>
                <a:gd name="f283" fmla="*/ 439 f221 1"/>
                <a:gd name="f284" fmla="*/ 32 f220 1"/>
                <a:gd name="f285" fmla="*/ 420 f221 1"/>
                <a:gd name="f286" fmla="*/ 97 f220 1"/>
                <a:gd name="f287" fmla="*/ 390 f221 1"/>
                <a:gd name="f288" fmla="*/ 117 f220 1"/>
                <a:gd name="f289" fmla="*/ 116 f220 1"/>
                <a:gd name="f290" fmla="*/ 398 f221 1"/>
                <a:gd name="f291" fmla="*/ 216 f220 1"/>
                <a:gd name="f292" fmla="*/ 463 f221 1"/>
                <a:gd name="f293" fmla="*/ 339 f220 1"/>
                <a:gd name="f294" fmla="*/ 560 f221 1"/>
                <a:gd name="f295" fmla="*/ 395 f220 1"/>
                <a:gd name="f296" fmla="*/ 576 f221 1"/>
                <a:gd name="f297" fmla="*/ 426 f220 1"/>
                <a:gd name="f298" fmla="*/ 563 f221 1"/>
                <a:gd name="f299" fmla="*/ 440 f220 1"/>
                <a:gd name="f300" fmla="*/ 539 f221 1"/>
                <a:gd name="f301" fmla="*/ 432 f220 1"/>
                <a:gd name="f302" fmla="*/ 556 f221 1"/>
                <a:gd name="f303" fmla="*/ 417 f220 1"/>
                <a:gd name="f304" fmla="*/ 374 f221 1"/>
                <a:gd name="f305" fmla="*/ 305 f220 1"/>
                <a:gd name="f306" fmla="*/ 333 f220 1"/>
                <a:gd name="f307" fmla="*/ 369 f221 1"/>
                <a:gd name="f308" fmla="*/ 349 f220 1"/>
                <a:gd name="f309" fmla="*/ 286 f221 1"/>
                <a:gd name="f310" fmla="*/ 208 f220 1"/>
                <a:gd name="f311" fmla="*/ 386 f221 1"/>
                <a:gd name="f312" fmla="*/ 289 f220 1"/>
                <a:gd name="f313" fmla="*/ 356 f221 1"/>
                <a:gd name="f314" fmla="*/ 167 f220 1"/>
                <a:gd name="f315" fmla="*/ 344 f221 1"/>
                <a:gd name="f316" fmla="*/ 182 f220 1"/>
                <a:gd name="f317" fmla="*/ 193 f220 1"/>
                <a:gd name="f318" fmla="+- f222 0 f1"/>
                <a:gd name="f319" fmla="*/ f225 1 581"/>
                <a:gd name="f320" fmla="*/ f226 1 480"/>
                <a:gd name="f321" fmla="*/ f227 1 581"/>
                <a:gd name="f322" fmla="*/ f228 1 480"/>
                <a:gd name="f323" fmla="*/ f229 1 581"/>
                <a:gd name="f324" fmla="*/ f230 1 480"/>
                <a:gd name="f325" fmla="*/ f231 1 581"/>
                <a:gd name="f326" fmla="*/ f232 1 480"/>
                <a:gd name="f327" fmla="*/ f233 1 581"/>
                <a:gd name="f328" fmla="*/ f234 1 480"/>
                <a:gd name="f329" fmla="*/ f235 1 581"/>
                <a:gd name="f330" fmla="*/ f236 1 480"/>
                <a:gd name="f331" fmla="*/ f237 1 581"/>
                <a:gd name="f332" fmla="*/ f238 1 480"/>
                <a:gd name="f333" fmla="*/ f239 1 581"/>
                <a:gd name="f334" fmla="*/ f240 1 480"/>
                <a:gd name="f335" fmla="*/ f241 1 581"/>
                <a:gd name="f336" fmla="*/ f242 1 480"/>
                <a:gd name="f337" fmla="*/ f243 1 581"/>
                <a:gd name="f338" fmla="*/ f244 1 480"/>
                <a:gd name="f339" fmla="*/ f245 1 581"/>
                <a:gd name="f340" fmla="*/ f246 1 480"/>
                <a:gd name="f341" fmla="*/ f247 1 581"/>
                <a:gd name="f342" fmla="*/ f248 1 480"/>
                <a:gd name="f343" fmla="*/ f249 1 581"/>
                <a:gd name="f344" fmla="*/ f250 1 480"/>
                <a:gd name="f345" fmla="*/ f251 1 581"/>
                <a:gd name="f346" fmla="*/ f252 1 480"/>
                <a:gd name="f347" fmla="*/ f253 1 581"/>
                <a:gd name="f348" fmla="*/ f254 1 581"/>
                <a:gd name="f349" fmla="*/ f255 1 480"/>
                <a:gd name="f350" fmla="*/ f256 1 581"/>
                <a:gd name="f351" fmla="*/ f257 1 480"/>
                <a:gd name="f352" fmla="*/ f258 1 581"/>
                <a:gd name="f353" fmla="*/ f259 1 480"/>
                <a:gd name="f354" fmla="*/ f260 1 581"/>
                <a:gd name="f355" fmla="*/ f261 1 480"/>
                <a:gd name="f356" fmla="*/ f262 1 581"/>
                <a:gd name="f357" fmla="*/ f263 1 480"/>
                <a:gd name="f358" fmla="*/ f264 1 581"/>
                <a:gd name="f359" fmla="*/ f265 1 480"/>
                <a:gd name="f360" fmla="*/ f266 1 581"/>
                <a:gd name="f361" fmla="*/ f267 1 480"/>
                <a:gd name="f362" fmla="*/ f268 1 581"/>
                <a:gd name="f363" fmla="*/ f269 1 480"/>
                <a:gd name="f364" fmla="*/ f270 1 581"/>
                <a:gd name="f365" fmla="*/ f271 1 480"/>
                <a:gd name="f366" fmla="*/ f272 1 480"/>
                <a:gd name="f367" fmla="*/ f273 1 581"/>
                <a:gd name="f368" fmla="*/ f274 1 480"/>
                <a:gd name="f369" fmla="*/ f275 1 581"/>
                <a:gd name="f370" fmla="*/ f276 1 480"/>
                <a:gd name="f371" fmla="*/ f277 1 581"/>
                <a:gd name="f372" fmla="*/ f278 1 480"/>
                <a:gd name="f373" fmla="*/ f279 1 581"/>
                <a:gd name="f374" fmla="*/ f280 1 480"/>
                <a:gd name="f375" fmla="*/ f281 1 581"/>
                <a:gd name="f376" fmla="*/ f282 1 480"/>
                <a:gd name="f377" fmla="*/ f283 1 581"/>
                <a:gd name="f378" fmla="*/ f284 1 480"/>
                <a:gd name="f379" fmla="*/ f285 1 581"/>
                <a:gd name="f380" fmla="*/ f286 1 480"/>
                <a:gd name="f381" fmla="*/ f287 1 581"/>
                <a:gd name="f382" fmla="*/ f288 1 480"/>
                <a:gd name="f383" fmla="*/ f289 1 480"/>
                <a:gd name="f384" fmla="*/ f290 1 581"/>
                <a:gd name="f385" fmla="*/ f291 1 480"/>
                <a:gd name="f386" fmla="*/ f292 1 581"/>
                <a:gd name="f387" fmla="*/ f293 1 480"/>
                <a:gd name="f388" fmla="*/ f294 1 581"/>
                <a:gd name="f389" fmla="*/ f295 1 480"/>
                <a:gd name="f390" fmla="*/ f296 1 581"/>
                <a:gd name="f391" fmla="*/ f297 1 480"/>
                <a:gd name="f392" fmla="*/ f298 1 581"/>
                <a:gd name="f393" fmla="*/ f299 1 480"/>
                <a:gd name="f394" fmla="*/ f300 1 581"/>
                <a:gd name="f395" fmla="*/ f301 1 480"/>
                <a:gd name="f396" fmla="*/ f302 1 581"/>
                <a:gd name="f397" fmla="*/ f303 1 480"/>
                <a:gd name="f398" fmla="*/ f304 1 581"/>
                <a:gd name="f399" fmla="*/ f305 1 480"/>
                <a:gd name="f400" fmla="*/ f306 1 480"/>
                <a:gd name="f401" fmla="*/ f307 1 581"/>
                <a:gd name="f402" fmla="*/ f308 1 480"/>
                <a:gd name="f403" fmla="*/ f309 1 581"/>
                <a:gd name="f404" fmla="*/ f310 1 480"/>
                <a:gd name="f405" fmla="*/ f311 1 581"/>
                <a:gd name="f406" fmla="*/ f312 1 480"/>
                <a:gd name="f407" fmla="*/ f313 1 581"/>
                <a:gd name="f408" fmla="*/ f314 1 480"/>
                <a:gd name="f409" fmla="*/ f315 1 581"/>
                <a:gd name="f410" fmla="*/ f316 1 480"/>
                <a:gd name="f411" fmla="*/ f317 1 480"/>
                <a:gd name="f412" fmla="*/ 0 1 f223"/>
                <a:gd name="f413" fmla="*/ f217 1 f223"/>
                <a:gd name="f414" fmla="*/ 0 1 f224"/>
                <a:gd name="f415" fmla="*/ f218 1 f224"/>
                <a:gd name="f416" fmla="*/ f319 1 f223"/>
                <a:gd name="f417" fmla="*/ f320 1 f224"/>
                <a:gd name="f418" fmla="*/ f321 1 f223"/>
                <a:gd name="f419" fmla="*/ f322 1 f224"/>
                <a:gd name="f420" fmla="*/ f323 1 f223"/>
                <a:gd name="f421" fmla="*/ f324 1 f224"/>
                <a:gd name="f422" fmla="*/ f325 1 f223"/>
                <a:gd name="f423" fmla="*/ f326 1 f224"/>
                <a:gd name="f424" fmla="*/ f327 1 f223"/>
                <a:gd name="f425" fmla="*/ f328 1 f224"/>
                <a:gd name="f426" fmla="*/ f329 1 f223"/>
                <a:gd name="f427" fmla="*/ f330 1 f224"/>
                <a:gd name="f428" fmla="*/ f331 1 f223"/>
                <a:gd name="f429" fmla="*/ f332 1 f224"/>
                <a:gd name="f430" fmla="*/ f333 1 f223"/>
                <a:gd name="f431" fmla="*/ f334 1 f224"/>
                <a:gd name="f432" fmla="*/ f335 1 f223"/>
                <a:gd name="f433" fmla="*/ f336 1 f224"/>
                <a:gd name="f434" fmla="*/ f337 1 f223"/>
                <a:gd name="f435" fmla="*/ f338 1 f224"/>
                <a:gd name="f436" fmla="*/ f339 1 f223"/>
                <a:gd name="f437" fmla="*/ f340 1 f224"/>
                <a:gd name="f438" fmla="*/ f341 1 f223"/>
                <a:gd name="f439" fmla="*/ f342 1 f224"/>
                <a:gd name="f440" fmla="*/ f343 1 f223"/>
                <a:gd name="f441" fmla="*/ f344 1 f224"/>
                <a:gd name="f442" fmla="*/ f345 1 f223"/>
                <a:gd name="f443" fmla="*/ f346 1 f224"/>
                <a:gd name="f444" fmla="*/ f347 1 f223"/>
                <a:gd name="f445" fmla="*/ f348 1 f223"/>
                <a:gd name="f446" fmla="*/ f349 1 f224"/>
                <a:gd name="f447" fmla="*/ f350 1 f223"/>
                <a:gd name="f448" fmla="*/ f351 1 f224"/>
                <a:gd name="f449" fmla="*/ f352 1 f223"/>
                <a:gd name="f450" fmla="*/ f353 1 f224"/>
                <a:gd name="f451" fmla="*/ f354 1 f223"/>
                <a:gd name="f452" fmla="*/ f355 1 f224"/>
                <a:gd name="f453" fmla="*/ f356 1 f223"/>
                <a:gd name="f454" fmla="*/ f357 1 f224"/>
                <a:gd name="f455" fmla="*/ f358 1 f223"/>
                <a:gd name="f456" fmla="*/ f359 1 f224"/>
                <a:gd name="f457" fmla="*/ f360 1 f223"/>
                <a:gd name="f458" fmla="*/ f361 1 f224"/>
                <a:gd name="f459" fmla="*/ f362 1 f223"/>
                <a:gd name="f460" fmla="*/ f363 1 f224"/>
                <a:gd name="f461" fmla="*/ f364 1 f223"/>
                <a:gd name="f462" fmla="*/ f365 1 f224"/>
                <a:gd name="f463" fmla="*/ f366 1 f224"/>
                <a:gd name="f464" fmla="*/ f367 1 f223"/>
                <a:gd name="f465" fmla="*/ f368 1 f224"/>
                <a:gd name="f466" fmla="*/ f369 1 f223"/>
                <a:gd name="f467" fmla="*/ f370 1 f224"/>
                <a:gd name="f468" fmla="*/ f371 1 f223"/>
                <a:gd name="f469" fmla="*/ f372 1 f224"/>
                <a:gd name="f470" fmla="*/ f373 1 f223"/>
                <a:gd name="f471" fmla="*/ f374 1 f224"/>
                <a:gd name="f472" fmla="*/ f375 1 f223"/>
                <a:gd name="f473" fmla="*/ f376 1 f224"/>
                <a:gd name="f474" fmla="*/ f377 1 f223"/>
                <a:gd name="f475" fmla="*/ f378 1 f224"/>
                <a:gd name="f476" fmla="*/ f379 1 f223"/>
                <a:gd name="f477" fmla="*/ f380 1 f224"/>
                <a:gd name="f478" fmla="*/ f381 1 f223"/>
                <a:gd name="f479" fmla="*/ f382 1 f224"/>
                <a:gd name="f480" fmla="*/ f383 1 f224"/>
                <a:gd name="f481" fmla="*/ f384 1 f223"/>
                <a:gd name="f482" fmla="*/ f385 1 f224"/>
                <a:gd name="f483" fmla="*/ f386 1 f223"/>
                <a:gd name="f484" fmla="*/ f387 1 f224"/>
                <a:gd name="f485" fmla="*/ f388 1 f223"/>
                <a:gd name="f486" fmla="*/ f389 1 f224"/>
                <a:gd name="f487" fmla="*/ f390 1 f223"/>
                <a:gd name="f488" fmla="*/ f391 1 f224"/>
                <a:gd name="f489" fmla="*/ f392 1 f223"/>
                <a:gd name="f490" fmla="*/ f393 1 f224"/>
                <a:gd name="f491" fmla="*/ f394 1 f223"/>
                <a:gd name="f492" fmla="*/ f395 1 f224"/>
                <a:gd name="f493" fmla="*/ f396 1 f223"/>
                <a:gd name="f494" fmla="*/ f397 1 f224"/>
                <a:gd name="f495" fmla="*/ f398 1 f223"/>
                <a:gd name="f496" fmla="*/ f399 1 f224"/>
                <a:gd name="f497" fmla="*/ f400 1 f224"/>
                <a:gd name="f498" fmla="*/ f401 1 f223"/>
                <a:gd name="f499" fmla="*/ f402 1 f224"/>
                <a:gd name="f500" fmla="*/ f403 1 f223"/>
                <a:gd name="f501" fmla="*/ f404 1 f224"/>
                <a:gd name="f502" fmla="*/ f405 1 f223"/>
                <a:gd name="f503" fmla="*/ f406 1 f224"/>
                <a:gd name="f504" fmla="*/ f407 1 f223"/>
                <a:gd name="f505" fmla="*/ f408 1 f224"/>
                <a:gd name="f506" fmla="*/ f409 1 f223"/>
                <a:gd name="f507" fmla="*/ f410 1 f224"/>
                <a:gd name="f508" fmla="*/ f411 1 f224"/>
                <a:gd name="f509" fmla="*/ f412 f214 1"/>
                <a:gd name="f510" fmla="*/ f413 f214 1"/>
                <a:gd name="f511" fmla="*/ f415 f215 1"/>
                <a:gd name="f512" fmla="*/ f414 f215 1"/>
                <a:gd name="f513" fmla="*/ f416 f214 1"/>
                <a:gd name="f514" fmla="*/ f417 f215 1"/>
                <a:gd name="f515" fmla="*/ f418 f214 1"/>
                <a:gd name="f516" fmla="*/ f419 f215 1"/>
                <a:gd name="f517" fmla="*/ f420 f214 1"/>
                <a:gd name="f518" fmla="*/ f421 f215 1"/>
                <a:gd name="f519" fmla="*/ f422 f214 1"/>
                <a:gd name="f520" fmla="*/ f423 f215 1"/>
                <a:gd name="f521" fmla="*/ f424 f214 1"/>
                <a:gd name="f522" fmla="*/ f425 f215 1"/>
                <a:gd name="f523" fmla="*/ f426 f214 1"/>
                <a:gd name="f524" fmla="*/ f427 f215 1"/>
                <a:gd name="f525" fmla="*/ f428 f214 1"/>
                <a:gd name="f526" fmla="*/ f429 f215 1"/>
                <a:gd name="f527" fmla="*/ f430 f214 1"/>
                <a:gd name="f528" fmla="*/ f431 f215 1"/>
                <a:gd name="f529" fmla="*/ f432 f214 1"/>
                <a:gd name="f530" fmla="*/ f433 f215 1"/>
                <a:gd name="f531" fmla="*/ f434 f214 1"/>
                <a:gd name="f532" fmla="*/ f435 f215 1"/>
                <a:gd name="f533" fmla="*/ f436 f214 1"/>
                <a:gd name="f534" fmla="*/ f437 f215 1"/>
                <a:gd name="f535" fmla="*/ f438 f214 1"/>
                <a:gd name="f536" fmla="*/ f439 f215 1"/>
                <a:gd name="f537" fmla="*/ f440 f214 1"/>
                <a:gd name="f538" fmla="*/ f441 f215 1"/>
                <a:gd name="f539" fmla="*/ f442 f214 1"/>
                <a:gd name="f540" fmla="*/ f443 f215 1"/>
                <a:gd name="f541" fmla="*/ f444 f214 1"/>
                <a:gd name="f542" fmla="*/ f445 f214 1"/>
                <a:gd name="f543" fmla="*/ f446 f215 1"/>
                <a:gd name="f544" fmla="*/ f447 f214 1"/>
                <a:gd name="f545" fmla="*/ f448 f215 1"/>
                <a:gd name="f546" fmla="*/ f449 f214 1"/>
                <a:gd name="f547" fmla="*/ f450 f215 1"/>
                <a:gd name="f548" fmla="*/ f451 f214 1"/>
                <a:gd name="f549" fmla="*/ f452 f215 1"/>
                <a:gd name="f550" fmla="*/ f453 f214 1"/>
                <a:gd name="f551" fmla="*/ f454 f215 1"/>
                <a:gd name="f552" fmla="*/ f455 f214 1"/>
                <a:gd name="f553" fmla="*/ f456 f215 1"/>
                <a:gd name="f554" fmla="*/ f457 f214 1"/>
                <a:gd name="f555" fmla="*/ f458 f215 1"/>
                <a:gd name="f556" fmla="*/ f459 f214 1"/>
                <a:gd name="f557" fmla="*/ f460 f215 1"/>
                <a:gd name="f558" fmla="*/ f461 f214 1"/>
                <a:gd name="f559" fmla="*/ f462 f215 1"/>
                <a:gd name="f560" fmla="*/ f463 f215 1"/>
                <a:gd name="f561" fmla="*/ f464 f214 1"/>
                <a:gd name="f562" fmla="*/ f465 f215 1"/>
                <a:gd name="f563" fmla="*/ f466 f214 1"/>
                <a:gd name="f564" fmla="*/ f467 f215 1"/>
                <a:gd name="f565" fmla="*/ f468 f214 1"/>
                <a:gd name="f566" fmla="*/ f469 f215 1"/>
                <a:gd name="f567" fmla="*/ f470 f214 1"/>
                <a:gd name="f568" fmla="*/ f471 f215 1"/>
                <a:gd name="f569" fmla="*/ f472 f214 1"/>
                <a:gd name="f570" fmla="*/ f473 f215 1"/>
                <a:gd name="f571" fmla="*/ f474 f214 1"/>
                <a:gd name="f572" fmla="*/ f475 f215 1"/>
                <a:gd name="f573" fmla="*/ f476 f214 1"/>
                <a:gd name="f574" fmla="*/ f477 f215 1"/>
                <a:gd name="f575" fmla="*/ f478 f214 1"/>
                <a:gd name="f576" fmla="*/ f479 f215 1"/>
                <a:gd name="f577" fmla="*/ f480 f215 1"/>
                <a:gd name="f578" fmla="*/ f481 f214 1"/>
                <a:gd name="f579" fmla="*/ f482 f215 1"/>
                <a:gd name="f580" fmla="*/ f483 f214 1"/>
                <a:gd name="f581" fmla="*/ f484 f215 1"/>
                <a:gd name="f582" fmla="*/ f485 f214 1"/>
                <a:gd name="f583" fmla="*/ f486 f215 1"/>
                <a:gd name="f584" fmla="*/ f487 f214 1"/>
                <a:gd name="f585" fmla="*/ f488 f215 1"/>
                <a:gd name="f586" fmla="*/ f489 f214 1"/>
                <a:gd name="f587" fmla="*/ f490 f215 1"/>
                <a:gd name="f588" fmla="*/ f491 f214 1"/>
                <a:gd name="f589" fmla="*/ f492 f215 1"/>
                <a:gd name="f590" fmla="*/ f493 f214 1"/>
                <a:gd name="f591" fmla="*/ f494 f215 1"/>
                <a:gd name="f592" fmla="*/ f495 f214 1"/>
                <a:gd name="f593" fmla="*/ f496 f215 1"/>
                <a:gd name="f594" fmla="*/ f497 f215 1"/>
                <a:gd name="f595" fmla="*/ f498 f214 1"/>
                <a:gd name="f596" fmla="*/ f499 f215 1"/>
                <a:gd name="f597" fmla="*/ f500 f214 1"/>
                <a:gd name="f598" fmla="*/ f501 f215 1"/>
                <a:gd name="f599" fmla="*/ f502 f214 1"/>
                <a:gd name="f600" fmla="*/ f503 f215 1"/>
                <a:gd name="f601" fmla="*/ f504 f214 1"/>
                <a:gd name="f602" fmla="*/ f505 f215 1"/>
                <a:gd name="f603" fmla="*/ f506 f214 1"/>
                <a:gd name="f604" fmla="*/ f507 f215 1"/>
                <a:gd name="f605" fmla="*/ f508 f215 1"/>
              </a:gdLst>
              <a:ahLst/>
              <a:cxnLst>
                <a:cxn ang="3cd4">
                  <a:pos x="hc" y="t"/>
                </a:cxn>
                <a:cxn ang="0">
                  <a:pos x="r" y="vc"/>
                </a:cxn>
                <a:cxn ang="cd4">
                  <a:pos x="hc" y="b"/>
                </a:cxn>
                <a:cxn ang="cd2">
                  <a:pos x="l" y="vc"/>
                </a:cxn>
                <a:cxn ang="f318">
                  <a:pos x="f513" y="f514"/>
                </a:cxn>
                <a:cxn ang="f318">
                  <a:pos x="f515" y="f516"/>
                </a:cxn>
                <a:cxn ang="f318">
                  <a:pos x="f517" y="f518"/>
                </a:cxn>
                <a:cxn ang="f318">
                  <a:pos x="f519" y="f520"/>
                </a:cxn>
                <a:cxn ang="f318">
                  <a:pos x="f521" y="f522"/>
                </a:cxn>
                <a:cxn ang="f318">
                  <a:pos x="f523" y="f524"/>
                </a:cxn>
                <a:cxn ang="f318">
                  <a:pos x="f525" y="f526"/>
                </a:cxn>
                <a:cxn ang="f318">
                  <a:pos x="f527" y="f528"/>
                </a:cxn>
                <a:cxn ang="f318">
                  <a:pos x="f529" y="f530"/>
                </a:cxn>
                <a:cxn ang="f318">
                  <a:pos x="f531" y="f532"/>
                </a:cxn>
                <a:cxn ang="f318">
                  <a:pos x="f533" y="f534"/>
                </a:cxn>
                <a:cxn ang="f318">
                  <a:pos x="f535" y="f536"/>
                </a:cxn>
                <a:cxn ang="f318">
                  <a:pos x="f537" y="f538"/>
                </a:cxn>
                <a:cxn ang="f318">
                  <a:pos x="f539" y="f540"/>
                </a:cxn>
                <a:cxn ang="f318">
                  <a:pos x="f541" y="f516"/>
                </a:cxn>
                <a:cxn ang="f318">
                  <a:pos x="f542" y="f543"/>
                </a:cxn>
                <a:cxn ang="f318">
                  <a:pos x="f544" y="f545"/>
                </a:cxn>
                <a:cxn ang="f318">
                  <a:pos x="f546" y="f547"/>
                </a:cxn>
                <a:cxn ang="f318">
                  <a:pos x="f548" y="f549"/>
                </a:cxn>
                <a:cxn ang="f318">
                  <a:pos x="f550" y="f551"/>
                </a:cxn>
                <a:cxn ang="f318">
                  <a:pos x="f552" y="f553"/>
                </a:cxn>
                <a:cxn ang="f318">
                  <a:pos x="f554" y="f555"/>
                </a:cxn>
                <a:cxn ang="f318">
                  <a:pos x="f556" y="f557"/>
                </a:cxn>
                <a:cxn ang="f318">
                  <a:pos x="f558" y="f559"/>
                </a:cxn>
                <a:cxn ang="f318">
                  <a:pos x="f552" y="f560"/>
                </a:cxn>
                <a:cxn ang="f318">
                  <a:pos x="f561" y="f562"/>
                </a:cxn>
                <a:cxn ang="f318">
                  <a:pos x="f563" y="f564"/>
                </a:cxn>
                <a:cxn ang="f318">
                  <a:pos x="f565" y="f566"/>
                </a:cxn>
                <a:cxn ang="f318">
                  <a:pos x="f567" y="f568"/>
                </a:cxn>
                <a:cxn ang="f318">
                  <a:pos x="f569" y="f570"/>
                </a:cxn>
                <a:cxn ang="f318">
                  <a:pos x="f571" y="f572"/>
                </a:cxn>
                <a:cxn ang="f318">
                  <a:pos x="f573" y="f574"/>
                </a:cxn>
                <a:cxn ang="f318">
                  <a:pos x="f575" y="f576"/>
                </a:cxn>
                <a:cxn ang="f318">
                  <a:pos x="f575" y="f577"/>
                </a:cxn>
                <a:cxn ang="f318">
                  <a:pos x="f578" y="f579"/>
                </a:cxn>
                <a:cxn ang="f318">
                  <a:pos x="f580" y="f581"/>
                </a:cxn>
                <a:cxn ang="f318">
                  <a:pos x="f582" y="f583"/>
                </a:cxn>
                <a:cxn ang="f318">
                  <a:pos x="f584" y="f585"/>
                </a:cxn>
                <a:cxn ang="f318">
                  <a:pos x="f586" y="f587"/>
                </a:cxn>
                <a:cxn ang="f318">
                  <a:pos x="f588" y="f589"/>
                </a:cxn>
                <a:cxn ang="f318">
                  <a:pos x="f590" y="f591"/>
                </a:cxn>
                <a:cxn ang="f318">
                  <a:pos x="f592" y="f593"/>
                </a:cxn>
                <a:cxn ang="f318">
                  <a:pos x="f592" y="f594"/>
                </a:cxn>
                <a:cxn ang="f318">
                  <a:pos x="f595" y="f596"/>
                </a:cxn>
                <a:cxn ang="f318">
                  <a:pos x="f513" y="f514"/>
                </a:cxn>
                <a:cxn ang="f318">
                  <a:pos x="f597" y="f598"/>
                </a:cxn>
                <a:cxn ang="f318">
                  <a:pos x="f599" y="f600"/>
                </a:cxn>
                <a:cxn ang="f318">
                  <a:pos x="f601" y="f602"/>
                </a:cxn>
                <a:cxn ang="f318">
                  <a:pos x="f603" y="f604"/>
                </a:cxn>
                <a:cxn ang="f318">
                  <a:pos x="f527" y="f605"/>
                </a:cxn>
                <a:cxn ang="f318">
                  <a:pos x="f597" y="f598"/>
                </a:cxn>
              </a:cxnLst>
              <a:rect l="f509" t="f512" r="f510" b="f511"/>
              <a:pathLst>
                <a:path w="581" h="480">
                  <a:moveTo>
                    <a:pt x="f8" y="f9"/>
                  </a:moveTo>
                  <a:cubicBezTo>
                    <a:pt x="f10" y="f11"/>
                    <a:pt x="f12" y="f13"/>
                    <a:pt x="f14" y="f15"/>
                  </a:cubicBezTo>
                  <a:cubicBezTo>
                    <a:pt x="f16" y="f17"/>
                    <a:pt x="f18" y="f19"/>
                    <a:pt x="f20" y="f21"/>
                  </a:cubicBezTo>
                  <a:cubicBezTo>
                    <a:pt x="f20" y="f22"/>
                    <a:pt x="f14" y="f23"/>
                    <a:pt x="f24" y="f25"/>
                  </a:cubicBezTo>
                  <a:cubicBezTo>
                    <a:pt x="f10" y="f25"/>
                    <a:pt x="f26" y="f25"/>
                    <a:pt x="f27" y="f23"/>
                  </a:cubicBezTo>
                  <a:cubicBezTo>
                    <a:pt x="f28" y="f23"/>
                    <a:pt x="f29" y="f19"/>
                    <a:pt x="f30" y="f17"/>
                  </a:cubicBezTo>
                  <a:cubicBezTo>
                    <a:pt x="f27" y="f31"/>
                    <a:pt x="f32" y="f33"/>
                    <a:pt x="f34" y="f18"/>
                  </a:cubicBezTo>
                  <a:cubicBezTo>
                    <a:pt x="f35" y="f36"/>
                    <a:pt x="f37" y="f38"/>
                    <a:pt x="f39" y="f40"/>
                  </a:cubicBezTo>
                  <a:cubicBezTo>
                    <a:pt x="f41" y="f42"/>
                    <a:pt x="f32" y="f43"/>
                    <a:pt x="f44" y="f45"/>
                  </a:cubicBezTo>
                  <a:cubicBezTo>
                    <a:pt x="f46" y="f47"/>
                    <a:pt x="f48" y="f49"/>
                    <a:pt x="f50" y="f29"/>
                  </a:cubicBezTo>
                  <a:cubicBezTo>
                    <a:pt x="f51" y="f52"/>
                    <a:pt x="f53" y="f54"/>
                    <a:pt x="f55" y="f56"/>
                  </a:cubicBezTo>
                  <a:cubicBezTo>
                    <a:pt x="f57" y="f42"/>
                    <a:pt x="f58" y="f59"/>
                    <a:pt x="f60" y="f61"/>
                  </a:cubicBezTo>
                  <a:cubicBezTo>
                    <a:pt x="f62" y="f63"/>
                    <a:pt x="f64" y="f65"/>
                    <a:pt x="f66" y="f67"/>
                  </a:cubicBezTo>
                  <a:cubicBezTo>
                    <a:pt x="f68" y="f69"/>
                    <a:pt x="f70" y="f71"/>
                    <a:pt x="f72" y="f73"/>
                  </a:cubicBezTo>
                  <a:cubicBezTo>
                    <a:pt x="f74" y="f31"/>
                    <a:pt x="f75" y="f76"/>
                    <a:pt x="f77" y="f15"/>
                  </a:cubicBezTo>
                  <a:cubicBezTo>
                    <a:pt x="f78" y="f17"/>
                    <a:pt x="f79" y="f21"/>
                    <a:pt x="f78" y="f80"/>
                  </a:cubicBezTo>
                  <a:cubicBezTo>
                    <a:pt x="f81" y="f82"/>
                    <a:pt x="f74" y="f7"/>
                    <a:pt x="f83" y="f84"/>
                  </a:cubicBezTo>
                  <a:cubicBezTo>
                    <a:pt x="f85" y="f86"/>
                    <a:pt x="f87" y="f88"/>
                    <a:pt x="f5" y="f31"/>
                  </a:cubicBezTo>
                  <a:cubicBezTo>
                    <a:pt x="f89" y="f90"/>
                    <a:pt x="f91" y="f33"/>
                    <a:pt x="f92" y="f71"/>
                  </a:cubicBezTo>
                  <a:cubicBezTo>
                    <a:pt x="f93" y="f14"/>
                    <a:pt x="f94" y="f12"/>
                    <a:pt x="f95" y="f96"/>
                  </a:cubicBezTo>
                  <a:cubicBezTo>
                    <a:pt x="f97" y="f98"/>
                    <a:pt x="f99" y="f100"/>
                    <a:pt x="f101" y="f8"/>
                  </a:cubicBezTo>
                  <a:cubicBezTo>
                    <a:pt x="f102" y="f103"/>
                    <a:pt x="f104" y="f105"/>
                    <a:pt x="f68" y="f106"/>
                  </a:cubicBezTo>
                  <a:cubicBezTo>
                    <a:pt x="f107" y="f108"/>
                    <a:pt x="f109" y="f110"/>
                    <a:pt x="f111" y="f112"/>
                  </a:cubicBezTo>
                  <a:cubicBezTo>
                    <a:pt x="f113" y="f114"/>
                    <a:pt x="f115" y="f116"/>
                    <a:pt x="f113" y="f116"/>
                  </a:cubicBezTo>
                  <a:cubicBezTo>
                    <a:pt x="f117" y="f118"/>
                    <a:pt x="f119" y="f120"/>
                    <a:pt x="f101" y="f121"/>
                  </a:cubicBezTo>
                  <a:cubicBezTo>
                    <a:pt x="f122" y="f123"/>
                    <a:pt x="f107" y="f107"/>
                    <a:pt x="f123" y="f124"/>
                  </a:cubicBezTo>
                  <a:cubicBezTo>
                    <a:pt x="f125" y="f126"/>
                    <a:pt x="f127" y="f128"/>
                    <a:pt x="f129" y="f130"/>
                  </a:cubicBezTo>
                  <a:cubicBezTo>
                    <a:pt x="f49" y="f75"/>
                    <a:pt x="f131" y="f132"/>
                    <a:pt x="f133" y="f134"/>
                  </a:cubicBezTo>
                  <a:cubicBezTo>
                    <a:pt x="f135" y="f136"/>
                    <a:pt x="f98" y="f137"/>
                    <a:pt x="f98" y="f138"/>
                  </a:cubicBezTo>
                  <a:cubicBezTo>
                    <a:pt x="f139" y="f87"/>
                    <a:pt x="f139" y="f87"/>
                    <a:pt x="f140" y="f141"/>
                  </a:cubicBezTo>
                  <a:cubicBezTo>
                    <a:pt x="f142" y="f5"/>
                    <a:pt x="f9" y="f141"/>
                    <a:pt x="f143" y="f144"/>
                  </a:cubicBezTo>
                  <a:cubicBezTo>
                    <a:pt x="f145" y="f138"/>
                    <a:pt x="f11" y="f146"/>
                    <a:pt x="f147" y="f148"/>
                  </a:cubicBezTo>
                  <a:cubicBezTo>
                    <a:pt x="f71" y="f70"/>
                    <a:pt x="f149" y="f150"/>
                    <a:pt x="f151" y="f152"/>
                  </a:cubicBezTo>
                  <a:cubicBezTo>
                    <a:pt x="f153" y="f154"/>
                    <a:pt x="f151" y="f155"/>
                    <a:pt x="f151" y="f99"/>
                  </a:cubicBezTo>
                  <a:cubicBezTo>
                    <a:pt x="f156" y="f157"/>
                    <a:pt x="f158" y="f159"/>
                    <a:pt x="f16" y="f160"/>
                  </a:cubicBezTo>
                  <a:cubicBezTo>
                    <a:pt x="f20" y="f161"/>
                    <a:pt x="f142" y="f162"/>
                    <a:pt x="f88" y="f163"/>
                  </a:cubicBezTo>
                  <a:cubicBezTo>
                    <a:pt x="f164" y="f165"/>
                    <a:pt x="f166" y="f167"/>
                    <a:pt x="f168" y="f14"/>
                  </a:cubicBezTo>
                  <a:cubicBezTo>
                    <a:pt x="f169" y="f149"/>
                    <a:pt x="f6" y="f71"/>
                    <a:pt x="f170" y="f171"/>
                  </a:cubicBezTo>
                  <a:cubicBezTo>
                    <a:pt x="f172" y="f90"/>
                    <a:pt x="f173" y="f11"/>
                    <a:pt x="f174" y="f11"/>
                  </a:cubicBezTo>
                  <a:cubicBezTo>
                    <a:pt x="f175" y="f176"/>
                    <a:pt x="f177" y="f178"/>
                    <a:pt x="f179" y="f90"/>
                  </a:cubicBezTo>
                  <a:cubicBezTo>
                    <a:pt x="f180" y="f9"/>
                    <a:pt x="f181" y="f182"/>
                    <a:pt x="f183" y="f184"/>
                  </a:cubicBezTo>
                  <a:cubicBezTo>
                    <a:pt x="f185" y="f186"/>
                    <a:pt x="f73" y="f133"/>
                    <a:pt x="f187" y="f34"/>
                  </a:cubicBezTo>
                  <a:cubicBezTo>
                    <a:pt x="f187" y="f162"/>
                    <a:pt x="f187" y="f188"/>
                    <a:pt x="f187" y="f189"/>
                  </a:cubicBezTo>
                  <a:cubicBezTo>
                    <a:pt x="f186" y="f190"/>
                    <a:pt x="f191" y="f192"/>
                    <a:pt x="f193" y="f194"/>
                  </a:cubicBezTo>
                  <a:cubicBezTo>
                    <a:pt x="f10" y="f195"/>
                    <a:pt x="f135" y="f20"/>
                    <a:pt x="f8" y="f9"/>
                  </a:cubicBezTo>
                  <a:close/>
                  <a:moveTo>
                    <a:pt x="f196" y="f55"/>
                  </a:moveTo>
                  <a:cubicBezTo>
                    <a:pt x="f197" y="f50"/>
                    <a:pt x="f198" y="f199"/>
                    <a:pt x="f200" y="f201"/>
                  </a:cubicBezTo>
                  <a:cubicBezTo>
                    <a:pt x="f98" y="f202"/>
                    <a:pt x="f203" y="f121"/>
                    <a:pt x="f204" y="f205"/>
                  </a:cubicBezTo>
                  <a:cubicBezTo>
                    <a:pt x="f98" y="f206"/>
                    <a:pt x="f135" y="f207"/>
                    <a:pt x="f192" y="f64"/>
                  </a:cubicBezTo>
                  <a:cubicBezTo>
                    <a:pt x="f8" y="f208"/>
                    <a:pt x="f61" y="f209"/>
                    <a:pt x="f39" y="f210"/>
                  </a:cubicBezTo>
                  <a:cubicBezTo>
                    <a:pt x="f43" y="f211"/>
                    <a:pt x="f47" y="f212"/>
                    <a:pt x="f196" y="f5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6">
              <a:extLst>
                <a:ext uri="{FF2B5EF4-FFF2-40B4-BE49-F238E27FC236}">
                  <a16:creationId xmlns:a16="http://schemas.microsoft.com/office/drawing/2014/main" id="{B1922843-2402-4EA0-E713-6890B688F9BA}"/>
                </a:ext>
              </a:extLst>
            </p:cNvPr>
            <p:cNvSpPr/>
            <p:nvPr/>
          </p:nvSpPr>
          <p:spPr>
            <a:xfrm>
              <a:off x="8478838" y="6299201"/>
              <a:ext cx="241301" cy="330198"/>
            </a:xfrm>
            <a:custGeom>
              <a:avLst/>
              <a:gdLst>
                <a:gd name="f0" fmla="val 10800000"/>
                <a:gd name="f1" fmla="val 5400000"/>
                <a:gd name="f2" fmla="val 180"/>
                <a:gd name="f3" fmla="val w"/>
                <a:gd name="f4" fmla="val h"/>
                <a:gd name="f5" fmla="val 0"/>
                <a:gd name="f6" fmla="val 28"/>
                <a:gd name="f7" fmla="val 38"/>
                <a:gd name="f8" fmla="val 14"/>
                <a:gd name="f9" fmla="val 7"/>
                <a:gd name="f10" fmla="val 22"/>
                <a:gd name="f11" fmla="val 16"/>
                <a:gd name="f12" fmla="val 1"/>
                <a:gd name="f13" fmla="val 11"/>
                <a:gd name="f14" fmla="val 9"/>
                <a:gd name="f15" fmla="val 6"/>
                <a:gd name="f16" fmla="val 13"/>
                <a:gd name="f17" fmla="val 18"/>
                <a:gd name="f18" fmla="val 5"/>
                <a:gd name="f19" fmla="val 27"/>
                <a:gd name="f20" fmla="val 10"/>
                <a:gd name="f21" fmla="val 15"/>
                <a:gd name="f22" fmla="val 21"/>
                <a:gd name="f23" fmla="+- 0 0 -90"/>
                <a:gd name="f24" fmla="*/ f3 1 28"/>
                <a:gd name="f25" fmla="*/ f4 1 38"/>
                <a:gd name="f26" fmla="val f5"/>
                <a:gd name="f27" fmla="val f6"/>
                <a:gd name="f28" fmla="val f7"/>
                <a:gd name="f29" fmla="*/ f23 f0 1"/>
                <a:gd name="f30" fmla="+- f28 0 f26"/>
                <a:gd name="f31" fmla="+- f27 0 f26"/>
                <a:gd name="f32" fmla="*/ f29 1 f2"/>
                <a:gd name="f33" fmla="*/ f31 1 28"/>
                <a:gd name="f34" fmla="*/ f30 1 38"/>
                <a:gd name="f35" fmla="*/ 14 f31 1"/>
                <a:gd name="f36" fmla="*/ 38 f30 1"/>
                <a:gd name="f37" fmla="*/ 0 f31 1"/>
                <a:gd name="f38" fmla="*/ 16 f30 1"/>
                <a:gd name="f39" fmla="*/ 13 f31 1"/>
                <a:gd name="f40" fmla="*/ 0 f30 1"/>
                <a:gd name="f41" fmla="*/ 28 f31 1"/>
                <a:gd name="f42" fmla="*/ 15 f30 1"/>
                <a:gd name="f43" fmla="+- f32 0 f1"/>
                <a:gd name="f44" fmla="*/ f35 1 28"/>
                <a:gd name="f45" fmla="*/ f36 1 38"/>
                <a:gd name="f46" fmla="*/ f37 1 28"/>
                <a:gd name="f47" fmla="*/ f38 1 38"/>
                <a:gd name="f48" fmla="*/ f39 1 28"/>
                <a:gd name="f49" fmla="*/ f40 1 38"/>
                <a:gd name="f50" fmla="*/ f41 1 28"/>
                <a:gd name="f51" fmla="*/ f42 1 38"/>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8" h="38">
                  <a:moveTo>
                    <a:pt x="f8" y="f7"/>
                  </a:moveTo>
                  <a:cubicBezTo>
                    <a:pt x="f9" y="f6"/>
                    <a:pt x="f5" y="f10"/>
                    <a:pt x="f5" y="f11"/>
                  </a:cubicBezTo>
                  <a:cubicBezTo>
                    <a:pt x="f12" y="f13"/>
                    <a:pt x="f14" y="f15"/>
                    <a:pt x="f16" y="f5"/>
                  </a:cubicBezTo>
                  <a:cubicBezTo>
                    <a:pt x="f17" y="f18"/>
                    <a:pt x="f19" y="f20"/>
                    <a:pt x="f6" y="f21"/>
                  </a:cubicBezTo>
                  <a:cubicBezTo>
                    <a:pt x="f6" y="f22"/>
                    <a:pt x="f22" y="f19"/>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24" name="Diagrama de flujo: disco magnético 16">
            <a:extLst>
              <a:ext uri="{FF2B5EF4-FFF2-40B4-BE49-F238E27FC236}">
                <a16:creationId xmlns:a16="http://schemas.microsoft.com/office/drawing/2014/main" id="{0D5740DA-6A2B-116C-5834-38ABFA66BEE3}"/>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25" name="Diagrama de flujo: disco magnético 44">
            <a:extLst>
              <a:ext uri="{FF2B5EF4-FFF2-40B4-BE49-F238E27FC236}">
                <a16:creationId xmlns:a16="http://schemas.microsoft.com/office/drawing/2014/main" id="{487979CD-7CE7-E69D-9660-2CDAF404CBB6}"/>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26" name="Conector recto 21">
            <a:extLst>
              <a:ext uri="{FF2B5EF4-FFF2-40B4-BE49-F238E27FC236}">
                <a16:creationId xmlns:a16="http://schemas.microsoft.com/office/drawing/2014/main" id="{6A127035-7FB3-8A5E-44A2-CB69424D4B28}"/>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Google Shape;1851;p63">
            <a:extLst>
              <a:ext uri="{FF2B5EF4-FFF2-40B4-BE49-F238E27FC236}">
                <a16:creationId xmlns:a16="http://schemas.microsoft.com/office/drawing/2014/main" id="{7D7E65C0-8EA6-C1CF-AE2A-409B92343238}"/>
              </a:ext>
            </a:extLst>
          </p:cNvPr>
          <p:cNvSpPr/>
          <p:nvPr/>
        </p:nvSpPr>
        <p:spPr>
          <a:xfrm>
            <a:off x="6645932" y="4030931"/>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7E5E1"/>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3" name="Google Shape;1852;p63">
            <a:extLst>
              <a:ext uri="{FF2B5EF4-FFF2-40B4-BE49-F238E27FC236}">
                <a16:creationId xmlns:a16="http://schemas.microsoft.com/office/drawing/2014/main" id="{2D23632B-BFFD-996A-6F30-603B6BFF9F0B}"/>
              </a:ext>
            </a:extLst>
          </p:cNvPr>
          <p:cNvSpPr txBox="1">
            <a:spLocks noGrp="1"/>
          </p:cNvSpPr>
          <p:nvPr>
            <p:ph type="title"/>
          </p:nvPr>
        </p:nvSpPr>
        <p:spPr>
          <a:xfrm>
            <a:off x="6645731" y="3979733"/>
            <a:ext cx="940003" cy="1042397"/>
          </a:xfrm>
        </p:spPr>
        <p:txBody>
          <a:bodyPr lIns="121898" tIns="121898" rIns="121898" bIns="121898" anchor="ctr"/>
          <a:lstStyle/>
          <a:p>
            <a:pPr lvl="0"/>
            <a:r>
              <a:rPr lang="en-US" sz="3200">
                <a:solidFill>
                  <a:srgbClr val="FFFFFF"/>
                </a:solidFill>
              </a:rPr>
              <a:t>2 </a:t>
            </a:r>
          </a:p>
        </p:txBody>
      </p:sp>
      <p:sp>
        <p:nvSpPr>
          <p:cNvPr id="4" name="Google Shape;1853;p63">
            <a:extLst>
              <a:ext uri="{FF2B5EF4-FFF2-40B4-BE49-F238E27FC236}">
                <a16:creationId xmlns:a16="http://schemas.microsoft.com/office/drawing/2014/main" id="{0A047695-C8A9-1B09-FFBB-6540A0021A96}"/>
              </a:ext>
            </a:extLst>
          </p:cNvPr>
          <p:cNvSpPr txBox="1">
            <a:spLocks noGrp="1"/>
          </p:cNvSpPr>
          <p:nvPr>
            <p:ph type="title" idx="4294967295"/>
          </p:nvPr>
        </p:nvSpPr>
        <p:spPr>
          <a:xfrm>
            <a:off x="853610" y="293677"/>
            <a:ext cx="10265603" cy="637601"/>
          </a:xfrm>
        </p:spPr>
        <p:txBody>
          <a:bodyPr lIns="121898" tIns="121898" rIns="121898" bIns="121898" anchor="t" anchorCtr="1">
            <a:noAutofit/>
          </a:bodyPr>
          <a:lstStyle/>
          <a:p>
            <a:pPr lvl="0" algn="ctr"/>
            <a:r>
              <a:rPr lang="en-US" b="1"/>
              <a:t>How to prepare your bike</a:t>
            </a:r>
          </a:p>
        </p:txBody>
      </p:sp>
      <p:sp>
        <p:nvSpPr>
          <p:cNvPr id="5" name="Google Shape;1887;p63">
            <a:extLst>
              <a:ext uri="{FF2B5EF4-FFF2-40B4-BE49-F238E27FC236}">
                <a16:creationId xmlns:a16="http://schemas.microsoft.com/office/drawing/2014/main" id="{6A0C65E0-B371-FE24-1B7C-A8F44B9E3763}"/>
              </a:ext>
            </a:extLst>
          </p:cNvPr>
          <p:cNvSpPr txBox="1"/>
          <p:nvPr/>
        </p:nvSpPr>
        <p:spPr>
          <a:xfrm>
            <a:off x="7763429" y="2160233"/>
            <a:ext cx="2360002" cy="927603"/>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0" cap="none" spc="0" baseline="0">
                <a:solidFill>
                  <a:srgbClr val="000000"/>
                </a:solidFill>
                <a:uFillTx/>
                <a:latin typeface="Kanit Light"/>
                <a:ea typeface="Kanit Light"/>
                <a:cs typeface="Kanit Light"/>
              </a:rPr>
              <a:t>Mercury is the closest planet to the Sun</a:t>
            </a:r>
          </a:p>
        </p:txBody>
      </p:sp>
      <p:sp>
        <p:nvSpPr>
          <p:cNvPr id="6" name="Google Shape;1888;p63">
            <a:extLst>
              <a:ext uri="{FF2B5EF4-FFF2-40B4-BE49-F238E27FC236}">
                <a16:creationId xmlns:a16="http://schemas.microsoft.com/office/drawing/2014/main" id="{F4D84CDA-5084-FE31-148B-1757DB102016}"/>
              </a:ext>
            </a:extLst>
          </p:cNvPr>
          <p:cNvSpPr txBox="1">
            <a:spLocks noGrp="1"/>
          </p:cNvSpPr>
          <p:nvPr>
            <p:ph type="subTitle" idx="4294967295"/>
          </p:nvPr>
        </p:nvSpPr>
        <p:spPr>
          <a:xfrm>
            <a:off x="7763429" y="1575136"/>
            <a:ext cx="2360002" cy="456404"/>
          </a:xfrm>
        </p:spPr>
        <p:txBody>
          <a:bodyPr lIns="121898" tIns="121898" rIns="121898" bIns="121898">
            <a:noAutofit/>
          </a:bodyPr>
          <a:lstStyle/>
          <a:p>
            <a:pPr marL="0" lvl="0" indent="0">
              <a:spcBef>
                <a:spcPts val="0"/>
              </a:spcBef>
              <a:spcAft>
                <a:spcPts val="2135"/>
              </a:spcAft>
              <a:buNone/>
            </a:pPr>
            <a:r>
              <a:rPr lang="en-US" sz="2933">
                <a:solidFill>
                  <a:srgbClr val="E9B6A7"/>
                </a:solidFill>
                <a:latin typeface="Bree Serif"/>
              </a:rPr>
              <a:t>Saddle area</a:t>
            </a:r>
          </a:p>
        </p:txBody>
      </p:sp>
      <p:cxnSp>
        <p:nvCxnSpPr>
          <p:cNvPr id="7" name="Google Shape;1889;p63">
            <a:extLst>
              <a:ext uri="{FF2B5EF4-FFF2-40B4-BE49-F238E27FC236}">
                <a16:creationId xmlns:a16="http://schemas.microsoft.com/office/drawing/2014/main" id="{3895E3BC-1594-0870-7FF4-8E0FC48B888F}"/>
              </a:ext>
            </a:extLst>
          </p:cNvPr>
          <p:cNvCxnSpPr>
            <a:endCxn id="9" idx="1"/>
          </p:cNvCxnSpPr>
          <p:nvPr/>
        </p:nvCxnSpPr>
        <p:spPr>
          <a:xfrm flipV="1">
            <a:off x="4428567" y="2277029"/>
            <a:ext cx="2217164" cy="810808"/>
          </a:xfrm>
          <a:prstGeom prst="straightConnector1">
            <a:avLst/>
          </a:prstGeom>
          <a:noFill/>
          <a:ln w="9528" cap="flat">
            <a:solidFill>
              <a:srgbClr val="000000"/>
            </a:solidFill>
            <a:prstDash val="solid"/>
            <a:round/>
            <a:tailEnd type="arrow"/>
          </a:ln>
        </p:spPr>
      </p:cxnSp>
      <p:sp>
        <p:nvSpPr>
          <p:cNvPr id="8" name="Google Shape;1891;p63">
            <a:extLst>
              <a:ext uri="{FF2B5EF4-FFF2-40B4-BE49-F238E27FC236}">
                <a16:creationId xmlns:a16="http://schemas.microsoft.com/office/drawing/2014/main" id="{25EA7235-9F63-B5B2-515D-BC92D765F785}"/>
              </a:ext>
            </a:extLst>
          </p:cNvPr>
          <p:cNvSpPr/>
          <p:nvPr/>
        </p:nvSpPr>
        <p:spPr>
          <a:xfrm>
            <a:off x="6645932" y="1807037"/>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7E5E1"/>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9" name="Google Shape;1890;p63">
            <a:extLst>
              <a:ext uri="{FF2B5EF4-FFF2-40B4-BE49-F238E27FC236}">
                <a16:creationId xmlns:a16="http://schemas.microsoft.com/office/drawing/2014/main" id="{6521DD8C-4E41-84D6-5577-73B534FD44EC}"/>
              </a:ext>
            </a:extLst>
          </p:cNvPr>
          <p:cNvSpPr txBox="1">
            <a:spLocks noGrp="1"/>
          </p:cNvSpPr>
          <p:nvPr>
            <p:ph type="title" idx="4294967295"/>
          </p:nvPr>
        </p:nvSpPr>
        <p:spPr>
          <a:xfrm>
            <a:off x="6645731" y="1755830"/>
            <a:ext cx="940003" cy="1042397"/>
          </a:xfrm>
        </p:spPr>
        <p:txBody>
          <a:bodyPr lIns="121898" tIns="121898" rIns="121898" bIns="121898" anchorCtr="1">
            <a:noAutofit/>
          </a:bodyPr>
          <a:lstStyle/>
          <a:p>
            <a:pPr lvl="0" algn="ctr"/>
            <a:r>
              <a:rPr lang="en-US" sz="3200">
                <a:solidFill>
                  <a:srgbClr val="FFFFFF"/>
                </a:solidFill>
              </a:rPr>
              <a:t>1 </a:t>
            </a:r>
          </a:p>
        </p:txBody>
      </p:sp>
      <p:sp>
        <p:nvSpPr>
          <p:cNvPr id="10" name="Google Shape;1892;p63">
            <a:extLst>
              <a:ext uri="{FF2B5EF4-FFF2-40B4-BE49-F238E27FC236}">
                <a16:creationId xmlns:a16="http://schemas.microsoft.com/office/drawing/2014/main" id="{032CDEE5-225A-7373-7D5D-4C9E0D9DFBBD}"/>
              </a:ext>
            </a:extLst>
          </p:cNvPr>
          <p:cNvSpPr txBox="1"/>
          <p:nvPr/>
        </p:nvSpPr>
        <p:spPr>
          <a:xfrm>
            <a:off x="7763429" y="4384136"/>
            <a:ext cx="2360002" cy="927603"/>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0" cap="none" spc="0" baseline="0">
                <a:solidFill>
                  <a:srgbClr val="000000"/>
                </a:solidFill>
                <a:uFillTx/>
                <a:latin typeface="Kanit Light"/>
                <a:ea typeface="Kanit Light"/>
                <a:cs typeface="Kanit Light"/>
              </a:rPr>
              <a:t>Venus has a beautiful name, but it’s very hot</a:t>
            </a:r>
          </a:p>
        </p:txBody>
      </p:sp>
      <p:sp>
        <p:nvSpPr>
          <p:cNvPr id="11" name="Google Shape;1893;p63">
            <a:extLst>
              <a:ext uri="{FF2B5EF4-FFF2-40B4-BE49-F238E27FC236}">
                <a16:creationId xmlns:a16="http://schemas.microsoft.com/office/drawing/2014/main" id="{221CA81D-DF80-9F9D-C110-3455ECF3B9DC}"/>
              </a:ext>
            </a:extLst>
          </p:cNvPr>
          <p:cNvSpPr txBox="1">
            <a:spLocks noGrp="1"/>
          </p:cNvSpPr>
          <p:nvPr>
            <p:ph type="subTitle" idx="4294967295"/>
          </p:nvPr>
        </p:nvSpPr>
        <p:spPr>
          <a:xfrm>
            <a:off x="7763429" y="3799030"/>
            <a:ext cx="2360002" cy="456404"/>
          </a:xfrm>
        </p:spPr>
        <p:txBody>
          <a:bodyPr lIns="121898" tIns="121898" rIns="121898" bIns="121898">
            <a:noAutofit/>
          </a:bodyPr>
          <a:lstStyle/>
          <a:p>
            <a:pPr marL="0" lvl="0" indent="0">
              <a:spcBef>
                <a:spcPts val="0"/>
              </a:spcBef>
              <a:spcAft>
                <a:spcPts val="2135"/>
              </a:spcAft>
              <a:buNone/>
            </a:pPr>
            <a:r>
              <a:rPr lang="en-US" sz="2933">
                <a:solidFill>
                  <a:srgbClr val="E9B6A7"/>
                </a:solidFill>
                <a:latin typeface="Bree Serif"/>
              </a:rPr>
              <a:t>Wheels</a:t>
            </a:r>
          </a:p>
        </p:txBody>
      </p:sp>
      <p:cxnSp>
        <p:nvCxnSpPr>
          <p:cNvPr id="12" name="Google Shape;1894;p63">
            <a:extLst>
              <a:ext uri="{FF2B5EF4-FFF2-40B4-BE49-F238E27FC236}">
                <a16:creationId xmlns:a16="http://schemas.microsoft.com/office/drawing/2014/main" id="{1B4E5AE0-8242-6250-DE4C-B4CD3DC57807}"/>
              </a:ext>
            </a:extLst>
          </p:cNvPr>
          <p:cNvCxnSpPr/>
          <p:nvPr/>
        </p:nvCxnSpPr>
        <p:spPr>
          <a:xfrm>
            <a:off x="4428567" y="4384136"/>
            <a:ext cx="2217164" cy="116796"/>
          </a:xfrm>
          <a:prstGeom prst="straightConnector1">
            <a:avLst/>
          </a:prstGeom>
          <a:noFill/>
          <a:ln w="9528" cap="flat">
            <a:solidFill>
              <a:srgbClr val="000000"/>
            </a:solidFill>
            <a:prstDash val="solid"/>
            <a:round/>
            <a:tailEnd type="arrow"/>
          </a:ln>
        </p:spPr>
      </p:cxnSp>
      <p:sp>
        <p:nvSpPr>
          <p:cNvPr id="13" name="Franja diagonal 18">
            <a:extLst>
              <a:ext uri="{FF2B5EF4-FFF2-40B4-BE49-F238E27FC236}">
                <a16:creationId xmlns:a16="http://schemas.microsoft.com/office/drawing/2014/main" id="{EFB56A62-0B8D-D1D9-BCCD-3165D254F1F8}"/>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4" name="Franja diagonal 19">
            <a:extLst>
              <a:ext uri="{FF2B5EF4-FFF2-40B4-BE49-F238E27FC236}">
                <a16:creationId xmlns:a16="http://schemas.microsoft.com/office/drawing/2014/main" id="{A7DA7736-FE25-9443-5882-B91F660E7FEA}"/>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5" name="Freeform 5">
            <a:extLst>
              <a:ext uri="{FF2B5EF4-FFF2-40B4-BE49-F238E27FC236}">
                <a16:creationId xmlns:a16="http://schemas.microsoft.com/office/drawing/2014/main" id="{0B9E128B-B9BC-59FA-C2B6-175FE7BCE94C}"/>
              </a:ext>
            </a:extLst>
          </p:cNvPr>
          <p:cNvSpPr/>
          <p:nvPr/>
        </p:nvSpPr>
        <p:spPr>
          <a:xfrm>
            <a:off x="2465386" y="1717672"/>
            <a:ext cx="2919414" cy="4440234"/>
          </a:xfrm>
          <a:custGeom>
            <a:avLst/>
            <a:gdLst>
              <a:gd name="f0" fmla="val 10800000"/>
              <a:gd name="f1" fmla="val 5400000"/>
              <a:gd name="f2" fmla="val 180"/>
              <a:gd name="f3" fmla="val w"/>
              <a:gd name="f4" fmla="val h"/>
              <a:gd name="f5" fmla="val 0"/>
              <a:gd name="f6" fmla="val 170"/>
              <a:gd name="f7" fmla="val 260"/>
              <a:gd name="f8" fmla="val 118"/>
              <a:gd name="f9" fmla="val 1"/>
              <a:gd name="f10" fmla="val 91"/>
              <a:gd name="f11" fmla="val 5"/>
              <a:gd name="f12" fmla="val 66"/>
              <a:gd name="f13" fmla="val 20"/>
              <a:gd name="f14" fmla="val 44"/>
              <a:gd name="f15" fmla="val 40"/>
              <a:gd name="f16" fmla="val 15"/>
              <a:gd name="f17" fmla="val 81"/>
              <a:gd name="f18" fmla="val 117"/>
              <a:gd name="f19" fmla="val 19"/>
              <a:gd name="f20" fmla="val 142"/>
              <a:gd name="f21" fmla="val 33"/>
              <a:gd name="f22" fmla="val 154"/>
              <a:gd name="f23" fmla="val 54"/>
              <a:gd name="f24" fmla="val 161"/>
              <a:gd name="f25" fmla="val 80"/>
              <a:gd name="f26" fmla="val 164"/>
              <a:gd name="f27" fmla="val 151"/>
              <a:gd name="f28" fmla="val 189"/>
              <a:gd name="f29" fmla="val 144"/>
              <a:gd name="f30" fmla="val 210"/>
              <a:gd name="f31" fmla="val 133"/>
              <a:gd name="f32" fmla="val 228"/>
              <a:gd name="f33" fmla="val 115"/>
              <a:gd name="f34" fmla="val 241"/>
              <a:gd name="f35" fmla="val 88"/>
              <a:gd name="f36" fmla="val 67"/>
              <a:gd name="f37" fmla="val 256"/>
              <a:gd name="f38" fmla="val 42"/>
              <a:gd name="f39" fmla="val 234"/>
              <a:gd name="f40" fmla="val 27"/>
              <a:gd name="f41" fmla="val 220"/>
              <a:gd name="f42" fmla="val 18"/>
              <a:gd name="f43" fmla="val 202"/>
              <a:gd name="f44" fmla="val 12"/>
              <a:gd name="f45" fmla="val 182"/>
              <a:gd name="f46" fmla="val 139"/>
              <a:gd name="f47" fmla="val 120"/>
              <a:gd name="f48" fmla="val 102"/>
              <a:gd name="f49" fmla="val 110"/>
              <a:gd name="f50" fmla="val 109"/>
              <a:gd name="f51" fmla="val 127"/>
              <a:gd name="f52" fmla="val 134"/>
              <a:gd name="f53" fmla="val 126"/>
              <a:gd name="f54" fmla="val 135"/>
              <a:gd name="f55" fmla="val 124"/>
              <a:gd name="f56" fmla="val 116"/>
              <a:gd name="f57" fmla="val 108"/>
              <a:gd name="f58" fmla="val 128"/>
              <a:gd name="f59" fmla="val 48"/>
              <a:gd name="f60" fmla="val 56"/>
              <a:gd name="f61" fmla="val 63"/>
              <a:gd name="f62" fmla="val 64"/>
              <a:gd name="f63" fmla="val 46"/>
              <a:gd name="f64" fmla="val 37"/>
              <a:gd name="f65" fmla="val 31"/>
              <a:gd name="f66" fmla="val 125"/>
              <a:gd name="f67" fmla="val 89"/>
              <a:gd name="f68" fmla="val 90"/>
              <a:gd name="f69" fmla="val 55"/>
              <a:gd name="f70" fmla="val 95"/>
              <a:gd name="f71" fmla="val 71"/>
              <a:gd name="f72" fmla="val 99"/>
              <a:gd name="f73" fmla="val 79"/>
              <a:gd name="f74" fmla="val 103"/>
              <a:gd name="f75" fmla="val 84"/>
              <a:gd name="f76" fmla="val 86"/>
              <a:gd name="f77" fmla="val 94"/>
              <a:gd name="f78" fmla="val 111"/>
              <a:gd name="f79" fmla="val 93"/>
              <a:gd name="f80" fmla="val 74"/>
              <a:gd name="f81" fmla="val 73"/>
              <a:gd name="f82" fmla="val 72"/>
              <a:gd name="f83" fmla="val 70"/>
              <a:gd name="f84" fmla="val 162"/>
              <a:gd name="f85" fmla="val 68"/>
              <a:gd name="f86" fmla="val 69"/>
              <a:gd name="f87" fmla="val 168"/>
              <a:gd name="f88" fmla="val 169"/>
              <a:gd name="f89" fmla="val 76"/>
              <a:gd name="f90" fmla="val 85"/>
              <a:gd name="f91" fmla="val 92"/>
              <a:gd name="f92" fmla="val 96"/>
              <a:gd name="f93" fmla="val 97"/>
              <a:gd name="f94" fmla="val 98"/>
              <a:gd name="f95" fmla="val 165"/>
              <a:gd name="f96" fmla="val 43"/>
              <a:gd name="f97" fmla="val 39"/>
              <a:gd name="f98" fmla="val 35"/>
              <a:gd name="f99" fmla="val 175"/>
              <a:gd name="f100" fmla="val 32"/>
              <a:gd name="f101" fmla="val 186"/>
              <a:gd name="f102" fmla="val 188"/>
              <a:gd name="f103" fmla="val 34"/>
              <a:gd name="f104" fmla="val 195"/>
              <a:gd name="f105" fmla="val 185"/>
              <a:gd name="f106" fmla="val 132"/>
              <a:gd name="f107" fmla="val 191"/>
              <a:gd name="f108" fmla="val 136"/>
              <a:gd name="f109" fmla="val 183"/>
              <a:gd name="f110" fmla="val 176"/>
              <a:gd name="f111" fmla="val 123"/>
              <a:gd name="f112" fmla="val 122"/>
              <a:gd name="f113" fmla="val 174"/>
              <a:gd name="f114" fmla="val 129"/>
              <a:gd name="f115" fmla="val 184"/>
              <a:gd name="f116" fmla="val 75"/>
              <a:gd name="f117" fmla="val 77"/>
              <a:gd name="f118" fmla="val 82"/>
              <a:gd name="f119" fmla="val 100"/>
              <a:gd name="f120" fmla="val 65"/>
              <a:gd name="f121" fmla="val 78"/>
              <a:gd name="f122" fmla="val 83"/>
              <a:gd name="f123" fmla="val 193"/>
              <a:gd name="f124" fmla="val 196"/>
              <a:gd name="f125" fmla="val 198"/>
              <a:gd name="f126" fmla="val 199"/>
              <a:gd name="f127" fmla="val 201"/>
              <a:gd name="f128" fmla="val 204"/>
              <a:gd name="f129" fmla="val 203"/>
              <a:gd name="f130" fmla="val 200"/>
              <a:gd name="f131" fmla="val 197"/>
              <a:gd name="f132" fmla="val 121"/>
              <a:gd name="f133" fmla="val 119"/>
              <a:gd name="f134" fmla="val 226"/>
              <a:gd name="f135" fmla="val 223"/>
              <a:gd name="f136" fmla="val 222"/>
              <a:gd name="f137" fmla="val 101"/>
              <a:gd name="f138" fmla="val 219"/>
              <a:gd name="f139" fmla="val 217"/>
              <a:gd name="f140" fmla="val 49"/>
              <a:gd name="f141" fmla="val 45"/>
              <a:gd name="f142" fmla="val 41"/>
              <a:gd name="f143" fmla="val 47"/>
              <a:gd name="f144" fmla="val 53"/>
              <a:gd name="f145" fmla="val 57"/>
              <a:gd name="f146" fmla="val 58"/>
              <a:gd name="f147" fmla="val 61"/>
              <a:gd name="f148" fmla="val 60"/>
              <a:gd name="f149" fmla="val 50"/>
              <a:gd name="f150" fmla="val 113"/>
              <a:gd name="f151" fmla="val 112"/>
              <a:gd name="f152" fmla="val 114"/>
              <a:gd name="f153" fmla="val 205"/>
              <a:gd name="f154" fmla="val 194"/>
              <a:gd name="f155" fmla="val 51"/>
              <a:gd name="f156" fmla="val 38"/>
              <a:gd name="f157" fmla="val 59"/>
              <a:gd name="f158" fmla="val 52"/>
              <a:gd name="f159" fmla="+- 0 0 -90"/>
              <a:gd name="f160" fmla="*/ f3 1 170"/>
              <a:gd name="f161" fmla="*/ f4 1 260"/>
              <a:gd name="f162" fmla="val f5"/>
              <a:gd name="f163" fmla="val f6"/>
              <a:gd name="f164" fmla="val f7"/>
              <a:gd name="f165" fmla="*/ f159 f0 1"/>
              <a:gd name="f166" fmla="+- f164 0 f162"/>
              <a:gd name="f167" fmla="+- f163 0 f162"/>
              <a:gd name="f168" fmla="*/ f165 1 f2"/>
              <a:gd name="f169" fmla="*/ f167 1 170"/>
              <a:gd name="f170" fmla="*/ f166 1 260"/>
              <a:gd name="f171" fmla="*/ 20 f167 1"/>
              <a:gd name="f172" fmla="*/ 44 f166 1"/>
              <a:gd name="f173" fmla="*/ 161 f167 1"/>
              <a:gd name="f174" fmla="*/ 80 f166 1"/>
              <a:gd name="f175" fmla="*/ 115 f167 1"/>
              <a:gd name="f176" fmla="*/ 241 f166 1"/>
              <a:gd name="f177" fmla="*/ 12 f167 1"/>
              <a:gd name="f178" fmla="*/ 182 f166 1"/>
              <a:gd name="f179" fmla="*/ 120 f167 1"/>
              <a:gd name="f180" fmla="*/ 102 f166 1"/>
              <a:gd name="f181" fmla="*/ 118 f167 1"/>
              <a:gd name="f182" fmla="*/ 134 f166 1"/>
              <a:gd name="f183" fmla="*/ 64 f167 1"/>
              <a:gd name="f184" fmla="*/ 118 f166 1"/>
              <a:gd name="f185" fmla="*/ 31 f167 1"/>
              <a:gd name="f186" fmla="*/ 116 f166 1"/>
              <a:gd name="f187" fmla="*/ 56 f167 1"/>
              <a:gd name="f188" fmla="*/ 89 f166 1"/>
              <a:gd name="f189" fmla="*/ 79 f167 1"/>
              <a:gd name="f190" fmla="*/ 111 f167 1"/>
              <a:gd name="f191" fmla="*/ 91 f166 1"/>
              <a:gd name="f192" fmla="*/ 68 f167 1"/>
              <a:gd name="f193" fmla="*/ 164 f166 1"/>
              <a:gd name="f194" fmla="*/ 76 f167 1"/>
              <a:gd name="f195" fmla="*/ 169 f166 1"/>
              <a:gd name="f196" fmla="*/ 96 f167 1"/>
              <a:gd name="f197" fmla="*/ 92 f167 1"/>
              <a:gd name="f198" fmla="*/ 161 f166 1"/>
              <a:gd name="f199" fmla="*/ 43 f167 1"/>
              <a:gd name="f200" fmla="*/ 165 f166 1"/>
              <a:gd name="f201" fmla="*/ 32 f167 1"/>
              <a:gd name="f202" fmla="*/ 180 f166 1"/>
              <a:gd name="f203" fmla="*/ 136 f167 1"/>
              <a:gd name="f204" fmla="*/ 183 f166 1"/>
              <a:gd name="f205" fmla="*/ 122 f167 1"/>
              <a:gd name="f206" fmla="*/ 98 f167 1"/>
              <a:gd name="f207" fmla="*/ 73 f166 1"/>
              <a:gd name="f208" fmla="*/ 79 f166 1"/>
              <a:gd name="f209" fmla="*/ 100 f167 1"/>
              <a:gd name="f210" fmla="*/ 65 f167 1"/>
              <a:gd name="f211" fmla="*/ 78 f166 1"/>
              <a:gd name="f212" fmla="*/ 199 f166 1"/>
              <a:gd name="f213" fmla="*/ 73 f167 1"/>
              <a:gd name="f214" fmla="*/ 103 f167 1"/>
              <a:gd name="f215" fmla="*/ 200 f166 1"/>
              <a:gd name="f216" fmla="*/ 126 f167 1"/>
              <a:gd name="f217" fmla="*/ 76 f166 1"/>
              <a:gd name="f218" fmla="*/ 117 f167 1"/>
              <a:gd name="f219" fmla="*/ 97 f167 1"/>
              <a:gd name="f220" fmla="*/ 226 f166 1"/>
              <a:gd name="f221" fmla="*/ 217 f166 1"/>
              <a:gd name="f222" fmla="*/ 220 f166 1"/>
              <a:gd name="f223" fmla="*/ 44 f167 1"/>
              <a:gd name="f224" fmla="*/ 45 f167 1"/>
              <a:gd name="f225" fmla="*/ 71 f166 1"/>
              <a:gd name="f226" fmla="*/ 42 f167 1"/>
              <a:gd name="f227" fmla="*/ 57 f166 1"/>
              <a:gd name="f228" fmla="*/ 50 f167 1"/>
              <a:gd name="f229" fmla="*/ 116 f167 1"/>
              <a:gd name="f230" fmla="*/ 195 f166 1"/>
              <a:gd name="f231" fmla="*/ 205 f166 1"/>
              <a:gd name="f232" fmla="*/ 47 f167 1"/>
              <a:gd name="f233" fmla="*/ 53 f167 1"/>
              <a:gd name="f234" fmla="*/ 201 f166 1"/>
              <a:gd name="f235" fmla="*/ 125 f167 1"/>
              <a:gd name="f236" fmla="*/ 42 f166 1"/>
              <a:gd name="f237" fmla="*/ 40 f166 1"/>
              <a:gd name="f238" fmla="*/ 119 f167 1"/>
              <a:gd name="f239" fmla="*/ 54 f166 1"/>
              <a:gd name="f240" fmla="*/ 60 f166 1"/>
              <a:gd name="f241" fmla="*/ 52 f167 1"/>
              <a:gd name="f242" fmla="*/ 41 f166 1"/>
              <a:gd name="f243" fmla="+- f168 0 f1"/>
              <a:gd name="f244" fmla="*/ f171 1 170"/>
              <a:gd name="f245" fmla="*/ f172 1 260"/>
              <a:gd name="f246" fmla="*/ f173 1 170"/>
              <a:gd name="f247" fmla="*/ f174 1 260"/>
              <a:gd name="f248" fmla="*/ f175 1 170"/>
              <a:gd name="f249" fmla="*/ f176 1 260"/>
              <a:gd name="f250" fmla="*/ f177 1 170"/>
              <a:gd name="f251" fmla="*/ f178 1 260"/>
              <a:gd name="f252" fmla="*/ f179 1 170"/>
              <a:gd name="f253" fmla="*/ f180 1 260"/>
              <a:gd name="f254" fmla="*/ f181 1 170"/>
              <a:gd name="f255" fmla="*/ f182 1 260"/>
              <a:gd name="f256" fmla="*/ f183 1 170"/>
              <a:gd name="f257" fmla="*/ f184 1 260"/>
              <a:gd name="f258" fmla="*/ f185 1 170"/>
              <a:gd name="f259" fmla="*/ f186 1 260"/>
              <a:gd name="f260" fmla="*/ f187 1 170"/>
              <a:gd name="f261" fmla="*/ f188 1 260"/>
              <a:gd name="f262" fmla="*/ f189 1 170"/>
              <a:gd name="f263" fmla="*/ f190 1 170"/>
              <a:gd name="f264" fmla="*/ f191 1 260"/>
              <a:gd name="f265" fmla="*/ f192 1 170"/>
              <a:gd name="f266" fmla="*/ f193 1 260"/>
              <a:gd name="f267" fmla="*/ f194 1 170"/>
              <a:gd name="f268" fmla="*/ f195 1 260"/>
              <a:gd name="f269" fmla="*/ f196 1 170"/>
              <a:gd name="f270" fmla="*/ f197 1 170"/>
              <a:gd name="f271" fmla="*/ f198 1 260"/>
              <a:gd name="f272" fmla="*/ f199 1 170"/>
              <a:gd name="f273" fmla="*/ f200 1 260"/>
              <a:gd name="f274" fmla="*/ f201 1 170"/>
              <a:gd name="f275" fmla="*/ f202 1 260"/>
              <a:gd name="f276" fmla="*/ f203 1 170"/>
              <a:gd name="f277" fmla="*/ f204 1 260"/>
              <a:gd name="f278" fmla="*/ f205 1 170"/>
              <a:gd name="f279" fmla="*/ f206 1 170"/>
              <a:gd name="f280" fmla="*/ f207 1 260"/>
              <a:gd name="f281" fmla="*/ f208 1 260"/>
              <a:gd name="f282" fmla="*/ f209 1 170"/>
              <a:gd name="f283" fmla="*/ f210 1 170"/>
              <a:gd name="f284" fmla="*/ f211 1 260"/>
              <a:gd name="f285" fmla="*/ f212 1 260"/>
              <a:gd name="f286" fmla="*/ f213 1 170"/>
              <a:gd name="f287" fmla="*/ f214 1 170"/>
              <a:gd name="f288" fmla="*/ f215 1 260"/>
              <a:gd name="f289" fmla="*/ f216 1 170"/>
              <a:gd name="f290" fmla="*/ f217 1 260"/>
              <a:gd name="f291" fmla="*/ f218 1 170"/>
              <a:gd name="f292" fmla="*/ f219 1 170"/>
              <a:gd name="f293" fmla="*/ f220 1 260"/>
              <a:gd name="f294" fmla="*/ f221 1 260"/>
              <a:gd name="f295" fmla="*/ f222 1 260"/>
              <a:gd name="f296" fmla="*/ f223 1 170"/>
              <a:gd name="f297" fmla="*/ f224 1 170"/>
              <a:gd name="f298" fmla="*/ f225 1 260"/>
              <a:gd name="f299" fmla="*/ f226 1 170"/>
              <a:gd name="f300" fmla="*/ f227 1 260"/>
              <a:gd name="f301" fmla="*/ f228 1 170"/>
              <a:gd name="f302" fmla="*/ f229 1 170"/>
              <a:gd name="f303" fmla="*/ f230 1 260"/>
              <a:gd name="f304" fmla="*/ f231 1 260"/>
              <a:gd name="f305" fmla="*/ f232 1 170"/>
              <a:gd name="f306" fmla="*/ f233 1 170"/>
              <a:gd name="f307" fmla="*/ f234 1 260"/>
              <a:gd name="f308" fmla="*/ f235 1 170"/>
              <a:gd name="f309" fmla="*/ f236 1 260"/>
              <a:gd name="f310" fmla="*/ f237 1 260"/>
              <a:gd name="f311" fmla="*/ f238 1 170"/>
              <a:gd name="f312" fmla="*/ f239 1 260"/>
              <a:gd name="f313" fmla="*/ f240 1 260"/>
              <a:gd name="f314" fmla="*/ f241 1 170"/>
              <a:gd name="f315" fmla="*/ f242 1 260"/>
              <a:gd name="f316" fmla="*/ 0 1 f169"/>
              <a:gd name="f317" fmla="*/ f163 1 f169"/>
              <a:gd name="f318" fmla="*/ 0 1 f170"/>
              <a:gd name="f319" fmla="*/ f164 1 f170"/>
              <a:gd name="f320" fmla="*/ f244 1 f169"/>
              <a:gd name="f321" fmla="*/ f245 1 f170"/>
              <a:gd name="f322" fmla="*/ f246 1 f169"/>
              <a:gd name="f323" fmla="*/ f247 1 f170"/>
              <a:gd name="f324" fmla="*/ f248 1 f169"/>
              <a:gd name="f325" fmla="*/ f249 1 f170"/>
              <a:gd name="f326" fmla="*/ f250 1 f169"/>
              <a:gd name="f327" fmla="*/ f251 1 f170"/>
              <a:gd name="f328" fmla="*/ f252 1 f169"/>
              <a:gd name="f329" fmla="*/ f253 1 f170"/>
              <a:gd name="f330" fmla="*/ f254 1 f169"/>
              <a:gd name="f331" fmla="*/ f255 1 f170"/>
              <a:gd name="f332" fmla="*/ f256 1 f169"/>
              <a:gd name="f333" fmla="*/ f257 1 f170"/>
              <a:gd name="f334" fmla="*/ f258 1 f169"/>
              <a:gd name="f335" fmla="*/ f259 1 f170"/>
              <a:gd name="f336" fmla="*/ f260 1 f169"/>
              <a:gd name="f337" fmla="*/ f261 1 f170"/>
              <a:gd name="f338" fmla="*/ f262 1 f169"/>
              <a:gd name="f339" fmla="*/ f263 1 f169"/>
              <a:gd name="f340" fmla="*/ f264 1 f170"/>
              <a:gd name="f341" fmla="*/ f265 1 f169"/>
              <a:gd name="f342" fmla="*/ f266 1 f170"/>
              <a:gd name="f343" fmla="*/ f267 1 f169"/>
              <a:gd name="f344" fmla="*/ f268 1 f170"/>
              <a:gd name="f345" fmla="*/ f269 1 f169"/>
              <a:gd name="f346" fmla="*/ f270 1 f169"/>
              <a:gd name="f347" fmla="*/ f271 1 f170"/>
              <a:gd name="f348" fmla="*/ f272 1 f169"/>
              <a:gd name="f349" fmla="*/ f273 1 f170"/>
              <a:gd name="f350" fmla="*/ f274 1 f169"/>
              <a:gd name="f351" fmla="*/ f275 1 f170"/>
              <a:gd name="f352" fmla="*/ f276 1 f169"/>
              <a:gd name="f353" fmla="*/ f277 1 f170"/>
              <a:gd name="f354" fmla="*/ f278 1 f169"/>
              <a:gd name="f355" fmla="*/ f279 1 f169"/>
              <a:gd name="f356" fmla="*/ f280 1 f170"/>
              <a:gd name="f357" fmla="*/ f281 1 f170"/>
              <a:gd name="f358" fmla="*/ f282 1 f169"/>
              <a:gd name="f359" fmla="*/ f283 1 f169"/>
              <a:gd name="f360" fmla="*/ f284 1 f170"/>
              <a:gd name="f361" fmla="*/ f285 1 f170"/>
              <a:gd name="f362" fmla="*/ f286 1 f169"/>
              <a:gd name="f363" fmla="*/ f287 1 f169"/>
              <a:gd name="f364" fmla="*/ f288 1 f170"/>
              <a:gd name="f365" fmla="*/ f289 1 f169"/>
              <a:gd name="f366" fmla="*/ f290 1 f170"/>
              <a:gd name="f367" fmla="*/ f291 1 f169"/>
              <a:gd name="f368" fmla="*/ f292 1 f169"/>
              <a:gd name="f369" fmla="*/ f293 1 f170"/>
              <a:gd name="f370" fmla="*/ f294 1 f170"/>
              <a:gd name="f371" fmla="*/ f295 1 f170"/>
              <a:gd name="f372" fmla="*/ f296 1 f169"/>
              <a:gd name="f373" fmla="*/ f297 1 f169"/>
              <a:gd name="f374" fmla="*/ f298 1 f170"/>
              <a:gd name="f375" fmla="*/ f299 1 f169"/>
              <a:gd name="f376" fmla="*/ f300 1 f170"/>
              <a:gd name="f377" fmla="*/ f301 1 f169"/>
              <a:gd name="f378" fmla="*/ f302 1 f169"/>
              <a:gd name="f379" fmla="*/ f303 1 f170"/>
              <a:gd name="f380" fmla="*/ f304 1 f170"/>
              <a:gd name="f381" fmla="*/ f305 1 f169"/>
              <a:gd name="f382" fmla="*/ f306 1 f169"/>
              <a:gd name="f383" fmla="*/ f307 1 f170"/>
              <a:gd name="f384" fmla="*/ f308 1 f169"/>
              <a:gd name="f385" fmla="*/ f309 1 f170"/>
              <a:gd name="f386" fmla="*/ f310 1 f170"/>
              <a:gd name="f387" fmla="*/ f311 1 f169"/>
              <a:gd name="f388" fmla="*/ f312 1 f170"/>
              <a:gd name="f389" fmla="*/ f313 1 f170"/>
              <a:gd name="f390" fmla="*/ f314 1 f169"/>
              <a:gd name="f391" fmla="*/ f315 1 f170"/>
              <a:gd name="f392" fmla="*/ f316 f160 1"/>
              <a:gd name="f393" fmla="*/ f317 f160 1"/>
              <a:gd name="f394" fmla="*/ f319 f161 1"/>
              <a:gd name="f395" fmla="*/ f318 f161 1"/>
              <a:gd name="f396" fmla="*/ f320 f160 1"/>
              <a:gd name="f397" fmla="*/ f321 f161 1"/>
              <a:gd name="f398" fmla="*/ f322 f160 1"/>
              <a:gd name="f399" fmla="*/ f323 f161 1"/>
              <a:gd name="f400" fmla="*/ f324 f160 1"/>
              <a:gd name="f401" fmla="*/ f325 f161 1"/>
              <a:gd name="f402" fmla="*/ f326 f160 1"/>
              <a:gd name="f403" fmla="*/ f327 f161 1"/>
              <a:gd name="f404" fmla="*/ f328 f160 1"/>
              <a:gd name="f405" fmla="*/ f329 f161 1"/>
              <a:gd name="f406" fmla="*/ f330 f160 1"/>
              <a:gd name="f407" fmla="*/ f331 f161 1"/>
              <a:gd name="f408" fmla="*/ f332 f160 1"/>
              <a:gd name="f409" fmla="*/ f333 f161 1"/>
              <a:gd name="f410" fmla="*/ f334 f160 1"/>
              <a:gd name="f411" fmla="*/ f335 f161 1"/>
              <a:gd name="f412" fmla="*/ f336 f160 1"/>
              <a:gd name="f413" fmla="*/ f337 f161 1"/>
              <a:gd name="f414" fmla="*/ f338 f160 1"/>
              <a:gd name="f415" fmla="*/ f339 f160 1"/>
              <a:gd name="f416" fmla="*/ f340 f161 1"/>
              <a:gd name="f417" fmla="*/ f341 f160 1"/>
              <a:gd name="f418" fmla="*/ f342 f161 1"/>
              <a:gd name="f419" fmla="*/ f343 f160 1"/>
              <a:gd name="f420" fmla="*/ f344 f161 1"/>
              <a:gd name="f421" fmla="*/ f345 f160 1"/>
              <a:gd name="f422" fmla="*/ f346 f160 1"/>
              <a:gd name="f423" fmla="*/ f347 f161 1"/>
              <a:gd name="f424" fmla="*/ f348 f160 1"/>
              <a:gd name="f425" fmla="*/ f349 f161 1"/>
              <a:gd name="f426" fmla="*/ f350 f160 1"/>
              <a:gd name="f427" fmla="*/ f351 f161 1"/>
              <a:gd name="f428" fmla="*/ f352 f160 1"/>
              <a:gd name="f429" fmla="*/ f353 f161 1"/>
              <a:gd name="f430" fmla="*/ f354 f160 1"/>
              <a:gd name="f431" fmla="*/ f355 f160 1"/>
              <a:gd name="f432" fmla="*/ f356 f161 1"/>
              <a:gd name="f433" fmla="*/ f357 f161 1"/>
              <a:gd name="f434" fmla="*/ f358 f160 1"/>
              <a:gd name="f435" fmla="*/ f359 f160 1"/>
              <a:gd name="f436" fmla="*/ f360 f161 1"/>
              <a:gd name="f437" fmla="*/ f361 f161 1"/>
              <a:gd name="f438" fmla="*/ f362 f160 1"/>
              <a:gd name="f439" fmla="*/ f363 f160 1"/>
              <a:gd name="f440" fmla="*/ f364 f161 1"/>
              <a:gd name="f441" fmla="*/ f365 f160 1"/>
              <a:gd name="f442" fmla="*/ f366 f161 1"/>
              <a:gd name="f443" fmla="*/ f367 f160 1"/>
              <a:gd name="f444" fmla="*/ f368 f160 1"/>
              <a:gd name="f445" fmla="*/ f369 f161 1"/>
              <a:gd name="f446" fmla="*/ f370 f161 1"/>
              <a:gd name="f447" fmla="*/ f371 f161 1"/>
              <a:gd name="f448" fmla="*/ f372 f160 1"/>
              <a:gd name="f449" fmla="*/ f373 f160 1"/>
              <a:gd name="f450" fmla="*/ f374 f161 1"/>
              <a:gd name="f451" fmla="*/ f375 f160 1"/>
              <a:gd name="f452" fmla="*/ f376 f161 1"/>
              <a:gd name="f453" fmla="*/ f377 f160 1"/>
              <a:gd name="f454" fmla="*/ f378 f160 1"/>
              <a:gd name="f455" fmla="*/ f379 f161 1"/>
              <a:gd name="f456" fmla="*/ f380 f161 1"/>
              <a:gd name="f457" fmla="*/ f381 f160 1"/>
              <a:gd name="f458" fmla="*/ f382 f160 1"/>
              <a:gd name="f459" fmla="*/ f383 f161 1"/>
              <a:gd name="f460" fmla="*/ f384 f160 1"/>
              <a:gd name="f461" fmla="*/ f385 f161 1"/>
              <a:gd name="f462" fmla="*/ f386 f161 1"/>
              <a:gd name="f463" fmla="*/ f387 f160 1"/>
              <a:gd name="f464" fmla="*/ f388 f161 1"/>
              <a:gd name="f465" fmla="*/ f389 f161 1"/>
              <a:gd name="f466" fmla="*/ f390 f160 1"/>
              <a:gd name="f467" fmla="*/ f391 f161 1"/>
            </a:gdLst>
            <a:ahLst/>
            <a:cxnLst>
              <a:cxn ang="3cd4">
                <a:pos x="hc" y="t"/>
              </a:cxn>
              <a:cxn ang="0">
                <a:pos x="r" y="vc"/>
              </a:cxn>
              <a:cxn ang="cd4">
                <a:pos x="hc" y="b"/>
              </a:cxn>
              <a:cxn ang="cd2">
                <a:pos x="l" y="vc"/>
              </a:cxn>
              <a:cxn ang="f243">
                <a:pos x="f396" y="f397"/>
              </a:cxn>
              <a:cxn ang="f243">
                <a:pos x="f398" y="f399"/>
              </a:cxn>
              <a:cxn ang="f243">
                <a:pos x="f400" y="f401"/>
              </a:cxn>
              <a:cxn ang="f243">
                <a:pos x="f402" y="f403"/>
              </a:cxn>
              <a:cxn ang="f243">
                <a:pos x="f404" y="f405"/>
              </a:cxn>
              <a:cxn ang="f243">
                <a:pos x="f406" y="f407"/>
              </a:cxn>
              <a:cxn ang="f243">
                <a:pos x="f404" y="f405"/>
              </a:cxn>
              <a:cxn ang="f243">
                <a:pos x="f408" y="f409"/>
              </a:cxn>
              <a:cxn ang="f243">
                <a:pos x="f410" y="f411"/>
              </a:cxn>
              <a:cxn ang="f243">
                <a:pos x="f412" y="f413"/>
              </a:cxn>
              <a:cxn ang="f243">
                <a:pos x="f414" y="f405"/>
              </a:cxn>
              <a:cxn ang="f243">
                <a:pos x="f415" y="f416"/>
              </a:cxn>
              <a:cxn ang="f243">
                <a:pos x="f412" y="f413"/>
              </a:cxn>
              <a:cxn ang="f243">
                <a:pos x="f417" y="f418"/>
              </a:cxn>
              <a:cxn ang="f243">
                <a:pos x="f419" y="f420"/>
              </a:cxn>
              <a:cxn ang="f243">
                <a:pos x="f421" y="f420"/>
              </a:cxn>
              <a:cxn ang="f243">
                <a:pos x="f422" y="f423"/>
              </a:cxn>
              <a:cxn ang="f243">
                <a:pos x="f424" y="f425"/>
              </a:cxn>
              <a:cxn ang="f243">
                <a:pos x="f426" y="f427"/>
              </a:cxn>
              <a:cxn ang="f243">
                <a:pos x="f424" y="f425"/>
              </a:cxn>
              <a:cxn ang="f243">
                <a:pos x="f428" y="f429"/>
              </a:cxn>
              <a:cxn ang="f243">
                <a:pos x="f430" y="f418"/>
              </a:cxn>
              <a:cxn ang="f243">
                <a:pos x="f431" y="f432"/>
              </a:cxn>
              <a:cxn ang="f243">
                <a:pos x="f422" y="f433"/>
              </a:cxn>
              <a:cxn ang="f243">
                <a:pos x="f434" y="f433"/>
              </a:cxn>
              <a:cxn ang="f243">
                <a:pos x="f419" y="f433"/>
              </a:cxn>
              <a:cxn ang="f243">
                <a:pos x="f435" y="f436"/>
              </a:cxn>
              <a:cxn ang="f243">
                <a:pos x="f419" y="f433"/>
              </a:cxn>
              <a:cxn ang="f243">
                <a:pos x="f435" y="f437"/>
              </a:cxn>
              <a:cxn ang="f243">
                <a:pos x="f438" y="f437"/>
              </a:cxn>
              <a:cxn ang="f243">
                <a:pos x="f439" y="f440"/>
              </a:cxn>
              <a:cxn ang="f243">
                <a:pos x="f422" y="f437"/>
              </a:cxn>
              <a:cxn ang="f243">
                <a:pos x="f439" y="f440"/>
              </a:cxn>
              <a:cxn ang="f243">
                <a:pos x="f441" y="f442"/>
              </a:cxn>
              <a:cxn ang="f243">
                <a:pos x="f443" y="f432"/>
              </a:cxn>
              <a:cxn ang="f243">
                <a:pos x="f444" y="f445"/>
              </a:cxn>
              <a:cxn ang="f243">
                <a:pos x="f444" y="f446"/>
              </a:cxn>
              <a:cxn ang="f243">
                <a:pos x="f444" y="f445"/>
              </a:cxn>
              <a:cxn ang="f243">
                <a:pos x="f438" y="f447"/>
              </a:cxn>
              <a:cxn ang="f243">
                <a:pos x="f435" y="f447"/>
              </a:cxn>
              <a:cxn ang="f243">
                <a:pos x="f448" y="f399"/>
              </a:cxn>
              <a:cxn ang="f243">
                <a:pos x="f449" y="f450"/>
              </a:cxn>
              <a:cxn ang="f243">
                <a:pos x="f448" y="f399"/>
              </a:cxn>
              <a:cxn ang="f243">
                <a:pos x="f451" y="f452"/>
              </a:cxn>
              <a:cxn ang="f243">
                <a:pos x="f453" y="f452"/>
              </a:cxn>
              <a:cxn ang="f243">
                <a:pos x="f454" y="f455"/>
              </a:cxn>
              <a:cxn ang="f243">
                <a:pos x="f400" y="f456"/>
              </a:cxn>
              <a:cxn ang="f243">
                <a:pos x="f454" y="f455"/>
              </a:cxn>
              <a:cxn ang="f243">
                <a:pos x="f457" y="f440"/>
              </a:cxn>
              <a:cxn ang="f243">
                <a:pos x="f458" y="f459"/>
              </a:cxn>
              <a:cxn ang="f243">
                <a:pos x="f460" y="f461"/>
              </a:cxn>
              <a:cxn ang="f243">
                <a:pos x="f454" y="f462"/>
              </a:cxn>
              <a:cxn ang="f243">
                <a:pos x="f460" y="f461"/>
              </a:cxn>
              <a:cxn ang="f243">
                <a:pos x="f463" y="f464"/>
              </a:cxn>
              <a:cxn ang="f243">
                <a:pos x="f404" y="f465"/>
              </a:cxn>
              <a:cxn ang="f243">
                <a:pos x="f466" y="f462"/>
              </a:cxn>
              <a:cxn ang="f243">
                <a:pos x="f451" y="f467"/>
              </a:cxn>
              <a:cxn ang="f243">
                <a:pos x="f466" y="f462"/>
              </a:cxn>
            </a:cxnLst>
            <a:rect l="f392" t="f395" r="f393" b="f394"/>
            <a:pathLst>
              <a:path w="170" h="260">
                <a:moveTo>
                  <a:pt x="f5" y="f8"/>
                </a:moveTo>
                <a:cubicBezTo>
                  <a:pt x="f9" y="f10"/>
                  <a:pt x="f11" y="f12"/>
                  <a:pt x="f13" y="f14"/>
                </a:cubicBezTo>
                <a:cubicBezTo>
                  <a:pt x="f15" y="f16"/>
                  <a:pt x="f17" y="f5"/>
                  <a:pt x="f18" y="f19"/>
                </a:cubicBezTo>
                <a:cubicBezTo>
                  <a:pt x="f20" y="f21"/>
                  <a:pt x="f22" y="f23"/>
                  <a:pt x="f24" y="f25"/>
                </a:cubicBezTo>
                <a:cubicBezTo>
                  <a:pt x="f6" y="f8"/>
                  <a:pt x="f26" y="f22"/>
                  <a:pt x="f27" y="f28"/>
                </a:cubicBezTo>
                <a:cubicBezTo>
                  <a:pt x="f29" y="f30"/>
                  <a:pt x="f31" y="f32"/>
                  <a:pt x="f33" y="f34"/>
                </a:cubicBezTo>
                <a:cubicBezTo>
                  <a:pt x="f35" y="f7"/>
                  <a:pt x="f36" y="f37"/>
                  <a:pt x="f38" y="f39"/>
                </a:cubicBezTo>
                <a:cubicBezTo>
                  <a:pt x="f40" y="f41"/>
                  <a:pt x="f42" y="f43"/>
                  <a:pt x="f44" y="f45"/>
                </a:cubicBezTo>
                <a:cubicBezTo>
                  <a:pt x="f11" y="f24"/>
                  <a:pt x="f9" y="f46"/>
                  <a:pt x="f5" y="f8"/>
                </a:cubicBezTo>
                <a:close/>
                <a:moveTo>
                  <a:pt x="f47" y="f48"/>
                </a:moveTo>
                <a:cubicBezTo>
                  <a:pt x="f49" y="f48"/>
                  <a:pt x="f48" y="f50"/>
                  <a:pt x="f48" y="f8"/>
                </a:cubicBezTo>
                <a:cubicBezTo>
                  <a:pt x="f48" y="f51"/>
                  <a:pt x="f50" y="f52"/>
                  <a:pt x="f8" y="f52"/>
                </a:cubicBezTo>
                <a:cubicBezTo>
                  <a:pt x="f53" y="f52"/>
                  <a:pt x="f54" y="f55"/>
                  <a:pt x="f54" y="f56"/>
                </a:cubicBezTo>
                <a:cubicBezTo>
                  <a:pt x="f54" y="f57"/>
                  <a:pt x="f58" y="f48"/>
                  <a:pt x="f47" y="f48"/>
                </a:cubicBezTo>
                <a:close/>
                <a:moveTo>
                  <a:pt x="f59" y="f52"/>
                </a:moveTo>
                <a:cubicBezTo>
                  <a:pt x="f60" y="f52"/>
                  <a:pt x="f61" y="f53"/>
                  <a:pt x="f62" y="f8"/>
                </a:cubicBezTo>
                <a:cubicBezTo>
                  <a:pt x="f62" y="f49"/>
                  <a:pt x="f60" y="f48"/>
                  <a:pt x="f63" y="f48"/>
                </a:cubicBezTo>
                <a:cubicBezTo>
                  <a:pt x="f64" y="f48"/>
                  <a:pt x="f65" y="f57"/>
                  <a:pt x="f65" y="f56"/>
                </a:cubicBezTo>
                <a:cubicBezTo>
                  <a:pt x="f65" y="f66"/>
                  <a:pt x="f15" y="f52"/>
                  <a:pt x="f59" y="f52"/>
                </a:cubicBezTo>
                <a:close/>
                <a:moveTo>
                  <a:pt x="f60" y="f67"/>
                </a:moveTo>
                <a:cubicBezTo>
                  <a:pt x="f60" y="f68"/>
                  <a:pt x="f69" y="f68"/>
                  <a:pt x="f69" y="f10"/>
                </a:cubicBezTo>
                <a:cubicBezTo>
                  <a:pt x="f61" y="f70"/>
                  <a:pt x="f71" y="f72"/>
                  <a:pt x="f73" y="f48"/>
                </a:cubicBezTo>
                <a:cubicBezTo>
                  <a:pt x="f17" y="f74"/>
                  <a:pt x="f75" y="f74"/>
                  <a:pt x="f76" y="f74"/>
                </a:cubicBezTo>
                <a:cubicBezTo>
                  <a:pt x="f77" y="f72"/>
                  <a:pt x="f74" y="f70"/>
                  <a:pt x="f78" y="f10"/>
                </a:cubicBezTo>
                <a:cubicBezTo>
                  <a:pt x="f78" y="f68"/>
                  <a:pt x="f78" y="f68"/>
                  <a:pt x="f78" y="f67"/>
                </a:cubicBezTo>
                <a:cubicBezTo>
                  <a:pt x="f79" y="f79"/>
                  <a:pt x="f80" y="f77"/>
                  <a:pt x="f60" y="f67"/>
                </a:cubicBezTo>
                <a:close/>
                <a:moveTo>
                  <a:pt x="f81" y="f24"/>
                </a:moveTo>
                <a:cubicBezTo>
                  <a:pt x="f82" y="f24"/>
                  <a:pt x="f83" y="f84"/>
                  <a:pt x="f85" y="f26"/>
                </a:cubicBezTo>
                <a:cubicBezTo>
                  <a:pt x="f85" y="f26"/>
                  <a:pt x="f86" y="f87"/>
                  <a:pt x="f83" y="f87"/>
                </a:cubicBezTo>
                <a:cubicBezTo>
                  <a:pt x="f71" y="f88"/>
                  <a:pt x="f80" y="f88"/>
                  <a:pt x="f89" y="f88"/>
                </a:cubicBezTo>
                <a:cubicBezTo>
                  <a:pt x="f17" y="f6"/>
                  <a:pt x="f90" y="f6"/>
                  <a:pt x="f68" y="f6"/>
                </a:cubicBezTo>
                <a:cubicBezTo>
                  <a:pt x="f91" y="f6"/>
                  <a:pt x="f77" y="f6"/>
                  <a:pt x="f92" y="f88"/>
                </a:cubicBezTo>
                <a:cubicBezTo>
                  <a:pt x="f93" y="f87"/>
                  <a:pt x="f94" y="f95"/>
                  <a:pt x="f93" y="f26"/>
                </a:cubicBezTo>
                <a:cubicBezTo>
                  <a:pt x="f92" y="f84"/>
                  <a:pt x="f77" y="f24"/>
                  <a:pt x="f91" y="f24"/>
                </a:cubicBezTo>
                <a:cubicBezTo>
                  <a:pt x="f76" y="f24"/>
                  <a:pt x="f25" y="f24"/>
                  <a:pt x="f81" y="f24"/>
                </a:cubicBezTo>
                <a:close/>
                <a:moveTo>
                  <a:pt x="f96" y="f95"/>
                </a:moveTo>
                <a:cubicBezTo>
                  <a:pt x="f96" y="f95"/>
                  <a:pt x="f96" y="f95"/>
                  <a:pt x="f38" y="f26"/>
                </a:cubicBezTo>
                <a:cubicBezTo>
                  <a:pt x="f97" y="f6"/>
                  <a:pt x="f98" y="f99"/>
                  <a:pt x="f100" y="f2"/>
                </a:cubicBezTo>
                <a:cubicBezTo>
                  <a:pt x="f40" y="f101"/>
                  <a:pt x="f40" y="f102"/>
                  <a:pt x="f103" y="f104"/>
                </a:cubicBezTo>
                <a:cubicBezTo>
                  <a:pt x="f64" y="f105"/>
                  <a:pt x="f15" y="f99"/>
                  <a:pt x="f96" y="f95"/>
                </a:cubicBezTo>
                <a:close/>
                <a:moveTo>
                  <a:pt x="f106" y="f104"/>
                </a:moveTo>
                <a:cubicBezTo>
                  <a:pt x="f54" y="f107"/>
                  <a:pt x="f46" y="f102"/>
                  <a:pt x="f108" y="f109"/>
                </a:cubicBezTo>
                <a:cubicBezTo>
                  <a:pt x="f106" y="f110"/>
                  <a:pt x="f51" y="f6"/>
                  <a:pt x="f111" y="f26"/>
                </a:cubicBezTo>
                <a:cubicBezTo>
                  <a:pt x="f112" y="f26"/>
                  <a:pt x="f112" y="f26"/>
                  <a:pt x="f112" y="f26"/>
                </a:cubicBezTo>
                <a:cubicBezTo>
                  <a:pt x="f66" y="f113"/>
                  <a:pt x="f114" y="f115"/>
                  <a:pt x="f106" y="f104"/>
                </a:cubicBezTo>
                <a:close/>
                <a:moveTo>
                  <a:pt x="f94" y="f81"/>
                </a:moveTo>
                <a:cubicBezTo>
                  <a:pt x="f93" y="f81"/>
                  <a:pt x="f92" y="f81"/>
                  <a:pt x="f70" y="f81"/>
                </a:cubicBezTo>
                <a:cubicBezTo>
                  <a:pt x="f77" y="f116"/>
                  <a:pt x="f91" y="f117"/>
                  <a:pt x="f91" y="f73"/>
                </a:cubicBezTo>
                <a:cubicBezTo>
                  <a:pt x="f10" y="f25"/>
                  <a:pt x="f77" y="f118"/>
                  <a:pt x="f92" y="f118"/>
                </a:cubicBezTo>
                <a:cubicBezTo>
                  <a:pt x="f93" y="f118"/>
                  <a:pt x="f119" y="f25"/>
                  <a:pt x="f119" y="f73"/>
                </a:cubicBezTo>
                <a:cubicBezTo>
                  <a:pt x="f119" y="f117"/>
                  <a:pt x="f94" y="f116"/>
                  <a:pt x="f94" y="f81"/>
                </a:cubicBezTo>
                <a:close/>
                <a:moveTo>
                  <a:pt x="f89" y="f73"/>
                </a:moveTo>
                <a:cubicBezTo>
                  <a:pt x="f81" y="f117"/>
                  <a:pt x="f82" y="f80"/>
                  <a:pt x="f83" y="f80"/>
                </a:cubicBezTo>
                <a:cubicBezTo>
                  <a:pt x="f86" y="f80"/>
                  <a:pt x="f36" y="f117"/>
                  <a:pt x="f120" y="f121"/>
                </a:cubicBezTo>
                <a:cubicBezTo>
                  <a:pt x="f36" y="f73"/>
                  <a:pt x="f85" y="f118"/>
                  <a:pt x="f83" y="f118"/>
                </a:cubicBezTo>
                <a:cubicBezTo>
                  <a:pt x="f71" y="f122"/>
                  <a:pt x="f81" y="f17"/>
                  <a:pt x="f89" y="f73"/>
                </a:cubicBezTo>
                <a:close/>
                <a:moveTo>
                  <a:pt x="f86" y="f123"/>
                </a:moveTo>
                <a:cubicBezTo>
                  <a:pt x="f36" y="f124"/>
                  <a:pt x="f120" y="f125"/>
                  <a:pt x="f120" y="f126"/>
                </a:cubicBezTo>
                <a:cubicBezTo>
                  <a:pt x="f120" y="f127"/>
                  <a:pt x="f85" y="f128"/>
                  <a:pt x="f86" y="f129"/>
                </a:cubicBezTo>
                <a:cubicBezTo>
                  <a:pt x="f71" y="f129"/>
                  <a:pt x="f81" y="f127"/>
                  <a:pt x="f81" y="f126"/>
                </a:cubicBezTo>
                <a:cubicBezTo>
                  <a:pt x="f80" y="f125"/>
                  <a:pt x="f71" y="f124"/>
                  <a:pt x="f86" y="f123"/>
                </a:cubicBezTo>
                <a:close/>
                <a:moveTo>
                  <a:pt x="f74" y="f130"/>
                </a:moveTo>
                <a:cubicBezTo>
                  <a:pt x="f119" y="f131"/>
                  <a:pt x="f94" y="f104"/>
                  <a:pt x="f92" y="f104"/>
                </a:cubicBezTo>
                <a:cubicBezTo>
                  <a:pt x="f70" y="f104"/>
                  <a:pt x="f91" y="f125"/>
                  <a:pt x="f91" y="f126"/>
                </a:cubicBezTo>
                <a:cubicBezTo>
                  <a:pt x="f79" y="f127"/>
                  <a:pt x="f70" y="f129"/>
                  <a:pt x="f92" y="f128"/>
                </a:cubicBezTo>
                <a:cubicBezTo>
                  <a:pt x="f94" y="f128"/>
                  <a:pt x="f119" y="f43"/>
                  <a:pt x="f74" y="f130"/>
                </a:cubicBezTo>
                <a:close/>
                <a:moveTo>
                  <a:pt x="f47" y="f25"/>
                </a:moveTo>
                <a:cubicBezTo>
                  <a:pt x="f111" y="f121"/>
                  <a:pt x="f55" y="f117"/>
                  <a:pt x="f53" y="f89"/>
                </a:cubicBezTo>
                <a:cubicBezTo>
                  <a:pt x="f55" y="f80"/>
                  <a:pt x="f111" y="f82"/>
                  <a:pt x="f132" y="f71"/>
                </a:cubicBezTo>
                <a:cubicBezTo>
                  <a:pt x="f47" y="f83"/>
                  <a:pt x="f18" y="f81"/>
                  <a:pt x="f18" y="f81"/>
                </a:cubicBezTo>
                <a:cubicBezTo>
                  <a:pt x="f18" y="f116"/>
                  <a:pt x="f133" y="f117"/>
                  <a:pt x="f47" y="f25"/>
                </a:cubicBezTo>
                <a:close/>
                <a:moveTo>
                  <a:pt x="f93" y="f134"/>
                </a:moveTo>
                <a:cubicBezTo>
                  <a:pt x="f72" y="f135"/>
                  <a:pt x="f119" y="f136"/>
                  <a:pt x="f137" y="f41"/>
                </a:cubicBezTo>
                <a:cubicBezTo>
                  <a:pt x="f137" y="f138"/>
                  <a:pt x="f94" y="f139"/>
                  <a:pt x="f93" y="f139"/>
                </a:cubicBezTo>
                <a:cubicBezTo>
                  <a:pt x="f70" y="f139"/>
                  <a:pt x="f79" y="f138"/>
                  <a:pt x="f79" y="f41"/>
                </a:cubicBezTo>
                <a:cubicBezTo>
                  <a:pt x="f91" y="f136"/>
                  <a:pt x="f77" y="f135"/>
                  <a:pt x="f93" y="f134"/>
                </a:cubicBezTo>
                <a:close/>
                <a:moveTo>
                  <a:pt x="f86" y="f134"/>
                </a:moveTo>
                <a:cubicBezTo>
                  <a:pt x="f71" y="f135"/>
                  <a:pt x="f81" y="f136"/>
                  <a:pt x="f81" y="f41"/>
                </a:cubicBezTo>
                <a:cubicBezTo>
                  <a:pt x="f81" y="f138"/>
                  <a:pt x="f83" y="f139"/>
                  <a:pt x="f86" y="f139"/>
                </a:cubicBezTo>
                <a:cubicBezTo>
                  <a:pt x="f85" y="f139"/>
                  <a:pt x="f12" y="f138"/>
                  <a:pt x="f120" y="f41"/>
                </a:cubicBezTo>
                <a:cubicBezTo>
                  <a:pt x="f12" y="f136"/>
                  <a:pt x="f36" y="f135"/>
                  <a:pt x="f86" y="f134"/>
                </a:cubicBezTo>
                <a:close/>
                <a:moveTo>
                  <a:pt x="f14" y="f25"/>
                </a:moveTo>
                <a:cubicBezTo>
                  <a:pt x="f63" y="f117"/>
                  <a:pt x="f59" y="f89"/>
                  <a:pt x="f59" y="f80"/>
                </a:cubicBezTo>
                <a:cubicBezTo>
                  <a:pt x="f140" y="f81"/>
                  <a:pt x="f63" y="f83"/>
                  <a:pt x="f141" y="f71"/>
                </a:cubicBezTo>
                <a:cubicBezTo>
                  <a:pt x="f96" y="f82"/>
                  <a:pt x="f38" y="f80"/>
                  <a:pt x="f15" y="f116"/>
                </a:cubicBezTo>
                <a:cubicBezTo>
                  <a:pt x="f142" y="f89"/>
                  <a:pt x="f38" y="f121"/>
                  <a:pt x="f14" y="f25"/>
                </a:cubicBezTo>
                <a:close/>
                <a:moveTo>
                  <a:pt x="f143" y="f144"/>
                </a:moveTo>
                <a:cubicBezTo>
                  <a:pt x="f141" y="f69"/>
                  <a:pt x="f14" y="f60"/>
                  <a:pt x="f38" y="f145"/>
                </a:cubicBezTo>
                <a:cubicBezTo>
                  <a:pt x="f96" y="f146"/>
                  <a:pt x="f141" y="f147"/>
                  <a:pt x="f63" y="f148"/>
                </a:cubicBezTo>
                <a:cubicBezTo>
                  <a:pt x="f143" y="f148"/>
                  <a:pt x="f140" y="f146"/>
                  <a:pt x="f149" y="f145"/>
                </a:cubicBezTo>
                <a:cubicBezTo>
                  <a:pt x="f149" y="f60"/>
                  <a:pt x="f59" y="f69"/>
                  <a:pt x="f143" y="f144"/>
                </a:cubicBezTo>
                <a:close/>
                <a:moveTo>
                  <a:pt x="f56" y="f104"/>
                </a:moveTo>
                <a:cubicBezTo>
                  <a:pt x="f33" y="f125"/>
                  <a:pt x="f150" y="f126"/>
                  <a:pt x="f150" y="f127"/>
                </a:cubicBezTo>
                <a:cubicBezTo>
                  <a:pt x="f151" y="f43"/>
                  <a:pt x="f152" y="f128"/>
                  <a:pt x="f33" y="f153"/>
                </a:cubicBezTo>
                <a:cubicBezTo>
                  <a:pt x="f56" y="f129"/>
                  <a:pt x="f8" y="f43"/>
                  <a:pt x="f133" y="f130"/>
                </a:cubicBezTo>
                <a:cubicBezTo>
                  <a:pt x="f133" y="f126"/>
                  <a:pt x="f8" y="f131"/>
                  <a:pt x="f56" y="f104"/>
                </a:cubicBezTo>
                <a:close/>
                <a:moveTo>
                  <a:pt x="f140" y="f154"/>
                </a:moveTo>
                <a:cubicBezTo>
                  <a:pt x="f59" y="f131"/>
                  <a:pt x="f143" y="f126"/>
                  <a:pt x="f143" y="f130"/>
                </a:cubicBezTo>
                <a:cubicBezTo>
                  <a:pt x="f59" y="f43"/>
                  <a:pt x="f140" y="f129"/>
                  <a:pt x="f149" y="f153"/>
                </a:cubicBezTo>
                <a:cubicBezTo>
                  <a:pt x="f155" y="f128"/>
                  <a:pt x="f144" y="f43"/>
                  <a:pt x="f144" y="f127"/>
                </a:cubicBezTo>
                <a:cubicBezTo>
                  <a:pt x="f144" y="f130"/>
                  <a:pt x="f155" y="f125"/>
                  <a:pt x="f140" y="f154"/>
                </a:cubicBezTo>
                <a:close/>
                <a:moveTo>
                  <a:pt x="f66" y="f38"/>
                </a:moveTo>
                <a:cubicBezTo>
                  <a:pt x="f112" y="f15"/>
                  <a:pt x="f132" y="f156"/>
                  <a:pt x="f133" y="f156"/>
                </a:cubicBezTo>
                <a:cubicBezTo>
                  <a:pt x="f8" y="f156"/>
                  <a:pt x="f18" y="f97"/>
                  <a:pt x="f56" y="f15"/>
                </a:cubicBezTo>
                <a:cubicBezTo>
                  <a:pt x="f18" y="f142"/>
                  <a:pt x="f8" y="f96"/>
                  <a:pt x="f133" y="f96"/>
                </a:cubicBezTo>
                <a:cubicBezTo>
                  <a:pt x="f47" y="f14"/>
                  <a:pt x="f112" y="f96"/>
                  <a:pt x="f66" y="f38"/>
                </a:cubicBezTo>
                <a:close/>
                <a:moveTo>
                  <a:pt x="f55" y="f146"/>
                </a:moveTo>
                <a:cubicBezTo>
                  <a:pt x="f112" y="f60"/>
                  <a:pt x="f132" y="f23"/>
                  <a:pt x="f133" y="f23"/>
                </a:cubicBezTo>
                <a:cubicBezTo>
                  <a:pt x="f8" y="f23"/>
                  <a:pt x="f18" y="f60"/>
                  <a:pt x="f56" y="f145"/>
                </a:cubicBezTo>
                <a:cubicBezTo>
                  <a:pt x="f18" y="f146"/>
                  <a:pt x="f8" y="f148"/>
                  <a:pt x="f47" y="f148"/>
                </a:cubicBezTo>
                <a:cubicBezTo>
                  <a:pt x="f132" y="f147"/>
                  <a:pt x="f112" y="f157"/>
                  <a:pt x="f55" y="f146"/>
                </a:cubicBezTo>
                <a:close/>
                <a:moveTo>
                  <a:pt x="f158" y="f15"/>
                </a:moveTo>
                <a:cubicBezTo>
                  <a:pt x="f140" y="f97"/>
                  <a:pt x="f59" y="f64"/>
                  <a:pt x="f143" y="f156"/>
                </a:cubicBezTo>
                <a:cubicBezTo>
                  <a:pt x="f141" y="f156"/>
                  <a:pt x="f14" y="f15"/>
                  <a:pt x="f38" y="f142"/>
                </a:cubicBezTo>
                <a:cubicBezTo>
                  <a:pt x="f96" y="f38"/>
                  <a:pt x="f141" y="f14"/>
                  <a:pt x="f63" y="f96"/>
                </a:cubicBezTo>
                <a:cubicBezTo>
                  <a:pt x="f143" y="f96"/>
                  <a:pt x="f140" y="f38"/>
                  <a:pt x="f158" y="f1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16" name="Grupo 16">
            <a:extLst>
              <a:ext uri="{FF2B5EF4-FFF2-40B4-BE49-F238E27FC236}">
                <a16:creationId xmlns:a16="http://schemas.microsoft.com/office/drawing/2014/main" id="{B0D3A7F2-DA24-7037-BB07-756380DF391D}"/>
              </a:ext>
            </a:extLst>
          </p:cNvPr>
          <p:cNvGrpSpPr/>
          <p:nvPr/>
        </p:nvGrpSpPr>
        <p:grpSpPr>
          <a:xfrm>
            <a:off x="11518897" y="6305546"/>
            <a:ext cx="539752" cy="376239"/>
            <a:chOff x="11518897" y="6305546"/>
            <a:chExt cx="539752" cy="376239"/>
          </a:xfrm>
        </p:grpSpPr>
        <p:sp>
          <p:nvSpPr>
            <p:cNvPr id="17" name="Freeform 5">
              <a:extLst>
                <a:ext uri="{FF2B5EF4-FFF2-40B4-BE49-F238E27FC236}">
                  <a16:creationId xmlns:a16="http://schemas.microsoft.com/office/drawing/2014/main" id="{E8DCEB0E-5DAF-9949-35BE-704BF16DA9A9}"/>
                </a:ext>
              </a:extLst>
            </p:cNvPr>
            <p:cNvSpPr/>
            <p:nvPr/>
          </p:nvSpPr>
          <p:spPr>
            <a:xfrm>
              <a:off x="11691939" y="6402391"/>
              <a:ext cx="273048" cy="277813"/>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6">
              <a:extLst>
                <a:ext uri="{FF2B5EF4-FFF2-40B4-BE49-F238E27FC236}">
                  <a16:creationId xmlns:a16="http://schemas.microsoft.com/office/drawing/2014/main" id="{E1C3FF47-8A30-AD43-7D0A-FAC316C41475}"/>
                </a:ext>
              </a:extLst>
            </p:cNvPr>
            <p:cNvSpPr/>
            <p:nvPr/>
          </p:nvSpPr>
          <p:spPr>
            <a:xfrm>
              <a:off x="11612559" y="6521445"/>
              <a:ext cx="173041" cy="158748"/>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7">
              <a:extLst>
                <a:ext uri="{FF2B5EF4-FFF2-40B4-BE49-F238E27FC236}">
                  <a16:creationId xmlns:a16="http://schemas.microsoft.com/office/drawing/2014/main" id="{0B157369-79AD-4FCA-FA90-150F9F3A7B4E}"/>
                </a:ext>
              </a:extLst>
            </p:cNvPr>
            <p:cNvSpPr/>
            <p:nvPr/>
          </p:nvSpPr>
          <p:spPr>
            <a:xfrm>
              <a:off x="11518897" y="6626227"/>
              <a:ext cx="63495" cy="53977"/>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8">
              <a:extLst>
                <a:ext uri="{FF2B5EF4-FFF2-40B4-BE49-F238E27FC236}">
                  <a16:creationId xmlns:a16="http://schemas.microsoft.com/office/drawing/2014/main" id="{B0E4686C-CEE9-0138-80B8-0C55B2726954}"/>
                </a:ext>
              </a:extLst>
            </p:cNvPr>
            <p:cNvSpPr/>
            <p:nvPr/>
          </p:nvSpPr>
          <p:spPr>
            <a:xfrm>
              <a:off x="11995154" y="6627808"/>
              <a:ext cx="63495" cy="53977"/>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9">
              <a:extLst>
                <a:ext uri="{FF2B5EF4-FFF2-40B4-BE49-F238E27FC236}">
                  <a16:creationId xmlns:a16="http://schemas.microsoft.com/office/drawing/2014/main" id="{A74DD18F-FAA1-DAB9-70C1-E27AB017910C}"/>
                </a:ext>
              </a:extLst>
            </p:cNvPr>
            <p:cNvSpPr/>
            <p:nvPr/>
          </p:nvSpPr>
          <p:spPr>
            <a:xfrm>
              <a:off x="11790365" y="6402391"/>
              <a:ext cx="95253" cy="109535"/>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0">
              <a:extLst>
                <a:ext uri="{FF2B5EF4-FFF2-40B4-BE49-F238E27FC236}">
                  <a16:creationId xmlns:a16="http://schemas.microsoft.com/office/drawing/2014/main" id="{25B42EF9-E6C8-F211-A0A1-7D087F4A9564}"/>
                </a:ext>
              </a:extLst>
            </p:cNvPr>
            <p:cNvSpPr/>
            <p:nvPr/>
          </p:nvSpPr>
          <p:spPr>
            <a:xfrm>
              <a:off x="11903073" y="6305546"/>
              <a:ext cx="58741" cy="61914"/>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11">
              <a:extLst>
                <a:ext uri="{FF2B5EF4-FFF2-40B4-BE49-F238E27FC236}">
                  <a16:creationId xmlns:a16="http://schemas.microsoft.com/office/drawing/2014/main" id="{6BD17F57-4A75-0214-EFAB-64FA9F3EADBE}"/>
                </a:ext>
              </a:extLst>
            </p:cNvPr>
            <p:cNvSpPr/>
            <p:nvPr/>
          </p:nvSpPr>
          <p:spPr>
            <a:xfrm>
              <a:off x="11609386" y="6305546"/>
              <a:ext cx="61914" cy="65086"/>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12">
              <a:extLst>
                <a:ext uri="{FF2B5EF4-FFF2-40B4-BE49-F238E27FC236}">
                  <a16:creationId xmlns:a16="http://schemas.microsoft.com/office/drawing/2014/main" id="{F8F32A2A-CD1D-E6DF-109E-B40438598FE7}"/>
                </a:ext>
              </a:extLst>
            </p:cNvPr>
            <p:cNvSpPr/>
            <p:nvPr/>
          </p:nvSpPr>
          <p:spPr>
            <a:xfrm>
              <a:off x="11579220" y="6638928"/>
              <a:ext cx="20638" cy="41276"/>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13">
              <a:extLst>
                <a:ext uri="{FF2B5EF4-FFF2-40B4-BE49-F238E27FC236}">
                  <a16:creationId xmlns:a16="http://schemas.microsoft.com/office/drawing/2014/main" id="{84595139-458D-8A15-07EE-6F2074C955F5}"/>
                </a:ext>
              </a:extLst>
            </p:cNvPr>
            <p:cNvSpPr/>
            <p:nvPr/>
          </p:nvSpPr>
          <p:spPr>
            <a:xfrm>
              <a:off x="11961815" y="6642101"/>
              <a:ext cx="20638" cy="38103"/>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14">
              <a:extLst>
                <a:ext uri="{FF2B5EF4-FFF2-40B4-BE49-F238E27FC236}">
                  <a16:creationId xmlns:a16="http://schemas.microsoft.com/office/drawing/2014/main" id="{6A41F7ED-DCD9-A8FA-5B0C-B932E289755E}"/>
                </a:ext>
              </a:extLst>
            </p:cNvPr>
            <p:cNvSpPr/>
            <p:nvPr/>
          </p:nvSpPr>
          <p:spPr>
            <a:xfrm>
              <a:off x="11593513" y="6642101"/>
              <a:ext cx="19046" cy="38103"/>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15">
              <a:extLst>
                <a:ext uri="{FF2B5EF4-FFF2-40B4-BE49-F238E27FC236}">
                  <a16:creationId xmlns:a16="http://schemas.microsoft.com/office/drawing/2014/main" id="{DF8B7672-71E3-7411-20D9-5F71AB9567A1}"/>
                </a:ext>
              </a:extLst>
            </p:cNvPr>
            <p:cNvSpPr/>
            <p:nvPr/>
          </p:nvSpPr>
          <p:spPr>
            <a:xfrm>
              <a:off x="11979270" y="6638928"/>
              <a:ext cx="19046" cy="41276"/>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6">
              <a:extLst>
                <a:ext uri="{FF2B5EF4-FFF2-40B4-BE49-F238E27FC236}">
                  <a16:creationId xmlns:a16="http://schemas.microsoft.com/office/drawing/2014/main" id="{ABC88FA8-1C90-8D37-A455-3A5F56D948EC}"/>
                </a:ext>
              </a:extLst>
            </p:cNvPr>
            <p:cNvSpPr/>
            <p:nvPr/>
          </p:nvSpPr>
          <p:spPr>
            <a:xfrm>
              <a:off x="11663364" y="6367460"/>
              <a:ext cx="25402" cy="20638"/>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17">
              <a:extLst>
                <a:ext uri="{FF2B5EF4-FFF2-40B4-BE49-F238E27FC236}">
                  <a16:creationId xmlns:a16="http://schemas.microsoft.com/office/drawing/2014/main" id="{1AE55E0F-AC0B-F9B9-3CB7-8964662F7F28}"/>
                </a:ext>
              </a:extLst>
            </p:cNvPr>
            <p:cNvSpPr/>
            <p:nvPr/>
          </p:nvSpPr>
          <p:spPr>
            <a:xfrm>
              <a:off x="11677646" y="6383334"/>
              <a:ext cx="23810" cy="19046"/>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18">
              <a:extLst>
                <a:ext uri="{FF2B5EF4-FFF2-40B4-BE49-F238E27FC236}">
                  <a16:creationId xmlns:a16="http://schemas.microsoft.com/office/drawing/2014/main" id="{C501575D-5349-6049-107B-7ED2D67152E7}"/>
                </a:ext>
              </a:extLst>
            </p:cNvPr>
            <p:cNvSpPr/>
            <p:nvPr/>
          </p:nvSpPr>
          <p:spPr>
            <a:xfrm>
              <a:off x="11890372" y="6369052"/>
              <a:ext cx="22229" cy="22229"/>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Freeform 19">
              <a:extLst>
                <a:ext uri="{FF2B5EF4-FFF2-40B4-BE49-F238E27FC236}">
                  <a16:creationId xmlns:a16="http://schemas.microsoft.com/office/drawing/2014/main" id="{56018DC8-12DD-6732-697D-07713357F490}"/>
                </a:ext>
              </a:extLst>
            </p:cNvPr>
            <p:cNvSpPr/>
            <p:nvPr/>
          </p:nvSpPr>
          <p:spPr>
            <a:xfrm>
              <a:off x="11876090" y="6381753"/>
              <a:ext cx="22229" cy="23810"/>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18">
    <p:bg>
      <p:bgPr>
        <a:gradFill>
          <a:gsLst>
            <a:gs pos="0">
              <a:srgbClr val="FDF9F8"/>
            </a:gs>
            <a:gs pos="100000">
              <a:srgbClr val="EEC8BD"/>
            </a:gs>
          </a:gsLst>
          <a:lin ang="5400000"/>
        </a:gradFill>
        <a:effectLst/>
      </p:bgPr>
    </p:bg>
    <p:spTree>
      <p:nvGrpSpPr>
        <p:cNvPr id="1" name=""/>
        <p:cNvGrpSpPr/>
        <p:nvPr/>
      </p:nvGrpSpPr>
      <p:grpSpPr>
        <a:xfrm>
          <a:off x="0" y="0"/>
          <a:ext cx="0" cy="0"/>
          <a:chOff x="0" y="0"/>
          <a:chExt cx="0" cy="0"/>
        </a:xfrm>
      </p:grpSpPr>
      <p:sp>
        <p:nvSpPr>
          <p:cNvPr id="2" name="Franja diagonal 10">
            <a:extLst>
              <a:ext uri="{FF2B5EF4-FFF2-40B4-BE49-F238E27FC236}">
                <a16:creationId xmlns:a16="http://schemas.microsoft.com/office/drawing/2014/main" id="{13487ED2-CE7D-0298-A3EE-E0CF2D6BA7F1}"/>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EEBF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3" name="Franja diagonal 11">
            <a:extLst>
              <a:ext uri="{FF2B5EF4-FFF2-40B4-BE49-F238E27FC236}">
                <a16:creationId xmlns:a16="http://schemas.microsoft.com/office/drawing/2014/main" id="{53E29227-6138-8300-CD50-BAE7DB8EC2EB}"/>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EEBF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4" name="Diagrama de flujo: disco magnético 12">
            <a:extLst>
              <a:ext uri="{FF2B5EF4-FFF2-40B4-BE49-F238E27FC236}">
                <a16:creationId xmlns:a16="http://schemas.microsoft.com/office/drawing/2014/main" id="{959006AE-8DF6-D163-68AB-47992F2C4852}"/>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5" name="Diagrama de flujo: disco magnético 13">
            <a:extLst>
              <a:ext uri="{FF2B5EF4-FFF2-40B4-BE49-F238E27FC236}">
                <a16:creationId xmlns:a16="http://schemas.microsoft.com/office/drawing/2014/main" id="{10352BCC-466F-E38A-52B4-2198094C549D}"/>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6" name="Conector recto 14">
            <a:extLst>
              <a:ext uri="{FF2B5EF4-FFF2-40B4-BE49-F238E27FC236}">
                <a16:creationId xmlns:a16="http://schemas.microsoft.com/office/drawing/2014/main" id="{DE7C28C5-9469-118D-9A5E-8F3B691522A1}"/>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
        <p:nvSpPr>
          <p:cNvPr id="7" name="Google Shape;327;p18">
            <a:extLst>
              <a:ext uri="{FF2B5EF4-FFF2-40B4-BE49-F238E27FC236}">
                <a16:creationId xmlns:a16="http://schemas.microsoft.com/office/drawing/2014/main" id="{EBFEE919-93C5-B2D7-F7E4-6CEA040BBD43}"/>
              </a:ext>
            </a:extLst>
          </p:cNvPr>
          <p:cNvSpPr txBox="1">
            <a:spLocks noGrp="1"/>
          </p:cNvSpPr>
          <p:nvPr>
            <p:ph type="title"/>
          </p:nvPr>
        </p:nvSpPr>
        <p:spPr>
          <a:xfrm>
            <a:off x="838203" y="365129"/>
            <a:ext cx="10515600" cy="673565"/>
          </a:xfrm>
        </p:spPr>
        <p:txBody>
          <a:bodyPr anchorCtr="1"/>
          <a:lstStyle/>
          <a:p>
            <a:pPr lvl="0" algn="ctr"/>
            <a:r>
              <a:rPr lang="es-ES"/>
              <a:t>Important Quote Slide</a:t>
            </a:r>
          </a:p>
        </p:txBody>
      </p:sp>
      <p:sp>
        <p:nvSpPr>
          <p:cNvPr id="8" name="Google Shape;328;p18">
            <a:extLst>
              <a:ext uri="{FF2B5EF4-FFF2-40B4-BE49-F238E27FC236}">
                <a16:creationId xmlns:a16="http://schemas.microsoft.com/office/drawing/2014/main" id="{C10D4562-B234-F2D7-0E72-397996087F3F}"/>
              </a:ext>
            </a:extLst>
          </p:cNvPr>
          <p:cNvSpPr/>
          <p:nvPr/>
        </p:nvSpPr>
        <p:spPr>
          <a:xfrm>
            <a:off x="1588120" y="2144011"/>
            <a:ext cx="9038908" cy="4025298"/>
          </a:xfrm>
          <a:custGeom>
            <a:avLst>
              <a:gd name="f0" fmla="val 53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76196" cap="flat">
            <a:solidFill>
              <a:srgbClr val="7F7F7F"/>
            </a:solidFill>
            <a:custDash>
              <a:ds d="800046" sp="1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9" name="Google Shape;329;p18">
            <a:extLst>
              <a:ext uri="{FF2B5EF4-FFF2-40B4-BE49-F238E27FC236}">
                <a16:creationId xmlns:a16="http://schemas.microsoft.com/office/drawing/2014/main" id="{8D353A80-5FAD-DBE2-2EBD-51DCA0CB7693}"/>
              </a:ext>
            </a:extLst>
          </p:cNvPr>
          <p:cNvSpPr txBox="1"/>
          <p:nvPr/>
        </p:nvSpPr>
        <p:spPr>
          <a:xfrm>
            <a:off x="2640960" y="3138303"/>
            <a:ext cx="6910084" cy="1754322"/>
          </a:xfrm>
          <a:prstGeom prst="rect">
            <a:avLst/>
          </a:prstGeom>
          <a:noFill/>
          <a:ln cap="flat">
            <a:noFill/>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0" cap="none" spc="0" baseline="0">
                <a:solidFill>
                  <a:srgbClr val="222A35"/>
                </a:solidFill>
                <a:uFillTx/>
                <a:latin typeface="Rubik"/>
                <a:ea typeface="Rubik"/>
                <a:cs typeface="Rubik"/>
              </a:rPr>
              <a:t>We need to bring learning to people instead of people to learning. </a:t>
            </a:r>
            <a:endParaRPr lang="en-US" sz="1400" b="0" i="0" u="none" strike="noStrike" kern="0" cap="none" spc="0" baseline="0">
              <a:solidFill>
                <a:srgbClr val="000000"/>
              </a:solidFill>
              <a:uFillTx/>
              <a:latin typeface="Arial"/>
              <a:ea typeface="Arial"/>
              <a:cs typeface="Arial"/>
            </a:endParaRPr>
          </a:p>
        </p:txBody>
      </p:sp>
      <p:sp>
        <p:nvSpPr>
          <p:cNvPr id="10" name="Google Shape;330;p18">
            <a:extLst>
              <a:ext uri="{FF2B5EF4-FFF2-40B4-BE49-F238E27FC236}">
                <a16:creationId xmlns:a16="http://schemas.microsoft.com/office/drawing/2014/main" id="{085FF630-E1C1-3A6D-AEE2-4FEB93CEB5CD}"/>
              </a:ext>
            </a:extLst>
          </p:cNvPr>
          <p:cNvSpPr/>
          <p:nvPr/>
        </p:nvSpPr>
        <p:spPr>
          <a:xfrm>
            <a:off x="219922" y="5277505"/>
            <a:ext cx="12191996" cy="523183"/>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800" b="0" i="0" u="none" strike="noStrike" kern="0" cap="none" spc="0" baseline="0">
                <a:solidFill>
                  <a:srgbClr val="DA856D"/>
                </a:solidFill>
                <a:uFillTx/>
                <a:latin typeface="Rubik"/>
                <a:ea typeface="Rubik"/>
                <a:cs typeface="Rubik"/>
              </a:rPr>
              <a:t>Grym</a:t>
            </a:r>
            <a:endParaRPr lang="es-ES" sz="2000" b="0" i="0" u="none" strike="noStrike" kern="0" cap="none" spc="0" baseline="0">
              <a:solidFill>
                <a:srgbClr val="DA856D"/>
              </a:solidFill>
              <a:uFillTx/>
              <a:latin typeface="Rubik"/>
              <a:ea typeface="Rubik"/>
              <a:cs typeface="Rubik"/>
            </a:endParaRPr>
          </a:p>
        </p:txBody>
      </p:sp>
      <p:sp>
        <p:nvSpPr>
          <p:cNvPr id="11" name="Google Shape;331;p18">
            <a:extLst>
              <a:ext uri="{FF2B5EF4-FFF2-40B4-BE49-F238E27FC236}">
                <a16:creationId xmlns:a16="http://schemas.microsoft.com/office/drawing/2014/main" id="{D44181CA-0EEF-E27A-1F54-CD3586DE7BE6}"/>
              </a:ext>
            </a:extLst>
          </p:cNvPr>
          <p:cNvSpPr txBox="1"/>
          <p:nvPr/>
        </p:nvSpPr>
        <p:spPr>
          <a:xfrm>
            <a:off x="1860630" y="2304982"/>
            <a:ext cx="1560652" cy="1862047"/>
          </a:xfrm>
          <a:prstGeom prst="rect">
            <a:avLst/>
          </a:prstGeom>
          <a:noFill/>
          <a:ln cap="flat">
            <a:noFill/>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500" b="0" i="0" u="none" strike="noStrike" kern="0" cap="none" spc="0" baseline="0">
                <a:solidFill>
                  <a:srgbClr val="DA856D"/>
                </a:solidFill>
                <a:uFillTx/>
                <a:latin typeface="Rubik"/>
                <a:ea typeface="Rubik"/>
                <a:cs typeface="Rubik"/>
              </a:rPr>
              <a:t>“</a:t>
            </a:r>
            <a:endParaRPr lang="es-ES" sz="1400" b="0" i="0" u="none" strike="noStrike" kern="0" cap="none" spc="0" baseline="0">
              <a:solidFill>
                <a:srgbClr val="000000"/>
              </a:solidFill>
              <a:uFillTx/>
              <a:latin typeface="Arial"/>
              <a:ea typeface="Arial"/>
              <a:cs typeface="Arial"/>
            </a:endParaRPr>
          </a:p>
        </p:txBody>
      </p:sp>
      <p:sp>
        <p:nvSpPr>
          <p:cNvPr id="12" name="Google Shape;332;p18">
            <a:extLst>
              <a:ext uri="{FF2B5EF4-FFF2-40B4-BE49-F238E27FC236}">
                <a16:creationId xmlns:a16="http://schemas.microsoft.com/office/drawing/2014/main" id="{AA619FC4-4E11-EF01-EED5-2BF515F37CFE}"/>
              </a:ext>
            </a:extLst>
          </p:cNvPr>
          <p:cNvSpPr txBox="1"/>
          <p:nvPr/>
        </p:nvSpPr>
        <p:spPr>
          <a:xfrm>
            <a:off x="8585521" y="4091784"/>
            <a:ext cx="1560652" cy="1862047"/>
          </a:xfrm>
          <a:prstGeom prst="rect">
            <a:avLst/>
          </a:prstGeom>
          <a:noFill/>
          <a:ln cap="flat">
            <a:noFill/>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500" b="0" i="0" u="none" strike="noStrike" kern="0" cap="none" spc="0" baseline="0">
                <a:solidFill>
                  <a:srgbClr val="DA856D"/>
                </a:solidFill>
                <a:uFillTx/>
                <a:latin typeface="Rubik"/>
                <a:ea typeface="Rubik"/>
                <a:cs typeface="Rubik"/>
              </a:rPr>
              <a:t>”</a:t>
            </a:r>
            <a:endParaRPr lang="es-ES" sz="1400" b="0" i="0" u="none" strike="noStrike" kern="0" cap="none" spc="0" baseline="0">
              <a:solidFill>
                <a:srgbClr val="000000"/>
              </a:solidFill>
              <a:uFillTx/>
              <a:latin typeface="Arial"/>
              <a:ea typeface="Arial"/>
              <a:cs typeface="Arial"/>
            </a:endParaRPr>
          </a:p>
        </p:txBody>
      </p:sp>
      <p:sp>
        <p:nvSpPr>
          <p:cNvPr id="13" name="Google Shape;333;p18">
            <a:extLst>
              <a:ext uri="{FF2B5EF4-FFF2-40B4-BE49-F238E27FC236}">
                <a16:creationId xmlns:a16="http://schemas.microsoft.com/office/drawing/2014/main" id="{7D5003B6-8461-A099-EF87-C63B8C20D4BA}"/>
              </a:ext>
            </a:extLst>
          </p:cNvPr>
          <p:cNvSpPr/>
          <p:nvPr/>
        </p:nvSpPr>
        <p:spPr>
          <a:xfrm>
            <a:off x="9986683" y="1960894"/>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4" name="Elipse 1">
            <a:extLst>
              <a:ext uri="{FF2B5EF4-FFF2-40B4-BE49-F238E27FC236}">
                <a16:creationId xmlns:a16="http://schemas.microsoft.com/office/drawing/2014/main" id="{21AB105B-6A54-ED8F-B3AE-909D2D8AD00B}"/>
              </a:ext>
            </a:extLst>
          </p:cNvPr>
          <p:cNvSpPr/>
          <p:nvPr/>
        </p:nvSpPr>
        <p:spPr>
          <a:xfrm>
            <a:off x="5305266" y="1022326"/>
            <a:ext cx="2021308" cy="202130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grpSp>
        <p:nvGrpSpPr>
          <p:cNvPr id="2" name="Grupo 27">
            <a:extLst>
              <a:ext uri="{FF2B5EF4-FFF2-40B4-BE49-F238E27FC236}">
                <a16:creationId xmlns:a16="http://schemas.microsoft.com/office/drawing/2014/main" id="{EFB9AF00-89A5-0599-E818-B10DBAAF75B1}"/>
              </a:ext>
            </a:extLst>
          </p:cNvPr>
          <p:cNvGrpSpPr/>
          <p:nvPr/>
        </p:nvGrpSpPr>
        <p:grpSpPr>
          <a:xfrm>
            <a:off x="1023762" y="5619701"/>
            <a:ext cx="1534582" cy="679344"/>
            <a:chOff x="1023762" y="5619701"/>
            <a:chExt cx="1534582" cy="679344"/>
          </a:xfrm>
        </p:grpSpPr>
        <p:sp>
          <p:nvSpPr>
            <p:cNvPr id="3" name="Google Shape;2044;p68">
              <a:extLst>
                <a:ext uri="{FF2B5EF4-FFF2-40B4-BE49-F238E27FC236}">
                  <a16:creationId xmlns:a16="http://schemas.microsoft.com/office/drawing/2014/main" id="{063C4584-BFE9-ED3F-7474-CF6559F02FF2}"/>
                </a:ext>
              </a:extLst>
            </p:cNvPr>
            <p:cNvSpPr/>
            <p:nvPr/>
          </p:nvSpPr>
          <p:spPr>
            <a:xfrm>
              <a:off x="1023762" y="5619701"/>
              <a:ext cx="680039" cy="679344"/>
            </a:xfrm>
            <a:custGeom>
              <a:avLst/>
              <a:gdLst>
                <a:gd name="f0" fmla="val w"/>
                <a:gd name="f1" fmla="val h"/>
                <a:gd name="f2" fmla="val 0"/>
                <a:gd name="f3" fmla="val 13613"/>
                <a:gd name="f4" fmla="val 13599"/>
                <a:gd name="f5" fmla="val 6799"/>
                <a:gd name="f6" fmla="val 3046"/>
                <a:gd name="f7" fmla="val 10552"/>
                <a:gd name="f8" fmla="val 13598"/>
                <a:gd name="f9" fmla="val 10567"/>
                <a:gd name="f10" fmla="*/ f0 1 13613"/>
                <a:gd name="f11" fmla="*/ f1 1 13599"/>
                <a:gd name="f12" fmla="val f2"/>
                <a:gd name="f13" fmla="val f3"/>
                <a:gd name="f14" fmla="val f4"/>
                <a:gd name="f15" fmla="+- f14 0 f12"/>
                <a:gd name="f16" fmla="+- f13 0 f12"/>
                <a:gd name="f17" fmla="*/ f16 1 13613"/>
                <a:gd name="f18" fmla="*/ f15 1 13599"/>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3613" h="13599">
                  <a:moveTo>
                    <a:pt x="f5" y="f2"/>
                  </a:moveTo>
                  <a:cubicBezTo>
                    <a:pt x="f6" y="f2"/>
                    <a:pt x="f2" y="f6"/>
                    <a:pt x="f2" y="f5"/>
                  </a:cubicBezTo>
                  <a:cubicBezTo>
                    <a:pt x="f2" y="f7"/>
                    <a:pt x="f6" y="f8"/>
                    <a:pt x="f5" y="f8"/>
                  </a:cubicBezTo>
                  <a:cubicBezTo>
                    <a:pt x="f9" y="f8"/>
                    <a:pt x="f3" y="f7"/>
                    <a:pt x="f3" y="f5"/>
                  </a:cubicBezTo>
                  <a:cubicBezTo>
                    <a:pt x="f3" y="f6"/>
                    <a:pt x="f9" y="f2"/>
                    <a:pt x="f5" y="f2"/>
                  </a:cubicBezTo>
                  <a:close/>
                </a:path>
              </a:pathLst>
            </a:custGeom>
            <a:solidFill>
              <a:srgbClr val="5D1D0E"/>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4" name="Google Shape;2047;p68">
              <a:extLst>
                <a:ext uri="{FF2B5EF4-FFF2-40B4-BE49-F238E27FC236}">
                  <a16:creationId xmlns:a16="http://schemas.microsoft.com/office/drawing/2014/main" id="{B6471542-EC54-3977-2D64-C53B14C9C3A1}"/>
                </a:ext>
              </a:extLst>
            </p:cNvPr>
            <p:cNvSpPr/>
            <p:nvPr/>
          </p:nvSpPr>
          <p:spPr>
            <a:xfrm>
              <a:off x="1878305" y="5619701"/>
              <a:ext cx="680039" cy="679344"/>
            </a:xfrm>
            <a:custGeom>
              <a:avLst/>
              <a:gdLst>
                <a:gd name="f0" fmla="val w"/>
                <a:gd name="f1" fmla="val h"/>
                <a:gd name="f2" fmla="val 0"/>
                <a:gd name="f3" fmla="val 13613"/>
                <a:gd name="f4" fmla="val 13599"/>
                <a:gd name="f5" fmla="val 6814"/>
                <a:gd name="f6" fmla="val 3046"/>
                <a:gd name="f7" fmla="val 6799"/>
                <a:gd name="f8" fmla="val 10552"/>
                <a:gd name="f9" fmla="val 13598"/>
                <a:gd name="f10" fmla="val 10567"/>
                <a:gd name="f11" fmla="*/ f0 1 13613"/>
                <a:gd name="f12" fmla="*/ f1 1 13599"/>
                <a:gd name="f13" fmla="val f2"/>
                <a:gd name="f14" fmla="val f3"/>
                <a:gd name="f15" fmla="val f4"/>
                <a:gd name="f16" fmla="+- f15 0 f13"/>
                <a:gd name="f17" fmla="+- f14 0 f13"/>
                <a:gd name="f18" fmla="*/ f17 1 13613"/>
                <a:gd name="f19" fmla="*/ f16 1 1359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613" h="13599">
                  <a:moveTo>
                    <a:pt x="f5" y="f2"/>
                  </a:moveTo>
                  <a:cubicBezTo>
                    <a:pt x="f6" y="f2"/>
                    <a:pt x="f2" y="f6"/>
                    <a:pt x="f2" y="f7"/>
                  </a:cubicBezTo>
                  <a:cubicBezTo>
                    <a:pt x="f2" y="f8"/>
                    <a:pt x="f6" y="f9"/>
                    <a:pt x="f5" y="f9"/>
                  </a:cubicBezTo>
                  <a:cubicBezTo>
                    <a:pt x="f10" y="f9"/>
                    <a:pt x="f3" y="f8"/>
                    <a:pt x="f3" y="f7"/>
                  </a:cubicBezTo>
                  <a:cubicBezTo>
                    <a:pt x="f3" y="f6"/>
                    <a:pt x="f10" y="f2"/>
                    <a:pt x="f5" y="f2"/>
                  </a:cubicBezTo>
                  <a:close/>
                </a:path>
              </a:pathLst>
            </a:custGeom>
            <a:solidFill>
              <a:srgbClr val="B9391D"/>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sp>
        <p:nvSpPr>
          <p:cNvPr id="5" name="Elipse 15">
            <a:extLst>
              <a:ext uri="{FF2B5EF4-FFF2-40B4-BE49-F238E27FC236}">
                <a16:creationId xmlns:a16="http://schemas.microsoft.com/office/drawing/2014/main" id="{8665B678-9F17-D448-5E5D-E36F42FC7459}"/>
              </a:ext>
            </a:extLst>
          </p:cNvPr>
          <p:cNvSpPr/>
          <p:nvPr/>
        </p:nvSpPr>
        <p:spPr>
          <a:xfrm>
            <a:off x="3930319" y="5533857"/>
            <a:ext cx="8080790" cy="9260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DD7E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6" name="Google Shape;2002;p68">
            <a:extLst>
              <a:ext uri="{FF2B5EF4-FFF2-40B4-BE49-F238E27FC236}">
                <a16:creationId xmlns:a16="http://schemas.microsoft.com/office/drawing/2014/main" id="{937BA96A-7C42-4895-CFE4-5AEFFFFBB56E}"/>
              </a:ext>
            </a:extLst>
          </p:cNvPr>
          <p:cNvSpPr txBox="1">
            <a:spLocks noGrp="1"/>
          </p:cNvSpPr>
          <p:nvPr>
            <p:ph type="subTitle" idx="4294967295"/>
          </p:nvPr>
        </p:nvSpPr>
        <p:spPr>
          <a:xfrm>
            <a:off x="1023762" y="2833780"/>
            <a:ext cx="5031202" cy="1172397"/>
          </a:xfrm>
        </p:spPr>
        <p:txBody>
          <a:bodyPr lIns="121898" tIns="121898" rIns="121898" bIns="121898">
            <a:noAutofit/>
          </a:bodyPr>
          <a:lstStyle/>
          <a:p>
            <a:pPr marL="0" lvl="0" indent="0">
              <a:spcBef>
                <a:spcPts val="0"/>
              </a:spcBef>
              <a:buNone/>
            </a:pPr>
            <a:r>
              <a:rPr lang="en-US" dirty="0" smtClean="0"/>
              <a:t>addyouremail@example.com</a:t>
            </a:r>
            <a:endParaRPr lang="en-US" dirty="0"/>
          </a:p>
          <a:p>
            <a:pPr marL="0" lvl="0" indent="0">
              <a:spcBef>
                <a:spcPts val="0"/>
              </a:spcBef>
              <a:buNone/>
            </a:pPr>
            <a:r>
              <a:rPr lang="en-US" dirty="0"/>
              <a:t>+91 620 421 838</a:t>
            </a:r>
          </a:p>
          <a:p>
            <a:pPr marL="0" lvl="0" indent="0">
              <a:spcBef>
                <a:spcPts val="0"/>
              </a:spcBef>
              <a:buNone/>
            </a:pPr>
            <a:r>
              <a:rPr lang="en-US" dirty="0"/>
              <a:t>yourcompany.com</a:t>
            </a:r>
          </a:p>
        </p:txBody>
      </p:sp>
      <p:sp>
        <p:nvSpPr>
          <p:cNvPr id="7" name="Google Shape;2003;p68">
            <a:extLst>
              <a:ext uri="{FF2B5EF4-FFF2-40B4-BE49-F238E27FC236}">
                <a16:creationId xmlns:a16="http://schemas.microsoft.com/office/drawing/2014/main" id="{670EC5F7-ECB8-707A-05A2-C231A492323E}"/>
              </a:ext>
            </a:extLst>
          </p:cNvPr>
          <p:cNvSpPr txBox="1">
            <a:spLocks noGrp="1"/>
          </p:cNvSpPr>
          <p:nvPr>
            <p:ph type="title"/>
          </p:nvPr>
        </p:nvSpPr>
        <p:spPr>
          <a:xfrm>
            <a:off x="953764" y="1134587"/>
            <a:ext cx="5031202" cy="1172397"/>
          </a:xfrm>
        </p:spPr>
        <p:txBody>
          <a:bodyPr lIns="121898" tIns="121898" rIns="121898" bIns="121898"/>
          <a:lstStyle/>
          <a:p>
            <a:pPr lvl="0"/>
            <a:r>
              <a:rPr lang="en-US" b="1">
                <a:solidFill>
                  <a:srgbClr val="DA856D"/>
                </a:solidFill>
              </a:rPr>
              <a:t>Thanks</a:t>
            </a:r>
          </a:p>
        </p:txBody>
      </p:sp>
      <p:sp>
        <p:nvSpPr>
          <p:cNvPr id="8" name="Google Shape;2004;p68">
            <a:extLst>
              <a:ext uri="{FF2B5EF4-FFF2-40B4-BE49-F238E27FC236}">
                <a16:creationId xmlns:a16="http://schemas.microsoft.com/office/drawing/2014/main" id="{B300ACDF-B823-D3CE-FD8B-C6A32CBCCD9B}"/>
              </a:ext>
            </a:extLst>
          </p:cNvPr>
          <p:cNvSpPr txBox="1">
            <a:spLocks noGrp="1"/>
          </p:cNvSpPr>
          <p:nvPr>
            <p:ph type="subTitle" idx="4294967295"/>
          </p:nvPr>
        </p:nvSpPr>
        <p:spPr>
          <a:xfrm>
            <a:off x="953764" y="2091086"/>
            <a:ext cx="5171197" cy="821597"/>
          </a:xfrm>
        </p:spPr>
        <p:txBody>
          <a:bodyPr lIns="121898" tIns="121898" rIns="121898" bIns="121898">
            <a:noAutofit/>
          </a:bodyPr>
          <a:lstStyle/>
          <a:p>
            <a:pPr marL="0" lvl="0" indent="0">
              <a:spcBef>
                <a:spcPts val="0"/>
              </a:spcBef>
              <a:spcAft>
                <a:spcPts val="2135"/>
              </a:spcAft>
              <a:buNone/>
            </a:pPr>
            <a:r>
              <a:rPr lang="en-US" sz="2933">
                <a:solidFill>
                  <a:srgbClr val="DA856D"/>
                </a:solidFill>
              </a:rPr>
              <a:t>Do you have any questions?</a:t>
            </a:r>
          </a:p>
        </p:txBody>
      </p:sp>
      <p:sp>
        <p:nvSpPr>
          <p:cNvPr id="9" name="Google Shape;2005;p68">
            <a:extLst>
              <a:ext uri="{FF2B5EF4-FFF2-40B4-BE49-F238E27FC236}">
                <a16:creationId xmlns:a16="http://schemas.microsoft.com/office/drawing/2014/main" id="{66EBF403-EB17-6A92-36FD-87A01C637E31}"/>
              </a:ext>
            </a:extLst>
          </p:cNvPr>
          <p:cNvSpPr txBox="1"/>
          <p:nvPr/>
        </p:nvSpPr>
        <p:spPr>
          <a:xfrm>
            <a:off x="1050755" y="4532982"/>
            <a:ext cx="5031202" cy="328799"/>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en-US" sz="2667" b="1" i="0" u="none" strike="noStrike" kern="0" cap="none" spc="0" baseline="0">
                <a:solidFill>
                  <a:srgbClr val="D65C07"/>
                </a:solidFill>
                <a:uFillTx/>
                <a:latin typeface="Rubik"/>
                <a:ea typeface="Kanit Light"/>
                <a:cs typeface="Rubik"/>
              </a:rPr>
              <a:t>Free Template</a:t>
            </a:r>
          </a:p>
        </p:txBody>
      </p:sp>
      <p:sp>
        <p:nvSpPr>
          <p:cNvPr id="10" name="Google Shape;2045;p68">
            <a:extLst>
              <a:ext uri="{FF2B5EF4-FFF2-40B4-BE49-F238E27FC236}">
                <a16:creationId xmlns:a16="http://schemas.microsoft.com/office/drawing/2014/main" id="{C492656C-F6DB-FF32-537D-4718DD78BFC7}"/>
              </a:ext>
            </a:extLst>
          </p:cNvPr>
          <p:cNvSpPr/>
          <p:nvPr/>
        </p:nvSpPr>
        <p:spPr>
          <a:xfrm>
            <a:off x="1142012" y="5766828"/>
            <a:ext cx="370021" cy="532921"/>
          </a:xfrm>
          <a:custGeom>
            <a:avLst/>
            <a:gdLst>
              <a:gd name="f0" fmla="val w"/>
              <a:gd name="f1" fmla="val h"/>
              <a:gd name="f2" fmla="val 0"/>
              <a:gd name="f3" fmla="val 7407"/>
              <a:gd name="f4" fmla="val 10668"/>
              <a:gd name="f5" fmla="val 6208"/>
              <a:gd name="f6" fmla="val 4086"/>
              <a:gd name="f7" fmla="val 14"/>
              <a:gd name="f8" fmla="val 2079"/>
              <a:gd name="f9" fmla="val 1732"/>
              <a:gd name="f10" fmla="val 3854"/>
              <a:gd name="f11" fmla="val 4114"/>
              <a:gd name="f12" fmla="val 4129"/>
              <a:gd name="f13" fmla="val 2051"/>
              <a:gd name="f14" fmla="val 4157"/>
              <a:gd name="f15" fmla="val 2036"/>
              <a:gd name="f16" fmla="val 174"/>
              <a:gd name="f17" fmla="val 73"/>
              <a:gd name="f18" fmla="val 1"/>
              <a:gd name="f19" fmla="val 4230"/>
              <a:gd name="f20" fmla="val 4331"/>
              <a:gd name="f21" fmla="val 6048"/>
              <a:gd name="f22" fmla="val 6149"/>
              <a:gd name="f23" fmla="val 6236"/>
              <a:gd name="f24" fmla="val 6251"/>
              <a:gd name="f25" fmla="val 6279"/>
              <a:gd name="f26" fmla="val 10220"/>
              <a:gd name="f27" fmla="val 10235"/>
              <a:gd name="f28" fmla="val 10249"/>
              <a:gd name="f29" fmla="val 2108"/>
              <a:gd name="f30" fmla="val 10264"/>
              <a:gd name="f31" fmla="val 2743"/>
              <a:gd name="f32" fmla="val 10495"/>
              <a:gd name="f33" fmla="val 3422"/>
              <a:gd name="f34" fmla="val 10624"/>
              <a:gd name="f35" fmla="val 4100"/>
              <a:gd name="f36" fmla="val 4144"/>
              <a:gd name="f37" fmla="val 10639"/>
              <a:gd name="f38" fmla="val 4158"/>
              <a:gd name="f39" fmla="val 4187"/>
              <a:gd name="f40" fmla="val 7218"/>
              <a:gd name="f41" fmla="val 7319"/>
              <a:gd name="f42" fmla="val 7406"/>
              <a:gd name="f43" fmla="val 4143"/>
              <a:gd name="f44" fmla="val 2714"/>
              <a:gd name="f45" fmla="val 5068"/>
              <a:gd name="f46" fmla="val 1992"/>
              <a:gd name="f47" fmla="val 1891"/>
              <a:gd name="f48" fmla="val 173"/>
              <a:gd name="f49" fmla="val 72"/>
              <a:gd name="f50" fmla="*/ f0 1 7407"/>
              <a:gd name="f51" fmla="*/ f1 1 10668"/>
              <a:gd name="f52" fmla="val f2"/>
              <a:gd name="f53" fmla="val f3"/>
              <a:gd name="f54" fmla="val f4"/>
              <a:gd name="f55" fmla="+- f54 0 f52"/>
              <a:gd name="f56" fmla="+- f53 0 f52"/>
              <a:gd name="f57" fmla="*/ f56 1 7407"/>
              <a:gd name="f58" fmla="*/ f55 1 1066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7407" h="10668">
                <a:moveTo>
                  <a:pt x="f5" y="f2"/>
                </a:moveTo>
                <a:cubicBezTo>
                  <a:pt x="f6" y="f7"/>
                  <a:pt x="f8" y="f9"/>
                  <a:pt x="f8" y="f10"/>
                </a:cubicBezTo>
                <a:lnTo>
                  <a:pt x="f8" y="f11"/>
                </a:lnTo>
                <a:cubicBezTo>
                  <a:pt x="f8" y="f12"/>
                  <a:pt x="f13" y="f14"/>
                  <a:pt x="f15" y="f14"/>
                </a:cubicBezTo>
                <a:lnTo>
                  <a:pt x="f16" y="f14"/>
                </a:lnTo>
                <a:cubicBezTo>
                  <a:pt x="f17" y="f14"/>
                  <a:pt x="f18" y="f19"/>
                  <a:pt x="f18" y="f20"/>
                </a:cubicBezTo>
                <a:lnTo>
                  <a:pt x="f18" y="f21"/>
                </a:lnTo>
                <a:cubicBezTo>
                  <a:pt x="f18" y="f22"/>
                  <a:pt x="f17" y="f23"/>
                  <a:pt x="f16" y="f23"/>
                </a:cubicBezTo>
                <a:lnTo>
                  <a:pt x="f15" y="f23"/>
                </a:lnTo>
                <a:cubicBezTo>
                  <a:pt x="f13" y="f23"/>
                  <a:pt x="f8" y="f24"/>
                  <a:pt x="f8" y="f25"/>
                </a:cubicBezTo>
                <a:lnTo>
                  <a:pt x="f8" y="f26"/>
                </a:lnTo>
                <a:cubicBezTo>
                  <a:pt x="f8" y="f27"/>
                  <a:pt x="f8" y="f28"/>
                  <a:pt x="f29" y="f30"/>
                </a:cubicBezTo>
                <a:cubicBezTo>
                  <a:pt x="f31" y="f32"/>
                  <a:pt x="f33" y="f34"/>
                  <a:pt x="f35" y="f4"/>
                </a:cubicBezTo>
                <a:cubicBezTo>
                  <a:pt x="f12" y="f4"/>
                  <a:pt x="f36" y="f37"/>
                  <a:pt x="f36" y="f34"/>
                </a:cubicBezTo>
                <a:lnTo>
                  <a:pt x="f36" y="f25"/>
                </a:lnTo>
                <a:cubicBezTo>
                  <a:pt x="f36" y="f24"/>
                  <a:pt x="f38" y="f23"/>
                  <a:pt x="f39" y="f23"/>
                </a:cubicBezTo>
                <a:lnTo>
                  <a:pt x="f40" y="f23"/>
                </a:lnTo>
                <a:cubicBezTo>
                  <a:pt x="f41" y="f23"/>
                  <a:pt x="f42" y="f22"/>
                  <a:pt x="f42" y="f21"/>
                </a:cubicBezTo>
                <a:lnTo>
                  <a:pt x="f42" y="f20"/>
                </a:lnTo>
                <a:cubicBezTo>
                  <a:pt x="f42" y="f19"/>
                  <a:pt x="f41" y="f43"/>
                  <a:pt x="f40" y="f43"/>
                </a:cubicBezTo>
                <a:lnTo>
                  <a:pt x="f39" y="f43"/>
                </a:lnTo>
                <a:cubicBezTo>
                  <a:pt x="f38" y="f43"/>
                  <a:pt x="f36" y="f12"/>
                  <a:pt x="f36" y="f35"/>
                </a:cubicBezTo>
                <a:lnTo>
                  <a:pt x="f36" y="f10"/>
                </a:lnTo>
                <a:cubicBezTo>
                  <a:pt x="f36" y="f44"/>
                  <a:pt x="f45" y="f8"/>
                  <a:pt x="f5" y="f8"/>
                </a:cubicBezTo>
                <a:lnTo>
                  <a:pt x="f40" y="f8"/>
                </a:lnTo>
                <a:cubicBezTo>
                  <a:pt x="f41" y="f8"/>
                  <a:pt x="f42" y="f46"/>
                  <a:pt x="f42" y="f47"/>
                </a:cubicBezTo>
                <a:lnTo>
                  <a:pt x="f42" y="f48"/>
                </a:lnTo>
                <a:cubicBezTo>
                  <a:pt x="f42" y="f49"/>
                  <a:pt x="f41" y="f2"/>
                  <a:pt x="f40" y="f2"/>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1" name="Google Shape;2048;p68">
            <a:extLst>
              <a:ext uri="{FF2B5EF4-FFF2-40B4-BE49-F238E27FC236}">
                <a16:creationId xmlns:a16="http://schemas.microsoft.com/office/drawing/2014/main" id="{2D9860EE-BD60-217A-76E8-115D90105966}"/>
              </a:ext>
            </a:extLst>
          </p:cNvPr>
          <p:cNvSpPr/>
          <p:nvPr/>
        </p:nvSpPr>
        <p:spPr>
          <a:xfrm>
            <a:off x="2000890" y="5741545"/>
            <a:ext cx="435611" cy="435611"/>
          </a:xfrm>
          <a:custGeom>
            <a:avLst/>
            <a:gdLst>
              <a:gd name="f0" fmla="val w"/>
              <a:gd name="f1" fmla="val h"/>
              <a:gd name="f2" fmla="val 0"/>
              <a:gd name="f3" fmla="val 8720"/>
              <a:gd name="f4" fmla="val 6886"/>
              <a:gd name="f5" fmla="val 448"/>
              <a:gd name="f6" fmla="val 7651"/>
              <a:gd name="f7" fmla="val 8272"/>
              <a:gd name="f8" fmla="val 1069"/>
              <a:gd name="f9" fmla="val 1834"/>
              <a:gd name="f10" fmla="val 6872"/>
              <a:gd name="f11" fmla="val 7652"/>
              <a:gd name="f12" fmla="val 1848"/>
              <a:gd name="f13" fmla="val 1"/>
              <a:gd name="f14" fmla="val 823"/>
              <a:gd name="f15" fmla="val 824"/>
              <a:gd name="f16" fmla="val 7897"/>
              <a:gd name="f17" fmla="val 8719"/>
              <a:gd name="f18" fmla="*/ f0 1 8720"/>
              <a:gd name="f19" fmla="*/ f1 1 8720"/>
              <a:gd name="f20" fmla="val f2"/>
              <a:gd name="f21" fmla="val f3"/>
              <a:gd name="f22" fmla="+- f21 0 f20"/>
              <a:gd name="f23" fmla="*/ f22 1 8720"/>
              <a:gd name="f24" fmla="*/ f20 1 f23"/>
              <a:gd name="f25" fmla="*/ f21 1 f23"/>
              <a:gd name="f26" fmla="*/ f24 f18 1"/>
              <a:gd name="f27" fmla="*/ f25 f18 1"/>
              <a:gd name="f28" fmla="*/ f25 f19 1"/>
              <a:gd name="f29" fmla="*/ f24 f19 1"/>
            </a:gdLst>
            <a:ahLst/>
            <a:cxnLst>
              <a:cxn ang="3cd4">
                <a:pos x="hc" y="t"/>
              </a:cxn>
              <a:cxn ang="0">
                <a:pos x="r" y="vc"/>
              </a:cxn>
              <a:cxn ang="cd4">
                <a:pos x="hc" y="b"/>
              </a:cxn>
              <a:cxn ang="cd2">
                <a:pos x="l" y="vc"/>
              </a:cxn>
            </a:cxnLst>
            <a:rect l="f26" t="f29" r="f27" b="f28"/>
            <a:pathLst>
              <a:path w="8720" h="8720">
                <a:moveTo>
                  <a:pt x="f4" y="f5"/>
                </a:moveTo>
                <a:cubicBezTo>
                  <a:pt x="f6" y="f5"/>
                  <a:pt x="f7" y="f8"/>
                  <a:pt x="f7" y="f9"/>
                </a:cubicBezTo>
                <a:lnTo>
                  <a:pt x="f7" y="f10"/>
                </a:lnTo>
                <a:lnTo>
                  <a:pt x="f7" y="f4"/>
                </a:lnTo>
                <a:cubicBezTo>
                  <a:pt x="f7" y="f11"/>
                  <a:pt x="f6" y="f7"/>
                  <a:pt x="f10" y="f7"/>
                </a:cubicBezTo>
                <a:lnTo>
                  <a:pt x="f12" y="f7"/>
                </a:lnTo>
                <a:cubicBezTo>
                  <a:pt x="f8" y="f7"/>
                  <a:pt x="f5" y="f11"/>
                  <a:pt x="f5" y="f4"/>
                </a:cubicBezTo>
                <a:lnTo>
                  <a:pt x="f5" y="f9"/>
                </a:lnTo>
                <a:cubicBezTo>
                  <a:pt x="f5" y="f8"/>
                  <a:pt x="f8" y="f5"/>
                  <a:pt x="f12" y="f5"/>
                </a:cubicBezTo>
                <a:close/>
                <a:moveTo>
                  <a:pt x="f12" y="f13"/>
                </a:moveTo>
                <a:cubicBezTo>
                  <a:pt x="f14" y="f13"/>
                  <a:pt x="f2" y="f15"/>
                  <a:pt x="f2" y="f9"/>
                </a:cubicBezTo>
                <a:lnTo>
                  <a:pt x="f2" y="f10"/>
                </a:lnTo>
                <a:cubicBezTo>
                  <a:pt x="f2" y="f16"/>
                  <a:pt x="f14" y="f3"/>
                  <a:pt x="f12" y="f3"/>
                </a:cubicBezTo>
                <a:lnTo>
                  <a:pt x="f4" y="f3"/>
                </a:lnTo>
                <a:cubicBezTo>
                  <a:pt x="f16" y="f3"/>
                  <a:pt x="f17" y="f16"/>
                  <a:pt x="f17" y="f4"/>
                </a:cubicBezTo>
                <a:lnTo>
                  <a:pt x="f17" y="f9"/>
                </a:lnTo>
                <a:cubicBezTo>
                  <a:pt x="f17" y="f15"/>
                  <a:pt x="f16" y="f13"/>
                  <a:pt x="f10" y="f13"/>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2" name="Google Shape;2049;p68">
            <a:extLst>
              <a:ext uri="{FF2B5EF4-FFF2-40B4-BE49-F238E27FC236}">
                <a16:creationId xmlns:a16="http://schemas.microsoft.com/office/drawing/2014/main" id="{B7A0432B-FEFA-C6D3-9BA8-EE0D95F34FD4}"/>
              </a:ext>
            </a:extLst>
          </p:cNvPr>
          <p:cNvSpPr/>
          <p:nvPr/>
        </p:nvSpPr>
        <p:spPr>
          <a:xfrm>
            <a:off x="2065080" y="5844707"/>
            <a:ext cx="267562" cy="229194"/>
          </a:xfrm>
          <a:custGeom>
            <a:avLst/>
            <a:gdLst>
              <a:gd name="f0" fmla="val w"/>
              <a:gd name="f1" fmla="val h"/>
              <a:gd name="f2" fmla="val 0"/>
              <a:gd name="f3" fmla="val 5356"/>
              <a:gd name="f4" fmla="val 4588"/>
              <a:gd name="f5" fmla="val 3063"/>
              <a:gd name="f6" fmla="val 447"/>
              <a:gd name="f7" fmla="val 4013"/>
              <a:gd name="f8" fmla="val 4923"/>
              <a:gd name="f9" fmla="val 1183"/>
              <a:gd name="f10" fmla="val 2295"/>
              <a:gd name="f11" fmla="val 4908"/>
              <a:gd name="f12" fmla="val 3320"/>
              <a:gd name="f13" fmla="val 4085"/>
              <a:gd name="f14" fmla="val 4143"/>
              <a:gd name="f15" fmla="val 3075"/>
              <a:gd name="f16" fmla="val 1429"/>
              <a:gd name="f17" fmla="val 592"/>
              <a:gd name="f18" fmla="val 2151"/>
              <a:gd name="f19" fmla="val 1761"/>
              <a:gd name="f20" fmla="val 996"/>
              <a:gd name="f21" fmla="val 2140"/>
              <a:gd name="f22" fmla="val 617"/>
              <a:gd name="f23" fmla="val 2606"/>
              <a:gd name="f24" fmla="val 1025"/>
              <a:gd name="f25" fmla="val 2468"/>
              <a:gd name="f26" fmla="val 1444"/>
              <a:gd name="f27" fmla="val 3912"/>
              <a:gd name="f28" fmla="val 1910"/>
              <a:gd name="f29" fmla="val 4379"/>
              <a:gd name="f30" fmla="val 2484"/>
              <a:gd name="f31" fmla="val 4587"/>
              <a:gd name="f32" fmla="val 3047"/>
              <a:gd name="f33" fmla="val 4225"/>
              <a:gd name="f34" fmla="val 3673"/>
              <a:gd name="f35" fmla="val 4331"/>
              <a:gd name="f36" fmla="*/ f0 1 5356"/>
              <a:gd name="f37" fmla="*/ f1 1 4588"/>
              <a:gd name="f38" fmla="val f2"/>
              <a:gd name="f39" fmla="val f3"/>
              <a:gd name="f40" fmla="val f4"/>
              <a:gd name="f41" fmla="+- f40 0 f38"/>
              <a:gd name="f42" fmla="+- f39 0 f38"/>
              <a:gd name="f43" fmla="*/ f42 1 5356"/>
              <a:gd name="f44" fmla="*/ f41 1 4588"/>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5356" h="4588">
                <a:moveTo>
                  <a:pt x="f5" y="f6"/>
                </a:moveTo>
                <a:cubicBezTo>
                  <a:pt x="f7" y="f6"/>
                  <a:pt x="f8" y="f9"/>
                  <a:pt x="f8" y="f10"/>
                </a:cubicBezTo>
                <a:cubicBezTo>
                  <a:pt x="f11" y="f12"/>
                  <a:pt x="f13" y="f14"/>
                  <a:pt x="f15" y="f14"/>
                </a:cubicBezTo>
                <a:cubicBezTo>
                  <a:pt x="f16" y="f14"/>
                  <a:pt x="f17" y="f18"/>
                  <a:pt x="f19" y="f20"/>
                </a:cubicBezTo>
                <a:cubicBezTo>
                  <a:pt x="f21" y="f22"/>
                  <a:pt x="f23" y="f6"/>
                  <a:pt x="f5" y="f6"/>
                </a:cubicBezTo>
                <a:close/>
                <a:moveTo>
                  <a:pt x="f15" y="f2"/>
                </a:moveTo>
                <a:cubicBezTo>
                  <a:pt x="f24" y="f2"/>
                  <a:pt x="f2" y="f25"/>
                  <a:pt x="f26" y="f27"/>
                </a:cubicBezTo>
                <a:cubicBezTo>
                  <a:pt x="f28" y="f29"/>
                  <a:pt x="f30" y="f31"/>
                  <a:pt x="f32" y="f31"/>
                </a:cubicBezTo>
                <a:cubicBezTo>
                  <a:pt x="f33" y="f31"/>
                  <a:pt x="f3" y="f34"/>
                  <a:pt x="f3" y="f10"/>
                </a:cubicBezTo>
                <a:cubicBezTo>
                  <a:pt x="f3" y="f24"/>
                  <a:pt x="f35" y="f2"/>
                  <a:pt x="f15" y="f2"/>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3" name="Google Shape;2050;p68">
            <a:extLst>
              <a:ext uri="{FF2B5EF4-FFF2-40B4-BE49-F238E27FC236}">
                <a16:creationId xmlns:a16="http://schemas.microsoft.com/office/drawing/2014/main" id="{83C3DA20-519E-9178-8973-A7E7BC69B897}"/>
              </a:ext>
            </a:extLst>
          </p:cNvPr>
          <p:cNvSpPr/>
          <p:nvPr/>
        </p:nvSpPr>
        <p:spPr>
          <a:xfrm>
            <a:off x="2306619" y="5797094"/>
            <a:ext cx="59198" cy="59152"/>
          </a:xfrm>
          <a:custGeom>
            <a:avLst/>
            <a:gdLst>
              <a:gd name="f0" fmla="val w"/>
              <a:gd name="f1" fmla="val h"/>
              <a:gd name="f2" fmla="val 0"/>
              <a:gd name="f3" fmla="val 1185"/>
              <a:gd name="f4" fmla="val 1184"/>
              <a:gd name="f5" fmla="val 593"/>
              <a:gd name="f6" fmla="val 275"/>
              <a:gd name="f7" fmla="val 1"/>
              <a:gd name="f8" fmla="val 260"/>
              <a:gd name="f9" fmla="val 592"/>
              <a:gd name="f10" fmla="val 910"/>
              <a:gd name="f11" fmla="val 925"/>
              <a:gd name="f12" fmla="*/ f0 1 1185"/>
              <a:gd name="f13" fmla="*/ f1 1 1184"/>
              <a:gd name="f14" fmla="val f2"/>
              <a:gd name="f15" fmla="val f3"/>
              <a:gd name="f16" fmla="val f4"/>
              <a:gd name="f17" fmla="+- f16 0 f14"/>
              <a:gd name="f18" fmla="+- f15 0 f14"/>
              <a:gd name="f19" fmla="*/ f18 1 1185"/>
              <a:gd name="f20" fmla="*/ f17 1 118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185" h="1184">
                <a:moveTo>
                  <a:pt x="f5" y="f2"/>
                </a:moveTo>
                <a:cubicBezTo>
                  <a:pt x="f6" y="f2"/>
                  <a:pt x="f7" y="f8"/>
                  <a:pt x="f7" y="f9"/>
                </a:cubicBezTo>
                <a:cubicBezTo>
                  <a:pt x="f7" y="f10"/>
                  <a:pt x="f6" y="f4"/>
                  <a:pt x="f5" y="f4"/>
                </a:cubicBezTo>
                <a:cubicBezTo>
                  <a:pt x="f11" y="f4"/>
                  <a:pt x="f3" y="f10"/>
                  <a:pt x="f3" y="f9"/>
                </a:cubicBezTo>
                <a:cubicBezTo>
                  <a:pt x="f3" y="f8"/>
                  <a:pt x="f11" y="f2"/>
                  <a:pt x="f5" y="f2"/>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nvGrpSpPr>
          <p:cNvPr id="14" name="Google Shape;2051;p68">
            <a:extLst>
              <a:ext uri="{FF2B5EF4-FFF2-40B4-BE49-F238E27FC236}">
                <a16:creationId xmlns:a16="http://schemas.microsoft.com/office/drawing/2014/main" id="{4763282C-3FC2-162C-089C-7CEDAAAE018F}"/>
              </a:ext>
            </a:extLst>
          </p:cNvPr>
          <p:cNvGrpSpPr/>
          <p:nvPr/>
        </p:nvGrpSpPr>
        <p:grpSpPr>
          <a:xfrm>
            <a:off x="2732839" y="5619701"/>
            <a:ext cx="680039" cy="679344"/>
            <a:chOff x="2732839" y="5619701"/>
            <a:chExt cx="680039" cy="679344"/>
          </a:xfrm>
        </p:grpSpPr>
        <p:sp>
          <p:nvSpPr>
            <p:cNvPr id="15" name="Google Shape;2052;p68">
              <a:extLst>
                <a:ext uri="{FF2B5EF4-FFF2-40B4-BE49-F238E27FC236}">
                  <a16:creationId xmlns:a16="http://schemas.microsoft.com/office/drawing/2014/main" id="{818C248F-92E7-5E49-A8DA-D81054296E25}"/>
                </a:ext>
              </a:extLst>
            </p:cNvPr>
            <p:cNvSpPr/>
            <p:nvPr/>
          </p:nvSpPr>
          <p:spPr>
            <a:xfrm>
              <a:off x="2732839" y="5619701"/>
              <a:ext cx="680039" cy="679344"/>
            </a:xfrm>
            <a:custGeom>
              <a:avLst/>
              <a:gdLst>
                <a:gd name="f0" fmla="val w"/>
                <a:gd name="f1" fmla="val h"/>
                <a:gd name="f2" fmla="val 0"/>
                <a:gd name="f3" fmla="val 13613"/>
                <a:gd name="f4" fmla="val 13599"/>
                <a:gd name="f5" fmla="val 6814"/>
                <a:gd name="f6" fmla="val 3046"/>
                <a:gd name="f7" fmla="val 6799"/>
                <a:gd name="f8" fmla="val 10552"/>
                <a:gd name="f9" fmla="val 13598"/>
                <a:gd name="f10" fmla="val 10567"/>
                <a:gd name="f11" fmla="*/ f0 1 13613"/>
                <a:gd name="f12" fmla="*/ f1 1 13599"/>
                <a:gd name="f13" fmla="val f2"/>
                <a:gd name="f14" fmla="val f3"/>
                <a:gd name="f15" fmla="val f4"/>
                <a:gd name="f16" fmla="+- f15 0 f13"/>
                <a:gd name="f17" fmla="+- f14 0 f13"/>
                <a:gd name="f18" fmla="*/ f17 1 13613"/>
                <a:gd name="f19" fmla="*/ f16 1 1359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613" h="13599">
                  <a:moveTo>
                    <a:pt x="f5" y="f2"/>
                  </a:moveTo>
                  <a:cubicBezTo>
                    <a:pt x="f6" y="f2"/>
                    <a:pt x="f2" y="f6"/>
                    <a:pt x="f2" y="f7"/>
                  </a:cubicBezTo>
                  <a:cubicBezTo>
                    <a:pt x="f2" y="f8"/>
                    <a:pt x="f6" y="f9"/>
                    <a:pt x="f5" y="f9"/>
                  </a:cubicBezTo>
                  <a:cubicBezTo>
                    <a:pt x="f10" y="f9"/>
                    <a:pt x="f3" y="f8"/>
                    <a:pt x="f3" y="f7"/>
                  </a:cubicBezTo>
                  <a:cubicBezTo>
                    <a:pt x="f3" y="f6"/>
                    <a:pt x="f10" y="f2"/>
                    <a:pt x="f5" y="f2"/>
                  </a:cubicBezTo>
                  <a:close/>
                </a:path>
              </a:pathLst>
            </a:custGeom>
            <a:solidFill>
              <a:srgbClr val="F7E5E1"/>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6" name="Google Shape;2053;p68">
              <a:extLst>
                <a:ext uri="{FF2B5EF4-FFF2-40B4-BE49-F238E27FC236}">
                  <a16:creationId xmlns:a16="http://schemas.microsoft.com/office/drawing/2014/main" id="{4B26FCE8-BD5F-4A16-963C-7915571F71B6}"/>
                </a:ext>
              </a:extLst>
            </p:cNvPr>
            <p:cNvSpPr/>
            <p:nvPr/>
          </p:nvSpPr>
          <p:spPr>
            <a:xfrm>
              <a:off x="2895090" y="5899507"/>
              <a:ext cx="75035" cy="222848"/>
            </a:xfrm>
            <a:custGeom>
              <a:avLst/>
              <a:gdLst>
                <a:gd name="f0" fmla="val w"/>
                <a:gd name="f1" fmla="val h"/>
                <a:gd name="f2" fmla="val 0"/>
                <a:gd name="f3" fmla="val 1502"/>
                <a:gd name="f4" fmla="val 4461"/>
                <a:gd name="f5" fmla="val 58"/>
                <a:gd name="f6" fmla="val 29"/>
                <a:gd name="f7" fmla="val 4403"/>
                <a:gd name="f8" fmla="val 4432"/>
                <a:gd name="f9" fmla="val 1444"/>
                <a:gd name="f10" fmla="val 1473"/>
                <a:gd name="f11" fmla="val 4446"/>
                <a:gd name="f12" fmla="*/ f0 1 1502"/>
                <a:gd name="f13" fmla="*/ f1 1 4461"/>
                <a:gd name="f14" fmla="val f2"/>
                <a:gd name="f15" fmla="val f3"/>
                <a:gd name="f16" fmla="val f4"/>
                <a:gd name="f17" fmla="+- f16 0 f14"/>
                <a:gd name="f18" fmla="+- f15 0 f14"/>
                <a:gd name="f19" fmla="*/ f18 1 1502"/>
                <a:gd name="f20" fmla="*/ f17 1 4461"/>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502" h="4461">
                  <a:moveTo>
                    <a:pt x="f5" y="f2"/>
                  </a:moveTo>
                  <a:cubicBezTo>
                    <a:pt x="f6" y="f2"/>
                    <a:pt x="f2" y="f6"/>
                    <a:pt x="f2" y="f5"/>
                  </a:cubicBezTo>
                  <a:lnTo>
                    <a:pt x="f2" y="f7"/>
                  </a:lnTo>
                  <a:cubicBezTo>
                    <a:pt x="f2" y="f8"/>
                    <a:pt x="f6" y="f4"/>
                    <a:pt x="f5" y="f4"/>
                  </a:cubicBezTo>
                  <a:lnTo>
                    <a:pt x="f9" y="f4"/>
                  </a:lnTo>
                  <a:cubicBezTo>
                    <a:pt x="f10" y="f4"/>
                    <a:pt x="f3" y="f11"/>
                    <a:pt x="f3" y="f7"/>
                  </a:cubicBezTo>
                  <a:lnTo>
                    <a:pt x="f3" y="f5"/>
                  </a:lnTo>
                  <a:cubicBezTo>
                    <a:pt x="f3" y="f6"/>
                    <a:pt x="f10" y="f2"/>
                    <a:pt x="f9" y="f2"/>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7" name="Google Shape;2054;p68">
              <a:extLst>
                <a:ext uri="{FF2B5EF4-FFF2-40B4-BE49-F238E27FC236}">
                  <a16:creationId xmlns:a16="http://schemas.microsoft.com/office/drawing/2014/main" id="{F8FF6474-6A46-CA5B-2803-B07779CB10AD}"/>
                </a:ext>
              </a:extLst>
            </p:cNvPr>
            <p:cNvSpPr/>
            <p:nvPr/>
          </p:nvSpPr>
          <p:spPr>
            <a:xfrm>
              <a:off x="2864769" y="5766526"/>
              <a:ext cx="105357" cy="90470"/>
            </a:xfrm>
            <a:custGeom>
              <a:avLst/>
              <a:gdLst>
                <a:gd name="f0" fmla="val w"/>
                <a:gd name="f1" fmla="val h"/>
                <a:gd name="f2" fmla="val 0"/>
                <a:gd name="f3" fmla="val 2109"/>
                <a:gd name="f4" fmla="val 1811"/>
                <a:gd name="f5" fmla="val 1208"/>
                <a:gd name="f6" fmla="val 987"/>
                <a:gd name="f7" fmla="val 761"/>
                <a:gd name="f8" fmla="val 83"/>
                <a:gd name="f9" fmla="val 578"/>
                <a:gd name="f10" fmla="val 266"/>
                <a:gd name="f11" fmla="val 1"/>
                <a:gd name="f12" fmla="val 829"/>
                <a:gd name="f13" fmla="val 405"/>
                <a:gd name="f14" fmla="val 1810"/>
                <a:gd name="f15" fmla="val 1214"/>
                <a:gd name="f16" fmla="val 1704"/>
                <a:gd name="f17" fmla="val 1406"/>
                <a:gd name="f18" fmla="val 901"/>
                <a:gd name="f19" fmla="val 355"/>
                <a:gd name="f20" fmla="val 1668"/>
                <a:gd name="f21" fmla="*/ f0 1 2109"/>
                <a:gd name="f22" fmla="*/ f1 1 1811"/>
                <a:gd name="f23" fmla="val f2"/>
                <a:gd name="f24" fmla="val f3"/>
                <a:gd name="f25" fmla="val f4"/>
                <a:gd name="f26" fmla="+- f25 0 f23"/>
                <a:gd name="f27" fmla="+- f24 0 f23"/>
                <a:gd name="f28" fmla="*/ f27 1 2109"/>
                <a:gd name="f29" fmla="*/ f26 1 18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109" h="1811">
                  <a:moveTo>
                    <a:pt x="f5" y="f2"/>
                  </a:moveTo>
                  <a:cubicBezTo>
                    <a:pt x="f6" y="f2"/>
                    <a:pt x="f7" y="f8"/>
                    <a:pt x="f9" y="f10"/>
                  </a:cubicBezTo>
                  <a:cubicBezTo>
                    <a:pt x="f11" y="f12"/>
                    <a:pt x="f13" y="f14"/>
                    <a:pt x="f15" y="f14"/>
                  </a:cubicBezTo>
                  <a:cubicBezTo>
                    <a:pt x="f16" y="f14"/>
                    <a:pt x="f3" y="f17"/>
                    <a:pt x="f3" y="f18"/>
                  </a:cubicBezTo>
                  <a:cubicBezTo>
                    <a:pt x="f3" y="f19"/>
                    <a:pt x="f20" y="f2"/>
                    <a:pt x="f5" y="f2"/>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sp>
          <p:nvSpPr>
            <p:cNvPr id="18" name="Google Shape;2055;p68">
              <a:extLst>
                <a:ext uri="{FF2B5EF4-FFF2-40B4-BE49-F238E27FC236}">
                  <a16:creationId xmlns:a16="http://schemas.microsoft.com/office/drawing/2014/main" id="{2429E8F3-2A3C-BCCD-C474-EBB80ABEE5CE}"/>
                </a:ext>
              </a:extLst>
            </p:cNvPr>
            <p:cNvSpPr/>
            <p:nvPr/>
          </p:nvSpPr>
          <p:spPr>
            <a:xfrm>
              <a:off x="3042912" y="5899452"/>
              <a:ext cx="238036" cy="223653"/>
            </a:xfrm>
            <a:custGeom>
              <a:avLst/>
              <a:gdLst>
                <a:gd name="f0" fmla="val w"/>
                <a:gd name="f1" fmla="val h"/>
                <a:gd name="f2" fmla="val 0"/>
                <a:gd name="f3" fmla="val 4765"/>
                <a:gd name="f4" fmla="val 4477"/>
                <a:gd name="f5" fmla="val 2716"/>
                <a:gd name="f6" fmla="val 1"/>
                <a:gd name="f7" fmla="val 2701"/>
                <a:gd name="f8" fmla="val 2686"/>
                <a:gd name="f9" fmla="val 2671"/>
                <a:gd name="f10" fmla="val 2180"/>
                <a:gd name="f11" fmla="val 1718"/>
                <a:gd name="f12" fmla="val 145"/>
                <a:gd name="f13" fmla="val 1314"/>
                <a:gd name="f14" fmla="val 434"/>
                <a:gd name="f15" fmla="val 1304"/>
                <a:gd name="f16" fmla="val 441"/>
                <a:gd name="f17" fmla="val 1294"/>
                <a:gd name="f18" fmla="val 444"/>
                <a:gd name="f19" fmla="val 1284"/>
                <a:gd name="f20" fmla="val 1248"/>
                <a:gd name="f21" fmla="val 1213"/>
                <a:gd name="f22" fmla="val 410"/>
                <a:gd name="f23" fmla="val 376"/>
                <a:gd name="f24" fmla="val 59"/>
                <a:gd name="f25" fmla="val 30"/>
                <a:gd name="f26" fmla="val 1170"/>
                <a:gd name="f27" fmla="val 1141"/>
                <a:gd name="f28" fmla="val 58"/>
                <a:gd name="f29" fmla="val 29"/>
                <a:gd name="f30" fmla="val 4389"/>
                <a:gd name="f31" fmla="val 4433"/>
                <a:gd name="f32" fmla="val 4462"/>
                <a:gd name="f33" fmla="val 1430"/>
                <a:gd name="f34" fmla="val 1473"/>
                <a:gd name="f35" fmla="val 1502"/>
                <a:gd name="f36" fmla="val 2859"/>
                <a:gd name="f37" fmla="val 2354"/>
                <a:gd name="f38" fmla="val 1617"/>
                <a:gd name="f39" fmla="val 2382"/>
                <a:gd name="f40" fmla="val 3133"/>
                <a:gd name="f41" fmla="val 3249"/>
                <a:gd name="f42" fmla="val 4404"/>
                <a:gd name="f43" fmla="val 3277"/>
                <a:gd name="f44" fmla="val 3321"/>
                <a:gd name="f45" fmla="val 4476"/>
                <a:gd name="f46" fmla="val 4692"/>
                <a:gd name="f47" fmla="val 4721"/>
                <a:gd name="f48" fmla="val 4750"/>
                <a:gd name="f49" fmla="val 2383"/>
                <a:gd name="f50" fmla="val 4764"/>
                <a:gd name="f51" fmla="val 1806"/>
                <a:gd name="f52" fmla="val 4591"/>
                <a:gd name="f53" fmla="val 1243"/>
                <a:gd name="f54" fmla="val 4259"/>
                <a:gd name="f55" fmla="val 766"/>
                <a:gd name="f56" fmla="val 3893"/>
                <a:gd name="f57" fmla="val 287"/>
                <a:gd name="f58" fmla="val 3320"/>
                <a:gd name="f59" fmla="*/ f0 1 4765"/>
                <a:gd name="f60" fmla="*/ f1 1 4477"/>
                <a:gd name="f61" fmla="val f2"/>
                <a:gd name="f62" fmla="val f3"/>
                <a:gd name="f63" fmla="val f4"/>
                <a:gd name="f64" fmla="+- f63 0 f61"/>
                <a:gd name="f65" fmla="+- f62 0 f61"/>
                <a:gd name="f66" fmla="*/ f65 1 4765"/>
                <a:gd name="f67" fmla="*/ f64 1 4477"/>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4765" h="4477">
                  <a:moveTo>
                    <a:pt x="f5" y="f6"/>
                  </a:moveTo>
                  <a:cubicBezTo>
                    <a:pt x="f7" y="f6"/>
                    <a:pt x="f8" y="f6"/>
                    <a:pt x="f9" y="f6"/>
                  </a:cubicBezTo>
                  <a:cubicBezTo>
                    <a:pt x="f10" y="f6"/>
                    <a:pt x="f11" y="f12"/>
                    <a:pt x="f13" y="f14"/>
                  </a:cubicBezTo>
                  <a:cubicBezTo>
                    <a:pt x="f15" y="f16"/>
                    <a:pt x="f17" y="f18"/>
                    <a:pt x="f19" y="f18"/>
                  </a:cubicBezTo>
                  <a:cubicBezTo>
                    <a:pt x="f20" y="f18"/>
                    <a:pt x="f21" y="f22"/>
                    <a:pt x="f21" y="f23"/>
                  </a:cubicBezTo>
                  <a:lnTo>
                    <a:pt x="f21" y="f24"/>
                  </a:lnTo>
                  <a:cubicBezTo>
                    <a:pt x="f21" y="f25"/>
                    <a:pt x="f26" y="f6"/>
                    <a:pt x="f27" y="f6"/>
                  </a:cubicBezTo>
                  <a:lnTo>
                    <a:pt x="f28" y="f6"/>
                  </a:lnTo>
                  <a:cubicBezTo>
                    <a:pt x="f29" y="f6"/>
                    <a:pt x="f6" y="f25"/>
                    <a:pt x="f6" y="f24"/>
                  </a:cubicBezTo>
                  <a:lnTo>
                    <a:pt x="f6" y="f30"/>
                  </a:lnTo>
                  <a:cubicBezTo>
                    <a:pt x="f6" y="f31"/>
                    <a:pt x="f29" y="f32"/>
                    <a:pt x="f28" y="f32"/>
                  </a:cubicBezTo>
                  <a:lnTo>
                    <a:pt x="f33" y="f32"/>
                  </a:lnTo>
                  <a:cubicBezTo>
                    <a:pt x="f34" y="f32"/>
                    <a:pt x="f35" y="f31"/>
                    <a:pt x="f35" y="f30"/>
                  </a:cubicBezTo>
                  <a:lnTo>
                    <a:pt x="f35" y="f36"/>
                  </a:lnTo>
                  <a:cubicBezTo>
                    <a:pt x="f35" y="f37"/>
                    <a:pt x="f38" y="f35"/>
                    <a:pt x="f39" y="f35"/>
                  </a:cubicBezTo>
                  <a:cubicBezTo>
                    <a:pt x="f40" y="f35"/>
                    <a:pt x="f41" y="f37"/>
                    <a:pt x="f41" y="f36"/>
                  </a:cubicBezTo>
                  <a:lnTo>
                    <a:pt x="f41" y="f42"/>
                  </a:lnTo>
                  <a:cubicBezTo>
                    <a:pt x="f41" y="f31"/>
                    <a:pt x="f43" y="f32"/>
                    <a:pt x="f44" y="f32"/>
                  </a:cubicBezTo>
                  <a:lnTo>
                    <a:pt x="f44" y="f45"/>
                  </a:lnTo>
                  <a:lnTo>
                    <a:pt x="f46" y="f45"/>
                  </a:lnTo>
                  <a:cubicBezTo>
                    <a:pt x="f47" y="f45"/>
                    <a:pt x="f48" y="f31"/>
                    <a:pt x="f48" y="f42"/>
                  </a:cubicBezTo>
                  <a:lnTo>
                    <a:pt x="f48" y="f49"/>
                  </a:lnTo>
                  <a:cubicBezTo>
                    <a:pt x="f50" y="f51"/>
                    <a:pt x="f52" y="f53"/>
                    <a:pt x="f54" y="f55"/>
                  </a:cubicBezTo>
                  <a:cubicBezTo>
                    <a:pt x="f56" y="f57"/>
                    <a:pt x="f58" y="f6"/>
                    <a:pt x="f5" y="f6"/>
                  </a:cubicBezTo>
                  <a:close/>
                </a:path>
              </a:pathLst>
            </a:custGeom>
            <a:solidFill>
              <a:srgbClr val="FFFF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67" b="0" i="0" u="none" strike="noStrike" kern="0" cap="none" spc="0" baseline="0">
                <a:solidFill>
                  <a:srgbClr val="000000"/>
                </a:solidFill>
                <a:uFillTx/>
                <a:latin typeface="Arial"/>
                <a:ea typeface="Arial"/>
                <a:cs typeface="Arial"/>
              </a:endParaRPr>
            </a:p>
          </p:txBody>
        </p:sp>
      </p:grpSp>
      <p:sp>
        <p:nvSpPr>
          <p:cNvPr id="20" name="Franja diagonal 28">
            <a:extLst>
              <a:ext uri="{FF2B5EF4-FFF2-40B4-BE49-F238E27FC236}">
                <a16:creationId xmlns:a16="http://schemas.microsoft.com/office/drawing/2014/main" id="{0AD0B31F-A4A2-9934-CD8F-3E7E06BE98AE}"/>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21" name="Franja diagonal 29">
            <a:extLst>
              <a:ext uri="{FF2B5EF4-FFF2-40B4-BE49-F238E27FC236}">
                <a16:creationId xmlns:a16="http://schemas.microsoft.com/office/drawing/2014/main" id="{F408F1CE-789E-6CD1-F3D3-52763A54BF8A}"/>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DA856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22" name="Freeform 5">
            <a:extLst>
              <a:ext uri="{FF2B5EF4-FFF2-40B4-BE49-F238E27FC236}">
                <a16:creationId xmlns:a16="http://schemas.microsoft.com/office/drawing/2014/main" id="{C9B85999-A460-58EA-A253-2D3203C23F3E}"/>
              </a:ext>
            </a:extLst>
          </p:cNvPr>
          <p:cNvSpPr/>
          <p:nvPr/>
        </p:nvSpPr>
        <p:spPr>
          <a:xfrm>
            <a:off x="7032622" y="1870076"/>
            <a:ext cx="3651254" cy="3482977"/>
          </a:xfrm>
          <a:custGeom>
            <a:avLst/>
            <a:gdLst>
              <a:gd name="f0" fmla="val 10800000"/>
              <a:gd name="f1" fmla="val 5400000"/>
              <a:gd name="f2" fmla="val 360"/>
              <a:gd name="f3" fmla="val 180"/>
              <a:gd name="f4" fmla="val w"/>
              <a:gd name="f5" fmla="val h"/>
              <a:gd name="f6" fmla="val 0"/>
              <a:gd name="f7" fmla="val 393"/>
              <a:gd name="f8" fmla="val 375"/>
              <a:gd name="f9" fmla="val 6"/>
              <a:gd name="f10" fmla="val 1"/>
              <a:gd name="f11" fmla="val 10"/>
              <a:gd name="f12" fmla="val 11"/>
              <a:gd name="f13" fmla="val 13"/>
              <a:gd name="f14" fmla="val 23"/>
              <a:gd name="f15" fmla="val 81"/>
              <a:gd name="f16" fmla="val 45"/>
              <a:gd name="f17" fmla="val 149"/>
              <a:gd name="f18" fmla="val 67"/>
              <a:gd name="f19" fmla="val 217"/>
              <a:gd name="f20" fmla="val 73"/>
              <a:gd name="f21" fmla="val 233"/>
              <a:gd name="f22" fmla="val 249"/>
              <a:gd name="f23" fmla="val 88"/>
              <a:gd name="f24" fmla="val 265"/>
              <a:gd name="f25" fmla="val 92"/>
              <a:gd name="f26" fmla="val 274"/>
              <a:gd name="f27" fmla="val 98"/>
              <a:gd name="f28" fmla="val 280"/>
              <a:gd name="f29" fmla="val 109"/>
              <a:gd name="f30" fmla="val 281"/>
              <a:gd name="f31" fmla="val 139"/>
              <a:gd name="f32" fmla="val 282"/>
              <a:gd name="f33" fmla="val 168"/>
              <a:gd name="f34" fmla="val 283"/>
              <a:gd name="f35" fmla="val 198"/>
              <a:gd name="f36" fmla="val 286"/>
              <a:gd name="f37" fmla="val 223"/>
              <a:gd name="f38" fmla="val 288"/>
              <a:gd name="f39" fmla="val 247"/>
              <a:gd name="f40" fmla="val 294"/>
              <a:gd name="f41" fmla="val 269"/>
              <a:gd name="f42" fmla="val 307"/>
              <a:gd name="f43" fmla="val 313"/>
              <a:gd name="f44" fmla="val 322"/>
              <a:gd name="f45" fmla="val 285"/>
              <a:gd name="f46" fmla="val 335"/>
              <a:gd name="f47" fmla="val 341"/>
              <a:gd name="f48" fmla="val 347"/>
              <a:gd name="f49" fmla="val 352"/>
              <a:gd name="f50" fmla="val 284"/>
              <a:gd name="f51" fmla="val 287"/>
              <a:gd name="f52" fmla="val 363"/>
              <a:gd name="f53" fmla="val 364"/>
              <a:gd name="f54" fmla="val 304"/>
              <a:gd name="f55" fmla="val 366"/>
              <a:gd name="f56" fmla="val 369"/>
              <a:gd name="f57" fmla="val 323"/>
              <a:gd name="f58" fmla="val 371"/>
              <a:gd name="f59" fmla="val 345"/>
              <a:gd name="f60" fmla="val 353"/>
              <a:gd name="f61" fmla="val 367"/>
              <a:gd name="f62" fmla="val 349"/>
              <a:gd name="f63" fmla="val 370"/>
              <a:gd name="f64" fmla="val 340"/>
              <a:gd name="f65" fmla="val 382"/>
              <a:gd name="f66" fmla="val 315"/>
              <a:gd name="f67" fmla="val 388"/>
              <a:gd name="f68" fmla="val 391"/>
              <a:gd name="f69" fmla="val 260"/>
              <a:gd name="f70" fmla="val 244"/>
              <a:gd name="f71" fmla="val 376"/>
              <a:gd name="f72" fmla="val 241"/>
              <a:gd name="f73" fmla="val 235"/>
              <a:gd name="f74" fmla="val 229"/>
              <a:gd name="f75" fmla="val 224"/>
              <a:gd name="f76" fmla="val 236"/>
              <a:gd name="f77" fmla="val 214"/>
              <a:gd name="f78" fmla="val 187"/>
              <a:gd name="f79" fmla="val 205"/>
              <a:gd name="f80" fmla="val 138"/>
              <a:gd name="f81" fmla="val 197"/>
              <a:gd name="f82" fmla="val 120"/>
              <a:gd name="f83" fmla="val 193"/>
              <a:gd name="f84" fmla="val 184"/>
              <a:gd name="f85" fmla="val 103"/>
              <a:gd name="f86" fmla="val 167"/>
              <a:gd name="f87" fmla="val 87"/>
              <a:gd name="f88" fmla="val 123"/>
              <a:gd name="f89" fmla="val 71"/>
              <a:gd name="f90" fmla="val 80"/>
              <a:gd name="f91" fmla="val 55"/>
              <a:gd name="f92" fmla="val 37"/>
              <a:gd name="f93" fmla="val 51"/>
              <a:gd name="f94" fmla="val 24"/>
              <a:gd name="f95" fmla="val 47"/>
              <a:gd name="f96" fmla="val 12"/>
              <a:gd name="f97" fmla="val 43"/>
              <a:gd name="f98" fmla="val 28"/>
              <a:gd name="f99" fmla="val 2"/>
              <a:gd name="f100" fmla="val 15"/>
              <a:gd name="f101" fmla="val 4"/>
              <a:gd name="f102" fmla="+- 0 0 -90"/>
              <a:gd name="f103" fmla="*/ f4 1 393"/>
              <a:gd name="f104" fmla="*/ f5 1 375"/>
              <a:gd name="f105" fmla="val f6"/>
              <a:gd name="f106" fmla="val f7"/>
              <a:gd name="f107" fmla="val f8"/>
              <a:gd name="f108" fmla="*/ f102 f0 1"/>
              <a:gd name="f109" fmla="+- f107 0 f105"/>
              <a:gd name="f110" fmla="+- f106 0 f105"/>
              <a:gd name="f111" fmla="*/ f108 1 f3"/>
              <a:gd name="f112" fmla="*/ f110 1 393"/>
              <a:gd name="f113" fmla="*/ f109 1 375"/>
              <a:gd name="f114" fmla="*/ 0 f110 1"/>
              <a:gd name="f115" fmla="*/ 6 f109 1"/>
              <a:gd name="f116" fmla="*/ 1 f110 1"/>
              <a:gd name="f117" fmla="*/ 13 f109 1"/>
              <a:gd name="f118" fmla="*/ 67 f110 1"/>
              <a:gd name="f119" fmla="*/ 217 f109 1"/>
              <a:gd name="f120" fmla="*/ 88 f110 1"/>
              <a:gd name="f121" fmla="*/ 265 f109 1"/>
              <a:gd name="f122" fmla="*/ 109 f110 1"/>
              <a:gd name="f123" fmla="*/ 281 f109 1"/>
              <a:gd name="f124" fmla="*/ 198 f110 1"/>
              <a:gd name="f125" fmla="*/ 286 f109 1"/>
              <a:gd name="f126" fmla="*/ 269 f110 1"/>
              <a:gd name="f127" fmla="*/ 307 f109 1"/>
              <a:gd name="f128" fmla="*/ 285 f110 1"/>
              <a:gd name="f129" fmla="*/ 335 f109 1"/>
              <a:gd name="f130" fmla="*/ 352 f109 1"/>
              <a:gd name="f131" fmla="*/ 294 f110 1"/>
              <a:gd name="f132" fmla="*/ 364 f109 1"/>
              <a:gd name="f133" fmla="*/ 323 f110 1"/>
              <a:gd name="f134" fmla="*/ 371 f109 1"/>
              <a:gd name="f135" fmla="*/ 364 f110 1"/>
              <a:gd name="f136" fmla="*/ 370 f110 1"/>
              <a:gd name="f137" fmla="*/ 340 f109 1"/>
              <a:gd name="f138" fmla="*/ 391 f110 1"/>
              <a:gd name="f139" fmla="*/ 260 f109 1"/>
              <a:gd name="f140" fmla="*/ 376 f110 1"/>
              <a:gd name="f141" fmla="*/ 241 f109 1"/>
              <a:gd name="f142" fmla="*/ 284 f110 1"/>
              <a:gd name="f143" fmla="*/ 224 f109 1"/>
              <a:gd name="f144" fmla="*/ 138 f110 1"/>
              <a:gd name="f145" fmla="*/ 197 f109 1"/>
              <a:gd name="f146" fmla="*/ 103 f110 1"/>
              <a:gd name="f147" fmla="*/ 167 f109 1"/>
              <a:gd name="f148" fmla="*/ 55 f110 1"/>
              <a:gd name="f149" fmla="*/ 37 f109 1"/>
              <a:gd name="f150" fmla="*/ 43 f110 1"/>
              <a:gd name="f151" fmla="*/ 0 f109 1"/>
              <a:gd name="f152" fmla="+- f111 0 f1"/>
              <a:gd name="f153" fmla="*/ f114 1 393"/>
              <a:gd name="f154" fmla="*/ f115 1 375"/>
              <a:gd name="f155" fmla="*/ f116 1 393"/>
              <a:gd name="f156" fmla="*/ f117 1 375"/>
              <a:gd name="f157" fmla="*/ f118 1 393"/>
              <a:gd name="f158" fmla="*/ f119 1 375"/>
              <a:gd name="f159" fmla="*/ f120 1 393"/>
              <a:gd name="f160" fmla="*/ f121 1 375"/>
              <a:gd name="f161" fmla="*/ f122 1 393"/>
              <a:gd name="f162" fmla="*/ f123 1 375"/>
              <a:gd name="f163" fmla="*/ f124 1 393"/>
              <a:gd name="f164" fmla="*/ f125 1 375"/>
              <a:gd name="f165" fmla="*/ f126 1 393"/>
              <a:gd name="f166" fmla="*/ f127 1 375"/>
              <a:gd name="f167" fmla="*/ f128 1 393"/>
              <a:gd name="f168" fmla="*/ f129 1 375"/>
              <a:gd name="f169" fmla="*/ f130 1 375"/>
              <a:gd name="f170" fmla="*/ f131 1 393"/>
              <a:gd name="f171" fmla="*/ f132 1 375"/>
              <a:gd name="f172" fmla="*/ f133 1 393"/>
              <a:gd name="f173" fmla="*/ f134 1 375"/>
              <a:gd name="f174" fmla="*/ f135 1 393"/>
              <a:gd name="f175" fmla="*/ f136 1 393"/>
              <a:gd name="f176" fmla="*/ f137 1 375"/>
              <a:gd name="f177" fmla="*/ f138 1 393"/>
              <a:gd name="f178" fmla="*/ f139 1 375"/>
              <a:gd name="f179" fmla="*/ f140 1 393"/>
              <a:gd name="f180" fmla="*/ f141 1 375"/>
              <a:gd name="f181" fmla="*/ f142 1 393"/>
              <a:gd name="f182" fmla="*/ f143 1 375"/>
              <a:gd name="f183" fmla="*/ f144 1 393"/>
              <a:gd name="f184" fmla="*/ f145 1 375"/>
              <a:gd name="f185" fmla="*/ f146 1 393"/>
              <a:gd name="f186" fmla="*/ f147 1 375"/>
              <a:gd name="f187" fmla="*/ f148 1 393"/>
              <a:gd name="f188" fmla="*/ f149 1 375"/>
              <a:gd name="f189" fmla="*/ f150 1 393"/>
              <a:gd name="f190" fmla="*/ f151 1 375"/>
              <a:gd name="f191" fmla="*/ 0 1 f112"/>
              <a:gd name="f192" fmla="*/ f106 1 f112"/>
              <a:gd name="f193" fmla="*/ 0 1 f113"/>
              <a:gd name="f194" fmla="*/ f107 1 f113"/>
              <a:gd name="f195" fmla="*/ f153 1 f112"/>
              <a:gd name="f196" fmla="*/ f154 1 f113"/>
              <a:gd name="f197" fmla="*/ f155 1 f112"/>
              <a:gd name="f198" fmla="*/ f156 1 f113"/>
              <a:gd name="f199" fmla="*/ f157 1 f112"/>
              <a:gd name="f200" fmla="*/ f158 1 f113"/>
              <a:gd name="f201" fmla="*/ f159 1 f112"/>
              <a:gd name="f202" fmla="*/ f160 1 f113"/>
              <a:gd name="f203" fmla="*/ f161 1 f112"/>
              <a:gd name="f204" fmla="*/ f162 1 f113"/>
              <a:gd name="f205" fmla="*/ f163 1 f112"/>
              <a:gd name="f206" fmla="*/ f164 1 f113"/>
              <a:gd name="f207" fmla="*/ f165 1 f112"/>
              <a:gd name="f208" fmla="*/ f166 1 f113"/>
              <a:gd name="f209" fmla="*/ f167 1 f112"/>
              <a:gd name="f210" fmla="*/ f168 1 f113"/>
              <a:gd name="f211" fmla="*/ f169 1 f113"/>
              <a:gd name="f212" fmla="*/ f170 1 f112"/>
              <a:gd name="f213" fmla="*/ f171 1 f113"/>
              <a:gd name="f214" fmla="*/ f172 1 f112"/>
              <a:gd name="f215" fmla="*/ f173 1 f113"/>
              <a:gd name="f216" fmla="*/ f174 1 f112"/>
              <a:gd name="f217" fmla="*/ f175 1 f112"/>
              <a:gd name="f218" fmla="*/ f176 1 f113"/>
              <a:gd name="f219" fmla="*/ f177 1 f112"/>
              <a:gd name="f220" fmla="*/ f178 1 f113"/>
              <a:gd name="f221" fmla="*/ f179 1 f112"/>
              <a:gd name="f222" fmla="*/ f180 1 f113"/>
              <a:gd name="f223" fmla="*/ f181 1 f112"/>
              <a:gd name="f224" fmla="*/ f182 1 f113"/>
              <a:gd name="f225" fmla="*/ f183 1 f112"/>
              <a:gd name="f226" fmla="*/ f184 1 f113"/>
              <a:gd name="f227" fmla="*/ f185 1 f112"/>
              <a:gd name="f228" fmla="*/ f186 1 f113"/>
              <a:gd name="f229" fmla="*/ f187 1 f112"/>
              <a:gd name="f230" fmla="*/ f188 1 f113"/>
              <a:gd name="f231" fmla="*/ f189 1 f112"/>
              <a:gd name="f232" fmla="*/ f190 1 f113"/>
              <a:gd name="f233" fmla="*/ f191 f103 1"/>
              <a:gd name="f234" fmla="*/ f192 f103 1"/>
              <a:gd name="f235" fmla="*/ f194 f104 1"/>
              <a:gd name="f236" fmla="*/ f193 f104 1"/>
              <a:gd name="f237" fmla="*/ f195 f103 1"/>
              <a:gd name="f238" fmla="*/ f196 f104 1"/>
              <a:gd name="f239" fmla="*/ f197 f103 1"/>
              <a:gd name="f240" fmla="*/ f198 f104 1"/>
              <a:gd name="f241" fmla="*/ f199 f103 1"/>
              <a:gd name="f242" fmla="*/ f200 f104 1"/>
              <a:gd name="f243" fmla="*/ f201 f103 1"/>
              <a:gd name="f244" fmla="*/ f202 f104 1"/>
              <a:gd name="f245" fmla="*/ f203 f103 1"/>
              <a:gd name="f246" fmla="*/ f204 f104 1"/>
              <a:gd name="f247" fmla="*/ f205 f103 1"/>
              <a:gd name="f248" fmla="*/ f206 f104 1"/>
              <a:gd name="f249" fmla="*/ f207 f103 1"/>
              <a:gd name="f250" fmla="*/ f208 f104 1"/>
              <a:gd name="f251" fmla="*/ f209 f103 1"/>
              <a:gd name="f252" fmla="*/ f210 f104 1"/>
              <a:gd name="f253" fmla="*/ f211 f104 1"/>
              <a:gd name="f254" fmla="*/ f212 f103 1"/>
              <a:gd name="f255" fmla="*/ f213 f104 1"/>
              <a:gd name="f256" fmla="*/ f214 f103 1"/>
              <a:gd name="f257" fmla="*/ f215 f104 1"/>
              <a:gd name="f258" fmla="*/ f216 f103 1"/>
              <a:gd name="f259" fmla="*/ f217 f103 1"/>
              <a:gd name="f260" fmla="*/ f218 f104 1"/>
              <a:gd name="f261" fmla="*/ f219 f103 1"/>
              <a:gd name="f262" fmla="*/ f220 f104 1"/>
              <a:gd name="f263" fmla="*/ f221 f103 1"/>
              <a:gd name="f264" fmla="*/ f222 f104 1"/>
              <a:gd name="f265" fmla="*/ f223 f103 1"/>
              <a:gd name="f266" fmla="*/ f224 f104 1"/>
              <a:gd name="f267" fmla="*/ f225 f103 1"/>
              <a:gd name="f268" fmla="*/ f226 f104 1"/>
              <a:gd name="f269" fmla="*/ f227 f103 1"/>
              <a:gd name="f270" fmla="*/ f228 f104 1"/>
              <a:gd name="f271" fmla="*/ f229 f103 1"/>
              <a:gd name="f272" fmla="*/ f230 f104 1"/>
              <a:gd name="f273" fmla="*/ f231 f103 1"/>
              <a:gd name="f274" fmla="*/ f232 f104 1"/>
            </a:gdLst>
            <a:ahLst/>
            <a:cxnLst>
              <a:cxn ang="3cd4">
                <a:pos x="hc" y="t"/>
              </a:cxn>
              <a:cxn ang="0">
                <a:pos x="r" y="vc"/>
              </a:cxn>
              <a:cxn ang="cd4">
                <a:pos x="hc" y="b"/>
              </a:cxn>
              <a:cxn ang="cd2">
                <a:pos x="l" y="vc"/>
              </a:cxn>
              <a:cxn ang="f152">
                <a:pos x="f237" y="f238"/>
              </a:cxn>
              <a:cxn ang="f152">
                <a:pos x="f239" y="f240"/>
              </a:cxn>
              <a:cxn ang="f152">
                <a:pos x="f241" y="f242"/>
              </a:cxn>
              <a:cxn ang="f152">
                <a:pos x="f243" y="f244"/>
              </a:cxn>
              <a:cxn ang="f152">
                <a:pos x="f245" y="f246"/>
              </a:cxn>
              <a:cxn ang="f152">
                <a:pos x="f247" y="f248"/>
              </a:cxn>
              <a:cxn ang="f152">
                <a:pos x="f249" y="f250"/>
              </a:cxn>
              <a:cxn ang="f152">
                <a:pos x="f251" y="f252"/>
              </a:cxn>
              <a:cxn ang="f152">
                <a:pos x="f251" y="f253"/>
              </a:cxn>
              <a:cxn ang="f152">
                <a:pos x="f254" y="f255"/>
              </a:cxn>
              <a:cxn ang="f152">
                <a:pos x="f256" y="f257"/>
              </a:cxn>
              <a:cxn ang="f152">
                <a:pos x="f258" y="f253"/>
              </a:cxn>
              <a:cxn ang="f152">
                <a:pos x="f259" y="f260"/>
              </a:cxn>
              <a:cxn ang="f152">
                <a:pos x="f261" y="f262"/>
              </a:cxn>
              <a:cxn ang="f152">
                <a:pos x="f263" y="f264"/>
              </a:cxn>
              <a:cxn ang="f152">
                <a:pos x="f265" y="f266"/>
              </a:cxn>
              <a:cxn ang="f152">
                <a:pos x="f267" y="f268"/>
              </a:cxn>
              <a:cxn ang="f152">
                <a:pos x="f269" y="f270"/>
              </a:cxn>
              <a:cxn ang="f152">
                <a:pos x="f271" y="f272"/>
              </a:cxn>
              <a:cxn ang="f152">
                <a:pos x="f273" y="f274"/>
              </a:cxn>
              <a:cxn ang="f152">
                <a:pos x="f237" y="f238"/>
              </a:cxn>
            </a:cxnLst>
            <a:rect l="f233" t="f236" r="f234" b="f235"/>
            <a:pathLst>
              <a:path w="393" h="375">
                <a:moveTo>
                  <a:pt x="f6" y="f9"/>
                </a:moveTo>
                <a:cubicBezTo>
                  <a:pt x="f10" y="f11"/>
                  <a:pt x="f10" y="f12"/>
                  <a:pt x="f10" y="f13"/>
                </a:cubicBezTo>
                <a:cubicBezTo>
                  <a:pt x="f14" y="f15"/>
                  <a:pt x="f16" y="f17"/>
                  <a:pt x="f18" y="f19"/>
                </a:cubicBezTo>
                <a:cubicBezTo>
                  <a:pt x="f20" y="f21"/>
                  <a:pt x="f15" y="f22"/>
                  <a:pt x="f23" y="f24"/>
                </a:cubicBezTo>
                <a:cubicBezTo>
                  <a:pt x="f25" y="f26"/>
                  <a:pt x="f27" y="f28"/>
                  <a:pt x="f29" y="f30"/>
                </a:cubicBezTo>
                <a:cubicBezTo>
                  <a:pt x="f31" y="f32"/>
                  <a:pt x="f33" y="f34"/>
                  <a:pt x="f35" y="f36"/>
                </a:cubicBezTo>
                <a:cubicBezTo>
                  <a:pt x="f37" y="f38"/>
                  <a:pt x="f39" y="f40"/>
                  <a:pt x="f41" y="f42"/>
                </a:cubicBezTo>
                <a:cubicBezTo>
                  <a:pt x="f28" y="f43"/>
                  <a:pt x="f36" y="f44"/>
                  <a:pt x="f45" y="f46"/>
                </a:cubicBezTo>
                <a:cubicBezTo>
                  <a:pt x="f45" y="f47"/>
                  <a:pt x="f36" y="f48"/>
                  <a:pt x="f45" y="f49"/>
                </a:cubicBezTo>
                <a:cubicBezTo>
                  <a:pt x="f50" y="f2"/>
                  <a:pt x="f51" y="f52"/>
                  <a:pt x="f40" y="f53"/>
                </a:cubicBezTo>
                <a:cubicBezTo>
                  <a:pt x="f54" y="f55"/>
                  <a:pt x="f43" y="f56"/>
                  <a:pt x="f57" y="f58"/>
                </a:cubicBezTo>
                <a:cubicBezTo>
                  <a:pt x="f59" y="f8"/>
                  <a:pt x="f60" y="f58"/>
                  <a:pt x="f53" y="f49"/>
                </a:cubicBezTo>
                <a:cubicBezTo>
                  <a:pt x="f61" y="f62"/>
                  <a:pt x="f56" y="f59"/>
                  <a:pt x="f63" y="f64"/>
                </a:cubicBezTo>
                <a:cubicBezTo>
                  <a:pt x="f65" y="f66"/>
                  <a:pt x="f67" y="f38"/>
                  <a:pt x="f68" y="f69"/>
                </a:cubicBezTo>
                <a:cubicBezTo>
                  <a:pt x="f7" y="f39"/>
                  <a:pt x="f68" y="f70"/>
                  <a:pt x="f71" y="f72"/>
                </a:cubicBezTo>
                <a:cubicBezTo>
                  <a:pt x="f59" y="f73"/>
                  <a:pt x="f66" y="f74"/>
                  <a:pt x="f50" y="f75"/>
                </a:cubicBezTo>
                <a:cubicBezTo>
                  <a:pt x="f76" y="f77"/>
                  <a:pt x="f78" y="f79"/>
                  <a:pt x="f80" y="f81"/>
                </a:cubicBezTo>
                <a:cubicBezTo>
                  <a:pt x="f82" y="f83"/>
                  <a:pt x="f29" y="f84"/>
                  <a:pt x="f85" y="f86"/>
                </a:cubicBezTo>
                <a:cubicBezTo>
                  <a:pt x="f87" y="f88"/>
                  <a:pt x="f89" y="f90"/>
                  <a:pt x="f91" y="f92"/>
                </a:cubicBezTo>
                <a:cubicBezTo>
                  <a:pt x="f93" y="f94"/>
                  <a:pt x="f95" y="f96"/>
                  <a:pt x="f97" y="f6"/>
                </a:cubicBezTo>
                <a:cubicBezTo>
                  <a:pt x="f98" y="f99"/>
                  <a:pt x="f100" y="f101"/>
                  <a:pt x="f6"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6">
            <a:extLst>
              <a:ext uri="{FF2B5EF4-FFF2-40B4-BE49-F238E27FC236}">
                <a16:creationId xmlns:a16="http://schemas.microsoft.com/office/drawing/2014/main" id="{266A51C9-EE1F-FCF7-E11C-60DF179C083B}"/>
              </a:ext>
            </a:extLst>
          </p:cNvPr>
          <p:cNvSpPr/>
          <p:nvPr/>
        </p:nvSpPr>
        <p:spPr>
          <a:xfrm>
            <a:off x="9020171" y="1795460"/>
            <a:ext cx="1012826" cy="1987548"/>
          </a:xfrm>
          <a:custGeom>
            <a:avLst/>
            <a:gdLst>
              <a:gd name="f0" fmla="val 10800000"/>
              <a:gd name="f1" fmla="val 5400000"/>
              <a:gd name="f2" fmla="val 180"/>
              <a:gd name="f3" fmla="val w"/>
              <a:gd name="f4" fmla="val h"/>
              <a:gd name="f5" fmla="val 0"/>
              <a:gd name="f6" fmla="val 109"/>
              <a:gd name="f7" fmla="val 214"/>
              <a:gd name="f8" fmla="val 89"/>
              <a:gd name="f9" fmla="val 90"/>
              <a:gd name="f10" fmla="val 212"/>
              <a:gd name="f11" fmla="val 210"/>
              <a:gd name="f12" fmla="val 91"/>
              <a:gd name="f13" fmla="val 209"/>
              <a:gd name="f14" fmla="val 145"/>
              <a:gd name="f15" fmla="val 107"/>
              <a:gd name="f16" fmla="val 80"/>
              <a:gd name="f17" fmla="val 95"/>
              <a:gd name="f18" fmla="val 16"/>
              <a:gd name="f19" fmla="val 93"/>
              <a:gd name="f20" fmla="val 6"/>
              <a:gd name="f21" fmla="val 1"/>
              <a:gd name="f22" fmla="val 79"/>
              <a:gd name="f23" fmla="val 81"/>
              <a:gd name="f24" fmla="val 77"/>
              <a:gd name="f25" fmla="val 64"/>
              <a:gd name="f26" fmla="val 147"/>
              <a:gd name="f27" fmla="val 199"/>
              <a:gd name="f28" fmla="val 31"/>
              <a:gd name="f29" fmla="val 204"/>
              <a:gd name="f30" fmla="val 59"/>
              <a:gd name="f31" fmla="+- 0 0 -90"/>
              <a:gd name="f32" fmla="*/ f3 1 109"/>
              <a:gd name="f33" fmla="*/ f4 1 214"/>
              <a:gd name="f34" fmla="val f5"/>
              <a:gd name="f35" fmla="val f6"/>
              <a:gd name="f36" fmla="val f7"/>
              <a:gd name="f37" fmla="*/ f31 f0 1"/>
              <a:gd name="f38" fmla="+- f36 0 f34"/>
              <a:gd name="f39" fmla="+- f35 0 f34"/>
              <a:gd name="f40" fmla="*/ f37 1 f2"/>
              <a:gd name="f41" fmla="*/ f39 1 109"/>
              <a:gd name="f42" fmla="*/ f38 1 214"/>
              <a:gd name="f43" fmla="*/ 89 f39 1"/>
              <a:gd name="f44" fmla="*/ 214 f38 1"/>
              <a:gd name="f45" fmla="*/ 91 f39 1"/>
              <a:gd name="f46" fmla="*/ 209 f38 1"/>
              <a:gd name="f47" fmla="*/ 95 f39 1"/>
              <a:gd name="f48" fmla="*/ 16 f38 1"/>
              <a:gd name="f49" fmla="*/ 79 f39 1"/>
              <a:gd name="f50" fmla="*/ 0 f38 1"/>
              <a:gd name="f51" fmla="*/ 0 f39 1"/>
              <a:gd name="f52" fmla="*/ 199 f38 1"/>
              <a:gd name="f53" fmla="+- f40 0 f1"/>
              <a:gd name="f54" fmla="*/ f43 1 109"/>
              <a:gd name="f55" fmla="*/ f44 1 214"/>
              <a:gd name="f56" fmla="*/ f45 1 109"/>
              <a:gd name="f57" fmla="*/ f46 1 214"/>
              <a:gd name="f58" fmla="*/ f47 1 109"/>
              <a:gd name="f59" fmla="*/ f48 1 214"/>
              <a:gd name="f60" fmla="*/ f49 1 109"/>
              <a:gd name="f61" fmla="*/ f50 1 214"/>
              <a:gd name="f62" fmla="*/ f51 1 109"/>
              <a:gd name="f63" fmla="*/ f52 1 214"/>
              <a:gd name="f64" fmla="*/ 0 1 f41"/>
              <a:gd name="f65" fmla="*/ f35 1 f41"/>
              <a:gd name="f66" fmla="*/ 0 1 f42"/>
              <a:gd name="f67" fmla="*/ f36 1 f42"/>
              <a:gd name="f68" fmla="*/ f54 1 f41"/>
              <a:gd name="f69" fmla="*/ f55 1 f42"/>
              <a:gd name="f70" fmla="*/ f56 1 f41"/>
              <a:gd name="f71" fmla="*/ f57 1 f42"/>
              <a:gd name="f72" fmla="*/ f58 1 f41"/>
              <a:gd name="f73" fmla="*/ f59 1 f42"/>
              <a:gd name="f74" fmla="*/ f60 1 f41"/>
              <a:gd name="f75" fmla="*/ f61 1 f42"/>
              <a:gd name="f76" fmla="*/ f62 1 f41"/>
              <a:gd name="f77" fmla="*/ f63 1 f42"/>
              <a:gd name="f78" fmla="*/ f64 f32 1"/>
              <a:gd name="f79" fmla="*/ f65 f32 1"/>
              <a:gd name="f80" fmla="*/ f67 f33 1"/>
              <a:gd name="f81" fmla="*/ f66 f33 1"/>
              <a:gd name="f82" fmla="*/ f68 f32 1"/>
              <a:gd name="f83" fmla="*/ f69 f33 1"/>
              <a:gd name="f84" fmla="*/ f70 f32 1"/>
              <a:gd name="f85" fmla="*/ f71 f33 1"/>
              <a:gd name="f86" fmla="*/ f72 f32 1"/>
              <a:gd name="f87" fmla="*/ f73 f33 1"/>
              <a:gd name="f88" fmla="*/ f74 f32 1"/>
              <a:gd name="f89" fmla="*/ f75 f33 1"/>
              <a:gd name="f90" fmla="*/ f76 f32 1"/>
              <a:gd name="f91" fmla="*/ f77 f33 1"/>
            </a:gdLst>
            <a:ahLst/>
            <a:cxnLst>
              <a:cxn ang="3cd4">
                <a:pos x="hc" y="t"/>
              </a:cxn>
              <a:cxn ang="0">
                <a:pos x="r" y="vc"/>
              </a:cxn>
              <a:cxn ang="cd4">
                <a:pos x="hc" y="b"/>
              </a:cxn>
              <a:cxn ang="cd2">
                <a:pos x="l" y="vc"/>
              </a:cxn>
              <a:cxn ang="f53">
                <a:pos x="f82" y="f83"/>
              </a:cxn>
              <a:cxn ang="f53">
                <a:pos x="f84" y="f85"/>
              </a:cxn>
              <a:cxn ang="f53">
                <a:pos x="f86" y="f87"/>
              </a:cxn>
              <a:cxn ang="f53">
                <a:pos x="f88" y="f89"/>
              </a:cxn>
              <a:cxn ang="f53">
                <a:pos x="f90" y="f91"/>
              </a:cxn>
              <a:cxn ang="f53">
                <a:pos x="f82" y="f83"/>
              </a:cxn>
            </a:cxnLst>
            <a:rect l="f78" t="f81" r="f79" b="f80"/>
            <a:pathLst>
              <a:path w="109" h="214">
                <a:moveTo>
                  <a:pt x="f8" y="f7"/>
                </a:moveTo>
                <a:cubicBezTo>
                  <a:pt x="f9" y="f10"/>
                  <a:pt x="f9" y="f11"/>
                  <a:pt x="f12" y="f13"/>
                </a:cubicBezTo>
                <a:cubicBezTo>
                  <a:pt x="f6" y="f14"/>
                  <a:pt x="f15" y="f16"/>
                  <a:pt x="f17" y="f18"/>
                </a:cubicBezTo>
                <a:cubicBezTo>
                  <a:pt x="f19" y="f20"/>
                  <a:pt x="f8" y="f21"/>
                  <a:pt x="f22" y="f5"/>
                </a:cubicBezTo>
                <a:cubicBezTo>
                  <a:pt x="f23" y="f24"/>
                  <a:pt x="f25" y="f26"/>
                  <a:pt x="f5" y="f27"/>
                </a:cubicBezTo>
                <a:cubicBezTo>
                  <a:pt x="f28" y="f29"/>
                  <a:pt x="f30" y="f13"/>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7">
            <a:extLst>
              <a:ext uri="{FF2B5EF4-FFF2-40B4-BE49-F238E27FC236}">
                <a16:creationId xmlns:a16="http://schemas.microsoft.com/office/drawing/2014/main" id="{BFAC2597-C099-94FB-DE08-A0AF053EC02F}"/>
              </a:ext>
            </a:extLst>
          </p:cNvPr>
          <p:cNvSpPr/>
          <p:nvPr/>
        </p:nvSpPr>
        <p:spPr>
          <a:xfrm>
            <a:off x="10163171" y="2036761"/>
            <a:ext cx="492120" cy="1876421"/>
          </a:xfrm>
          <a:custGeom>
            <a:avLst/>
            <a:gdLst>
              <a:gd name="f0" fmla="val 10800000"/>
              <a:gd name="f1" fmla="val 5400000"/>
              <a:gd name="f2" fmla="val 180"/>
              <a:gd name="f3" fmla="val w"/>
              <a:gd name="f4" fmla="val h"/>
              <a:gd name="f5" fmla="val 0"/>
              <a:gd name="f6" fmla="val 53"/>
              <a:gd name="f7" fmla="val 202"/>
              <a:gd name="f8" fmla="val 52"/>
              <a:gd name="f9" fmla="val 129"/>
              <a:gd name="f10" fmla="val 38"/>
              <a:gd name="f11" fmla="val 61"/>
              <a:gd name="f12" fmla="val 16"/>
              <a:gd name="f13" fmla="val 64"/>
              <a:gd name="f14" fmla="val 21"/>
              <a:gd name="f15" fmla="val 11"/>
              <a:gd name="f16" fmla="val 196"/>
              <a:gd name="f17" fmla="val 25"/>
              <a:gd name="f18" fmla="val 198"/>
              <a:gd name="f19" fmla="val 200"/>
              <a:gd name="f20" fmla="+- 0 0 -90"/>
              <a:gd name="f21" fmla="*/ f3 1 53"/>
              <a:gd name="f22" fmla="*/ f4 1 202"/>
              <a:gd name="f23" fmla="val f5"/>
              <a:gd name="f24" fmla="val f6"/>
              <a:gd name="f25" fmla="val f7"/>
              <a:gd name="f26" fmla="*/ f20 f0 1"/>
              <a:gd name="f27" fmla="+- f25 0 f23"/>
              <a:gd name="f28" fmla="+- f24 0 f23"/>
              <a:gd name="f29" fmla="*/ f26 1 f2"/>
              <a:gd name="f30" fmla="*/ f28 1 53"/>
              <a:gd name="f31" fmla="*/ f27 1 202"/>
              <a:gd name="f32" fmla="*/ 53 f28 1"/>
              <a:gd name="f33" fmla="*/ 202 f27 1"/>
              <a:gd name="f34" fmla="*/ 0 f28 1"/>
              <a:gd name="f35" fmla="*/ 0 f27 1"/>
              <a:gd name="f36" fmla="*/ 11 f28 1"/>
              <a:gd name="f37" fmla="*/ 196 f27 1"/>
              <a:gd name="f38" fmla="+- f29 0 f1"/>
              <a:gd name="f39" fmla="*/ f32 1 53"/>
              <a:gd name="f40" fmla="*/ f33 1 202"/>
              <a:gd name="f41" fmla="*/ f34 1 53"/>
              <a:gd name="f42" fmla="*/ f35 1 202"/>
              <a:gd name="f43" fmla="*/ f36 1 53"/>
              <a:gd name="f44" fmla="*/ f37 1 202"/>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53" h="202">
                <a:moveTo>
                  <a:pt x="f6" y="f7"/>
                </a:moveTo>
                <a:cubicBezTo>
                  <a:pt x="f8" y="f9"/>
                  <a:pt x="f10" y="f11"/>
                  <a:pt x="f5" y="f5"/>
                </a:cubicBezTo>
                <a:cubicBezTo>
                  <a:pt x="f12" y="f13"/>
                  <a:pt x="f14" y="f9"/>
                  <a:pt x="f15" y="f16"/>
                </a:cubicBezTo>
                <a:cubicBezTo>
                  <a:pt x="f17" y="f18"/>
                  <a:pt x="f10" y="f19"/>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8">
            <a:extLst>
              <a:ext uri="{FF2B5EF4-FFF2-40B4-BE49-F238E27FC236}">
                <a16:creationId xmlns:a16="http://schemas.microsoft.com/office/drawing/2014/main" id="{F3AF01EA-DF08-9658-7A86-AEB9E366B2FC}"/>
              </a:ext>
            </a:extLst>
          </p:cNvPr>
          <p:cNvSpPr/>
          <p:nvPr/>
        </p:nvSpPr>
        <p:spPr>
          <a:xfrm>
            <a:off x="7032622" y="1870076"/>
            <a:ext cx="3651254" cy="3482977"/>
          </a:xfrm>
          <a:custGeom>
            <a:avLst/>
            <a:gdLst>
              <a:gd name="f0" fmla="val 10800000"/>
              <a:gd name="f1" fmla="val 5400000"/>
              <a:gd name="f2" fmla="val 360"/>
              <a:gd name="f3" fmla="val 180"/>
              <a:gd name="f4" fmla="val w"/>
              <a:gd name="f5" fmla="val h"/>
              <a:gd name="f6" fmla="val 0"/>
              <a:gd name="f7" fmla="val 393"/>
              <a:gd name="f8" fmla="val 375"/>
              <a:gd name="f9" fmla="val 6"/>
              <a:gd name="f10" fmla="val 15"/>
              <a:gd name="f11" fmla="val 4"/>
              <a:gd name="f12" fmla="val 28"/>
              <a:gd name="f13" fmla="val 2"/>
              <a:gd name="f14" fmla="val 43"/>
              <a:gd name="f15" fmla="val 47"/>
              <a:gd name="f16" fmla="val 12"/>
              <a:gd name="f17" fmla="val 51"/>
              <a:gd name="f18" fmla="val 24"/>
              <a:gd name="f19" fmla="val 55"/>
              <a:gd name="f20" fmla="val 37"/>
              <a:gd name="f21" fmla="val 71"/>
              <a:gd name="f22" fmla="val 80"/>
              <a:gd name="f23" fmla="val 87"/>
              <a:gd name="f24" fmla="val 123"/>
              <a:gd name="f25" fmla="val 103"/>
              <a:gd name="f26" fmla="val 167"/>
              <a:gd name="f27" fmla="val 109"/>
              <a:gd name="f28" fmla="val 184"/>
              <a:gd name="f29" fmla="val 120"/>
              <a:gd name="f30" fmla="val 193"/>
              <a:gd name="f31" fmla="val 138"/>
              <a:gd name="f32" fmla="val 197"/>
              <a:gd name="f33" fmla="val 187"/>
              <a:gd name="f34" fmla="val 205"/>
              <a:gd name="f35" fmla="val 236"/>
              <a:gd name="f36" fmla="val 214"/>
              <a:gd name="f37" fmla="val 284"/>
              <a:gd name="f38" fmla="val 224"/>
              <a:gd name="f39" fmla="val 315"/>
              <a:gd name="f40" fmla="val 229"/>
              <a:gd name="f41" fmla="val 345"/>
              <a:gd name="f42" fmla="val 235"/>
              <a:gd name="f43" fmla="val 376"/>
              <a:gd name="f44" fmla="val 241"/>
              <a:gd name="f45" fmla="val 391"/>
              <a:gd name="f46" fmla="val 244"/>
              <a:gd name="f47" fmla="val 247"/>
              <a:gd name="f48" fmla="val 260"/>
              <a:gd name="f49" fmla="val 388"/>
              <a:gd name="f50" fmla="val 288"/>
              <a:gd name="f51" fmla="val 382"/>
              <a:gd name="f52" fmla="val 370"/>
              <a:gd name="f53" fmla="val 340"/>
              <a:gd name="f54" fmla="val 369"/>
              <a:gd name="f55" fmla="val 367"/>
              <a:gd name="f56" fmla="val 349"/>
              <a:gd name="f57" fmla="val 364"/>
              <a:gd name="f58" fmla="val 352"/>
              <a:gd name="f59" fmla="val 353"/>
              <a:gd name="f60" fmla="val 371"/>
              <a:gd name="f61" fmla="val 323"/>
              <a:gd name="f62" fmla="val 313"/>
              <a:gd name="f63" fmla="val 304"/>
              <a:gd name="f64" fmla="val 366"/>
              <a:gd name="f65" fmla="val 294"/>
              <a:gd name="f66" fmla="val 287"/>
              <a:gd name="f67" fmla="val 363"/>
              <a:gd name="f68" fmla="val 285"/>
              <a:gd name="f69" fmla="val 286"/>
              <a:gd name="f70" fmla="val 347"/>
              <a:gd name="f71" fmla="val 341"/>
              <a:gd name="f72" fmla="val 335"/>
              <a:gd name="f73" fmla="val 322"/>
              <a:gd name="f74" fmla="val 280"/>
              <a:gd name="f75" fmla="val 269"/>
              <a:gd name="f76" fmla="val 307"/>
              <a:gd name="f77" fmla="val 223"/>
              <a:gd name="f78" fmla="val 198"/>
              <a:gd name="f79" fmla="val 168"/>
              <a:gd name="f80" fmla="val 283"/>
              <a:gd name="f81" fmla="val 139"/>
              <a:gd name="f82" fmla="val 282"/>
              <a:gd name="f83" fmla="val 281"/>
              <a:gd name="f84" fmla="val 98"/>
              <a:gd name="f85" fmla="val 92"/>
              <a:gd name="f86" fmla="val 274"/>
              <a:gd name="f87" fmla="val 88"/>
              <a:gd name="f88" fmla="val 265"/>
              <a:gd name="f89" fmla="val 81"/>
              <a:gd name="f90" fmla="val 249"/>
              <a:gd name="f91" fmla="val 73"/>
              <a:gd name="f92" fmla="val 233"/>
              <a:gd name="f93" fmla="val 67"/>
              <a:gd name="f94" fmla="val 217"/>
              <a:gd name="f95" fmla="val 45"/>
              <a:gd name="f96" fmla="val 149"/>
              <a:gd name="f97" fmla="val 23"/>
              <a:gd name="f98" fmla="val 1"/>
              <a:gd name="f99" fmla="val 13"/>
              <a:gd name="f100" fmla="val 11"/>
              <a:gd name="f101" fmla="val 10"/>
              <a:gd name="f102" fmla="+- 0 0 -90"/>
              <a:gd name="f103" fmla="*/ f4 1 393"/>
              <a:gd name="f104" fmla="*/ f5 1 375"/>
              <a:gd name="f105" fmla="val f6"/>
              <a:gd name="f106" fmla="val f7"/>
              <a:gd name="f107" fmla="val f8"/>
              <a:gd name="f108" fmla="*/ f102 f0 1"/>
              <a:gd name="f109" fmla="+- f107 0 f105"/>
              <a:gd name="f110" fmla="+- f106 0 f105"/>
              <a:gd name="f111" fmla="*/ f108 1 f3"/>
              <a:gd name="f112" fmla="*/ f110 1 393"/>
              <a:gd name="f113" fmla="*/ f109 1 375"/>
              <a:gd name="f114" fmla="*/ 0 f110 1"/>
              <a:gd name="f115" fmla="*/ 6 f109 1"/>
              <a:gd name="f116" fmla="*/ 43 f110 1"/>
              <a:gd name="f117" fmla="*/ 0 f109 1"/>
              <a:gd name="f118" fmla="*/ 55 f110 1"/>
              <a:gd name="f119" fmla="*/ 37 f109 1"/>
              <a:gd name="f120" fmla="*/ 103 f110 1"/>
              <a:gd name="f121" fmla="*/ 167 f109 1"/>
              <a:gd name="f122" fmla="*/ 138 f110 1"/>
              <a:gd name="f123" fmla="*/ 197 f109 1"/>
              <a:gd name="f124" fmla="*/ 284 f110 1"/>
              <a:gd name="f125" fmla="*/ 224 f109 1"/>
              <a:gd name="f126" fmla="*/ 376 f110 1"/>
              <a:gd name="f127" fmla="*/ 241 f109 1"/>
              <a:gd name="f128" fmla="*/ 391 f110 1"/>
              <a:gd name="f129" fmla="*/ 260 f109 1"/>
              <a:gd name="f130" fmla="*/ 370 f110 1"/>
              <a:gd name="f131" fmla="*/ 340 f109 1"/>
              <a:gd name="f132" fmla="*/ 364 f110 1"/>
              <a:gd name="f133" fmla="*/ 352 f109 1"/>
              <a:gd name="f134" fmla="*/ 323 f110 1"/>
              <a:gd name="f135" fmla="*/ 371 f109 1"/>
              <a:gd name="f136" fmla="*/ 294 f110 1"/>
              <a:gd name="f137" fmla="*/ 364 f109 1"/>
              <a:gd name="f138" fmla="*/ 285 f110 1"/>
              <a:gd name="f139" fmla="*/ 335 f109 1"/>
              <a:gd name="f140" fmla="*/ 269 f110 1"/>
              <a:gd name="f141" fmla="*/ 307 f109 1"/>
              <a:gd name="f142" fmla="*/ 198 f110 1"/>
              <a:gd name="f143" fmla="*/ 286 f109 1"/>
              <a:gd name="f144" fmla="*/ 109 f110 1"/>
              <a:gd name="f145" fmla="*/ 281 f109 1"/>
              <a:gd name="f146" fmla="*/ 88 f110 1"/>
              <a:gd name="f147" fmla="*/ 265 f109 1"/>
              <a:gd name="f148" fmla="*/ 67 f110 1"/>
              <a:gd name="f149" fmla="*/ 217 f109 1"/>
              <a:gd name="f150" fmla="*/ 1 f110 1"/>
              <a:gd name="f151" fmla="*/ 13 f109 1"/>
              <a:gd name="f152" fmla="+- f111 0 f1"/>
              <a:gd name="f153" fmla="*/ f114 1 393"/>
              <a:gd name="f154" fmla="*/ f115 1 375"/>
              <a:gd name="f155" fmla="*/ f116 1 393"/>
              <a:gd name="f156" fmla="*/ f117 1 375"/>
              <a:gd name="f157" fmla="*/ f118 1 393"/>
              <a:gd name="f158" fmla="*/ f119 1 375"/>
              <a:gd name="f159" fmla="*/ f120 1 393"/>
              <a:gd name="f160" fmla="*/ f121 1 375"/>
              <a:gd name="f161" fmla="*/ f122 1 393"/>
              <a:gd name="f162" fmla="*/ f123 1 375"/>
              <a:gd name="f163" fmla="*/ f124 1 393"/>
              <a:gd name="f164" fmla="*/ f125 1 375"/>
              <a:gd name="f165" fmla="*/ f126 1 393"/>
              <a:gd name="f166" fmla="*/ f127 1 375"/>
              <a:gd name="f167" fmla="*/ f128 1 393"/>
              <a:gd name="f168" fmla="*/ f129 1 375"/>
              <a:gd name="f169" fmla="*/ f130 1 393"/>
              <a:gd name="f170" fmla="*/ f131 1 375"/>
              <a:gd name="f171" fmla="*/ f132 1 393"/>
              <a:gd name="f172" fmla="*/ f133 1 375"/>
              <a:gd name="f173" fmla="*/ f134 1 393"/>
              <a:gd name="f174" fmla="*/ f135 1 375"/>
              <a:gd name="f175" fmla="*/ f136 1 393"/>
              <a:gd name="f176" fmla="*/ f137 1 375"/>
              <a:gd name="f177" fmla="*/ f138 1 393"/>
              <a:gd name="f178" fmla="*/ f139 1 375"/>
              <a:gd name="f179" fmla="*/ f140 1 393"/>
              <a:gd name="f180" fmla="*/ f141 1 375"/>
              <a:gd name="f181" fmla="*/ f142 1 393"/>
              <a:gd name="f182" fmla="*/ f143 1 375"/>
              <a:gd name="f183" fmla="*/ f144 1 393"/>
              <a:gd name="f184" fmla="*/ f145 1 375"/>
              <a:gd name="f185" fmla="*/ f146 1 393"/>
              <a:gd name="f186" fmla="*/ f147 1 375"/>
              <a:gd name="f187" fmla="*/ f148 1 393"/>
              <a:gd name="f188" fmla="*/ f149 1 375"/>
              <a:gd name="f189" fmla="*/ f150 1 393"/>
              <a:gd name="f190" fmla="*/ f151 1 375"/>
              <a:gd name="f191" fmla="*/ 0 1 f112"/>
              <a:gd name="f192" fmla="*/ f106 1 f112"/>
              <a:gd name="f193" fmla="*/ 0 1 f113"/>
              <a:gd name="f194" fmla="*/ f107 1 f113"/>
              <a:gd name="f195" fmla="*/ f153 1 f112"/>
              <a:gd name="f196" fmla="*/ f154 1 f113"/>
              <a:gd name="f197" fmla="*/ f155 1 f112"/>
              <a:gd name="f198" fmla="*/ f156 1 f113"/>
              <a:gd name="f199" fmla="*/ f157 1 f112"/>
              <a:gd name="f200" fmla="*/ f158 1 f113"/>
              <a:gd name="f201" fmla="*/ f159 1 f112"/>
              <a:gd name="f202" fmla="*/ f160 1 f113"/>
              <a:gd name="f203" fmla="*/ f161 1 f112"/>
              <a:gd name="f204" fmla="*/ f162 1 f113"/>
              <a:gd name="f205" fmla="*/ f163 1 f112"/>
              <a:gd name="f206" fmla="*/ f164 1 f113"/>
              <a:gd name="f207" fmla="*/ f165 1 f112"/>
              <a:gd name="f208" fmla="*/ f166 1 f113"/>
              <a:gd name="f209" fmla="*/ f167 1 f112"/>
              <a:gd name="f210" fmla="*/ f168 1 f113"/>
              <a:gd name="f211" fmla="*/ f169 1 f112"/>
              <a:gd name="f212" fmla="*/ f170 1 f113"/>
              <a:gd name="f213" fmla="*/ f171 1 f112"/>
              <a:gd name="f214" fmla="*/ f172 1 f113"/>
              <a:gd name="f215" fmla="*/ f173 1 f112"/>
              <a:gd name="f216" fmla="*/ f174 1 f113"/>
              <a:gd name="f217" fmla="*/ f175 1 f112"/>
              <a:gd name="f218" fmla="*/ f176 1 f113"/>
              <a:gd name="f219" fmla="*/ f177 1 f112"/>
              <a:gd name="f220" fmla="*/ f178 1 f113"/>
              <a:gd name="f221" fmla="*/ f179 1 f112"/>
              <a:gd name="f222" fmla="*/ f180 1 f113"/>
              <a:gd name="f223" fmla="*/ f181 1 f112"/>
              <a:gd name="f224" fmla="*/ f182 1 f113"/>
              <a:gd name="f225" fmla="*/ f183 1 f112"/>
              <a:gd name="f226" fmla="*/ f184 1 f113"/>
              <a:gd name="f227" fmla="*/ f185 1 f112"/>
              <a:gd name="f228" fmla="*/ f186 1 f113"/>
              <a:gd name="f229" fmla="*/ f187 1 f112"/>
              <a:gd name="f230" fmla="*/ f188 1 f113"/>
              <a:gd name="f231" fmla="*/ f189 1 f112"/>
              <a:gd name="f232" fmla="*/ f190 1 f113"/>
              <a:gd name="f233" fmla="*/ f191 f103 1"/>
              <a:gd name="f234" fmla="*/ f192 f103 1"/>
              <a:gd name="f235" fmla="*/ f194 f104 1"/>
              <a:gd name="f236" fmla="*/ f193 f104 1"/>
              <a:gd name="f237" fmla="*/ f195 f103 1"/>
              <a:gd name="f238" fmla="*/ f196 f104 1"/>
              <a:gd name="f239" fmla="*/ f197 f103 1"/>
              <a:gd name="f240" fmla="*/ f198 f104 1"/>
              <a:gd name="f241" fmla="*/ f199 f103 1"/>
              <a:gd name="f242" fmla="*/ f200 f104 1"/>
              <a:gd name="f243" fmla="*/ f201 f103 1"/>
              <a:gd name="f244" fmla="*/ f202 f104 1"/>
              <a:gd name="f245" fmla="*/ f203 f103 1"/>
              <a:gd name="f246" fmla="*/ f204 f104 1"/>
              <a:gd name="f247" fmla="*/ f205 f103 1"/>
              <a:gd name="f248" fmla="*/ f206 f104 1"/>
              <a:gd name="f249" fmla="*/ f207 f103 1"/>
              <a:gd name="f250" fmla="*/ f208 f104 1"/>
              <a:gd name="f251" fmla="*/ f209 f103 1"/>
              <a:gd name="f252" fmla="*/ f210 f104 1"/>
              <a:gd name="f253" fmla="*/ f211 f103 1"/>
              <a:gd name="f254" fmla="*/ f212 f104 1"/>
              <a:gd name="f255" fmla="*/ f213 f103 1"/>
              <a:gd name="f256" fmla="*/ f214 f104 1"/>
              <a:gd name="f257" fmla="*/ f215 f103 1"/>
              <a:gd name="f258" fmla="*/ f216 f104 1"/>
              <a:gd name="f259" fmla="*/ f217 f103 1"/>
              <a:gd name="f260" fmla="*/ f218 f104 1"/>
              <a:gd name="f261" fmla="*/ f219 f103 1"/>
              <a:gd name="f262" fmla="*/ f220 f104 1"/>
              <a:gd name="f263" fmla="*/ f221 f103 1"/>
              <a:gd name="f264" fmla="*/ f222 f104 1"/>
              <a:gd name="f265" fmla="*/ f223 f103 1"/>
              <a:gd name="f266" fmla="*/ f224 f104 1"/>
              <a:gd name="f267" fmla="*/ f225 f103 1"/>
              <a:gd name="f268" fmla="*/ f226 f104 1"/>
              <a:gd name="f269" fmla="*/ f227 f103 1"/>
              <a:gd name="f270" fmla="*/ f228 f104 1"/>
              <a:gd name="f271" fmla="*/ f229 f103 1"/>
              <a:gd name="f272" fmla="*/ f230 f104 1"/>
              <a:gd name="f273" fmla="*/ f231 f103 1"/>
              <a:gd name="f274" fmla="*/ f232 f104 1"/>
            </a:gdLst>
            <a:ahLst/>
            <a:cxnLst>
              <a:cxn ang="3cd4">
                <a:pos x="hc" y="t"/>
              </a:cxn>
              <a:cxn ang="0">
                <a:pos x="r" y="vc"/>
              </a:cxn>
              <a:cxn ang="cd4">
                <a:pos x="hc" y="b"/>
              </a:cxn>
              <a:cxn ang="cd2">
                <a:pos x="l" y="vc"/>
              </a:cxn>
              <a:cxn ang="f152">
                <a:pos x="f237" y="f238"/>
              </a:cxn>
              <a:cxn ang="f152">
                <a:pos x="f239" y="f240"/>
              </a:cxn>
              <a:cxn ang="f152">
                <a:pos x="f241" y="f242"/>
              </a:cxn>
              <a:cxn ang="f152">
                <a:pos x="f243" y="f244"/>
              </a:cxn>
              <a:cxn ang="f152">
                <a:pos x="f245" y="f246"/>
              </a:cxn>
              <a:cxn ang="f152">
                <a:pos x="f247" y="f248"/>
              </a:cxn>
              <a:cxn ang="f152">
                <a:pos x="f249" y="f250"/>
              </a:cxn>
              <a:cxn ang="f152">
                <a:pos x="f251" y="f252"/>
              </a:cxn>
              <a:cxn ang="f152">
                <a:pos x="f253" y="f254"/>
              </a:cxn>
              <a:cxn ang="f152">
                <a:pos x="f255" y="f256"/>
              </a:cxn>
              <a:cxn ang="f152">
                <a:pos x="f257" y="f258"/>
              </a:cxn>
              <a:cxn ang="f152">
                <a:pos x="f259" y="f260"/>
              </a:cxn>
              <a:cxn ang="f152">
                <a:pos x="f261" y="f256"/>
              </a:cxn>
              <a:cxn ang="f152">
                <a:pos x="f261" y="f262"/>
              </a:cxn>
              <a:cxn ang="f152">
                <a:pos x="f263" y="f264"/>
              </a:cxn>
              <a:cxn ang="f152">
                <a:pos x="f265" y="f266"/>
              </a:cxn>
              <a:cxn ang="f152">
                <a:pos x="f267" y="f268"/>
              </a:cxn>
              <a:cxn ang="f152">
                <a:pos x="f269" y="f270"/>
              </a:cxn>
              <a:cxn ang="f152">
                <a:pos x="f271" y="f272"/>
              </a:cxn>
              <a:cxn ang="f152">
                <a:pos x="f273" y="f274"/>
              </a:cxn>
              <a:cxn ang="f152">
                <a:pos x="f237" y="f238"/>
              </a:cxn>
            </a:cxnLst>
            <a:rect l="f233" t="f236" r="f234" b="f235"/>
            <a:pathLst>
              <a:path w="393" h="375">
                <a:moveTo>
                  <a:pt x="f6" y="f9"/>
                </a:moveTo>
                <a:cubicBezTo>
                  <a:pt x="f10" y="f11"/>
                  <a:pt x="f12" y="f13"/>
                  <a:pt x="f14" y="f6"/>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7" y="f47"/>
                  <a:pt x="f45" y="f48"/>
                </a:cubicBezTo>
                <a:cubicBezTo>
                  <a:pt x="f49" y="f50"/>
                  <a:pt x="f51" y="f39"/>
                  <a:pt x="f52" y="f53"/>
                </a:cubicBezTo>
                <a:cubicBezTo>
                  <a:pt x="f54" y="f41"/>
                  <a:pt x="f55" y="f56"/>
                  <a:pt x="f57" y="f58"/>
                </a:cubicBezTo>
                <a:cubicBezTo>
                  <a:pt x="f59" y="f60"/>
                  <a:pt x="f41" y="f8"/>
                  <a:pt x="f61" y="f60"/>
                </a:cubicBezTo>
                <a:cubicBezTo>
                  <a:pt x="f62" y="f54"/>
                  <a:pt x="f63" y="f64"/>
                  <a:pt x="f65" y="f57"/>
                </a:cubicBezTo>
                <a:cubicBezTo>
                  <a:pt x="f66" y="f67"/>
                  <a:pt x="f37" y="f2"/>
                  <a:pt x="f68" y="f58"/>
                </a:cubicBezTo>
                <a:cubicBezTo>
                  <a:pt x="f69" y="f70"/>
                  <a:pt x="f68" y="f71"/>
                  <a:pt x="f68" y="f72"/>
                </a:cubicBezTo>
                <a:cubicBezTo>
                  <a:pt x="f69" y="f73"/>
                  <a:pt x="f74" y="f62"/>
                  <a:pt x="f75" y="f76"/>
                </a:cubicBezTo>
                <a:cubicBezTo>
                  <a:pt x="f47" y="f65"/>
                  <a:pt x="f77" y="f50"/>
                  <a:pt x="f78" y="f69"/>
                </a:cubicBezTo>
                <a:cubicBezTo>
                  <a:pt x="f79" y="f80"/>
                  <a:pt x="f81" y="f82"/>
                  <a:pt x="f27" y="f83"/>
                </a:cubicBezTo>
                <a:cubicBezTo>
                  <a:pt x="f84" y="f74"/>
                  <a:pt x="f85" y="f86"/>
                  <a:pt x="f87" y="f88"/>
                </a:cubicBezTo>
                <a:cubicBezTo>
                  <a:pt x="f89" y="f90"/>
                  <a:pt x="f91" y="f92"/>
                  <a:pt x="f93" y="f94"/>
                </a:cubicBezTo>
                <a:cubicBezTo>
                  <a:pt x="f95" y="f96"/>
                  <a:pt x="f97" y="f89"/>
                  <a:pt x="f98" y="f99"/>
                </a:cubicBezTo>
                <a:cubicBezTo>
                  <a:pt x="f98" y="f100"/>
                  <a:pt x="f98" y="f101"/>
                  <a:pt x="f6" y="f9"/>
                </a:cubicBezTo>
                <a:close/>
              </a:path>
            </a:pathLst>
          </a:custGeom>
          <a:solidFill>
            <a:srgbClr val="8C3F2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9">
            <a:extLst>
              <a:ext uri="{FF2B5EF4-FFF2-40B4-BE49-F238E27FC236}">
                <a16:creationId xmlns:a16="http://schemas.microsoft.com/office/drawing/2014/main" id="{5F77188C-ACE4-6DAA-B6D8-72453CD3DCD0}"/>
              </a:ext>
            </a:extLst>
          </p:cNvPr>
          <p:cNvSpPr/>
          <p:nvPr/>
        </p:nvSpPr>
        <p:spPr>
          <a:xfrm>
            <a:off x="6892920" y="4637086"/>
            <a:ext cx="2554284" cy="1514475"/>
          </a:xfrm>
          <a:custGeom>
            <a:avLst/>
            <a:gdLst>
              <a:gd name="f0" fmla="val 10800000"/>
              <a:gd name="f1" fmla="val 5400000"/>
              <a:gd name="f2" fmla="val 180"/>
              <a:gd name="f3" fmla="val w"/>
              <a:gd name="f4" fmla="val h"/>
              <a:gd name="f5" fmla="val 0"/>
              <a:gd name="f6" fmla="val 275"/>
              <a:gd name="f7" fmla="val 163"/>
              <a:gd name="f8" fmla="val 1"/>
              <a:gd name="f9" fmla="val 80"/>
              <a:gd name="f10" fmla="val 70"/>
              <a:gd name="f11" fmla="val 60"/>
              <a:gd name="f12" fmla="val 50"/>
              <a:gd name="f13" fmla="val 37"/>
              <a:gd name="f14" fmla="val 5"/>
              <a:gd name="f15" fmla="val 28"/>
              <a:gd name="f16" fmla="val 17"/>
              <a:gd name="f17" fmla="val 24"/>
              <a:gd name="f18" fmla="val 34"/>
              <a:gd name="f19" fmla="val 51"/>
              <a:gd name="f20" fmla="val 11"/>
              <a:gd name="f21" fmla="val 69"/>
              <a:gd name="f22" fmla="val 8"/>
              <a:gd name="f23" fmla="val 123"/>
              <a:gd name="f24" fmla="val 176"/>
              <a:gd name="f25" fmla="val 229"/>
              <a:gd name="f26" fmla="val 13"/>
              <a:gd name="f27" fmla="val 233"/>
              <a:gd name="f28" fmla="val 14"/>
              <a:gd name="f29" fmla="val 237"/>
              <a:gd name="f30" fmla="val 15"/>
              <a:gd name="f31" fmla="val 241"/>
              <a:gd name="f32" fmla="val 16"/>
              <a:gd name="f33" fmla="val 268"/>
              <a:gd name="f34" fmla="val 25"/>
              <a:gd name="f35" fmla="val 274"/>
              <a:gd name="f36" fmla="val 62"/>
              <a:gd name="f37" fmla="val 78"/>
              <a:gd name="f38" fmla="val 94"/>
              <a:gd name="f39" fmla="val 110"/>
              <a:gd name="f40" fmla="val 269"/>
              <a:gd name="f41" fmla="val 134"/>
              <a:gd name="f42" fmla="val 258"/>
              <a:gd name="f43" fmla="val 138"/>
              <a:gd name="f44" fmla="val 239"/>
              <a:gd name="f45" fmla="val 145"/>
              <a:gd name="f46" fmla="val 221"/>
              <a:gd name="f47" fmla="val 152"/>
              <a:gd name="f48" fmla="val 202"/>
              <a:gd name="f49" fmla="val 155"/>
              <a:gd name="f50" fmla="val 150"/>
              <a:gd name="f51" fmla="val 97"/>
              <a:gd name="f52" fmla="val 162"/>
              <a:gd name="f53" fmla="val 46"/>
              <a:gd name="f54" fmla="val 149"/>
              <a:gd name="f55" fmla="val 146"/>
              <a:gd name="f56" fmla="val 23"/>
              <a:gd name="f57" fmla="val 141"/>
              <a:gd name="f58" fmla="val 12"/>
              <a:gd name="f59" fmla="val 135"/>
              <a:gd name="f60" fmla="val 4"/>
              <a:gd name="f61" fmla="val 130"/>
              <a:gd name="f62" fmla="val 122"/>
              <a:gd name="f63" fmla="val 112"/>
              <a:gd name="f64" fmla="val 101"/>
              <a:gd name="f65" fmla="val 91"/>
              <a:gd name="f66" fmla="val 250"/>
              <a:gd name="f67" fmla="val 39"/>
              <a:gd name="f68" fmla="val 227"/>
              <a:gd name="f69" fmla="val 211"/>
              <a:gd name="f70" fmla="val 188"/>
              <a:gd name="f71" fmla="val 47"/>
              <a:gd name="f72" fmla="val 52"/>
              <a:gd name="f73" fmla="val 57"/>
              <a:gd name="f74" fmla="val 125"/>
              <a:gd name="f75" fmla="val 96"/>
              <a:gd name="f76" fmla="val 63"/>
              <a:gd name="f77" fmla="val 64"/>
              <a:gd name="f78" fmla="val 67"/>
              <a:gd name="f79" fmla="val 200"/>
              <a:gd name="f80" fmla="val 58"/>
              <a:gd name="f81" fmla="val 35"/>
              <a:gd name="f82" fmla="val 86"/>
              <a:gd name="f83" fmla="val 83"/>
              <a:gd name="f84" fmla="val 93"/>
              <a:gd name="f85" fmla="val 54"/>
              <a:gd name="f86" fmla="val 74"/>
              <a:gd name="f87" fmla="+- 0 0 -90"/>
              <a:gd name="f88" fmla="*/ f3 1 275"/>
              <a:gd name="f89" fmla="*/ f4 1 163"/>
              <a:gd name="f90" fmla="val f5"/>
              <a:gd name="f91" fmla="val f6"/>
              <a:gd name="f92" fmla="val f7"/>
              <a:gd name="f93" fmla="*/ f87 f0 1"/>
              <a:gd name="f94" fmla="+- f92 0 f90"/>
              <a:gd name="f95" fmla="+- f91 0 f90"/>
              <a:gd name="f96" fmla="*/ f93 1 f2"/>
              <a:gd name="f97" fmla="*/ f95 1 275"/>
              <a:gd name="f98" fmla="*/ f94 1 163"/>
              <a:gd name="f99" fmla="*/ 1 f95 1"/>
              <a:gd name="f100" fmla="*/ 80 f94 1"/>
              <a:gd name="f101" fmla="*/ 50 f94 1"/>
              <a:gd name="f102" fmla="*/ 17 f95 1"/>
              <a:gd name="f103" fmla="*/ 24 f94 1"/>
              <a:gd name="f104" fmla="*/ 69 f95 1"/>
              <a:gd name="f105" fmla="*/ 8 f94 1"/>
              <a:gd name="f106" fmla="*/ 229 f95 1"/>
              <a:gd name="f107" fmla="*/ 13 f94 1"/>
              <a:gd name="f108" fmla="*/ 241 f95 1"/>
              <a:gd name="f109" fmla="*/ 16 f94 1"/>
              <a:gd name="f110" fmla="*/ 275 f95 1"/>
              <a:gd name="f111" fmla="*/ 62 f94 1"/>
              <a:gd name="f112" fmla="*/ 110 f94 1"/>
              <a:gd name="f113" fmla="*/ 258 f95 1"/>
              <a:gd name="f114" fmla="*/ 138 f94 1"/>
              <a:gd name="f115" fmla="*/ 202 f95 1"/>
              <a:gd name="f116" fmla="*/ 155 f94 1"/>
              <a:gd name="f117" fmla="*/ 46 f95 1"/>
              <a:gd name="f118" fmla="*/ 149 f94 1"/>
              <a:gd name="f119" fmla="*/ 12 f95 1"/>
              <a:gd name="f120" fmla="*/ 135 f94 1"/>
              <a:gd name="f121" fmla="*/ 112 f94 1"/>
              <a:gd name="f122" fmla="*/ 250 f95 1"/>
              <a:gd name="f123" fmla="*/ 46 f94 1"/>
              <a:gd name="f124" fmla="*/ 211 f95 1"/>
              <a:gd name="f125" fmla="*/ 39 f94 1"/>
              <a:gd name="f126" fmla="*/ 138 f95 1"/>
              <a:gd name="f127" fmla="*/ 57 f94 1"/>
              <a:gd name="f128" fmla="*/ 96 f95 1"/>
              <a:gd name="f129" fmla="*/ 97 f95 1"/>
              <a:gd name="f130" fmla="*/ 64 f94 1"/>
              <a:gd name="f131" fmla="*/ 16 f95 1"/>
              <a:gd name="f132" fmla="*/ 58 f94 1"/>
              <a:gd name="f133" fmla="*/ 134 f95 1"/>
              <a:gd name="f134" fmla="*/ 83 f94 1"/>
              <a:gd name="f135" fmla="+- f96 0 f1"/>
              <a:gd name="f136" fmla="*/ f99 1 275"/>
              <a:gd name="f137" fmla="*/ f100 1 163"/>
              <a:gd name="f138" fmla="*/ f101 1 163"/>
              <a:gd name="f139" fmla="*/ f102 1 275"/>
              <a:gd name="f140" fmla="*/ f103 1 163"/>
              <a:gd name="f141" fmla="*/ f104 1 275"/>
              <a:gd name="f142" fmla="*/ f105 1 163"/>
              <a:gd name="f143" fmla="*/ f106 1 275"/>
              <a:gd name="f144" fmla="*/ f107 1 163"/>
              <a:gd name="f145" fmla="*/ f108 1 275"/>
              <a:gd name="f146" fmla="*/ f109 1 163"/>
              <a:gd name="f147" fmla="*/ f110 1 275"/>
              <a:gd name="f148" fmla="*/ f111 1 163"/>
              <a:gd name="f149" fmla="*/ f112 1 163"/>
              <a:gd name="f150" fmla="*/ f113 1 275"/>
              <a:gd name="f151" fmla="*/ f114 1 163"/>
              <a:gd name="f152" fmla="*/ f115 1 275"/>
              <a:gd name="f153" fmla="*/ f116 1 163"/>
              <a:gd name="f154" fmla="*/ f117 1 275"/>
              <a:gd name="f155" fmla="*/ f118 1 163"/>
              <a:gd name="f156" fmla="*/ f119 1 275"/>
              <a:gd name="f157" fmla="*/ f120 1 163"/>
              <a:gd name="f158" fmla="*/ f121 1 163"/>
              <a:gd name="f159" fmla="*/ f122 1 275"/>
              <a:gd name="f160" fmla="*/ f123 1 163"/>
              <a:gd name="f161" fmla="*/ f124 1 275"/>
              <a:gd name="f162" fmla="*/ f125 1 163"/>
              <a:gd name="f163" fmla="*/ f126 1 275"/>
              <a:gd name="f164" fmla="*/ f127 1 163"/>
              <a:gd name="f165" fmla="*/ f128 1 275"/>
              <a:gd name="f166" fmla="*/ f129 1 275"/>
              <a:gd name="f167" fmla="*/ f130 1 163"/>
              <a:gd name="f168" fmla="*/ f131 1 275"/>
              <a:gd name="f169" fmla="*/ f132 1 163"/>
              <a:gd name="f170" fmla="*/ f133 1 275"/>
              <a:gd name="f171" fmla="*/ f134 1 163"/>
              <a:gd name="f172" fmla="*/ 0 1 f97"/>
              <a:gd name="f173" fmla="*/ f91 1 f97"/>
              <a:gd name="f174" fmla="*/ 0 1 f98"/>
              <a:gd name="f175" fmla="*/ f92 1 f98"/>
              <a:gd name="f176" fmla="*/ f136 1 f97"/>
              <a:gd name="f177" fmla="*/ f137 1 f98"/>
              <a:gd name="f178" fmla="*/ f138 1 f98"/>
              <a:gd name="f179" fmla="*/ f139 1 f97"/>
              <a:gd name="f180" fmla="*/ f140 1 f98"/>
              <a:gd name="f181" fmla="*/ f141 1 f97"/>
              <a:gd name="f182" fmla="*/ f142 1 f98"/>
              <a:gd name="f183" fmla="*/ f143 1 f97"/>
              <a:gd name="f184" fmla="*/ f144 1 f98"/>
              <a:gd name="f185" fmla="*/ f145 1 f97"/>
              <a:gd name="f186" fmla="*/ f146 1 f98"/>
              <a:gd name="f187" fmla="*/ f147 1 f97"/>
              <a:gd name="f188" fmla="*/ f148 1 f98"/>
              <a:gd name="f189" fmla="*/ f149 1 f98"/>
              <a:gd name="f190" fmla="*/ f150 1 f97"/>
              <a:gd name="f191" fmla="*/ f151 1 f98"/>
              <a:gd name="f192" fmla="*/ f152 1 f97"/>
              <a:gd name="f193" fmla="*/ f153 1 f98"/>
              <a:gd name="f194" fmla="*/ f154 1 f97"/>
              <a:gd name="f195" fmla="*/ f155 1 f98"/>
              <a:gd name="f196" fmla="*/ f156 1 f97"/>
              <a:gd name="f197" fmla="*/ f157 1 f98"/>
              <a:gd name="f198" fmla="*/ f158 1 f98"/>
              <a:gd name="f199" fmla="*/ f159 1 f97"/>
              <a:gd name="f200" fmla="*/ f160 1 f98"/>
              <a:gd name="f201" fmla="*/ f161 1 f97"/>
              <a:gd name="f202" fmla="*/ f162 1 f98"/>
              <a:gd name="f203" fmla="*/ f163 1 f97"/>
              <a:gd name="f204" fmla="*/ f164 1 f98"/>
              <a:gd name="f205" fmla="*/ f165 1 f97"/>
              <a:gd name="f206" fmla="*/ f166 1 f97"/>
              <a:gd name="f207" fmla="*/ f167 1 f98"/>
              <a:gd name="f208" fmla="*/ f168 1 f97"/>
              <a:gd name="f209" fmla="*/ f169 1 f98"/>
              <a:gd name="f210" fmla="*/ f170 1 f97"/>
              <a:gd name="f211" fmla="*/ f171 1 f98"/>
              <a:gd name="f212" fmla="*/ f172 f88 1"/>
              <a:gd name="f213" fmla="*/ f173 f88 1"/>
              <a:gd name="f214" fmla="*/ f175 f89 1"/>
              <a:gd name="f215" fmla="*/ f174 f89 1"/>
              <a:gd name="f216" fmla="*/ f176 f88 1"/>
              <a:gd name="f217" fmla="*/ f177 f89 1"/>
              <a:gd name="f218" fmla="*/ f178 f89 1"/>
              <a:gd name="f219" fmla="*/ f179 f88 1"/>
              <a:gd name="f220" fmla="*/ f180 f89 1"/>
              <a:gd name="f221" fmla="*/ f181 f88 1"/>
              <a:gd name="f222" fmla="*/ f182 f89 1"/>
              <a:gd name="f223" fmla="*/ f183 f88 1"/>
              <a:gd name="f224" fmla="*/ f184 f89 1"/>
              <a:gd name="f225" fmla="*/ f185 f88 1"/>
              <a:gd name="f226" fmla="*/ f186 f89 1"/>
              <a:gd name="f227" fmla="*/ f187 f88 1"/>
              <a:gd name="f228" fmla="*/ f188 f89 1"/>
              <a:gd name="f229" fmla="*/ f189 f89 1"/>
              <a:gd name="f230" fmla="*/ f190 f88 1"/>
              <a:gd name="f231" fmla="*/ f191 f89 1"/>
              <a:gd name="f232" fmla="*/ f192 f88 1"/>
              <a:gd name="f233" fmla="*/ f193 f89 1"/>
              <a:gd name="f234" fmla="*/ f194 f88 1"/>
              <a:gd name="f235" fmla="*/ f195 f89 1"/>
              <a:gd name="f236" fmla="*/ f196 f88 1"/>
              <a:gd name="f237" fmla="*/ f197 f89 1"/>
              <a:gd name="f238" fmla="*/ f198 f89 1"/>
              <a:gd name="f239" fmla="*/ f199 f88 1"/>
              <a:gd name="f240" fmla="*/ f200 f89 1"/>
              <a:gd name="f241" fmla="*/ f201 f88 1"/>
              <a:gd name="f242" fmla="*/ f202 f89 1"/>
              <a:gd name="f243" fmla="*/ f203 f88 1"/>
              <a:gd name="f244" fmla="*/ f204 f89 1"/>
              <a:gd name="f245" fmla="*/ f205 f88 1"/>
              <a:gd name="f246" fmla="*/ f206 f88 1"/>
              <a:gd name="f247" fmla="*/ f207 f89 1"/>
              <a:gd name="f248" fmla="*/ f208 f88 1"/>
              <a:gd name="f249" fmla="*/ f209 f89 1"/>
              <a:gd name="f250" fmla="*/ f210 f88 1"/>
              <a:gd name="f251" fmla="*/ f211 f89 1"/>
            </a:gdLst>
            <a:ahLst/>
            <a:cxnLst>
              <a:cxn ang="3cd4">
                <a:pos x="hc" y="t"/>
              </a:cxn>
              <a:cxn ang="0">
                <a:pos x="r" y="vc"/>
              </a:cxn>
              <a:cxn ang="cd4">
                <a:pos x="hc" y="b"/>
              </a:cxn>
              <a:cxn ang="cd2">
                <a:pos x="l" y="vc"/>
              </a:cxn>
              <a:cxn ang="f135">
                <a:pos x="f216" y="f217"/>
              </a:cxn>
              <a:cxn ang="f135">
                <a:pos x="f216" y="f218"/>
              </a:cxn>
              <a:cxn ang="f135">
                <a:pos x="f219" y="f220"/>
              </a:cxn>
              <a:cxn ang="f135">
                <a:pos x="f221" y="f222"/>
              </a:cxn>
              <a:cxn ang="f135">
                <a:pos x="f223" y="f224"/>
              </a:cxn>
              <a:cxn ang="f135">
                <a:pos x="f225" y="f226"/>
              </a:cxn>
              <a:cxn ang="f135">
                <a:pos x="f227" y="f228"/>
              </a:cxn>
              <a:cxn ang="f135">
                <a:pos x="f227" y="f229"/>
              </a:cxn>
              <a:cxn ang="f135">
                <a:pos x="f230" y="f231"/>
              </a:cxn>
              <a:cxn ang="f135">
                <a:pos x="f232" y="f233"/>
              </a:cxn>
              <a:cxn ang="f135">
                <a:pos x="f234" y="f235"/>
              </a:cxn>
              <a:cxn ang="f135">
                <a:pos x="f236" y="f237"/>
              </a:cxn>
              <a:cxn ang="f135">
                <a:pos x="f216" y="f238"/>
              </a:cxn>
              <a:cxn ang="f135">
                <a:pos x="f216" y="f217"/>
              </a:cxn>
              <a:cxn ang="f135">
                <a:pos x="f216" y="f217"/>
              </a:cxn>
              <a:cxn ang="f135">
                <a:pos x="f239" y="f240"/>
              </a:cxn>
              <a:cxn ang="f135">
                <a:pos x="f241" y="f242"/>
              </a:cxn>
              <a:cxn ang="f135">
                <a:pos x="f243" y="f244"/>
              </a:cxn>
              <a:cxn ang="f135">
                <a:pos x="f245" y="f228"/>
              </a:cxn>
              <a:cxn ang="f135">
                <a:pos x="f246" y="f247"/>
              </a:cxn>
              <a:cxn ang="f135">
                <a:pos x="f239" y="f240"/>
              </a:cxn>
              <a:cxn ang="f135">
                <a:pos x="f248" y="f249"/>
              </a:cxn>
              <a:cxn ang="f135">
                <a:pos x="f250" y="f251"/>
              </a:cxn>
              <a:cxn ang="f135">
                <a:pos x="f248" y="f249"/>
              </a:cxn>
            </a:cxnLst>
            <a:rect l="f212" t="f215" r="f213" b="f214"/>
            <a:pathLst>
              <a:path w="275" h="163">
                <a:moveTo>
                  <a:pt x="f8" y="f9"/>
                </a:moveTo>
                <a:cubicBezTo>
                  <a:pt x="f8" y="f10"/>
                  <a:pt x="f8" y="f11"/>
                  <a:pt x="f8" y="f12"/>
                </a:cubicBezTo>
                <a:cubicBezTo>
                  <a:pt x="f5" y="f13"/>
                  <a:pt x="f14" y="f15"/>
                  <a:pt x="f16" y="f17"/>
                </a:cubicBezTo>
                <a:cubicBezTo>
                  <a:pt x="f18" y="f16"/>
                  <a:pt x="f19" y="f20"/>
                  <a:pt x="f21" y="f22"/>
                </a:cubicBezTo>
                <a:cubicBezTo>
                  <a:pt x="f23" y="f5"/>
                  <a:pt x="f24" y="f5"/>
                  <a:pt x="f25" y="f26"/>
                </a:cubicBezTo>
                <a:cubicBezTo>
                  <a:pt x="f27" y="f28"/>
                  <a:pt x="f29" y="f30"/>
                  <a:pt x="f31" y="f32"/>
                </a:cubicBezTo>
                <a:cubicBezTo>
                  <a:pt x="f33" y="f34"/>
                  <a:pt x="f35" y="f18"/>
                  <a:pt x="f6" y="f36"/>
                </a:cubicBezTo>
                <a:cubicBezTo>
                  <a:pt x="f6" y="f37"/>
                  <a:pt x="f35" y="f38"/>
                  <a:pt x="f6" y="f39"/>
                </a:cubicBezTo>
                <a:cubicBezTo>
                  <a:pt x="f6" y="f23"/>
                  <a:pt x="f40" y="f41"/>
                  <a:pt x="f42" y="f43"/>
                </a:cubicBezTo>
                <a:cubicBezTo>
                  <a:pt x="f44" y="f45"/>
                  <a:pt x="f46" y="f47"/>
                  <a:pt x="f48" y="f49"/>
                </a:cubicBezTo>
                <a:cubicBezTo>
                  <a:pt x="f50" y="f7"/>
                  <a:pt x="f51" y="f52"/>
                  <a:pt x="f53" y="f54"/>
                </a:cubicBezTo>
                <a:cubicBezTo>
                  <a:pt x="f18" y="f55"/>
                  <a:pt x="f56" y="f57"/>
                  <a:pt x="f58" y="f59"/>
                </a:cubicBezTo>
                <a:cubicBezTo>
                  <a:pt x="f60" y="f61"/>
                  <a:pt x="f5" y="f62"/>
                  <a:pt x="f8" y="f63"/>
                </a:cubicBezTo>
                <a:cubicBezTo>
                  <a:pt x="f8" y="f64"/>
                  <a:pt x="f8" y="f65"/>
                  <a:pt x="f8" y="f9"/>
                </a:cubicBezTo>
                <a:cubicBezTo>
                  <a:pt x="f8" y="f9"/>
                  <a:pt x="f8" y="f9"/>
                  <a:pt x="f8" y="f9"/>
                </a:cubicBezTo>
                <a:close/>
                <a:moveTo>
                  <a:pt x="f66" y="f53"/>
                </a:moveTo>
                <a:cubicBezTo>
                  <a:pt x="f29" y="f67"/>
                  <a:pt x="f68" y="f18"/>
                  <a:pt x="f69" y="f67"/>
                </a:cubicBezTo>
                <a:cubicBezTo>
                  <a:pt x="f70" y="f71"/>
                  <a:pt x="f7" y="f72"/>
                  <a:pt x="f43" y="f73"/>
                </a:cubicBezTo>
                <a:cubicBezTo>
                  <a:pt x="f74" y="f11"/>
                  <a:pt x="f39" y="f11"/>
                  <a:pt x="f75" y="f36"/>
                </a:cubicBezTo>
                <a:cubicBezTo>
                  <a:pt x="f75" y="f76"/>
                  <a:pt x="f75" y="f76"/>
                  <a:pt x="f51" y="f77"/>
                </a:cubicBezTo>
                <a:cubicBezTo>
                  <a:pt x="f54" y="f78"/>
                  <a:pt x="f79" y="f78"/>
                  <a:pt x="f66" y="f53"/>
                </a:cubicBezTo>
                <a:close/>
                <a:moveTo>
                  <a:pt x="f32" y="f80"/>
                </a:moveTo>
                <a:cubicBezTo>
                  <a:pt x="f81" y="f82"/>
                  <a:pt x="f65" y="f65"/>
                  <a:pt x="f41" y="f83"/>
                </a:cubicBezTo>
                <a:cubicBezTo>
                  <a:pt x="f84" y="f9"/>
                  <a:pt x="f85" y="f86"/>
                  <a:pt x="f32" y="f80"/>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10">
            <a:extLst>
              <a:ext uri="{FF2B5EF4-FFF2-40B4-BE49-F238E27FC236}">
                <a16:creationId xmlns:a16="http://schemas.microsoft.com/office/drawing/2014/main" id="{5C28AB25-E7B2-3A68-20C4-79EDB373CF78}"/>
              </a:ext>
            </a:extLst>
          </p:cNvPr>
          <p:cNvSpPr/>
          <p:nvPr/>
        </p:nvSpPr>
        <p:spPr>
          <a:xfrm>
            <a:off x="9020171" y="1795460"/>
            <a:ext cx="1012826" cy="1987548"/>
          </a:xfrm>
          <a:custGeom>
            <a:avLst/>
            <a:gdLst>
              <a:gd name="f0" fmla="val 10800000"/>
              <a:gd name="f1" fmla="val 5400000"/>
              <a:gd name="f2" fmla="val 180"/>
              <a:gd name="f3" fmla="val w"/>
              <a:gd name="f4" fmla="val h"/>
              <a:gd name="f5" fmla="val 0"/>
              <a:gd name="f6" fmla="val 109"/>
              <a:gd name="f7" fmla="val 214"/>
              <a:gd name="f8" fmla="val 89"/>
              <a:gd name="f9" fmla="val 59"/>
              <a:gd name="f10" fmla="val 209"/>
              <a:gd name="f11" fmla="val 31"/>
              <a:gd name="f12" fmla="val 204"/>
              <a:gd name="f13" fmla="val 199"/>
              <a:gd name="f14" fmla="val 64"/>
              <a:gd name="f15" fmla="val 147"/>
              <a:gd name="f16" fmla="val 81"/>
              <a:gd name="f17" fmla="val 77"/>
              <a:gd name="f18" fmla="val 79"/>
              <a:gd name="f19" fmla="val 1"/>
              <a:gd name="f20" fmla="val 93"/>
              <a:gd name="f21" fmla="val 6"/>
              <a:gd name="f22" fmla="val 95"/>
              <a:gd name="f23" fmla="val 16"/>
              <a:gd name="f24" fmla="val 107"/>
              <a:gd name="f25" fmla="val 80"/>
              <a:gd name="f26" fmla="val 145"/>
              <a:gd name="f27" fmla="val 91"/>
              <a:gd name="f28" fmla="val 90"/>
              <a:gd name="f29" fmla="val 210"/>
              <a:gd name="f30" fmla="val 212"/>
              <a:gd name="f31" fmla="+- 0 0 -90"/>
              <a:gd name="f32" fmla="*/ f3 1 109"/>
              <a:gd name="f33" fmla="*/ f4 1 214"/>
              <a:gd name="f34" fmla="val f5"/>
              <a:gd name="f35" fmla="val f6"/>
              <a:gd name="f36" fmla="val f7"/>
              <a:gd name="f37" fmla="*/ f31 f0 1"/>
              <a:gd name="f38" fmla="+- f36 0 f34"/>
              <a:gd name="f39" fmla="+- f35 0 f34"/>
              <a:gd name="f40" fmla="*/ f37 1 f2"/>
              <a:gd name="f41" fmla="*/ f39 1 109"/>
              <a:gd name="f42" fmla="*/ f38 1 214"/>
              <a:gd name="f43" fmla="*/ 89 f39 1"/>
              <a:gd name="f44" fmla="*/ 214 f38 1"/>
              <a:gd name="f45" fmla="*/ 0 f39 1"/>
              <a:gd name="f46" fmla="*/ 199 f38 1"/>
              <a:gd name="f47" fmla="*/ 79 f39 1"/>
              <a:gd name="f48" fmla="*/ 0 f38 1"/>
              <a:gd name="f49" fmla="*/ 95 f39 1"/>
              <a:gd name="f50" fmla="*/ 16 f38 1"/>
              <a:gd name="f51" fmla="*/ 91 f39 1"/>
              <a:gd name="f52" fmla="*/ 209 f38 1"/>
              <a:gd name="f53" fmla="+- f40 0 f1"/>
              <a:gd name="f54" fmla="*/ f43 1 109"/>
              <a:gd name="f55" fmla="*/ f44 1 214"/>
              <a:gd name="f56" fmla="*/ f45 1 109"/>
              <a:gd name="f57" fmla="*/ f46 1 214"/>
              <a:gd name="f58" fmla="*/ f47 1 109"/>
              <a:gd name="f59" fmla="*/ f48 1 214"/>
              <a:gd name="f60" fmla="*/ f49 1 109"/>
              <a:gd name="f61" fmla="*/ f50 1 214"/>
              <a:gd name="f62" fmla="*/ f51 1 109"/>
              <a:gd name="f63" fmla="*/ f52 1 214"/>
              <a:gd name="f64" fmla="*/ 0 1 f41"/>
              <a:gd name="f65" fmla="*/ f35 1 f41"/>
              <a:gd name="f66" fmla="*/ 0 1 f42"/>
              <a:gd name="f67" fmla="*/ f36 1 f42"/>
              <a:gd name="f68" fmla="*/ f54 1 f41"/>
              <a:gd name="f69" fmla="*/ f55 1 f42"/>
              <a:gd name="f70" fmla="*/ f56 1 f41"/>
              <a:gd name="f71" fmla="*/ f57 1 f42"/>
              <a:gd name="f72" fmla="*/ f58 1 f41"/>
              <a:gd name="f73" fmla="*/ f59 1 f42"/>
              <a:gd name="f74" fmla="*/ f60 1 f41"/>
              <a:gd name="f75" fmla="*/ f61 1 f42"/>
              <a:gd name="f76" fmla="*/ f62 1 f41"/>
              <a:gd name="f77" fmla="*/ f63 1 f42"/>
              <a:gd name="f78" fmla="*/ f64 f32 1"/>
              <a:gd name="f79" fmla="*/ f65 f32 1"/>
              <a:gd name="f80" fmla="*/ f67 f33 1"/>
              <a:gd name="f81" fmla="*/ f66 f33 1"/>
              <a:gd name="f82" fmla="*/ f68 f32 1"/>
              <a:gd name="f83" fmla="*/ f69 f33 1"/>
              <a:gd name="f84" fmla="*/ f70 f32 1"/>
              <a:gd name="f85" fmla="*/ f71 f33 1"/>
              <a:gd name="f86" fmla="*/ f72 f32 1"/>
              <a:gd name="f87" fmla="*/ f73 f33 1"/>
              <a:gd name="f88" fmla="*/ f74 f32 1"/>
              <a:gd name="f89" fmla="*/ f75 f33 1"/>
              <a:gd name="f90" fmla="*/ f76 f32 1"/>
              <a:gd name="f91" fmla="*/ f77 f33 1"/>
            </a:gdLst>
            <a:ahLst/>
            <a:cxnLst>
              <a:cxn ang="3cd4">
                <a:pos x="hc" y="t"/>
              </a:cxn>
              <a:cxn ang="0">
                <a:pos x="r" y="vc"/>
              </a:cxn>
              <a:cxn ang="cd4">
                <a:pos x="hc" y="b"/>
              </a:cxn>
              <a:cxn ang="cd2">
                <a:pos x="l" y="vc"/>
              </a:cxn>
              <a:cxn ang="f53">
                <a:pos x="f82" y="f83"/>
              </a:cxn>
              <a:cxn ang="f53">
                <a:pos x="f84" y="f85"/>
              </a:cxn>
              <a:cxn ang="f53">
                <a:pos x="f86" y="f87"/>
              </a:cxn>
              <a:cxn ang="f53">
                <a:pos x="f88" y="f89"/>
              </a:cxn>
              <a:cxn ang="f53">
                <a:pos x="f90" y="f91"/>
              </a:cxn>
              <a:cxn ang="f53">
                <a:pos x="f82" y="f83"/>
              </a:cxn>
            </a:cxnLst>
            <a:rect l="f78" t="f81" r="f79" b="f80"/>
            <a:pathLst>
              <a:path w="109" h="214">
                <a:moveTo>
                  <a:pt x="f8" y="f7"/>
                </a:moveTo>
                <a:cubicBezTo>
                  <a:pt x="f9" y="f10"/>
                  <a:pt x="f11" y="f12"/>
                  <a:pt x="f5" y="f13"/>
                </a:cubicBezTo>
                <a:cubicBezTo>
                  <a:pt x="f14" y="f15"/>
                  <a:pt x="f16" y="f17"/>
                  <a:pt x="f18" y="f5"/>
                </a:cubicBezTo>
                <a:cubicBezTo>
                  <a:pt x="f8" y="f19"/>
                  <a:pt x="f20" y="f21"/>
                  <a:pt x="f22" y="f23"/>
                </a:cubicBezTo>
                <a:cubicBezTo>
                  <a:pt x="f24" y="f25"/>
                  <a:pt x="f6" y="f26"/>
                  <a:pt x="f27" y="f10"/>
                </a:cubicBezTo>
                <a:cubicBezTo>
                  <a:pt x="f28" y="f29"/>
                  <a:pt x="f28" y="f30"/>
                  <a:pt x="f8" y="f7"/>
                </a:cubicBezTo>
                <a:close/>
              </a:path>
            </a:pathLst>
          </a:custGeom>
          <a:solidFill>
            <a:srgbClr val="F2F2F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11">
            <a:extLst>
              <a:ext uri="{FF2B5EF4-FFF2-40B4-BE49-F238E27FC236}">
                <a16:creationId xmlns:a16="http://schemas.microsoft.com/office/drawing/2014/main" id="{AAB866B4-AA39-6603-8240-9799DDCEAAA1}"/>
              </a:ext>
            </a:extLst>
          </p:cNvPr>
          <p:cNvSpPr/>
          <p:nvPr/>
        </p:nvSpPr>
        <p:spPr>
          <a:xfrm>
            <a:off x="10163171" y="2036761"/>
            <a:ext cx="492120" cy="1876421"/>
          </a:xfrm>
          <a:custGeom>
            <a:avLst/>
            <a:gdLst>
              <a:gd name="f0" fmla="val 10800000"/>
              <a:gd name="f1" fmla="val 5400000"/>
              <a:gd name="f2" fmla="val 180"/>
              <a:gd name="f3" fmla="val w"/>
              <a:gd name="f4" fmla="val h"/>
              <a:gd name="f5" fmla="val 0"/>
              <a:gd name="f6" fmla="val 53"/>
              <a:gd name="f7" fmla="val 202"/>
              <a:gd name="f8" fmla="val 38"/>
              <a:gd name="f9" fmla="val 200"/>
              <a:gd name="f10" fmla="val 25"/>
              <a:gd name="f11" fmla="val 198"/>
              <a:gd name="f12" fmla="val 11"/>
              <a:gd name="f13" fmla="val 196"/>
              <a:gd name="f14" fmla="val 21"/>
              <a:gd name="f15" fmla="val 129"/>
              <a:gd name="f16" fmla="val 16"/>
              <a:gd name="f17" fmla="val 64"/>
              <a:gd name="f18" fmla="val 61"/>
              <a:gd name="f19" fmla="val 52"/>
              <a:gd name="f20" fmla="+- 0 0 -90"/>
              <a:gd name="f21" fmla="*/ f3 1 53"/>
              <a:gd name="f22" fmla="*/ f4 1 202"/>
              <a:gd name="f23" fmla="val f5"/>
              <a:gd name="f24" fmla="val f6"/>
              <a:gd name="f25" fmla="val f7"/>
              <a:gd name="f26" fmla="*/ f20 f0 1"/>
              <a:gd name="f27" fmla="+- f25 0 f23"/>
              <a:gd name="f28" fmla="+- f24 0 f23"/>
              <a:gd name="f29" fmla="*/ f26 1 f2"/>
              <a:gd name="f30" fmla="*/ f28 1 53"/>
              <a:gd name="f31" fmla="*/ f27 1 202"/>
              <a:gd name="f32" fmla="*/ 53 f28 1"/>
              <a:gd name="f33" fmla="*/ 202 f27 1"/>
              <a:gd name="f34" fmla="*/ 11 f28 1"/>
              <a:gd name="f35" fmla="*/ 196 f27 1"/>
              <a:gd name="f36" fmla="*/ 0 f28 1"/>
              <a:gd name="f37" fmla="*/ 0 f27 1"/>
              <a:gd name="f38" fmla="+- f29 0 f1"/>
              <a:gd name="f39" fmla="*/ f32 1 53"/>
              <a:gd name="f40" fmla="*/ f33 1 202"/>
              <a:gd name="f41" fmla="*/ f34 1 53"/>
              <a:gd name="f42" fmla="*/ f35 1 202"/>
              <a:gd name="f43" fmla="*/ f36 1 53"/>
              <a:gd name="f44" fmla="*/ f37 1 202"/>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53" h="202">
                <a:moveTo>
                  <a:pt x="f6" y="f7"/>
                </a:moveTo>
                <a:cubicBezTo>
                  <a:pt x="f8" y="f9"/>
                  <a:pt x="f10" y="f11"/>
                  <a:pt x="f12" y="f13"/>
                </a:cubicBezTo>
                <a:cubicBezTo>
                  <a:pt x="f14" y="f15"/>
                  <a:pt x="f16" y="f17"/>
                  <a:pt x="f5" y="f5"/>
                </a:cubicBezTo>
                <a:cubicBezTo>
                  <a:pt x="f8" y="f18"/>
                  <a:pt x="f19" y="f15"/>
                  <a:pt x="f6" y="f7"/>
                </a:cubicBezTo>
                <a:close/>
              </a:path>
            </a:pathLst>
          </a:custGeom>
          <a:solidFill>
            <a:srgbClr val="F2F2F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29" name="Grupo 26">
            <a:extLst>
              <a:ext uri="{FF2B5EF4-FFF2-40B4-BE49-F238E27FC236}">
                <a16:creationId xmlns:a16="http://schemas.microsoft.com/office/drawing/2014/main" id="{DC2E3C43-59D8-2E7E-7DBB-09F7D806E624}"/>
              </a:ext>
            </a:extLst>
          </p:cNvPr>
          <p:cNvGrpSpPr/>
          <p:nvPr/>
        </p:nvGrpSpPr>
        <p:grpSpPr>
          <a:xfrm>
            <a:off x="1881185" y="390521"/>
            <a:ext cx="1216024" cy="847731"/>
            <a:chOff x="1881185" y="390521"/>
            <a:chExt cx="1216024" cy="847731"/>
          </a:xfrm>
        </p:grpSpPr>
        <p:sp>
          <p:nvSpPr>
            <p:cNvPr id="30" name="Freeform 5">
              <a:extLst>
                <a:ext uri="{FF2B5EF4-FFF2-40B4-BE49-F238E27FC236}">
                  <a16:creationId xmlns:a16="http://schemas.microsoft.com/office/drawing/2014/main" id="{8470B4E2-8089-40E8-0E18-455A4440AB19}"/>
                </a:ext>
              </a:extLst>
            </p:cNvPr>
            <p:cNvSpPr/>
            <p:nvPr/>
          </p:nvSpPr>
          <p:spPr>
            <a:xfrm>
              <a:off x="2273298" y="609603"/>
              <a:ext cx="611184" cy="623885"/>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Freeform 6">
              <a:extLst>
                <a:ext uri="{FF2B5EF4-FFF2-40B4-BE49-F238E27FC236}">
                  <a16:creationId xmlns:a16="http://schemas.microsoft.com/office/drawing/2014/main" id="{904C7793-17CC-F7C2-552E-0A7D06F37354}"/>
                </a:ext>
              </a:extLst>
            </p:cNvPr>
            <p:cNvSpPr/>
            <p:nvPr/>
          </p:nvSpPr>
          <p:spPr>
            <a:xfrm>
              <a:off x="2093911" y="876296"/>
              <a:ext cx="387348" cy="357192"/>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Freeform 7">
              <a:extLst>
                <a:ext uri="{FF2B5EF4-FFF2-40B4-BE49-F238E27FC236}">
                  <a16:creationId xmlns:a16="http://schemas.microsoft.com/office/drawing/2014/main" id="{55888FB8-3CF6-7F89-A755-75D2D11DDD9E}"/>
                </a:ext>
              </a:extLst>
            </p:cNvPr>
            <p:cNvSpPr/>
            <p:nvPr/>
          </p:nvSpPr>
          <p:spPr>
            <a:xfrm>
              <a:off x="1881185" y="1111252"/>
              <a:ext cx="144466" cy="122236"/>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Freeform 8">
              <a:extLst>
                <a:ext uri="{FF2B5EF4-FFF2-40B4-BE49-F238E27FC236}">
                  <a16:creationId xmlns:a16="http://schemas.microsoft.com/office/drawing/2014/main" id="{228D8E9E-C680-D023-D539-DB0CF63DA2F7}"/>
                </a:ext>
              </a:extLst>
            </p:cNvPr>
            <p:cNvSpPr/>
            <p:nvPr/>
          </p:nvSpPr>
          <p:spPr>
            <a:xfrm>
              <a:off x="2954334" y="1116016"/>
              <a:ext cx="142875" cy="122236"/>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Freeform 9">
              <a:extLst>
                <a:ext uri="{FF2B5EF4-FFF2-40B4-BE49-F238E27FC236}">
                  <a16:creationId xmlns:a16="http://schemas.microsoft.com/office/drawing/2014/main" id="{CFD5E23B-336A-00DC-8DE8-B052CDA79E92}"/>
                </a:ext>
              </a:extLst>
            </p:cNvPr>
            <p:cNvSpPr/>
            <p:nvPr/>
          </p:nvSpPr>
          <p:spPr>
            <a:xfrm>
              <a:off x="2493961" y="609603"/>
              <a:ext cx="212726" cy="244473"/>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Freeform 10">
              <a:extLst>
                <a:ext uri="{FF2B5EF4-FFF2-40B4-BE49-F238E27FC236}">
                  <a16:creationId xmlns:a16="http://schemas.microsoft.com/office/drawing/2014/main" id="{A4BE142A-9BE7-61BA-081F-EB8362E5CF3E}"/>
                </a:ext>
              </a:extLst>
            </p:cNvPr>
            <p:cNvSpPr/>
            <p:nvPr/>
          </p:nvSpPr>
          <p:spPr>
            <a:xfrm>
              <a:off x="2746372" y="390521"/>
              <a:ext cx="133346" cy="139702"/>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Freeform 11">
              <a:extLst>
                <a:ext uri="{FF2B5EF4-FFF2-40B4-BE49-F238E27FC236}">
                  <a16:creationId xmlns:a16="http://schemas.microsoft.com/office/drawing/2014/main" id="{5C8372E8-7351-3EA5-263E-5C87748B0AC2}"/>
                </a:ext>
              </a:extLst>
            </p:cNvPr>
            <p:cNvSpPr/>
            <p:nvPr/>
          </p:nvSpPr>
          <p:spPr>
            <a:xfrm>
              <a:off x="2085975" y="390521"/>
              <a:ext cx="138110" cy="149220"/>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Freeform 12">
              <a:extLst>
                <a:ext uri="{FF2B5EF4-FFF2-40B4-BE49-F238E27FC236}">
                  <a16:creationId xmlns:a16="http://schemas.microsoft.com/office/drawing/2014/main" id="{EE00D62E-6B2E-43AC-C928-DE40E925D497}"/>
                </a:ext>
              </a:extLst>
            </p:cNvPr>
            <p:cNvSpPr/>
            <p:nvPr/>
          </p:nvSpPr>
          <p:spPr>
            <a:xfrm>
              <a:off x="2016123" y="1141408"/>
              <a:ext cx="47621" cy="92070"/>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Freeform 13">
              <a:extLst>
                <a:ext uri="{FF2B5EF4-FFF2-40B4-BE49-F238E27FC236}">
                  <a16:creationId xmlns:a16="http://schemas.microsoft.com/office/drawing/2014/main" id="{E05AE0B5-0237-4E8D-4C02-AF80F5AFAD17}"/>
                </a:ext>
              </a:extLst>
            </p:cNvPr>
            <p:cNvSpPr/>
            <p:nvPr/>
          </p:nvSpPr>
          <p:spPr>
            <a:xfrm>
              <a:off x="2879729" y="1146172"/>
              <a:ext cx="44448" cy="87316"/>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Freeform 14">
              <a:extLst>
                <a:ext uri="{FF2B5EF4-FFF2-40B4-BE49-F238E27FC236}">
                  <a16:creationId xmlns:a16="http://schemas.microsoft.com/office/drawing/2014/main" id="{2953DBDC-594A-C2E2-27F7-11B7877EC487}"/>
                </a:ext>
              </a:extLst>
            </p:cNvPr>
            <p:cNvSpPr/>
            <p:nvPr/>
          </p:nvSpPr>
          <p:spPr>
            <a:xfrm>
              <a:off x="2051054" y="1146172"/>
              <a:ext cx="42867" cy="87316"/>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Freeform 15">
              <a:extLst>
                <a:ext uri="{FF2B5EF4-FFF2-40B4-BE49-F238E27FC236}">
                  <a16:creationId xmlns:a16="http://schemas.microsoft.com/office/drawing/2014/main" id="{9E46D22E-DC0C-3D7D-DFF9-71B486EFC4A2}"/>
                </a:ext>
              </a:extLst>
            </p:cNvPr>
            <p:cNvSpPr/>
            <p:nvPr/>
          </p:nvSpPr>
          <p:spPr>
            <a:xfrm>
              <a:off x="2919414" y="1141408"/>
              <a:ext cx="42867" cy="92070"/>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Freeform 16">
              <a:extLst>
                <a:ext uri="{FF2B5EF4-FFF2-40B4-BE49-F238E27FC236}">
                  <a16:creationId xmlns:a16="http://schemas.microsoft.com/office/drawing/2014/main" id="{A41F1284-7F11-7FEF-BD4B-71B59CA0B3F1}"/>
                </a:ext>
              </a:extLst>
            </p:cNvPr>
            <p:cNvSpPr/>
            <p:nvPr/>
          </p:nvSpPr>
          <p:spPr>
            <a:xfrm>
              <a:off x="2208211" y="530223"/>
              <a:ext cx="55558" cy="49213"/>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Freeform 17">
              <a:extLst>
                <a:ext uri="{FF2B5EF4-FFF2-40B4-BE49-F238E27FC236}">
                  <a16:creationId xmlns:a16="http://schemas.microsoft.com/office/drawing/2014/main" id="{974D25E1-8CDD-F31E-C7CA-7B1A4C840CCC}"/>
                </a:ext>
              </a:extLst>
            </p:cNvPr>
            <p:cNvSpPr/>
            <p:nvPr/>
          </p:nvSpPr>
          <p:spPr>
            <a:xfrm>
              <a:off x="2238378" y="565154"/>
              <a:ext cx="55558" cy="44448"/>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Freeform 18">
              <a:extLst>
                <a:ext uri="{FF2B5EF4-FFF2-40B4-BE49-F238E27FC236}">
                  <a16:creationId xmlns:a16="http://schemas.microsoft.com/office/drawing/2014/main" id="{A424C2F6-A3DB-84F8-EAC1-3427964D64DF}"/>
                </a:ext>
              </a:extLst>
            </p:cNvPr>
            <p:cNvSpPr/>
            <p:nvPr/>
          </p:nvSpPr>
          <p:spPr>
            <a:xfrm>
              <a:off x="2719389" y="534988"/>
              <a:ext cx="47621" cy="47621"/>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Freeform 19">
              <a:extLst>
                <a:ext uri="{FF2B5EF4-FFF2-40B4-BE49-F238E27FC236}">
                  <a16:creationId xmlns:a16="http://schemas.microsoft.com/office/drawing/2014/main" id="{9A1A77D2-D370-55A3-C6BB-2E8392136277}"/>
                </a:ext>
              </a:extLst>
            </p:cNvPr>
            <p:cNvSpPr/>
            <p:nvPr/>
          </p:nvSpPr>
          <p:spPr>
            <a:xfrm>
              <a:off x="2684458" y="561971"/>
              <a:ext cx="52385" cy="55558"/>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
    <p:bg>
      <p:bgPr>
        <a:solidFill>
          <a:srgbClr val="F7E5E1"/>
        </a:solidFill>
        <a:effectLst/>
      </p:bgPr>
    </p:bg>
    <p:spTree>
      <p:nvGrpSpPr>
        <p:cNvPr id="1" name=""/>
        <p:cNvGrpSpPr/>
        <p:nvPr/>
      </p:nvGrpSpPr>
      <p:grpSpPr>
        <a:xfrm>
          <a:off x="0" y="0"/>
          <a:ext cx="0" cy="0"/>
          <a:chOff x="0" y="0"/>
          <a:chExt cx="0" cy="0"/>
        </a:xfrm>
      </p:grpSpPr>
      <p:sp>
        <p:nvSpPr>
          <p:cNvPr id="2" name="Google Shape;67;p1">
            <a:extLst>
              <a:ext uri="{FF2B5EF4-FFF2-40B4-BE49-F238E27FC236}">
                <a16:creationId xmlns:a16="http://schemas.microsoft.com/office/drawing/2014/main" id="{09277617-7A7B-0E52-875D-7775420C5B40}"/>
              </a:ext>
            </a:extLst>
          </p:cNvPr>
          <p:cNvSpPr/>
          <p:nvPr/>
        </p:nvSpPr>
        <p:spPr>
          <a:xfrm>
            <a:off x="0" y="-33869"/>
            <a:ext cx="12200464" cy="6891869"/>
          </a:xfrm>
          <a:custGeom>
            <a:avLst/>
            <a:gdLst>
              <a:gd name="f0" fmla="val w"/>
              <a:gd name="f1" fmla="val h"/>
              <a:gd name="f2" fmla="val 0"/>
              <a:gd name="f3" fmla="val 12200467"/>
              <a:gd name="f4" fmla="val 6891867"/>
              <a:gd name="f5" fmla="val 33867"/>
              <a:gd name="f6" fmla="val 7399867"/>
              <a:gd name="f7" fmla="val 10600267"/>
              <a:gd name="f8" fmla="val 2297289"/>
              <a:gd name="f9" fmla="val 7933267"/>
              <a:gd name="f10" fmla="val 1444978"/>
              <a:gd name="f11" fmla="*/ f0 1 12200467"/>
              <a:gd name="f12" fmla="*/ f1 1 6891867"/>
              <a:gd name="f13" fmla="val f2"/>
              <a:gd name="f14" fmla="val f3"/>
              <a:gd name="f15" fmla="val f4"/>
              <a:gd name="f16" fmla="+- f15 0 f13"/>
              <a:gd name="f17" fmla="+- f14 0 f13"/>
              <a:gd name="f18" fmla="*/ f17 1 12200467"/>
              <a:gd name="f19" fmla="*/ f16 1 689186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200467" h="6891867">
                <a:moveTo>
                  <a:pt x="f2" y="f5"/>
                </a:moveTo>
                <a:lnTo>
                  <a:pt x="f2" y="f5"/>
                </a:lnTo>
                <a:lnTo>
                  <a:pt x="f6" y="f5"/>
                </a:lnTo>
                <a:lnTo>
                  <a:pt x="f3" y="f2"/>
                </a:lnTo>
                <a:cubicBezTo>
                  <a:pt x="f7" y="f8"/>
                  <a:pt x="f9" y="f10"/>
                  <a:pt x="f6" y="f4"/>
                </a:cubicBezTo>
                <a:lnTo>
                  <a:pt x="f6" y="f4"/>
                </a:lnTo>
                <a:lnTo>
                  <a:pt x="f2" y="f4"/>
                </a:lnTo>
                <a:lnTo>
                  <a:pt x="f2" y="f4"/>
                </a:lnTo>
                <a:lnTo>
                  <a:pt x="f2" y="f5"/>
                </a:lnTo>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82;p2">
            <a:extLst>
              <a:ext uri="{FF2B5EF4-FFF2-40B4-BE49-F238E27FC236}">
                <a16:creationId xmlns:a16="http://schemas.microsoft.com/office/drawing/2014/main" id="{E61FCEDC-2020-7FAA-0E03-3828BE9C4E9B}"/>
              </a:ext>
            </a:extLst>
          </p:cNvPr>
          <p:cNvSpPr/>
          <p:nvPr/>
        </p:nvSpPr>
        <p:spPr>
          <a:xfrm>
            <a:off x="0" y="434083"/>
            <a:ext cx="12191996" cy="646334"/>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600" b="0" i="0" u="none" strike="noStrike" kern="0" cap="none" spc="0" baseline="0">
                <a:solidFill>
                  <a:srgbClr val="DA856D"/>
                </a:solidFill>
                <a:uFillTx/>
                <a:latin typeface="Rubik"/>
                <a:ea typeface="Rubik"/>
                <a:cs typeface="Rubik"/>
              </a:rPr>
              <a:t>TABLE OF CONTENTS</a:t>
            </a:r>
            <a:endParaRPr lang="es-ES" sz="2800" b="0" i="0" u="none" strike="noStrike" kern="0" cap="none" spc="0" baseline="0">
              <a:solidFill>
                <a:srgbClr val="DA856D"/>
              </a:solidFill>
              <a:uFillTx/>
              <a:latin typeface="Rubik"/>
              <a:ea typeface="Rubik"/>
              <a:cs typeface="Rubik"/>
            </a:endParaRPr>
          </a:p>
        </p:txBody>
      </p:sp>
      <p:sp>
        <p:nvSpPr>
          <p:cNvPr id="4" name="Google Shape;84;p2">
            <a:extLst>
              <a:ext uri="{FF2B5EF4-FFF2-40B4-BE49-F238E27FC236}">
                <a16:creationId xmlns:a16="http://schemas.microsoft.com/office/drawing/2014/main" id="{80BC23A7-165E-9DD6-58B7-03FED6242750}"/>
              </a:ext>
            </a:extLst>
          </p:cNvPr>
          <p:cNvSpPr/>
          <p:nvPr/>
        </p:nvSpPr>
        <p:spPr>
          <a:xfrm>
            <a:off x="1084560" y="1681609"/>
            <a:ext cx="835487" cy="830997"/>
          </a:xfrm>
          <a:prstGeom prst="rect">
            <a:avLst/>
          </a:prstGeom>
          <a:solidFill>
            <a:srgbClr val="F7E5E1"/>
          </a:solid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DA856D"/>
                </a:solidFill>
                <a:uFillTx/>
                <a:latin typeface="Rubik"/>
                <a:ea typeface="Rubik"/>
                <a:cs typeface="Rubik"/>
              </a:rPr>
              <a:t>01</a:t>
            </a:r>
          </a:p>
        </p:txBody>
      </p:sp>
      <p:sp>
        <p:nvSpPr>
          <p:cNvPr id="5" name="Google Shape;88;p2">
            <a:extLst>
              <a:ext uri="{FF2B5EF4-FFF2-40B4-BE49-F238E27FC236}">
                <a16:creationId xmlns:a16="http://schemas.microsoft.com/office/drawing/2014/main" id="{0E29AB5F-F27F-875B-09B4-9345759D3630}"/>
              </a:ext>
            </a:extLst>
          </p:cNvPr>
          <p:cNvSpPr/>
          <p:nvPr/>
        </p:nvSpPr>
        <p:spPr>
          <a:xfrm>
            <a:off x="3788990" y="2418697"/>
            <a:ext cx="933273" cy="830997"/>
          </a:xfrm>
          <a:prstGeom prst="rect">
            <a:avLst/>
          </a:prstGeom>
          <a:solidFill>
            <a:srgbClr val="F7E5E1"/>
          </a:solid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DA856D"/>
                </a:solidFill>
                <a:uFillTx/>
                <a:latin typeface="Rubik"/>
                <a:ea typeface="Rubik"/>
                <a:cs typeface="Rubik"/>
              </a:rPr>
              <a:t>02</a:t>
            </a:r>
          </a:p>
        </p:txBody>
      </p:sp>
      <p:sp>
        <p:nvSpPr>
          <p:cNvPr id="6" name="Google Shape;89;p2">
            <a:extLst>
              <a:ext uri="{FF2B5EF4-FFF2-40B4-BE49-F238E27FC236}">
                <a16:creationId xmlns:a16="http://schemas.microsoft.com/office/drawing/2014/main" id="{6BB222C4-4332-A8A8-5FCF-A67C7FA9CE70}"/>
              </a:ext>
            </a:extLst>
          </p:cNvPr>
          <p:cNvSpPr/>
          <p:nvPr/>
        </p:nvSpPr>
        <p:spPr>
          <a:xfrm>
            <a:off x="6594104" y="3146733"/>
            <a:ext cx="942883" cy="830997"/>
          </a:xfrm>
          <a:prstGeom prst="rect">
            <a:avLst/>
          </a:prstGeom>
          <a:solidFill>
            <a:srgbClr val="F7E5E1"/>
          </a:solid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DA856D"/>
                </a:solidFill>
                <a:uFillTx/>
                <a:latin typeface="Rubik"/>
                <a:ea typeface="Rubik"/>
                <a:cs typeface="Rubik"/>
              </a:rPr>
              <a:t>03</a:t>
            </a:r>
          </a:p>
        </p:txBody>
      </p:sp>
      <p:sp>
        <p:nvSpPr>
          <p:cNvPr id="7" name="Google Shape;90;p2">
            <a:extLst>
              <a:ext uri="{FF2B5EF4-FFF2-40B4-BE49-F238E27FC236}">
                <a16:creationId xmlns:a16="http://schemas.microsoft.com/office/drawing/2014/main" id="{F3A094D6-E207-EE81-85E3-B52E873DDDB8}"/>
              </a:ext>
            </a:extLst>
          </p:cNvPr>
          <p:cNvSpPr/>
          <p:nvPr/>
        </p:nvSpPr>
        <p:spPr>
          <a:xfrm>
            <a:off x="-108905" y="2523350"/>
            <a:ext cx="3222409" cy="553998"/>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0" i="0" u="none" strike="noStrike" kern="0" cap="none" spc="0" baseline="0">
                <a:solidFill>
                  <a:srgbClr val="3F3F3F"/>
                </a:solidFill>
                <a:uFillTx/>
                <a:latin typeface="Rubik"/>
                <a:ea typeface="Rubik"/>
                <a:cs typeface="Rubik"/>
              </a:rPr>
              <a:t>Introduction</a:t>
            </a:r>
          </a:p>
        </p:txBody>
      </p:sp>
      <p:sp>
        <p:nvSpPr>
          <p:cNvPr id="8" name="Google Shape;91;p2">
            <a:extLst>
              <a:ext uri="{FF2B5EF4-FFF2-40B4-BE49-F238E27FC236}">
                <a16:creationId xmlns:a16="http://schemas.microsoft.com/office/drawing/2014/main" id="{9A0E5D8E-492B-5B5C-BF31-79A414CEF588}"/>
              </a:ext>
            </a:extLst>
          </p:cNvPr>
          <p:cNvSpPr/>
          <p:nvPr/>
        </p:nvSpPr>
        <p:spPr>
          <a:xfrm>
            <a:off x="3530855" y="3996257"/>
            <a:ext cx="2338715" cy="1015660"/>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0" i="0" u="none" strike="noStrike" kern="0" cap="none" spc="0" baseline="0">
                <a:solidFill>
                  <a:srgbClr val="3F3F3F"/>
                </a:solidFill>
                <a:uFillTx/>
                <a:latin typeface="Rubik"/>
                <a:ea typeface="Rubik"/>
                <a:cs typeface="Rubik"/>
              </a:rPr>
              <a:t>Best practices</a:t>
            </a:r>
          </a:p>
        </p:txBody>
      </p:sp>
      <p:sp>
        <p:nvSpPr>
          <p:cNvPr id="9" name="Google Shape;92;p2">
            <a:extLst>
              <a:ext uri="{FF2B5EF4-FFF2-40B4-BE49-F238E27FC236}">
                <a16:creationId xmlns:a16="http://schemas.microsoft.com/office/drawing/2014/main" id="{F9521A36-47CE-844C-F724-6F8D01A37725}"/>
              </a:ext>
            </a:extLst>
          </p:cNvPr>
          <p:cNvSpPr/>
          <p:nvPr/>
        </p:nvSpPr>
        <p:spPr>
          <a:xfrm>
            <a:off x="6591205" y="2275996"/>
            <a:ext cx="2841964" cy="1015660"/>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0" i="0" u="none" strike="noStrike" kern="0" cap="none" spc="0" baseline="0">
                <a:solidFill>
                  <a:srgbClr val="3F3F3F"/>
                </a:solidFill>
                <a:uFillTx/>
                <a:latin typeface="Rubik"/>
                <a:ea typeface="Rubik"/>
                <a:cs typeface="Rubik"/>
              </a:rPr>
              <a:t>After the Course Ends</a:t>
            </a:r>
          </a:p>
        </p:txBody>
      </p:sp>
      <p:sp>
        <p:nvSpPr>
          <p:cNvPr id="10" name="Google Shape;93;p2">
            <a:extLst>
              <a:ext uri="{FF2B5EF4-FFF2-40B4-BE49-F238E27FC236}">
                <a16:creationId xmlns:a16="http://schemas.microsoft.com/office/drawing/2014/main" id="{95496982-8467-1F03-5D87-F7A232BDFE01}"/>
              </a:ext>
            </a:extLst>
          </p:cNvPr>
          <p:cNvSpPr/>
          <p:nvPr/>
        </p:nvSpPr>
        <p:spPr>
          <a:xfrm>
            <a:off x="6993002" y="4369753"/>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1" name="Google Shape;94;p2">
            <a:extLst>
              <a:ext uri="{FF2B5EF4-FFF2-40B4-BE49-F238E27FC236}">
                <a16:creationId xmlns:a16="http://schemas.microsoft.com/office/drawing/2014/main" id="{D4FAEEED-2554-19E8-E111-799A0CA7F1D9}"/>
              </a:ext>
            </a:extLst>
          </p:cNvPr>
          <p:cNvSpPr/>
          <p:nvPr/>
        </p:nvSpPr>
        <p:spPr>
          <a:xfrm>
            <a:off x="4211717" y="3345881"/>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12" name="Google Shape;95;p2">
            <a:extLst>
              <a:ext uri="{FF2B5EF4-FFF2-40B4-BE49-F238E27FC236}">
                <a16:creationId xmlns:a16="http://schemas.microsoft.com/office/drawing/2014/main" id="{DA6B594E-5330-8F5F-B955-665E5CEA36F7}"/>
              </a:ext>
            </a:extLst>
          </p:cNvPr>
          <p:cNvSpPr/>
          <p:nvPr/>
        </p:nvSpPr>
        <p:spPr>
          <a:xfrm>
            <a:off x="1342805" y="3322600"/>
            <a:ext cx="318979" cy="321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cxnSp>
        <p:nvCxnSpPr>
          <p:cNvPr id="13" name="Conector: angular 2">
            <a:extLst>
              <a:ext uri="{FF2B5EF4-FFF2-40B4-BE49-F238E27FC236}">
                <a16:creationId xmlns:a16="http://schemas.microsoft.com/office/drawing/2014/main" id="{163B6960-5CCB-78A4-0281-90AF79250775}"/>
              </a:ext>
            </a:extLst>
          </p:cNvPr>
          <p:cNvCxnSpPr/>
          <p:nvPr/>
        </p:nvCxnSpPr>
        <p:spPr>
          <a:xfrm>
            <a:off x="-20948" y="3531796"/>
            <a:ext cx="12036484" cy="992079"/>
          </a:xfrm>
          <a:prstGeom prst="bentConnector3">
            <a:avLst/>
          </a:prstGeom>
          <a:noFill/>
          <a:ln w="9528" cap="flat">
            <a:solidFill>
              <a:srgbClr val="D88068"/>
            </a:solidFill>
            <a:prstDash val="solid"/>
            <a:tailEnd type="arrow"/>
          </a:ln>
        </p:spPr>
      </p:cxnSp>
      <p:sp>
        <p:nvSpPr>
          <p:cNvPr id="14" name="Freeform 5">
            <a:extLst>
              <a:ext uri="{FF2B5EF4-FFF2-40B4-BE49-F238E27FC236}">
                <a16:creationId xmlns:a16="http://schemas.microsoft.com/office/drawing/2014/main" id="{DD36E45B-11BE-4735-436F-A4000F30B63A}"/>
              </a:ext>
            </a:extLst>
          </p:cNvPr>
          <p:cNvSpPr/>
          <p:nvPr/>
        </p:nvSpPr>
        <p:spPr>
          <a:xfrm>
            <a:off x="8435413" y="2512606"/>
            <a:ext cx="2841964" cy="4164415"/>
          </a:xfrm>
          <a:custGeom>
            <a:avLst/>
            <a:gdLst>
              <a:gd name="f0" fmla="val 10800000"/>
              <a:gd name="f1" fmla="val 5400000"/>
              <a:gd name="f2" fmla="val 180"/>
              <a:gd name="f3" fmla="val w"/>
              <a:gd name="f4" fmla="val h"/>
              <a:gd name="f5" fmla="val 0"/>
              <a:gd name="f6" fmla="val 396"/>
              <a:gd name="f7" fmla="val 635"/>
              <a:gd name="f8" fmla="val 281"/>
              <a:gd name="f9" fmla="val 383"/>
              <a:gd name="f10" fmla="val 246"/>
              <a:gd name="f11" fmla="val 401"/>
              <a:gd name="f12" fmla="val 236"/>
              <a:gd name="f13" fmla="val 427"/>
              <a:gd name="f14" fmla="val 247"/>
              <a:gd name="f15" fmla="val 465"/>
              <a:gd name="f16" fmla="val 253"/>
              <a:gd name="f17" fmla="val 484"/>
              <a:gd name="f18" fmla="val 249"/>
              <a:gd name="f19" fmla="val 506"/>
              <a:gd name="f20" fmla="val 252"/>
              <a:gd name="f21" fmla="val 526"/>
              <a:gd name="f22" fmla="val 255"/>
              <a:gd name="f23" fmla="val 551"/>
              <a:gd name="f24" fmla="val 259"/>
              <a:gd name="f25" fmla="val 576"/>
              <a:gd name="f26" fmla="val 265"/>
              <a:gd name="f27" fmla="val 601"/>
              <a:gd name="f28" fmla="val 271"/>
              <a:gd name="f29" fmla="val 624"/>
              <a:gd name="f30" fmla="val 268"/>
              <a:gd name="f31" fmla="val 630"/>
              <a:gd name="f32" fmla="val 244"/>
              <a:gd name="f33" fmla="val 631"/>
              <a:gd name="f34" fmla="val 234"/>
              <a:gd name="f35" fmla="val 632"/>
              <a:gd name="f36" fmla="val 224"/>
              <a:gd name="f37" fmla="val 634"/>
              <a:gd name="f38" fmla="val 214"/>
              <a:gd name="f39" fmla="val 203"/>
              <a:gd name="f40" fmla="val 191"/>
              <a:gd name="f41" fmla="val 179"/>
              <a:gd name="f42" fmla="val 178"/>
              <a:gd name="f43" fmla="val 627"/>
              <a:gd name="f44" fmla="val 181"/>
              <a:gd name="f45" fmla="val 623"/>
              <a:gd name="f46" fmla="val 185"/>
              <a:gd name="f47" fmla="val 615"/>
              <a:gd name="f48" fmla="val 189"/>
              <a:gd name="f49" fmla="val 614"/>
              <a:gd name="f50" fmla="val 208"/>
              <a:gd name="f51" fmla="val 610"/>
              <a:gd name="f52" fmla="val 205"/>
              <a:gd name="f53" fmla="val 588"/>
              <a:gd name="f54" fmla="val 218"/>
              <a:gd name="f55" fmla="val 580"/>
              <a:gd name="f56" fmla="val 219"/>
              <a:gd name="f57" fmla="val 579"/>
              <a:gd name="f58" fmla="val 217"/>
              <a:gd name="f59" fmla="val 574"/>
              <a:gd name="f60" fmla="val 216"/>
              <a:gd name="f61" fmla="val 571"/>
              <a:gd name="f62" fmla="val 212"/>
              <a:gd name="f63" fmla="val 556"/>
              <a:gd name="f64" fmla="val 541"/>
              <a:gd name="f65" fmla="val 204"/>
              <a:gd name="f66" fmla="val 527"/>
              <a:gd name="f67" fmla="val 197"/>
              <a:gd name="f68" fmla="val 504"/>
              <a:gd name="f69" fmla="val 184"/>
              <a:gd name="f70" fmla="val 483"/>
              <a:gd name="f71" fmla="val 193"/>
              <a:gd name="f72" fmla="val 458"/>
              <a:gd name="f73" fmla="val 194"/>
              <a:gd name="f74" fmla="val 454"/>
              <a:gd name="f75" fmla="val 448"/>
              <a:gd name="f76" fmla="val 190"/>
              <a:gd name="f77" fmla="val 440"/>
              <a:gd name="f78" fmla="val 446"/>
              <a:gd name="f79" fmla="val 450"/>
              <a:gd name="f80" fmla="val 174"/>
              <a:gd name="f81" fmla="val 455"/>
              <a:gd name="f82" fmla="val 126"/>
              <a:gd name="f83" fmla="val 509"/>
              <a:gd name="f84" fmla="val 78"/>
              <a:gd name="f85" fmla="val 564"/>
              <a:gd name="f86" fmla="val 29"/>
              <a:gd name="f87" fmla="val 617"/>
              <a:gd name="f88" fmla="val 24"/>
              <a:gd name="f89" fmla="val 15"/>
              <a:gd name="f90" fmla="val 626"/>
              <a:gd name="f91" fmla="val 9"/>
              <a:gd name="f92" fmla="val 6"/>
              <a:gd name="f93" fmla="val 620"/>
              <a:gd name="f94" fmla="val 609"/>
              <a:gd name="f95" fmla="val 599"/>
              <a:gd name="f96" fmla="val 1"/>
              <a:gd name="f97" fmla="val 592"/>
              <a:gd name="f98" fmla="val 584"/>
              <a:gd name="f99" fmla="val 578"/>
              <a:gd name="f100" fmla="val 16"/>
              <a:gd name="f101" fmla="val 577"/>
              <a:gd name="f102" fmla="val 25"/>
              <a:gd name="f103" fmla="val 585"/>
              <a:gd name="f104" fmla="val 32"/>
              <a:gd name="f105" fmla="val 589"/>
              <a:gd name="f106" fmla="val 75"/>
              <a:gd name="f107" fmla="val 542"/>
              <a:gd name="f108" fmla="val 120"/>
              <a:gd name="f109" fmla="val 495"/>
              <a:gd name="f110" fmla="val 162"/>
              <a:gd name="f111" fmla="val 445"/>
              <a:gd name="f112" fmla="val 172"/>
              <a:gd name="f113" fmla="val 432"/>
              <a:gd name="f114" fmla="val 410"/>
              <a:gd name="f115" fmla="val 175"/>
              <a:gd name="f116" fmla="val 392"/>
              <a:gd name="f117" fmla="val 368"/>
              <a:gd name="f118" fmla="val 169"/>
              <a:gd name="f119" fmla="val 344"/>
              <a:gd name="f120" fmla="val 167"/>
              <a:gd name="f121" fmla="val 320"/>
              <a:gd name="f122" fmla="val 165"/>
              <a:gd name="f123" fmla="val 295"/>
              <a:gd name="f124" fmla="val 269"/>
              <a:gd name="f125" fmla="val 156"/>
              <a:gd name="f126" fmla="val 150"/>
              <a:gd name="f127" fmla="val 147"/>
              <a:gd name="f128" fmla="val 222"/>
              <a:gd name="f129" fmla="val 141"/>
              <a:gd name="f130" fmla="val 122"/>
              <a:gd name="f131" fmla="val 176"/>
              <a:gd name="f132" fmla="val 170"/>
              <a:gd name="f133" fmla="val 154"/>
              <a:gd name="f134" fmla="val 136"/>
              <a:gd name="f135" fmla="val 173"/>
              <a:gd name="f136" fmla="val 117"/>
              <a:gd name="f137" fmla="val 109"/>
              <a:gd name="f138" fmla="val 94"/>
              <a:gd name="f139" fmla="val 91"/>
              <a:gd name="f140" fmla="val 143"/>
              <a:gd name="f141" fmla="val 85"/>
              <a:gd name="f142" fmla="val 142"/>
              <a:gd name="f143" fmla="val 81"/>
              <a:gd name="f144" fmla="val 140"/>
              <a:gd name="f145" fmla="val 67"/>
              <a:gd name="f146" fmla="val 137"/>
              <a:gd name="f147" fmla="val 53"/>
              <a:gd name="f148" fmla="val 138"/>
              <a:gd name="f149" fmla="val 40"/>
              <a:gd name="f150" fmla="val 14"/>
              <a:gd name="f151" fmla="val 171"/>
              <a:gd name="f152" fmla="val 200"/>
              <a:gd name="f153" fmla="val 10"/>
              <a:gd name="f154" fmla="val 223"/>
              <a:gd name="f155" fmla="val 18"/>
              <a:gd name="f156" fmla="val 228"/>
              <a:gd name="f157" fmla="val 27"/>
              <a:gd name="f158" fmla="val 225"/>
              <a:gd name="f159" fmla="val 52"/>
              <a:gd name="f160" fmla="val 63"/>
              <a:gd name="f161" fmla="val 74"/>
              <a:gd name="f162" fmla="val 221"/>
              <a:gd name="f163" fmla="val 86"/>
              <a:gd name="f164" fmla="val 89"/>
              <a:gd name="f165" fmla="val 260"/>
              <a:gd name="f166" fmla="val 95"/>
              <a:gd name="f167" fmla="val 285"/>
              <a:gd name="f168" fmla="val 103"/>
              <a:gd name="f169" fmla="val 305"/>
              <a:gd name="f170" fmla="val 116"/>
              <a:gd name="f171" fmla="val 313"/>
              <a:gd name="f172" fmla="val 145"/>
              <a:gd name="f173" fmla="val 321"/>
              <a:gd name="f174" fmla="val 336"/>
              <a:gd name="f175" fmla="val 198"/>
              <a:gd name="f176" fmla="val 356"/>
              <a:gd name="f177" fmla="val 381"/>
              <a:gd name="f178" fmla="val 250"/>
              <a:gd name="f179" fmla="val 387"/>
              <a:gd name="f180" fmla="val 289"/>
              <a:gd name="f181" fmla="val 327"/>
              <a:gd name="f182" fmla="val 393"/>
              <a:gd name="f183" fmla="val 340"/>
              <a:gd name="f184" fmla="val 353"/>
              <a:gd name="f185" fmla="val 366"/>
              <a:gd name="f186" fmla="val 372"/>
              <a:gd name="f187" fmla="val 389"/>
              <a:gd name="f188" fmla="val 386"/>
              <a:gd name="f189" fmla="val 382"/>
              <a:gd name="f190" fmla="val 363"/>
              <a:gd name="f191" fmla="val 380"/>
              <a:gd name="f192" fmla="val 354"/>
              <a:gd name="f193" fmla="val 397"/>
              <a:gd name="f194" fmla="val 412"/>
              <a:gd name="f195" fmla="val 338"/>
              <a:gd name="f196" fmla="val 422"/>
              <a:gd name="f197" fmla="val 331"/>
              <a:gd name="f198" fmla="val 334"/>
              <a:gd name="f199" fmla="val 449"/>
              <a:gd name="f200" fmla="val 345"/>
              <a:gd name="f201" fmla="val 453"/>
              <a:gd name="f202" fmla="val 355"/>
              <a:gd name="f203" fmla="val 367"/>
              <a:gd name="f204" fmla="val 373"/>
              <a:gd name="f205" fmla="val 470"/>
              <a:gd name="f206" fmla="val 490"/>
              <a:gd name="f207" fmla="val 511"/>
              <a:gd name="f208" fmla="val 531"/>
              <a:gd name="f209" fmla="val 533"/>
              <a:gd name="f210" fmla="val 535"/>
              <a:gd name="f211" fmla="val 537"/>
              <a:gd name="f212" fmla="val 553"/>
              <a:gd name="f213" fmla="val 361"/>
              <a:gd name="f214" fmla="val 570"/>
              <a:gd name="f215" fmla="val 569"/>
              <a:gd name="f216" fmla="val 325"/>
              <a:gd name="f217" fmla="val 568"/>
              <a:gd name="f218" fmla="val 328"/>
              <a:gd name="f219" fmla="val 549"/>
              <a:gd name="f220" fmla="val 534"/>
              <a:gd name="f221" fmla="val 525"/>
              <a:gd name="f222" fmla="val 516"/>
              <a:gd name="f223" fmla="val 510"/>
              <a:gd name="f224" fmla="val 312"/>
              <a:gd name="f225" fmla="val 299"/>
              <a:gd name="f226" fmla="val 503"/>
              <a:gd name="f227" fmla="val 286"/>
              <a:gd name="f228" fmla="val 499"/>
              <a:gd name="f229" fmla="val 258"/>
              <a:gd name="f230" fmla="val 473"/>
              <a:gd name="f231" fmla="val 425"/>
              <a:gd name="f232" fmla="val 273"/>
              <a:gd name="f233" fmla="val 404"/>
              <a:gd name="f234" fmla="val 211"/>
              <a:gd name="f235" fmla="val 314"/>
              <a:gd name="f236" fmla="val 242"/>
              <a:gd name="f237" fmla="val 196"/>
              <a:gd name="f238" fmla="val 254"/>
              <a:gd name="f239" fmla="val 284"/>
              <a:gd name="f240" fmla="+- 0 0 -90"/>
              <a:gd name="f241" fmla="*/ f3 1 396"/>
              <a:gd name="f242" fmla="*/ f4 1 635"/>
              <a:gd name="f243" fmla="val f5"/>
              <a:gd name="f244" fmla="val f6"/>
              <a:gd name="f245" fmla="val f7"/>
              <a:gd name="f246" fmla="*/ f240 f0 1"/>
              <a:gd name="f247" fmla="+- f245 0 f243"/>
              <a:gd name="f248" fmla="+- f244 0 f243"/>
              <a:gd name="f249" fmla="*/ f246 1 f2"/>
              <a:gd name="f250" fmla="*/ f248 1 396"/>
              <a:gd name="f251" fmla="*/ f247 1 635"/>
              <a:gd name="f252" fmla="*/ 281 f248 1"/>
              <a:gd name="f253" fmla="*/ 383 f247 1"/>
              <a:gd name="f254" fmla="*/ 247 f248 1"/>
              <a:gd name="f255" fmla="*/ 465 f247 1"/>
              <a:gd name="f256" fmla="*/ 252 f248 1"/>
              <a:gd name="f257" fmla="*/ 526 f247 1"/>
              <a:gd name="f258" fmla="*/ 265 f248 1"/>
              <a:gd name="f259" fmla="*/ 601 f247 1"/>
              <a:gd name="f260" fmla="*/ 244 f248 1"/>
              <a:gd name="f261" fmla="*/ 631 f247 1"/>
              <a:gd name="f262" fmla="*/ 214 f248 1"/>
              <a:gd name="f263" fmla="*/ 634 f247 1"/>
              <a:gd name="f264" fmla="*/ 180 f248 1"/>
              <a:gd name="f265" fmla="*/ 178 f248 1"/>
              <a:gd name="f266" fmla="*/ 627 f247 1"/>
              <a:gd name="f267" fmla="*/ 189 f248 1"/>
              <a:gd name="f268" fmla="*/ 614 f247 1"/>
              <a:gd name="f269" fmla="*/ 218 f248 1"/>
              <a:gd name="f270" fmla="*/ 580 f247 1"/>
              <a:gd name="f271" fmla="*/ 216 f248 1"/>
              <a:gd name="f272" fmla="*/ 571 f247 1"/>
              <a:gd name="f273" fmla="*/ 204 f248 1"/>
              <a:gd name="f274" fmla="*/ 527 f247 1"/>
              <a:gd name="f275" fmla="*/ 193 f248 1"/>
              <a:gd name="f276" fmla="*/ 458 f247 1"/>
              <a:gd name="f277" fmla="*/ 190 f248 1"/>
              <a:gd name="f278" fmla="*/ 440 f247 1"/>
              <a:gd name="f279" fmla="*/ 174 f248 1"/>
              <a:gd name="f280" fmla="*/ 455 f247 1"/>
              <a:gd name="f281" fmla="*/ 29 f248 1"/>
              <a:gd name="f282" fmla="*/ 617 f247 1"/>
              <a:gd name="f283" fmla="*/ 9 f248 1"/>
              <a:gd name="f284" fmla="*/ 630 f247 1"/>
              <a:gd name="f285" fmla="*/ 0 f248 1"/>
              <a:gd name="f286" fmla="*/ 599 f247 1"/>
              <a:gd name="f287" fmla="*/ 15 f248 1"/>
              <a:gd name="f288" fmla="*/ 578 f247 1"/>
              <a:gd name="f289" fmla="*/ 32 f248 1"/>
              <a:gd name="f290" fmla="*/ 589 f247 1"/>
              <a:gd name="f291" fmla="*/ 162 f248 1"/>
              <a:gd name="f292" fmla="*/ 445 f247 1"/>
              <a:gd name="f293" fmla="*/ 175 f248 1"/>
              <a:gd name="f294" fmla="*/ 392 f247 1"/>
              <a:gd name="f295" fmla="*/ 167 f248 1"/>
              <a:gd name="f296" fmla="*/ 320 f247 1"/>
              <a:gd name="f297" fmla="*/ 156 f248 1"/>
              <a:gd name="f298" fmla="*/ 244 f247 1"/>
              <a:gd name="f299" fmla="*/ 141 f248 1"/>
              <a:gd name="f300" fmla="*/ 212 f247 1"/>
              <a:gd name="f301" fmla="*/ 154 f248 1"/>
              <a:gd name="f302" fmla="*/ 136 f247 1"/>
              <a:gd name="f303" fmla="*/ 150 f248 1"/>
              <a:gd name="f304" fmla="*/ 94 f247 1"/>
              <a:gd name="f305" fmla="*/ 142 f248 1"/>
              <a:gd name="f306" fmla="*/ 81 f247 1"/>
              <a:gd name="f307" fmla="*/ 138 f248 1"/>
              <a:gd name="f308" fmla="*/ 40 f247 1"/>
              <a:gd name="f309" fmla="*/ 200 f248 1"/>
              <a:gd name="f310" fmla="*/ 10 f247 1"/>
              <a:gd name="f311" fmla="*/ 225 f248 1"/>
              <a:gd name="f312" fmla="*/ 52 f247 1"/>
              <a:gd name="f313" fmla="*/ 221 f248 1"/>
              <a:gd name="f314" fmla="*/ 86 f247 1"/>
              <a:gd name="f315" fmla="*/ 260 f248 1"/>
              <a:gd name="f316" fmla="*/ 95 f247 1"/>
              <a:gd name="f317" fmla="*/ 313 f248 1"/>
              <a:gd name="f318" fmla="*/ 145 f247 1"/>
              <a:gd name="f319" fmla="*/ 356 f248 1"/>
              <a:gd name="f320" fmla="*/ 221 f247 1"/>
              <a:gd name="f321" fmla="*/ 392 f248 1"/>
              <a:gd name="f322" fmla="*/ 327 f247 1"/>
              <a:gd name="f323" fmla="*/ 396 f248 1"/>
              <a:gd name="f324" fmla="*/ 366 f247 1"/>
              <a:gd name="f325" fmla="*/ 386 f248 1"/>
              <a:gd name="f326" fmla="*/ 382 f247 1"/>
              <a:gd name="f327" fmla="*/ 344 f248 1"/>
              <a:gd name="f328" fmla="*/ 412 f247 1"/>
              <a:gd name="f329" fmla="*/ 321 f248 1"/>
              <a:gd name="f330" fmla="*/ 446 f247 1"/>
              <a:gd name="f331" fmla="*/ 355 f248 1"/>
              <a:gd name="f332" fmla="*/ 453 f247 1"/>
              <a:gd name="f333" fmla="*/ 373 f248 1"/>
              <a:gd name="f334" fmla="*/ 470 f247 1"/>
              <a:gd name="f335" fmla="*/ 531 f247 1"/>
              <a:gd name="f336" fmla="*/ 372 f248 1"/>
              <a:gd name="f337" fmla="*/ 537 f247 1"/>
              <a:gd name="f338" fmla="*/ 569 f247 1"/>
              <a:gd name="f339" fmla="*/ 328 f248 1"/>
              <a:gd name="f340" fmla="*/ 534 f247 1"/>
              <a:gd name="f341" fmla="*/ 510 f247 1"/>
              <a:gd name="f342" fmla="*/ 286 f248 1"/>
              <a:gd name="f343" fmla="*/ 499 f247 1"/>
              <a:gd name="f344" fmla="*/ 258 f248 1"/>
              <a:gd name="f345" fmla="*/ 211 f248 1"/>
              <a:gd name="f346" fmla="*/ 314 f247 1"/>
              <a:gd name="f347" fmla="*/ 224 f247 1"/>
              <a:gd name="f348" fmla="+- f249 0 f1"/>
              <a:gd name="f349" fmla="*/ f252 1 396"/>
              <a:gd name="f350" fmla="*/ f253 1 635"/>
              <a:gd name="f351" fmla="*/ f254 1 396"/>
              <a:gd name="f352" fmla="*/ f255 1 635"/>
              <a:gd name="f353" fmla="*/ f256 1 396"/>
              <a:gd name="f354" fmla="*/ f257 1 635"/>
              <a:gd name="f355" fmla="*/ f258 1 396"/>
              <a:gd name="f356" fmla="*/ f259 1 635"/>
              <a:gd name="f357" fmla="*/ f260 1 396"/>
              <a:gd name="f358" fmla="*/ f261 1 635"/>
              <a:gd name="f359" fmla="*/ f262 1 396"/>
              <a:gd name="f360" fmla="*/ f263 1 635"/>
              <a:gd name="f361" fmla="*/ f264 1 396"/>
              <a:gd name="f362" fmla="*/ f265 1 396"/>
              <a:gd name="f363" fmla="*/ f266 1 635"/>
              <a:gd name="f364" fmla="*/ f267 1 396"/>
              <a:gd name="f365" fmla="*/ f268 1 635"/>
              <a:gd name="f366" fmla="*/ f269 1 396"/>
              <a:gd name="f367" fmla="*/ f270 1 635"/>
              <a:gd name="f368" fmla="*/ f271 1 396"/>
              <a:gd name="f369" fmla="*/ f272 1 635"/>
              <a:gd name="f370" fmla="*/ f273 1 396"/>
              <a:gd name="f371" fmla="*/ f274 1 635"/>
              <a:gd name="f372" fmla="*/ f275 1 396"/>
              <a:gd name="f373" fmla="*/ f276 1 635"/>
              <a:gd name="f374" fmla="*/ f277 1 396"/>
              <a:gd name="f375" fmla="*/ f278 1 635"/>
              <a:gd name="f376" fmla="*/ f279 1 396"/>
              <a:gd name="f377" fmla="*/ f280 1 635"/>
              <a:gd name="f378" fmla="*/ f281 1 396"/>
              <a:gd name="f379" fmla="*/ f282 1 635"/>
              <a:gd name="f380" fmla="*/ f283 1 396"/>
              <a:gd name="f381" fmla="*/ f284 1 635"/>
              <a:gd name="f382" fmla="*/ f285 1 396"/>
              <a:gd name="f383" fmla="*/ f286 1 635"/>
              <a:gd name="f384" fmla="*/ f287 1 396"/>
              <a:gd name="f385" fmla="*/ f288 1 635"/>
              <a:gd name="f386" fmla="*/ f289 1 396"/>
              <a:gd name="f387" fmla="*/ f290 1 635"/>
              <a:gd name="f388" fmla="*/ f291 1 396"/>
              <a:gd name="f389" fmla="*/ f292 1 635"/>
              <a:gd name="f390" fmla="*/ f293 1 396"/>
              <a:gd name="f391" fmla="*/ f294 1 635"/>
              <a:gd name="f392" fmla="*/ f295 1 396"/>
              <a:gd name="f393" fmla="*/ f296 1 635"/>
              <a:gd name="f394" fmla="*/ f297 1 396"/>
              <a:gd name="f395" fmla="*/ f298 1 635"/>
              <a:gd name="f396" fmla="*/ f299 1 396"/>
              <a:gd name="f397" fmla="*/ f300 1 635"/>
              <a:gd name="f398" fmla="*/ f301 1 396"/>
              <a:gd name="f399" fmla="*/ f302 1 635"/>
              <a:gd name="f400" fmla="*/ f303 1 396"/>
              <a:gd name="f401" fmla="*/ f304 1 635"/>
              <a:gd name="f402" fmla="*/ f305 1 396"/>
              <a:gd name="f403" fmla="*/ f306 1 635"/>
              <a:gd name="f404" fmla="*/ f307 1 396"/>
              <a:gd name="f405" fmla="*/ f308 1 635"/>
              <a:gd name="f406" fmla="*/ f309 1 396"/>
              <a:gd name="f407" fmla="*/ f310 1 635"/>
              <a:gd name="f408" fmla="*/ f311 1 396"/>
              <a:gd name="f409" fmla="*/ f312 1 635"/>
              <a:gd name="f410" fmla="*/ f313 1 396"/>
              <a:gd name="f411" fmla="*/ f314 1 635"/>
              <a:gd name="f412" fmla="*/ f315 1 396"/>
              <a:gd name="f413" fmla="*/ f316 1 635"/>
              <a:gd name="f414" fmla="*/ f317 1 396"/>
              <a:gd name="f415" fmla="*/ f318 1 635"/>
              <a:gd name="f416" fmla="*/ f319 1 396"/>
              <a:gd name="f417" fmla="*/ f320 1 635"/>
              <a:gd name="f418" fmla="*/ f321 1 396"/>
              <a:gd name="f419" fmla="*/ f322 1 635"/>
              <a:gd name="f420" fmla="*/ f323 1 396"/>
              <a:gd name="f421" fmla="*/ f324 1 635"/>
              <a:gd name="f422" fmla="*/ f325 1 396"/>
              <a:gd name="f423" fmla="*/ f326 1 635"/>
              <a:gd name="f424" fmla="*/ f327 1 396"/>
              <a:gd name="f425" fmla="*/ f328 1 635"/>
              <a:gd name="f426" fmla="*/ f329 1 396"/>
              <a:gd name="f427" fmla="*/ f330 1 635"/>
              <a:gd name="f428" fmla="*/ f331 1 396"/>
              <a:gd name="f429" fmla="*/ f332 1 635"/>
              <a:gd name="f430" fmla="*/ f333 1 396"/>
              <a:gd name="f431" fmla="*/ f334 1 635"/>
              <a:gd name="f432" fmla="*/ f335 1 635"/>
              <a:gd name="f433" fmla="*/ f336 1 396"/>
              <a:gd name="f434" fmla="*/ f337 1 635"/>
              <a:gd name="f435" fmla="*/ f338 1 635"/>
              <a:gd name="f436" fmla="*/ f339 1 396"/>
              <a:gd name="f437" fmla="*/ f340 1 635"/>
              <a:gd name="f438" fmla="*/ f341 1 635"/>
              <a:gd name="f439" fmla="*/ f342 1 396"/>
              <a:gd name="f440" fmla="*/ f343 1 635"/>
              <a:gd name="f441" fmla="*/ f344 1 396"/>
              <a:gd name="f442" fmla="*/ f345 1 396"/>
              <a:gd name="f443" fmla="*/ f346 1 635"/>
              <a:gd name="f444" fmla="*/ f347 1 635"/>
              <a:gd name="f445" fmla="*/ 0 1 f250"/>
              <a:gd name="f446" fmla="*/ f244 1 f250"/>
              <a:gd name="f447" fmla="*/ 0 1 f251"/>
              <a:gd name="f448" fmla="*/ f245 1 f251"/>
              <a:gd name="f449" fmla="*/ f349 1 f250"/>
              <a:gd name="f450" fmla="*/ f350 1 f251"/>
              <a:gd name="f451" fmla="*/ f351 1 f250"/>
              <a:gd name="f452" fmla="*/ f352 1 f251"/>
              <a:gd name="f453" fmla="*/ f353 1 f250"/>
              <a:gd name="f454" fmla="*/ f354 1 f251"/>
              <a:gd name="f455" fmla="*/ f355 1 f250"/>
              <a:gd name="f456" fmla="*/ f356 1 f251"/>
              <a:gd name="f457" fmla="*/ f357 1 f250"/>
              <a:gd name="f458" fmla="*/ f358 1 f251"/>
              <a:gd name="f459" fmla="*/ f359 1 f250"/>
              <a:gd name="f460" fmla="*/ f360 1 f251"/>
              <a:gd name="f461" fmla="*/ f361 1 f250"/>
              <a:gd name="f462" fmla="*/ f362 1 f250"/>
              <a:gd name="f463" fmla="*/ f363 1 f251"/>
              <a:gd name="f464" fmla="*/ f364 1 f250"/>
              <a:gd name="f465" fmla="*/ f365 1 f251"/>
              <a:gd name="f466" fmla="*/ f366 1 f250"/>
              <a:gd name="f467" fmla="*/ f367 1 f251"/>
              <a:gd name="f468" fmla="*/ f368 1 f250"/>
              <a:gd name="f469" fmla="*/ f369 1 f251"/>
              <a:gd name="f470" fmla="*/ f370 1 f250"/>
              <a:gd name="f471" fmla="*/ f371 1 f251"/>
              <a:gd name="f472" fmla="*/ f372 1 f250"/>
              <a:gd name="f473" fmla="*/ f373 1 f251"/>
              <a:gd name="f474" fmla="*/ f374 1 f250"/>
              <a:gd name="f475" fmla="*/ f375 1 f251"/>
              <a:gd name="f476" fmla="*/ f376 1 f250"/>
              <a:gd name="f477" fmla="*/ f377 1 f251"/>
              <a:gd name="f478" fmla="*/ f378 1 f250"/>
              <a:gd name="f479" fmla="*/ f379 1 f251"/>
              <a:gd name="f480" fmla="*/ f380 1 f250"/>
              <a:gd name="f481" fmla="*/ f381 1 f251"/>
              <a:gd name="f482" fmla="*/ f382 1 f250"/>
              <a:gd name="f483" fmla="*/ f383 1 f251"/>
              <a:gd name="f484" fmla="*/ f384 1 f250"/>
              <a:gd name="f485" fmla="*/ f385 1 f251"/>
              <a:gd name="f486" fmla="*/ f386 1 f250"/>
              <a:gd name="f487" fmla="*/ f387 1 f251"/>
              <a:gd name="f488" fmla="*/ f388 1 f250"/>
              <a:gd name="f489" fmla="*/ f389 1 f251"/>
              <a:gd name="f490" fmla="*/ f390 1 f250"/>
              <a:gd name="f491" fmla="*/ f391 1 f251"/>
              <a:gd name="f492" fmla="*/ f392 1 f250"/>
              <a:gd name="f493" fmla="*/ f393 1 f251"/>
              <a:gd name="f494" fmla="*/ f394 1 f250"/>
              <a:gd name="f495" fmla="*/ f395 1 f251"/>
              <a:gd name="f496" fmla="*/ f396 1 f250"/>
              <a:gd name="f497" fmla="*/ f397 1 f251"/>
              <a:gd name="f498" fmla="*/ f398 1 f250"/>
              <a:gd name="f499" fmla="*/ f399 1 f251"/>
              <a:gd name="f500" fmla="*/ f400 1 f250"/>
              <a:gd name="f501" fmla="*/ f401 1 f251"/>
              <a:gd name="f502" fmla="*/ f402 1 f250"/>
              <a:gd name="f503" fmla="*/ f403 1 f251"/>
              <a:gd name="f504" fmla="*/ f404 1 f250"/>
              <a:gd name="f505" fmla="*/ f405 1 f251"/>
              <a:gd name="f506" fmla="*/ f406 1 f250"/>
              <a:gd name="f507" fmla="*/ f407 1 f251"/>
              <a:gd name="f508" fmla="*/ f408 1 f250"/>
              <a:gd name="f509" fmla="*/ f409 1 f251"/>
              <a:gd name="f510" fmla="*/ f410 1 f250"/>
              <a:gd name="f511" fmla="*/ f411 1 f251"/>
              <a:gd name="f512" fmla="*/ f412 1 f250"/>
              <a:gd name="f513" fmla="*/ f413 1 f251"/>
              <a:gd name="f514" fmla="*/ f414 1 f250"/>
              <a:gd name="f515" fmla="*/ f415 1 f251"/>
              <a:gd name="f516" fmla="*/ f416 1 f250"/>
              <a:gd name="f517" fmla="*/ f417 1 f251"/>
              <a:gd name="f518" fmla="*/ f418 1 f250"/>
              <a:gd name="f519" fmla="*/ f419 1 f251"/>
              <a:gd name="f520" fmla="*/ f420 1 f250"/>
              <a:gd name="f521" fmla="*/ f421 1 f251"/>
              <a:gd name="f522" fmla="*/ f422 1 f250"/>
              <a:gd name="f523" fmla="*/ f423 1 f251"/>
              <a:gd name="f524" fmla="*/ f424 1 f250"/>
              <a:gd name="f525" fmla="*/ f425 1 f251"/>
              <a:gd name="f526" fmla="*/ f426 1 f250"/>
              <a:gd name="f527" fmla="*/ f427 1 f251"/>
              <a:gd name="f528" fmla="*/ f428 1 f250"/>
              <a:gd name="f529" fmla="*/ f429 1 f251"/>
              <a:gd name="f530" fmla="*/ f430 1 f250"/>
              <a:gd name="f531" fmla="*/ f431 1 f251"/>
              <a:gd name="f532" fmla="*/ f432 1 f251"/>
              <a:gd name="f533" fmla="*/ f433 1 f250"/>
              <a:gd name="f534" fmla="*/ f434 1 f251"/>
              <a:gd name="f535" fmla="*/ f435 1 f251"/>
              <a:gd name="f536" fmla="*/ f436 1 f250"/>
              <a:gd name="f537" fmla="*/ f437 1 f251"/>
              <a:gd name="f538" fmla="*/ f438 1 f251"/>
              <a:gd name="f539" fmla="*/ f439 1 f250"/>
              <a:gd name="f540" fmla="*/ f440 1 f251"/>
              <a:gd name="f541" fmla="*/ f441 1 f250"/>
              <a:gd name="f542" fmla="*/ f442 1 f250"/>
              <a:gd name="f543" fmla="*/ f443 1 f251"/>
              <a:gd name="f544" fmla="*/ f444 1 f251"/>
              <a:gd name="f545" fmla="*/ f445 f241 1"/>
              <a:gd name="f546" fmla="*/ f446 f241 1"/>
              <a:gd name="f547" fmla="*/ f448 f242 1"/>
              <a:gd name="f548" fmla="*/ f447 f242 1"/>
              <a:gd name="f549" fmla="*/ f449 f241 1"/>
              <a:gd name="f550" fmla="*/ f450 f242 1"/>
              <a:gd name="f551" fmla="*/ f451 f241 1"/>
              <a:gd name="f552" fmla="*/ f452 f242 1"/>
              <a:gd name="f553" fmla="*/ f453 f241 1"/>
              <a:gd name="f554" fmla="*/ f454 f242 1"/>
              <a:gd name="f555" fmla="*/ f455 f241 1"/>
              <a:gd name="f556" fmla="*/ f456 f242 1"/>
              <a:gd name="f557" fmla="*/ f457 f241 1"/>
              <a:gd name="f558" fmla="*/ f458 f242 1"/>
              <a:gd name="f559" fmla="*/ f459 f241 1"/>
              <a:gd name="f560" fmla="*/ f460 f242 1"/>
              <a:gd name="f561" fmla="*/ f461 f241 1"/>
              <a:gd name="f562" fmla="*/ f462 f241 1"/>
              <a:gd name="f563" fmla="*/ f463 f242 1"/>
              <a:gd name="f564" fmla="*/ f464 f241 1"/>
              <a:gd name="f565" fmla="*/ f465 f242 1"/>
              <a:gd name="f566" fmla="*/ f466 f241 1"/>
              <a:gd name="f567" fmla="*/ f467 f242 1"/>
              <a:gd name="f568" fmla="*/ f468 f241 1"/>
              <a:gd name="f569" fmla="*/ f469 f242 1"/>
              <a:gd name="f570" fmla="*/ f470 f241 1"/>
              <a:gd name="f571" fmla="*/ f471 f242 1"/>
              <a:gd name="f572" fmla="*/ f472 f241 1"/>
              <a:gd name="f573" fmla="*/ f473 f242 1"/>
              <a:gd name="f574" fmla="*/ f474 f241 1"/>
              <a:gd name="f575" fmla="*/ f475 f242 1"/>
              <a:gd name="f576" fmla="*/ f476 f241 1"/>
              <a:gd name="f577" fmla="*/ f477 f242 1"/>
              <a:gd name="f578" fmla="*/ f478 f241 1"/>
              <a:gd name="f579" fmla="*/ f479 f242 1"/>
              <a:gd name="f580" fmla="*/ f480 f241 1"/>
              <a:gd name="f581" fmla="*/ f481 f242 1"/>
              <a:gd name="f582" fmla="*/ f482 f241 1"/>
              <a:gd name="f583" fmla="*/ f483 f242 1"/>
              <a:gd name="f584" fmla="*/ f484 f241 1"/>
              <a:gd name="f585" fmla="*/ f485 f242 1"/>
              <a:gd name="f586" fmla="*/ f486 f241 1"/>
              <a:gd name="f587" fmla="*/ f487 f242 1"/>
              <a:gd name="f588" fmla="*/ f488 f241 1"/>
              <a:gd name="f589" fmla="*/ f489 f242 1"/>
              <a:gd name="f590" fmla="*/ f490 f241 1"/>
              <a:gd name="f591" fmla="*/ f491 f242 1"/>
              <a:gd name="f592" fmla="*/ f492 f241 1"/>
              <a:gd name="f593" fmla="*/ f493 f242 1"/>
              <a:gd name="f594" fmla="*/ f494 f241 1"/>
              <a:gd name="f595" fmla="*/ f495 f242 1"/>
              <a:gd name="f596" fmla="*/ f496 f241 1"/>
              <a:gd name="f597" fmla="*/ f497 f242 1"/>
              <a:gd name="f598" fmla="*/ f498 f241 1"/>
              <a:gd name="f599" fmla="*/ f499 f242 1"/>
              <a:gd name="f600" fmla="*/ f500 f241 1"/>
              <a:gd name="f601" fmla="*/ f501 f242 1"/>
              <a:gd name="f602" fmla="*/ f502 f241 1"/>
              <a:gd name="f603" fmla="*/ f503 f242 1"/>
              <a:gd name="f604" fmla="*/ f504 f241 1"/>
              <a:gd name="f605" fmla="*/ f505 f242 1"/>
              <a:gd name="f606" fmla="*/ f506 f241 1"/>
              <a:gd name="f607" fmla="*/ f507 f242 1"/>
              <a:gd name="f608" fmla="*/ f508 f241 1"/>
              <a:gd name="f609" fmla="*/ f509 f242 1"/>
              <a:gd name="f610" fmla="*/ f510 f241 1"/>
              <a:gd name="f611" fmla="*/ f511 f242 1"/>
              <a:gd name="f612" fmla="*/ f512 f241 1"/>
              <a:gd name="f613" fmla="*/ f513 f242 1"/>
              <a:gd name="f614" fmla="*/ f514 f241 1"/>
              <a:gd name="f615" fmla="*/ f515 f242 1"/>
              <a:gd name="f616" fmla="*/ f516 f241 1"/>
              <a:gd name="f617" fmla="*/ f517 f242 1"/>
              <a:gd name="f618" fmla="*/ f518 f241 1"/>
              <a:gd name="f619" fmla="*/ f519 f242 1"/>
              <a:gd name="f620" fmla="*/ f520 f241 1"/>
              <a:gd name="f621" fmla="*/ f521 f242 1"/>
              <a:gd name="f622" fmla="*/ f522 f241 1"/>
              <a:gd name="f623" fmla="*/ f523 f242 1"/>
              <a:gd name="f624" fmla="*/ f524 f241 1"/>
              <a:gd name="f625" fmla="*/ f525 f242 1"/>
              <a:gd name="f626" fmla="*/ f526 f241 1"/>
              <a:gd name="f627" fmla="*/ f527 f242 1"/>
              <a:gd name="f628" fmla="*/ f528 f241 1"/>
              <a:gd name="f629" fmla="*/ f529 f242 1"/>
              <a:gd name="f630" fmla="*/ f530 f241 1"/>
              <a:gd name="f631" fmla="*/ f531 f242 1"/>
              <a:gd name="f632" fmla="*/ f532 f242 1"/>
              <a:gd name="f633" fmla="*/ f533 f241 1"/>
              <a:gd name="f634" fmla="*/ f534 f242 1"/>
              <a:gd name="f635" fmla="*/ f535 f242 1"/>
              <a:gd name="f636" fmla="*/ f536 f241 1"/>
              <a:gd name="f637" fmla="*/ f537 f242 1"/>
              <a:gd name="f638" fmla="*/ f538 f242 1"/>
              <a:gd name="f639" fmla="*/ f539 f241 1"/>
              <a:gd name="f640" fmla="*/ f540 f242 1"/>
              <a:gd name="f641" fmla="*/ f541 f241 1"/>
              <a:gd name="f642" fmla="*/ f542 f241 1"/>
              <a:gd name="f643" fmla="*/ f543 f242 1"/>
              <a:gd name="f644" fmla="*/ f544 f242 1"/>
            </a:gdLst>
            <a:ahLst/>
            <a:cxnLst>
              <a:cxn ang="3cd4">
                <a:pos x="hc" y="t"/>
              </a:cxn>
              <a:cxn ang="0">
                <a:pos x="r" y="vc"/>
              </a:cxn>
              <a:cxn ang="cd4">
                <a:pos x="hc" y="b"/>
              </a:cxn>
              <a:cxn ang="cd2">
                <a:pos x="l" y="vc"/>
              </a:cxn>
              <a:cxn ang="f348">
                <a:pos x="f549" y="f550"/>
              </a:cxn>
              <a:cxn ang="f348">
                <a:pos x="f551" y="f552"/>
              </a:cxn>
              <a:cxn ang="f348">
                <a:pos x="f553" y="f554"/>
              </a:cxn>
              <a:cxn ang="f348">
                <a:pos x="f555" y="f556"/>
              </a:cxn>
              <a:cxn ang="f348">
                <a:pos x="f557" y="f558"/>
              </a:cxn>
              <a:cxn ang="f348">
                <a:pos x="f559" y="f560"/>
              </a:cxn>
              <a:cxn ang="f348">
                <a:pos x="f561" y="f560"/>
              </a:cxn>
              <a:cxn ang="f348">
                <a:pos x="f562" y="f563"/>
              </a:cxn>
              <a:cxn ang="f348">
                <a:pos x="f564" y="f565"/>
              </a:cxn>
              <a:cxn ang="f348">
                <a:pos x="f566" y="f567"/>
              </a:cxn>
              <a:cxn ang="f348">
                <a:pos x="f568" y="f569"/>
              </a:cxn>
              <a:cxn ang="f348">
                <a:pos x="f570" y="f571"/>
              </a:cxn>
              <a:cxn ang="f348">
                <a:pos x="f572" y="f573"/>
              </a:cxn>
              <a:cxn ang="f348">
                <a:pos x="f574" y="f575"/>
              </a:cxn>
              <a:cxn ang="f348">
                <a:pos x="f576" y="f577"/>
              </a:cxn>
              <a:cxn ang="f348">
                <a:pos x="f578" y="f579"/>
              </a:cxn>
              <a:cxn ang="f348">
                <a:pos x="f580" y="f581"/>
              </a:cxn>
              <a:cxn ang="f348">
                <a:pos x="f582" y="f583"/>
              </a:cxn>
              <a:cxn ang="f348">
                <a:pos x="f584" y="f585"/>
              </a:cxn>
              <a:cxn ang="f348">
                <a:pos x="f586" y="f587"/>
              </a:cxn>
              <a:cxn ang="f348">
                <a:pos x="f588" y="f589"/>
              </a:cxn>
              <a:cxn ang="f348">
                <a:pos x="f590" y="f591"/>
              </a:cxn>
              <a:cxn ang="f348">
                <a:pos x="f592" y="f593"/>
              </a:cxn>
              <a:cxn ang="f348">
                <a:pos x="f594" y="f595"/>
              </a:cxn>
              <a:cxn ang="f348">
                <a:pos x="f596" y="f597"/>
              </a:cxn>
              <a:cxn ang="f348">
                <a:pos x="f598" y="f599"/>
              </a:cxn>
              <a:cxn ang="f348">
                <a:pos x="f600" y="f601"/>
              </a:cxn>
              <a:cxn ang="f348">
                <a:pos x="f602" y="f603"/>
              </a:cxn>
              <a:cxn ang="f348">
                <a:pos x="f604" y="f605"/>
              </a:cxn>
              <a:cxn ang="f348">
                <a:pos x="f606" y="f607"/>
              </a:cxn>
              <a:cxn ang="f348">
                <a:pos x="f608" y="f609"/>
              </a:cxn>
              <a:cxn ang="f348">
                <a:pos x="f610" y="f611"/>
              </a:cxn>
              <a:cxn ang="f348">
                <a:pos x="f612" y="f613"/>
              </a:cxn>
              <a:cxn ang="f348">
                <a:pos x="f614" y="f615"/>
              </a:cxn>
              <a:cxn ang="f348">
                <a:pos x="f616" y="f617"/>
              </a:cxn>
              <a:cxn ang="f348">
                <a:pos x="f618" y="f619"/>
              </a:cxn>
              <a:cxn ang="f348">
                <a:pos x="f620" y="f621"/>
              </a:cxn>
              <a:cxn ang="f348">
                <a:pos x="f622" y="f623"/>
              </a:cxn>
              <a:cxn ang="f348">
                <a:pos x="f624" y="f625"/>
              </a:cxn>
              <a:cxn ang="f348">
                <a:pos x="f626" y="f627"/>
              </a:cxn>
              <a:cxn ang="f348">
                <a:pos x="f628" y="f629"/>
              </a:cxn>
              <a:cxn ang="f348">
                <a:pos x="f630" y="f631"/>
              </a:cxn>
              <a:cxn ang="f348">
                <a:pos x="f630" y="f632"/>
              </a:cxn>
              <a:cxn ang="f348">
                <a:pos x="f633" y="f634"/>
              </a:cxn>
              <a:cxn ang="f348">
                <a:pos x="f624" y="f635"/>
              </a:cxn>
              <a:cxn ang="f348">
                <a:pos x="f636" y="f637"/>
              </a:cxn>
              <a:cxn ang="f348">
                <a:pos x="f636" y="f638"/>
              </a:cxn>
              <a:cxn ang="f348">
                <a:pos x="f639" y="f640"/>
              </a:cxn>
              <a:cxn ang="f348">
                <a:pos x="f641" y="f589"/>
              </a:cxn>
              <a:cxn ang="f348">
                <a:pos x="f549" y="f550"/>
              </a:cxn>
              <a:cxn ang="f348">
                <a:pos x="f642" y="f643"/>
              </a:cxn>
              <a:cxn ang="f348">
                <a:pos x="f564" y="f644"/>
              </a:cxn>
              <a:cxn ang="f348">
                <a:pos x="f642" y="f643"/>
              </a:cxn>
            </a:cxnLst>
            <a:rect l="f545" t="f548" r="f546" b="f547"/>
            <a:pathLst>
              <a:path w="396" h="63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7"/>
                </a:cubicBezTo>
                <a:cubicBezTo>
                  <a:pt x="f39" y="f7"/>
                  <a:pt x="f40" y="f37"/>
                  <a:pt x="f2" y="f37"/>
                </a:cubicBezTo>
                <a:cubicBezTo>
                  <a:pt x="f41" y="f35"/>
                  <a:pt x="f42" y="f31"/>
                  <a:pt x="f42" y="f43"/>
                </a:cubicBezTo>
                <a:cubicBezTo>
                  <a:pt x="f44" y="f45"/>
                  <a:pt x="f46" y="f47"/>
                  <a:pt x="f48" y="f49"/>
                </a:cubicBezTo>
                <a:cubicBezTo>
                  <a:pt x="f50" y="f51"/>
                  <a:pt x="f52" y="f53"/>
                  <a:pt x="f54" y="f55"/>
                </a:cubicBezTo>
                <a:cubicBezTo>
                  <a:pt x="f56" y="f57"/>
                  <a:pt x="f58" y="f59"/>
                  <a:pt x="f60" y="f61"/>
                </a:cubicBezTo>
                <a:cubicBezTo>
                  <a:pt x="f62" y="f63"/>
                  <a:pt x="f50" y="f64"/>
                  <a:pt x="f65" y="f66"/>
                </a:cubicBezTo>
                <a:cubicBezTo>
                  <a:pt x="f67" y="f68"/>
                  <a:pt x="f69" y="f70"/>
                  <a:pt x="f71" y="f72"/>
                </a:cubicBezTo>
                <a:cubicBezTo>
                  <a:pt x="f73" y="f74"/>
                  <a:pt x="f40" y="f75"/>
                  <a:pt x="f76" y="f77"/>
                </a:cubicBezTo>
                <a:cubicBezTo>
                  <a:pt x="f69" y="f78"/>
                  <a:pt x="f41" y="f79"/>
                  <a:pt x="f80" y="f81"/>
                </a:cubicBezTo>
                <a:cubicBezTo>
                  <a:pt x="f82" y="f83"/>
                  <a:pt x="f84" y="f85"/>
                  <a:pt x="f86" y="f87"/>
                </a:cubicBezTo>
                <a:cubicBezTo>
                  <a:pt x="f88" y="f45"/>
                  <a:pt x="f89" y="f90"/>
                  <a:pt x="f91" y="f31"/>
                </a:cubicBezTo>
                <a:cubicBezTo>
                  <a:pt x="f92" y="f93"/>
                  <a:pt x="f5" y="f94"/>
                  <a:pt x="f5" y="f95"/>
                </a:cubicBezTo>
                <a:cubicBezTo>
                  <a:pt x="f96" y="f97"/>
                  <a:pt x="f91" y="f98"/>
                  <a:pt x="f89" y="f99"/>
                </a:cubicBezTo>
                <a:cubicBezTo>
                  <a:pt x="f100" y="f101"/>
                  <a:pt x="f102" y="f103"/>
                  <a:pt x="f104" y="f105"/>
                </a:cubicBezTo>
                <a:cubicBezTo>
                  <a:pt x="f106" y="f107"/>
                  <a:pt x="f108" y="f109"/>
                  <a:pt x="f110" y="f111"/>
                </a:cubicBezTo>
                <a:cubicBezTo>
                  <a:pt x="f112" y="f113"/>
                  <a:pt x="f80" y="f114"/>
                  <a:pt x="f115" y="f116"/>
                </a:cubicBezTo>
                <a:cubicBezTo>
                  <a:pt x="f115" y="f117"/>
                  <a:pt x="f118" y="f119"/>
                  <a:pt x="f120" y="f121"/>
                </a:cubicBezTo>
                <a:cubicBezTo>
                  <a:pt x="f122" y="f123"/>
                  <a:pt x="f120" y="f124"/>
                  <a:pt x="f125" y="f32"/>
                </a:cubicBezTo>
                <a:cubicBezTo>
                  <a:pt x="f126" y="f34"/>
                  <a:pt x="f127" y="f128"/>
                  <a:pt x="f129" y="f62"/>
                </a:cubicBezTo>
                <a:cubicBezTo>
                  <a:pt x="f130" y="f131"/>
                  <a:pt x="f108" y="f132"/>
                  <a:pt x="f133" y="f134"/>
                </a:cubicBezTo>
                <a:cubicBezTo>
                  <a:pt x="f135" y="f136"/>
                  <a:pt x="f135" y="f137"/>
                  <a:pt x="f126" y="f138"/>
                </a:cubicBezTo>
                <a:cubicBezTo>
                  <a:pt x="f127" y="f139"/>
                  <a:pt x="f140" y="f141"/>
                  <a:pt x="f142" y="f143"/>
                </a:cubicBezTo>
                <a:cubicBezTo>
                  <a:pt x="f144" y="f145"/>
                  <a:pt x="f146" y="f147"/>
                  <a:pt x="f148" y="f149"/>
                </a:cubicBezTo>
                <a:cubicBezTo>
                  <a:pt x="f148" y="f150"/>
                  <a:pt x="f151" y="f5"/>
                  <a:pt x="f152" y="f153"/>
                </a:cubicBezTo>
                <a:cubicBezTo>
                  <a:pt x="f154" y="f155"/>
                  <a:pt x="f156" y="f157"/>
                  <a:pt x="f158" y="f159"/>
                </a:cubicBezTo>
                <a:cubicBezTo>
                  <a:pt x="f36" y="f160"/>
                  <a:pt x="f128" y="f161"/>
                  <a:pt x="f162" y="f163"/>
                </a:cubicBezTo>
                <a:cubicBezTo>
                  <a:pt x="f34" y="f164"/>
                  <a:pt x="f14" y="f139"/>
                  <a:pt x="f165" y="f166"/>
                </a:cubicBezTo>
                <a:cubicBezTo>
                  <a:pt x="f167" y="f168"/>
                  <a:pt x="f169" y="f170"/>
                  <a:pt x="f171" y="f172"/>
                </a:cubicBezTo>
                <a:cubicBezTo>
                  <a:pt x="f173" y="f135"/>
                  <a:pt x="f174" y="f175"/>
                  <a:pt x="f176" y="f162"/>
                </a:cubicBezTo>
                <a:cubicBezTo>
                  <a:pt x="f177" y="f178"/>
                  <a:pt x="f179" y="f180"/>
                  <a:pt x="f116" y="f181"/>
                </a:cubicBezTo>
                <a:cubicBezTo>
                  <a:pt x="f182" y="f183"/>
                  <a:pt x="f6" y="f184"/>
                  <a:pt x="f6" y="f185"/>
                </a:cubicBezTo>
                <a:cubicBezTo>
                  <a:pt x="f6" y="f186"/>
                  <a:pt x="f187" y="f9"/>
                  <a:pt x="f188" y="f189"/>
                </a:cubicBezTo>
                <a:cubicBezTo>
                  <a:pt x="f190" y="f191"/>
                  <a:pt x="f192" y="f193"/>
                  <a:pt x="f119" y="f194"/>
                </a:cubicBezTo>
                <a:cubicBezTo>
                  <a:pt x="f195" y="f196"/>
                  <a:pt x="f197" y="f113"/>
                  <a:pt x="f173" y="f78"/>
                </a:cubicBezTo>
                <a:cubicBezTo>
                  <a:pt x="f198" y="f199"/>
                  <a:pt x="f200" y="f201"/>
                  <a:pt x="f202" y="f201"/>
                </a:cubicBezTo>
                <a:cubicBezTo>
                  <a:pt x="f203" y="f74"/>
                  <a:pt x="f186" y="f72"/>
                  <a:pt x="f204" y="f205"/>
                </a:cubicBezTo>
                <a:cubicBezTo>
                  <a:pt x="f204" y="f206"/>
                  <a:pt x="f204" y="f207"/>
                  <a:pt x="f204" y="f208"/>
                </a:cubicBezTo>
                <a:cubicBezTo>
                  <a:pt x="f204" y="f209"/>
                  <a:pt x="f186" y="f210"/>
                  <a:pt x="f186" y="f211"/>
                </a:cubicBezTo>
                <a:cubicBezTo>
                  <a:pt x="f117" y="f212"/>
                  <a:pt x="f213" y="f214"/>
                  <a:pt x="f119" y="f215"/>
                </a:cubicBezTo>
                <a:cubicBezTo>
                  <a:pt x="f216" y="f217"/>
                  <a:pt x="f218" y="f219"/>
                  <a:pt x="f218" y="f220"/>
                </a:cubicBezTo>
                <a:cubicBezTo>
                  <a:pt x="f181" y="f221"/>
                  <a:pt x="f218" y="f222"/>
                  <a:pt x="f218" y="f223"/>
                </a:cubicBezTo>
                <a:cubicBezTo>
                  <a:pt x="f224" y="f19"/>
                  <a:pt x="f225" y="f226"/>
                  <a:pt x="f227" y="f228"/>
                </a:cubicBezTo>
                <a:cubicBezTo>
                  <a:pt x="f229" y="f206"/>
                  <a:pt x="f178" y="f230"/>
                  <a:pt x="f229" y="f111"/>
                </a:cubicBezTo>
                <a:cubicBezTo>
                  <a:pt x="f26" y="f231"/>
                  <a:pt x="f232" y="f233"/>
                  <a:pt x="f8" y="f9"/>
                </a:cubicBezTo>
                <a:close/>
                <a:moveTo>
                  <a:pt x="f234" y="f235"/>
                </a:moveTo>
                <a:cubicBezTo>
                  <a:pt x="f236" y="f16"/>
                  <a:pt x="f178" y="f18"/>
                  <a:pt x="f48" y="f36"/>
                </a:cubicBezTo>
                <a:cubicBezTo>
                  <a:pt x="f237" y="f238"/>
                  <a:pt x="f39" y="f239"/>
                  <a:pt x="f234" y="f23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6">
            <a:extLst>
              <a:ext uri="{FF2B5EF4-FFF2-40B4-BE49-F238E27FC236}">
                <a16:creationId xmlns:a16="http://schemas.microsoft.com/office/drawing/2014/main" id="{681C5991-2384-ED9D-8AED-D1444826C287}"/>
              </a:ext>
            </a:extLst>
          </p:cNvPr>
          <p:cNvSpPr/>
          <p:nvPr/>
        </p:nvSpPr>
        <p:spPr>
          <a:xfrm>
            <a:off x="8750295" y="6424610"/>
            <a:ext cx="336554" cy="288922"/>
          </a:xfrm>
          <a:custGeom>
            <a:avLst/>
            <a:gdLst>
              <a:gd name="f0" fmla="val 10800000"/>
              <a:gd name="f1" fmla="val 5400000"/>
              <a:gd name="f2" fmla="val 180"/>
              <a:gd name="f3" fmla="val w"/>
              <a:gd name="f4" fmla="val h"/>
              <a:gd name="f5" fmla="val 0"/>
              <a:gd name="f6" fmla="val 37"/>
              <a:gd name="f7" fmla="val 32"/>
              <a:gd name="f8" fmla="val 20"/>
              <a:gd name="f9" fmla="val 30"/>
              <a:gd name="f10" fmla="val 24"/>
              <a:gd name="f11" fmla="val 23"/>
              <a:gd name="f12" fmla="val 17"/>
              <a:gd name="f13" fmla="val 31"/>
              <a:gd name="f14" fmla="val 10"/>
              <a:gd name="f15" fmla="val 5"/>
              <a:gd name="f16" fmla="val 14"/>
              <a:gd name="f17" fmla="val 9"/>
              <a:gd name="f18" fmla="val 11"/>
              <a:gd name="f19" fmla="val 8"/>
              <a:gd name="f20" fmla="val 12"/>
              <a:gd name="f21" fmla="+- 0 0 -90"/>
              <a:gd name="f22" fmla="*/ f3 1 37"/>
              <a:gd name="f23" fmla="*/ f4 1 32"/>
              <a:gd name="f24" fmla="val f5"/>
              <a:gd name="f25" fmla="val f6"/>
              <a:gd name="f26" fmla="val f7"/>
              <a:gd name="f27" fmla="*/ f21 f0 1"/>
              <a:gd name="f28" fmla="+- f26 0 f24"/>
              <a:gd name="f29" fmla="+- f25 0 f24"/>
              <a:gd name="f30" fmla="*/ f27 1 f2"/>
              <a:gd name="f31" fmla="*/ f29 1 37"/>
              <a:gd name="f32" fmla="*/ f28 1 32"/>
              <a:gd name="f33" fmla="*/ 37 f29 1"/>
              <a:gd name="f34" fmla="*/ 20 f28 1"/>
              <a:gd name="f35" fmla="*/ 17 f29 1"/>
              <a:gd name="f36" fmla="*/ 31 f28 1"/>
              <a:gd name="f37" fmla="*/ 0 f29 1"/>
              <a:gd name="f38" fmla="*/ 14 f28 1"/>
              <a:gd name="f39" fmla="*/ 0 f28 1"/>
              <a:gd name="f40" fmla="*/ 12 f28 1"/>
              <a:gd name="f41" fmla="+- f30 0 f1"/>
              <a:gd name="f42" fmla="*/ f33 1 37"/>
              <a:gd name="f43" fmla="*/ f34 1 32"/>
              <a:gd name="f44" fmla="*/ f35 1 37"/>
              <a:gd name="f45" fmla="*/ f36 1 32"/>
              <a:gd name="f46" fmla="*/ f37 1 37"/>
              <a:gd name="f47" fmla="*/ f38 1 32"/>
              <a:gd name="f48" fmla="*/ f39 1 32"/>
              <a:gd name="f49" fmla="*/ f40 1 32"/>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2"/>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3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68" y="f72"/>
              </a:cxn>
              <a:cxn ang="f41">
                <a:pos x="f66" y="f73"/>
              </a:cxn>
              <a:cxn ang="f41">
                <a:pos x="f66" y="f67"/>
              </a:cxn>
            </a:cxnLst>
            <a:rect l="f62" t="f65" r="f63" b="f64"/>
            <a:pathLst>
              <a:path w="37" h="32">
                <a:moveTo>
                  <a:pt x="f6" y="f8"/>
                </a:moveTo>
                <a:cubicBezTo>
                  <a:pt x="f9" y="f10"/>
                  <a:pt x="f11" y="f7"/>
                  <a:pt x="f12" y="f13"/>
                </a:cubicBezTo>
                <a:cubicBezTo>
                  <a:pt x="f14" y="f9"/>
                  <a:pt x="f15" y="f8"/>
                  <a:pt x="f5" y="f16"/>
                </a:cubicBezTo>
                <a:cubicBezTo>
                  <a:pt x="f15" y="f17"/>
                  <a:pt x="f18" y="f5"/>
                  <a:pt x="f12" y="f5"/>
                </a:cubicBezTo>
                <a:cubicBezTo>
                  <a:pt x="f10" y="f5"/>
                  <a:pt x="f9" y="f19"/>
                  <a:pt x="f6" y="f20"/>
                </a:cubicBezTo>
                <a:cubicBezTo>
                  <a:pt x="f6" y="f16"/>
                  <a:pt x="f6" y="f12"/>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pic>
        <p:nvPicPr>
          <p:cNvPr id="16" name="Imagen 31">
            <a:extLst>
              <a:ext uri="{FF2B5EF4-FFF2-40B4-BE49-F238E27FC236}">
                <a16:creationId xmlns:a16="http://schemas.microsoft.com/office/drawing/2014/main" id="{2B817F45-98DE-973D-CE14-124D49340284}"/>
              </a:ext>
            </a:extLst>
          </p:cNvPr>
          <p:cNvPicPr>
            <a:picLocks noChangeAspect="1"/>
          </p:cNvPicPr>
          <p:nvPr/>
        </p:nvPicPr>
        <p:blipFill>
          <a:blip r:embed="rId3"/>
          <a:stretch>
            <a:fillRect/>
          </a:stretch>
        </p:blipFill>
        <p:spPr>
          <a:xfrm>
            <a:off x="213786" y="6271503"/>
            <a:ext cx="683669" cy="472753"/>
          </a:xfrm>
          <a:prstGeom prst="rect">
            <a:avLst/>
          </a:prstGeom>
          <a:noFill/>
          <a:ln cap="flat">
            <a:noFill/>
          </a:ln>
        </p:spPr>
      </p:pic>
      <p:sp>
        <p:nvSpPr>
          <p:cNvPr id="17" name="Diagrama de flujo: disco magnético 32">
            <a:extLst>
              <a:ext uri="{FF2B5EF4-FFF2-40B4-BE49-F238E27FC236}">
                <a16:creationId xmlns:a16="http://schemas.microsoft.com/office/drawing/2014/main" id="{A0E48C7A-53CF-307D-DECF-D03B8675457F}"/>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18" name="Diagrama de flujo: disco magnético 33">
            <a:extLst>
              <a:ext uri="{FF2B5EF4-FFF2-40B4-BE49-F238E27FC236}">
                <a16:creationId xmlns:a16="http://schemas.microsoft.com/office/drawing/2014/main" id="{179114D0-DA2F-FAB7-FF54-43F1577401C1}"/>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19" name="Conector recto 34">
            <a:extLst>
              <a:ext uri="{FF2B5EF4-FFF2-40B4-BE49-F238E27FC236}">
                <a16:creationId xmlns:a16="http://schemas.microsoft.com/office/drawing/2014/main" id="{193F6013-619A-ADA2-11C1-A43B59BCF6A0}"/>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name="Slide62">
    <p:bg>
      <p:bgPr>
        <a:solidFill>
          <a:srgbClr val="F7E5E1"/>
        </a:solidFill>
        <a:effectLst/>
      </p:bgPr>
    </p:bg>
    <p:spTree>
      <p:nvGrpSpPr>
        <p:cNvPr id="1" name=""/>
        <p:cNvGrpSpPr/>
        <p:nvPr/>
      </p:nvGrpSpPr>
      <p:grpSpPr>
        <a:xfrm>
          <a:off x="0" y="0"/>
          <a:ext cx="0" cy="0"/>
          <a:chOff x="0" y="0"/>
          <a:chExt cx="0" cy="0"/>
        </a:xfrm>
      </p:grpSpPr>
      <p:sp>
        <p:nvSpPr>
          <p:cNvPr id="2" name="Google Shape;67;p1">
            <a:extLst>
              <a:ext uri="{FF2B5EF4-FFF2-40B4-BE49-F238E27FC236}">
                <a16:creationId xmlns:a16="http://schemas.microsoft.com/office/drawing/2014/main" id="{D237403F-7207-34E6-5575-011AB5646676}"/>
              </a:ext>
            </a:extLst>
          </p:cNvPr>
          <p:cNvSpPr/>
          <p:nvPr/>
        </p:nvSpPr>
        <p:spPr>
          <a:xfrm>
            <a:off x="0" y="-33869"/>
            <a:ext cx="12200464" cy="6891869"/>
          </a:xfrm>
          <a:custGeom>
            <a:avLst/>
            <a:gdLst>
              <a:gd name="f0" fmla="val w"/>
              <a:gd name="f1" fmla="val h"/>
              <a:gd name="f2" fmla="val 0"/>
              <a:gd name="f3" fmla="val 12200467"/>
              <a:gd name="f4" fmla="val 6891867"/>
              <a:gd name="f5" fmla="val 33867"/>
              <a:gd name="f6" fmla="val 7399867"/>
              <a:gd name="f7" fmla="val 10600267"/>
              <a:gd name="f8" fmla="val 2297289"/>
              <a:gd name="f9" fmla="val 7933267"/>
              <a:gd name="f10" fmla="val 1444978"/>
              <a:gd name="f11" fmla="*/ f0 1 12200467"/>
              <a:gd name="f12" fmla="*/ f1 1 6891867"/>
              <a:gd name="f13" fmla="val f2"/>
              <a:gd name="f14" fmla="val f3"/>
              <a:gd name="f15" fmla="val f4"/>
              <a:gd name="f16" fmla="+- f15 0 f13"/>
              <a:gd name="f17" fmla="+- f14 0 f13"/>
              <a:gd name="f18" fmla="*/ f17 1 12200467"/>
              <a:gd name="f19" fmla="*/ f16 1 689186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200467" h="6891867">
                <a:moveTo>
                  <a:pt x="f2" y="f5"/>
                </a:moveTo>
                <a:lnTo>
                  <a:pt x="f2" y="f5"/>
                </a:lnTo>
                <a:lnTo>
                  <a:pt x="f6" y="f5"/>
                </a:lnTo>
                <a:lnTo>
                  <a:pt x="f3" y="f2"/>
                </a:lnTo>
                <a:cubicBezTo>
                  <a:pt x="f7" y="f8"/>
                  <a:pt x="f9" y="f10"/>
                  <a:pt x="f6" y="f4"/>
                </a:cubicBezTo>
                <a:lnTo>
                  <a:pt x="f6" y="f4"/>
                </a:lnTo>
                <a:lnTo>
                  <a:pt x="f2" y="f4"/>
                </a:lnTo>
                <a:lnTo>
                  <a:pt x="f2" y="f4"/>
                </a:lnTo>
                <a:lnTo>
                  <a:pt x="f2" y="f5"/>
                </a:lnTo>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Rectángulo 21">
            <a:extLst>
              <a:ext uri="{FF2B5EF4-FFF2-40B4-BE49-F238E27FC236}">
                <a16:creationId xmlns:a16="http://schemas.microsoft.com/office/drawing/2014/main" id="{2CD41095-D0C9-022D-E1A4-050BEADB8A23}"/>
              </a:ext>
            </a:extLst>
          </p:cNvPr>
          <p:cNvSpPr/>
          <p:nvPr/>
        </p:nvSpPr>
        <p:spPr>
          <a:xfrm>
            <a:off x="5111" y="6484101"/>
            <a:ext cx="12191996" cy="402299"/>
          </a:xfrm>
          <a:prstGeom prst="rect">
            <a:avLst/>
          </a:pr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67" b="0" i="0" u="none" strike="noStrike" kern="0" cap="none" spc="0" baseline="0">
              <a:solidFill>
                <a:srgbClr val="FFFFFF"/>
              </a:solidFill>
              <a:uFillTx/>
              <a:latin typeface="Arial"/>
            </a:endParaRPr>
          </a:p>
        </p:txBody>
      </p:sp>
      <p:sp>
        <p:nvSpPr>
          <p:cNvPr id="4" name="Elipse 6">
            <a:extLst>
              <a:ext uri="{FF2B5EF4-FFF2-40B4-BE49-F238E27FC236}">
                <a16:creationId xmlns:a16="http://schemas.microsoft.com/office/drawing/2014/main" id="{B63B06E4-AFFF-DC7C-D281-252F974E69C1}"/>
              </a:ext>
            </a:extLst>
          </p:cNvPr>
          <p:cNvSpPr/>
          <p:nvPr/>
        </p:nvSpPr>
        <p:spPr>
          <a:xfrm>
            <a:off x="4427625" y="5121892"/>
            <a:ext cx="5791196" cy="110244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EEBF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5" name="Google Shape;263;p42">
            <a:extLst>
              <a:ext uri="{FF2B5EF4-FFF2-40B4-BE49-F238E27FC236}">
                <a16:creationId xmlns:a16="http://schemas.microsoft.com/office/drawing/2014/main" id="{8386E581-6A92-F8D9-7EB6-666ECEA086D1}"/>
              </a:ext>
            </a:extLst>
          </p:cNvPr>
          <p:cNvSpPr txBox="1"/>
          <p:nvPr/>
        </p:nvSpPr>
        <p:spPr>
          <a:xfrm>
            <a:off x="3325828" y="400013"/>
            <a:ext cx="5424403" cy="763597"/>
          </a:xfrm>
          <a:prstGeom prst="rect">
            <a:avLst/>
          </a:prstGeom>
          <a:noFill/>
          <a:ln cap="flat">
            <a:noFill/>
          </a:ln>
        </p:spPr>
        <p:txBody>
          <a:bodyPr vert="horz" wrap="square" lIns="121898" tIns="121898" rIns="121898" bIns="121898"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5867" b="1" i="0" u="none" strike="noStrike" kern="0" cap="none" spc="0" baseline="0">
                <a:solidFill>
                  <a:srgbClr val="DA856D"/>
                </a:solidFill>
                <a:uFillTx/>
                <a:latin typeface="Rubik"/>
                <a:ea typeface="DM Sans"/>
                <a:cs typeface="Rubik"/>
              </a:rPr>
              <a:t>FUENTE</a:t>
            </a:r>
          </a:p>
        </p:txBody>
      </p:sp>
      <p:sp>
        <p:nvSpPr>
          <p:cNvPr id="6" name="Google Shape;270;p42">
            <a:extLst>
              <a:ext uri="{FF2B5EF4-FFF2-40B4-BE49-F238E27FC236}">
                <a16:creationId xmlns:a16="http://schemas.microsoft.com/office/drawing/2014/main" id="{2639854A-EEA3-B1F7-4B8F-5D0CBA3B1037}"/>
              </a:ext>
            </a:extLst>
          </p:cNvPr>
          <p:cNvSpPr txBox="1"/>
          <p:nvPr/>
        </p:nvSpPr>
        <p:spPr>
          <a:xfrm>
            <a:off x="1169901" y="1991023"/>
            <a:ext cx="5543549" cy="565400"/>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0" cap="none" spc="0" baseline="0" dirty="0">
                <a:solidFill>
                  <a:srgbClr val="C45232"/>
                </a:solidFill>
                <a:uFillTx/>
                <a:latin typeface="Rubik"/>
                <a:ea typeface="Roboto" pitchFamily="2"/>
                <a:cs typeface="Rubik"/>
              </a:rPr>
              <a:t>ELABORADO</a:t>
            </a:r>
            <a:r>
              <a:rPr lang="es-PE" sz="2133" b="0" i="0" u="none" strike="noStrike" kern="0" cap="none" spc="0" baseline="0" dirty="0">
                <a:solidFill>
                  <a:srgbClr val="002060"/>
                </a:solidFill>
                <a:uFillTx/>
                <a:latin typeface="Rubik"/>
                <a:ea typeface="Roboto" pitchFamily="2"/>
                <a:cs typeface="Rubik"/>
              </a:rPr>
              <a:t> </a:t>
            </a:r>
            <a:r>
              <a:rPr lang="es-PE" sz="2133" b="0" i="0" u="none" strike="noStrike" kern="0" cap="none" spc="0" baseline="0" dirty="0">
                <a:solidFill>
                  <a:srgbClr val="C45232"/>
                </a:solidFill>
                <a:uFillTx/>
                <a:latin typeface="Rubik"/>
                <a:ea typeface="Roboto" pitchFamily="2"/>
                <a:cs typeface="Rubik"/>
              </a:rPr>
              <a:t>POR</a:t>
            </a:r>
            <a:r>
              <a:rPr lang="es-PE" sz="2133" b="0" i="0" u="none" strike="noStrike" kern="0" cap="none" spc="0" baseline="0" dirty="0">
                <a:solidFill>
                  <a:srgbClr val="002060"/>
                </a:solidFill>
                <a:uFillTx/>
                <a:latin typeface="Rubik"/>
                <a:ea typeface="Roboto" pitchFamily="2"/>
                <a:cs typeface="Rubik"/>
              </a:rPr>
              <a:t>  : </a:t>
            </a:r>
            <a:r>
              <a:rPr lang="es-PE" sz="2133" b="0" i="0" u="none" strike="noStrike" kern="0" cap="none" spc="0" baseline="0" dirty="0" smtClean="0">
                <a:solidFill>
                  <a:srgbClr val="000000"/>
                </a:solidFill>
                <a:uFillTx/>
                <a:latin typeface="Rubik"/>
                <a:ea typeface="Roboto" pitchFamily="2"/>
                <a:cs typeface="Rubik"/>
              </a:rPr>
              <a:t/>
            </a:r>
            <a:br>
              <a:rPr lang="es-PE" sz="2133" b="0" i="0" u="none" strike="noStrike" kern="0" cap="none" spc="0" baseline="0" dirty="0" smtClean="0">
                <a:solidFill>
                  <a:srgbClr val="000000"/>
                </a:solidFill>
                <a:uFillTx/>
                <a:latin typeface="Rubik"/>
                <a:ea typeface="Roboto" pitchFamily="2"/>
                <a:cs typeface="Rubik"/>
              </a:rPr>
            </a:br>
            <a:r>
              <a:rPr lang="es-PE" sz="2133" b="0" i="0" u="none" strike="noStrike" kern="0" cap="none" spc="0" baseline="0" dirty="0" smtClean="0">
                <a:solidFill>
                  <a:srgbClr val="000000"/>
                </a:solidFill>
                <a:uFillTx/>
                <a:latin typeface="Rubik"/>
                <a:ea typeface="Roboto" pitchFamily="2"/>
                <a:cs typeface="Rubik"/>
              </a:rPr>
              <a:t>plantillaspowerpoint.org</a:t>
            </a:r>
            <a:endParaRPr lang="es-PE" sz="2133" b="0" i="0" u="none" strike="noStrike" kern="0" cap="none" spc="0" baseline="0" dirty="0">
              <a:solidFill>
                <a:srgbClr val="000000"/>
              </a:solidFill>
              <a:uFillTx/>
              <a:latin typeface="Rubik"/>
              <a:ea typeface="Roboto" pitchFamily="2"/>
              <a:cs typeface="Rubik"/>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133" b="1" i="0" u="none" strike="noStrike" kern="0" cap="none" spc="0" baseline="0" dirty="0">
              <a:solidFill>
                <a:srgbClr val="02FFB3"/>
              </a:solidFill>
              <a:uFillTx/>
              <a:latin typeface="Rubik"/>
              <a:ea typeface="Roboto" pitchFamily="2"/>
              <a:cs typeface="Rubik"/>
            </a:endParaRPr>
          </a:p>
        </p:txBody>
      </p:sp>
      <p:grpSp>
        <p:nvGrpSpPr>
          <p:cNvPr id="7" name="Grupo 3">
            <a:extLst>
              <a:ext uri="{FF2B5EF4-FFF2-40B4-BE49-F238E27FC236}">
                <a16:creationId xmlns:a16="http://schemas.microsoft.com/office/drawing/2014/main" id="{2A607795-2088-DCB0-3E49-518F68707202}"/>
              </a:ext>
            </a:extLst>
          </p:cNvPr>
          <p:cNvGrpSpPr/>
          <p:nvPr/>
        </p:nvGrpSpPr>
        <p:grpSpPr>
          <a:xfrm>
            <a:off x="1169901" y="2996863"/>
            <a:ext cx="3985576" cy="2126071"/>
            <a:chOff x="1169901" y="2996863"/>
            <a:chExt cx="3985576" cy="2126071"/>
          </a:xfrm>
        </p:grpSpPr>
        <p:sp>
          <p:nvSpPr>
            <p:cNvPr id="8" name="Google Shape;272;p42">
              <a:extLst>
                <a:ext uri="{FF2B5EF4-FFF2-40B4-BE49-F238E27FC236}">
                  <a16:creationId xmlns:a16="http://schemas.microsoft.com/office/drawing/2014/main" id="{D4F0598D-C1BA-97E2-F203-7A0437C31FB0}"/>
                </a:ext>
              </a:extLst>
            </p:cNvPr>
            <p:cNvSpPr txBox="1"/>
            <p:nvPr/>
          </p:nvSpPr>
          <p:spPr>
            <a:xfrm>
              <a:off x="1169901" y="2996863"/>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0" cap="none" spc="0" baseline="0">
                  <a:solidFill>
                    <a:srgbClr val="C45232"/>
                  </a:solidFill>
                  <a:uFillTx/>
                  <a:latin typeface="Rubik"/>
                  <a:ea typeface="Roboto" pitchFamily="2"/>
                  <a:cs typeface="Rubik"/>
                </a:rPr>
                <a:t>IMAGES</a:t>
              </a:r>
              <a:r>
                <a:rPr lang="es-PE" sz="2133" b="0" i="0" u="none" strike="noStrike" kern="0" cap="none" spc="0" baseline="0">
                  <a:solidFill>
                    <a:srgbClr val="002060"/>
                  </a:solidFill>
                  <a:uFillTx/>
                  <a:latin typeface="Rubik"/>
                  <a:ea typeface="Roboto" pitchFamily="2"/>
                  <a:cs typeface="Rubik"/>
                </a:rPr>
                <a:t> :</a:t>
              </a:r>
            </a:p>
          </p:txBody>
        </p:sp>
        <p:sp>
          <p:nvSpPr>
            <p:cNvPr id="9" name="Google Shape;273;p42">
              <a:extLst>
                <a:ext uri="{FF2B5EF4-FFF2-40B4-BE49-F238E27FC236}">
                  <a16:creationId xmlns:a16="http://schemas.microsoft.com/office/drawing/2014/main" id="{16C1F0AC-950E-233F-607E-B19B9CB32276}"/>
                </a:ext>
              </a:extLst>
            </p:cNvPr>
            <p:cNvSpPr txBox="1"/>
            <p:nvPr/>
          </p:nvSpPr>
          <p:spPr>
            <a:xfrm>
              <a:off x="1169901" y="3408361"/>
              <a:ext cx="3985576" cy="1714573"/>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2000" b="0" i="0" u="none" strike="noStrike" kern="0" cap="none" spc="0" baseline="0">
                  <a:solidFill>
                    <a:srgbClr val="000000"/>
                  </a:solidFill>
                  <a:uFillTx/>
                  <a:latin typeface="Rubik"/>
                  <a:ea typeface="Roboto" pitchFamily="2"/>
                  <a:cs typeface="Rubik"/>
                </a:rPr>
                <a:t>unsplash.com</a:t>
              </a:r>
            </a:p>
          </p:txBody>
        </p:sp>
      </p:grpSp>
      <p:sp>
        <p:nvSpPr>
          <p:cNvPr id="10" name="Google Shape;274;p42">
            <a:extLst>
              <a:ext uri="{FF2B5EF4-FFF2-40B4-BE49-F238E27FC236}">
                <a16:creationId xmlns:a16="http://schemas.microsoft.com/office/drawing/2014/main" id="{13479AC8-C7A3-7133-82FA-0350E33ACC72}"/>
              </a:ext>
            </a:extLst>
          </p:cNvPr>
          <p:cNvSpPr txBox="1"/>
          <p:nvPr/>
        </p:nvSpPr>
        <p:spPr>
          <a:xfrm>
            <a:off x="1169901" y="4264917"/>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0" cap="none" spc="0" baseline="0">
                <a:solidFill>
                  <a:srgbClr val="C45232"/>
                </a:solidFill>
                <a:uFillTx/>
                <a:latin typeface="Rubik"/>
                <a:ea typeface="Roboto" pitchFamily="2"/>
                <a:cs typeface="Rubik"/>
              </a:rPr>
              <a:t>FONTS :</a:t>
            </a:r>
          </a:p>
        </p:txBody>
      </p:sp>
      <p:sp>
        <p:nvSpPr>
          <p:cNvPr id="11" name="Google Shape;275;p42">
            <a:extLst>
              <a:ext uri="{FF2B5EF4-FFF2-40B4-BE49-F238E27FC236}">
                <a16:creationId xmlns:a16="http://schemas.microsoft.com/office/drawing/2014/main" id="{F7852554-75F6-419D-A001-25DBB05934FC}"/>
              </a:ext>
            </a:extLst>
          </p:cNvPr>
          <p:cNvSpPr txBox="1"/>
          <p:nvPr/>
        </p:nvSpPr>
        <p:spPr>
          <a:xfrm>
            <a:off x="1169901" y="4676515"/>
            <a:ext cx="3775914" cy="912799"/>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2000" b="0" i="0" u="none" strike="noStrike" kern="0" cap="none" spc="0" baseline="0">
                <a:solidFill>
                  <a:srgbClr val="000000"/>
                </a:solidFill>
                <a:uFillTx/>
                <a:latin typeface="Rubik"/>
                <a:ea typeface="Roboto" pitchFamily="2"/>
                <a:cs typeface="Rubik"/>
              </a:rPr>
              <a:t>Rubik</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000" b="0" i="0" u="none" strike="noStrike" kern="0" cap="none" spc="0" baseline="0">
              <a:solidFill>
                <a:srgbClr val="000000"/>
              </a:solidFill>
              <a:uFillTx/>
              <a:latin typeface="Rubik"/>
              <a:ea typeface="Roboto" pitchFamily="2"/>
              <a:cs typeface="Rubik"/>
            </a:endParaRPr>
          </a:p>
        </p:txBody>
      </p:sp>
      <p:grpSp>
        <p:nvGrpSpPr>
          <p:cNvPr id="16" name="Grupo 1">
            <a:extLst>
              <a:ext uri="{FF2B5EF4-FFF2-40B4-BE49-F238E27FC236}">
                <a16:creationId xmlns:a16="http://schemas.microsoft.com/office/drawing/2014/main" id="{F6452643-450C-91C4-09DD-FA4F9F67D45E}"/>
              </a:ext>
            </a:extLst>
          </p:cNvPr>
          <p:cNvGrpSpPr/>
          <p:nvPr/>
        </p:nvGrpSpPr>
        <p:grpSpPr>
          <a:xfrm>
            <a:off x="5069049" y="2091662"/>
            <a:ext cx="4082897" cy="3458910"/>
            <a:chOff x="5069049" y="2091662"/>
            <a:chExt cx="4082897" cy="3458910"/>
          </a:xfrm>
        </p:grpSpPr>
        <p:sp>
          <p:nvSpPr>
            <p:cNvPr id="17" name="Freeform 5">
              <a:extLst>
                <a:ext uri="{FF2B5EF4-FFF2-40B4-BE49-F238E27FC236}">
                  <a16:creationId xmlns:a16="http://schemas.microsoft.com/office/drawing/2014/main" id="{4375FC41-B1C8-96CC-8F9A-31A81D3B8377}"/>
                </a:ext>
              </a:extLst>
            </p:cNvPr>
            <p:cNvSpPr/>
            <p:nvPr/>
          </p:nvSpPr>
          <p:spPr>
            <a:xfrm>
              <a:off x="6737354" y="2712375"/>
              <a:ext cx="2395535" cy="2424110"/>
            </a:xfrm>
            <a:custGeom>
              <a:avLst/>
              <a:gdLst>
                <a:gd name="f0" fmla="val 10800000"/>
                <a:gd name="f1" fmla="val 5400000"/>
                <a:gd name="f2" fmla="val 180"/>
                <a:gd name="f3" fmla="val w"/>
                <a:gd name="f4" fmla="val h"/>
                <a:gd name="f5" fmla="val 0"/>
                <a:gd name="f6" fmla="val 251"/>
                <a:gd name="f7" fmla="val 254"/>
                <a:gd name="f8" fmla="val 98"/>
                <a:gd name="f9" fmla="val 172"/>
                <a:gd name="f10" fmla="val 109"/>
                <a:gd name="f11" fmla="val 190"/>
                <a:gd name="f12" fmla="val 117"/>
                <a:gd name="f13" fmla="val 203"/>
                <a:gd name="f14" fmla="val 125"/>
                <a:gd name="f15" fmla="val 217"/>
                <a:gd name="f16" fmla="val 131"/>
                <a:gd name="f17" fmla="val 228"/>
                <a:gd name="f18" fmla="val 240"/>
                <a:gd name="f19" fmla="val 119"/>
                <a:gd name="f20" fmla="val 247"/>
                <a:gd name="f21" fmla="val 108"/>
                <a:gd name="f22" fmla="val 249"/>
                <a:gd name="f23" fmla="val 91"/>
                <a:gd name="f24" fmla="val 237"/>
                <a:gd name="f25" fmla="val 81"/>
                <a:gd name="f26" fmla="val 219"/>
                <a:gd name="f27" fmla="val 70"/>
                <a:gd name="f28" fmla="val 202"/>
                <a:gd name="f29" fmla="val 59"/>
                <a:gd name="f30" fmla="val 184"/>
                <a:gd name="f31" fmla="val 53"/>
                <a:gd name="f32" fmla="val 54"/>
                <a:gd name="f33" fmla="val 163"/>
                <a:gd name="f34" fmla="val 64"/>
                <a:gd name="f35" fmla="val 154"/>
                <a:gd name="f36" fmla="val 76"/>
                <a:gd name="f37" fmla="val 143"/>
                <a:gd name="f38" fmla="val 87"/>
                <a:gd name="f39" fmla="val 94"/>
                <a:gd name="f40" fmla="val 124"/>
                <a:gd name="f41" fmla="val 96"/>
                <a:gd name="f42" fmla="val 73"/>
                <a:gd name="f43" fmla="val 49"/>
                <a:gd name="f44" fmla="val 93"/>
                <a:gd name="f45" fmla="val 89"/>
                <a:gd name="f46" fmla="val 48"/>
                <a:gd name="f47" fmla="val 55"/>
                <a:gd name="f48" fmla="val 83"/>
                <a:gd name="f49" fmla="val 62"/>
                <a:gd name="f50" fmla="val 84"/>
                <a:gd name="f51" fmla="val 69"/>
                <a:gd name="f52" fmla="val 86"/>
                <a:gd name="f53" fmla="val 112"/>
                <a:gd name="f54" fmla="val 56"/>
                <a:gd name="f55" fmla="val 132"/>
                <a:gd name="f56" fmla="val 24"/>
                <a:gd name="f57" fmla="val 149"/>
                <a:gd name="f58" fmla="val 19"/>
                <a:gd name="f59" fmla="val 152"/>
                <a:gd name="f60" fmla="val 6"/>
                <a:gd name="f61" fmla="val 3"/>
                <a:gd name="f62" fmla="val 146"/>
                <a:gd name="f63" fmla="val 140"/>
                <a:gd name="f64" fmla="val 4"/>
                <a:gd name="f65" fmla="val 130"/>
                <a:gd name="f66" fmla="val 123"/>
                <a:gd name="f67" fmla="val 5"/>
                <a:gd name="f68" fmla="val 122"/>
                <a:gd name="f69" fmla="val 121"/>
                <a:gd name="f70" fmla="val 7"/>
                <a:gd name="f71" fmla="val 120"/>
                <a:gd name="f72" fmla="val 40"/>
                <a:gd name="f73" fmla="val 106"/>
                <a:gd name="f74" fmla="val 52"/>
                <a:gd name="f75" fmla="val 79"/>
                <a:gd name="f76" fmla="val 46"/>
                <a:gd name="f77" fmla="val 33"/>
                <a:gd name="f78" fmla="val 111"/>
                <a:gd name="f79" fmla="val 2"/>
                <a:gd name="f80" fmla="val 127"/>
                <a:gd name="f81" fmla="val 12"/>
                <a:gd name="f82" fmla="val 36"/>
                <a:gd name="f83" fmla="val 162"/>
                <a:gd name="f84" fmla="val 60"/>
                <a:gd name="f85" fmla="val 174"/>
                <a:gd name="f86" fmla="val 182"/>
                <a:gd name="f87" fmla="val 102"/>
                <a:gd name="f88" fmla="val 183"/>
                <a:gd name="f89" fmla="val 142"/>
                <a:gd name="f90" fmla="val 170"/>
                <a:gd name="f91" fmla="val 196"/>
                <a:gd name="f92" fmla="val 189"/>
                <a:gd name="f93" fmla="val 221"/>
                <a:gd name="f94" fmla="val 200"/>
                <a:gd name="f95" fmla="val 230"/>
                <a:gd name="f96" fmla="val 204"/>
                <a:gd name="f97" fmla="val 239"/>
                <a:gd name="f98" fmla="val 209"/>
                <a:gd name="f99" fmla="val 244"/>
                <a:gd name="f100" fmla="val 216"/>
                <a:gd name="f101" fmla="val 248"/>
                <a:gd name="f102" fmla="val 222"/>
                <a:gd name="f103" fmla="val 234"/>
                <a:gd name="f104" fmla="val 245"/>
                <a:gd name="f105" fmla="val 250"/>
                <a:gd name="f106" fmla="val 225"/>
                <a:gd name="f107" fmla="val 201"/>
                <a:gd name="f108" fmla="val 235"/>
                <a:gd name="f109" fmla="val 178"/>
                <a:gd name="f110" fmla="val 158"/>
                <a:gd name="f111" fmla="val 150"/>
                <a:gd name="f112" fmla="val 197"/>
                <a:gd name="f113" fmla="val 151"/>
                <a:gd name="f114" fmla="val 181"/>
                <a:gd name="f115" fmla="val 148"/>
                <a:gd name="f116" fmla="val 169"/>
                <a:gd name="f117" fmla="val 145"/>
                <a:gd name="f118" fmla="val 137"/>
                <a:gd name="f119" fmla="val 147"/>
                <a:gd name="f120" fmla="val 116"/>
                <a:gd name="f121" fmla="val 110"/>
                <a:gd name="f122" fmla="val 105"/>
                <a:gd name="f123" fmla="val 167"/>
                <a:gd name="f124" fmla="+- 0 0 -90"/>
                <a:gd name="f125" fmla="*/ f3 1 251"/>
                <a:gd name="f126" fmla="*/ f4 1 254"/>
                <a:gd name="f127" fmla="val f5"/>
                <a:gd name="f128" fmla="val f6"/>
                <a:gd name="f129" fmla="val f7"/>
                <a:gd name="f130" fmla="*/ f124 f0 1"/>
                <a:gd name="f131" fmla="+- f129 0 f127"/>
                <a:gd name="f132" fmla="+- f128 0 f127"/>
                <a:gd name="f133" fmla="*/ f130 1 f2"/>
                <a:gd name="f134" fmla="*/ f132 1 251"/>
                <a:gd name="f135" fmla="*/ f131 1 254"/>
                <a:gd name="f136" fmla="*/ 98 f132 1"/>
                <a:gd name="f137" fmla="*/ 172 f131 1"/>
                <a:gd name="f138" fmla="*/ 125 f132 1"/>
                <a:gd name="f139" fmla="*/ 217 f131 1"/>
                <a:gd name="f140" fmla="*/ 119 f132 1"/>
                <a:gd name="f141" fmla="*/ 247 f131 1"/>
                <a:gd name="f142" fmla="*/ 91 f132 1"/>
                <a:gd name="f143" fmla="*/ 237 f131 1"/>
                <a:gd name="f144" fmla="*/ 59 f132 1"/>
                <a:gd name="f145" fmla="*/ 184 f131 1"/>
                <a:gd name="f146" fmla="*/ 64 f132 1"/>
                <a:gd name="f147" fmla="*/ 154 f131 1"/>
                <a:gd name="f148" fmla="*/ 94 f132 1"/>
                <a:gd name="f149" fmla="*/ 124 f131 1"/>
                <a:gd name="f150" fmla="*/ 49 f131 1"/>
                <a:gd name="f151" fmla="*/ 89 f132 1"/>
                <a:gd name="f152" fmla="*/ 48 f131 1"/>
                <a:gd name="f153" fmla="*/ 84 f132 1"/>
                <a:gd name="f154" fmla="*/ 69 f131 1"/>
                <a:gd name="f155" fmla="*/ 24 f132 1"/>
                <a:gd name="f156" fmla="*/ 149 f131 1"/>
                <a:gd name="f157" fmla="*/ 3 f132 1"/>
                <a:gd name="f158" fmla="*/ 146 f131 1"/>
                <a:gd name="f159" fmla="*/ 4 f132 1"/>
                <a:gd name="f160" fmla="*/ 123 f131 1"/>
                <a:gd name="f161" fmla="*/ 7 f132 1"/>
                <a:gd name="f162" fmla="*/ 120 f131 1"/>
                <a:gd name="f163" fmla="*/ 54 f132 1"/>
                <a:gd name="f164" fmla="*/ 46 f131 1"/>
                <a:gd name="f165" fmla="*/ 111 f132 1"/>
                <a:gd name="f166" fmla="*/ 2 f131 1"/>
                <a:gd name="f167" fmla="*/ 127 f132 1"/>
                <a:gd name="f168" fmla="*/ 12 f131 1"/>
                <a:gd name="f169" fmla="*/ 174 f132 1"/>
                <a:gd name="f170" fmla="*/ 86 f131 1"/>
                <a:gd name="f171" fmla="*/ 183 f132 1"/>
                <a:gd name="f172" fmla="*/ 142 f131 1"/>
                <a:gd name="f173" fmla="*/ 221 f132 1"/>
                <a:gd name="f174" fmla="*/ 200 f131 1"/>
                <a:gd name="f175" fmla="*/ 244 f132 1"/>
                <a:gd name="f176" fmla="*/ 216 f131 1"/>
                <a:gd name="f177" fmla="*/ 248 f132 1"/>
                <a:gd name="f178" fmla="*/ 240 f131 1"/>
                <a:gd name="f179" fmla="*/ 225 f132 1"/>
                <a:gd name="f180" fmla="*/ 158 f132 1"/>
                <a:gd name="f181" fmla="*/ 204 f131 1"/>
                <a:gd name="f182" fmla="*/ 148 f132 1"/>
                <a:gd name="f183" fmla="*/ 169 f131 1"/>
                <a:gd name="f184" fmla="*/ 137 f132 1"/>
                <a:gd name="f185" fmla="*/ 116 f132 1"/>
                <a:gd name="f186" fmla="*/ 158 f131 1"/>
                <a:gd name="f187" fmla="+- f133 0 f1"/>
                <a:gd name="f188" fmla="*/ f136 1 251"/>
                <a:gd name="f189" fmla="*/ f137 1 254"/>
                <a:gd name="f190" fmla="*/ f138 1 251"/>
                <a:gd name="f191" fmla="*/ f139 1 254"/>
                <a:gd name="f192" fmla="*/ f140 1 251"/>
                <a:gd name="f193" fmla="*/ f141 1 254"/>
                <a:gd name="f194" fmla="*/ f142 1 251"/>
                <a:gd name="f195" fmla="*/ f143 1 254"/>
                <a:gd name="f196" fmla="*/ f144 1 251"/>
                <a:gd name="f197" fmla="*/ f145 1 254"/>
                <a:gd name="f198" fmla="*/ f146 1 251"/>
                <a:gd name="f199" fmla="*/ f147 1 254"/>
                <a:gd name="f200" fmla="*/ f148 1 251"/>
                <a:gd name="f201" fmla="*/ f149 1 254"/>
                <a:gd name="f202" fmla="*/ f150 1 254"/>
                <a:gd name="f203" fmla="*/ f151 1 251"/>
                <a:gd name="f204" fmla="*/ f152 1 254"/>
                <a:gd name="f205" fmla="*/ f153 1 251"/>
                <a:gd name="f206" fmla="*/ f154 1 254"/>
                <a:gd name="f207" fmla="*/ f155 1 251"/>
                <a:gd name="f208" fmla="*/ f156 1 254"/>
                <a:gd name="f209" fmla="*/ f157 1 251"/>
                <a:gd name="f210" fmla="*/ f158 1 254"/>
                <a:gd name="f211" fmla="*/ f159 1 251"/>
                <a:gd name="f212" fmla="*/ f160 1 254"/>
                <a:gd name="f213" fmla="*/ f161 1 251"/>
                <a:gd name="f214" fmla="*/ f162 1 254"/>
                <a:gd name="f215" fmla="*/ f163 1 251"/>
                <a:gd name="f216" fmla="*/ f164 1 254"/>
                <a:gd name="f217" fmla="*/ f165 1 251"/>
                <a:gd name="f218" fmla="*/ f166 1 254"/>
                <a:gd name="f219" fmla="*/ f167 1 251"/>
                <a:gd name="f220" fmla="*/ f168 1 254"/>
                <a:gd name="f221" fmla="*/ f169 1 251"/>
                <a:gd name="f222" fmla="*/ f170 1 254"/>
                <a:gd name="f223" fmla="*/ f171 1 251"/>
                <a:gd name="f224" fmla="*/ f172 1 254"/>
                <a:gd name="f225" fmla="*/ f173 1 251"/>
                <a:gd name="f226" fmla="*/ f174 1 254"/>
                <a:gd name="f227" fmla="*/ f175 1 251"/>
                <a:gd name="f228" fmla="*/ f176 1 254"/>
                <a:gd name="f229" fmla="*/ f177 1 251"/>
                <a:gd name="f230" fmla="*/ f178 1 254"/>
                <a:gd name="f231" fmla="*/ f179 1 251"/>
                <a:gd name="f232" fmla="*/ f180 1 251"/>
                <a:gd name="f233" fmla="*/ f181 1 254"/>
                <a:gd name="f234" fmla="*/ f182 1 251"/>
                <a:gd name="f235" fmla="*/ f183 1 254"/>
                <a:gd name="f236" fmla="*/ f184 1 251"/>
                <a:gd name="f237" fmla="*/ f185 1 251"/>
                <a:gd name="f238" fmla="*/ f186 1 254"/>
                <a:gd name="f239" fmla="*/ 0 1 f134"/>
                <a:gd name="f240" fmla="*/ f128 1 f134"/>
                <a:gd name="f241" fmla="*/ 0 1 f135"/>
                <a:gd name="f242" fmla="*/ f129 1 f135"/>
                <a:gd name="f243" fmla="*/ f188 1 f134"/>
                <a:gd name="f244" fmla="*/ f189 1 f135"/>
                <a:gd name="f245" fmla="*/ f190 1 f134"/>
                <a:gd name="f246" fmla="*/ f191 1 f135"/>
                <a:gd name="f247" fmla="*/ f192 1 f134"/>
                <a:gd name="f248" fmla="*/ f193 1 f135"/>
                <a:gd name="f249" fmla="*/ f194 1 f134"/>
                <a:gd name="f250" fmla="*/ f195 1 f135"/>
                <a:gd name="f251" fmla="*/ f196 1 f134"/>
                <a:gd name="f252" fmla="*/ f197 1 f135"/>
                <a:gd name="f253" fmla="*/ f198 1 f134"/>
                <a:gd name="f254" fmla="*/ f199 1 f135"/>
                <a:gd name="f255" fmla="*/ f200 1 f134"/>
                <a:gd name="f256" fmla="*/ f201 1 f135"/>
                <a:gd name="f257" fmla="*/ f202 1 f135"/>
                <a:gd name="f258" fmla="*/ f203 1 f134"/>
                <a:gd name="f259" fmla="*/ f204 1 f135"/>
                <a:gd name="f260" fmla="*/ f205 1 f134"/>
                <a:gd name="f261" fmla="*/ f206 1 f135"/>
                <a:gd name="f262" fmla="*/ f207 1 f134"/>
                <a:gd name="f263" fmla="*/ f208 1 f135"/>
                <a:gd name="f264" fmla="*/ f209 1 f134"/>
                <a:gd name="f265" fmla="*/ f210 1 f135"/>
                <a:gd name="f266" fmla="*/ f211 1 f134"/>
                <a:gd name="f267" fmla="*/ f212 1 f135"/>
                <a:gd name="f268" fmla="*/ f213 1 f134"/>
                <a:gd name="f269" fmla="*/ f214 1 f135"/>
                <a:gd name="f270" fmla="*/ f215 1 f134"/>
                <a:gd name="f271" fmla="*/ f216 1 f135"/>
                <a:gd name="f272" fmla="*/ f217 1 f134"/>
                <a:gd name="f273" fmla="*/ f218 1 f135"/>
                <a:gd name="f274" fmla="*/ f219 1 f134"/>
                <a:gd name="f275" fmla="*/ f220 1 f135"/>
                <a:gd name="f276" fmla="*/ f221 1 f134"/>
                <a:gd name="f277" fmla="*/ f222 1 f135"/>
                <a:gd name="f278" fmla="*/ f223 1 f134"/>
                <a:gd name="f279" fmla="*/ f224 1 f135"/>
                <a:gd name="f280" fmla="*/ f225 1 f134"/>
                <a:gd name="f281" fmla="*/ f226 1 f135"/>
                <a:gd name="f282" fmla="*/ f227 1 f134"/>
                <a:gd name="f283" fmla="*/ f228 1 f135"/>
                <a:gd name="f284" fmla="*/ f229 1 f134"/>
                <a:gd name="f285" fmla="*/ f230 1 f135"/>
                <a:gd name="f286" fmla="*/ f231 1 f134"/>
                <a:gd name="f287" fmla="*/ f232 1 f134"/>
                <a:gd name="f288" fmla="*/ f233 1 f135"/>
                <a:gd name="f289" fmla="*/ f234 1 f134"/>
                <a:gd name="f290" fmla="*/ f235 1 f135"/>
                <a:gd name="f291" fmla="*/ f236 1 f134"/>
                <a:gd name="f292" fmla="*/ f237 1 f134"/>
                <a:gd name="f293" fmla="*/ f238 1 f135"/>
                <a:gd name="f294" fmla="*/ f239 f125 1"/>
                <a:gd name="f295" fmla="*/ f240 f125 1"/>
                <a:gd name="f296" fmla="*/ f242 f126 1"/>
                <a:gd name="f297" fmla="*/ f241 f126 1"/>
                <a:gd name="f298" fmla="*/ f243 f125 1"/>
                <a:gd name="f299" fmla="*/ f244 f126 1"/>
                <a:gd name="f300" fmla="*/ f245 f125 1"/>
                <a:gd name="f301" fmla="*/ f246 f126 1"/>
                <a:gd name="f302" fmla="*/ f247 f125 1"/>
                <a:gd name="f303" fmla="*/ f248 f126 1"/>
                <a:gd name="f304" fmla="*/ f249 f125 1"/>
                <a:gd name="f305" fmla="*/ f250 f126 1"/>
                <a:gd name="f306" fmla="*/ f251 f125 1"/>
                <a:gd name="f307" fmla="*/ f252 f126 1"/>
                <a:gd name="f308" fmla="*/ f253 f125 1"/>
                <a:gd name="f309" fmla="*/ f254 f126 1"/>
                <a:gd name="f310" fmla="*/ f255 f125 1"/>
                <a:gd name="f311" fmla="*/ f256 f126 1"/>
                <a:gd name="f312" fmla="*/ f257 f126 1"/>
                <a:gd name="f313" fmla="*/ f258 f125 1"/>
                <a:gd name="f314" fmla="*/ f259 f126 1"/>
                <a:gd name="f315" fmla="*/ f260 f125 1"/>
                <a:gd name="f316" fmla="*/ f261 f126 1"/>
                <a:gd name="f317" fmla="*/ f262 f125 1"/>
                <a:gd name="f318" fmla="*/ f263 f126 1"/>
                <a:gd name="f319" fmla="*/ f264 f125 1"/>
                <a:gd name="f320" fmla="*/ f265 f126 1"/>
                <a:gd name="f321" fmla="*/ f266 f125 1"/>
                <a:gd name="f322" fmla="*/ f267 f126 1"/>
                <a:gd name="f323" fmla="*/ f268 f125 1"/>
                <a:gd name="f324" fmla="*/ f269 f126 1"/>
                <a:gd name="f325" fmla="*/ f270 f125 1"/>
                <a:gd name="f326" fmla="*/ f271 f126 1"/>
                <a:gd name="f327" fmla="*/ f272 f125 1"/>
                <a:gd name="f328" fmla="*/ f273 f126 1"/>
                <a:gd name="f329" fmla="*/ f274 f125 1"/>
                <a:gd name="f330" fmla="*/ f275 f126 1"/>
                <a:gd name="f331" fmla="*/ f276 f125 1"/>
                <a:gd name="f332" fmla="*/ f277 f126 1"/>
                <a:gd name="f333" fmla="*/ f278 f125 1"/>
                <a:gd name="f334" fmla="*/ f279 f126 1"/>
                <a:gd name="f335" fmla="*/ f280 f125 1"/>
                <a:gd name="f336" fmla="*/ f281 f126 1"/>
                <a:gd name="f337" fmla="*/ f282 f125 1"/>
                <a:gd name="f338" fmla="*/ f283 f126 1"/>
                <a:gd name="f339" fmla="*/ f284 f125 1"/>
                <a:gd name="f340" fmla="*/ f285 f126 1"/>
                <a:gd name="f341" fmla="*/ f286 f125 1"/>
                <a:gd name="f342" fmla="*/ f287 f125 1"/>
                <a:gd name="f343" fmla="*/ f288 f126 1"/>
                <a:gd name="f344" fmla="*/ f289 f125 1"/>
                <a:gd name="f345" fmla="*/ f290 f126 1"/>
                <a:gd name="f346" fmla="*/ f291 f125 1"/>
                <a:gd name="f347" fmla="*/ f292 f125 1"/>
                <a:gd name="f348" fmla="*/ f293 f126 1"/>
              </a:gdLst>
              <a:ahLst/>
              <a:cxnLst>
                <a:cxn ang="3cd4">
                  <a:pos x="hc" y="t"/>
                </a:cxn>
                <a:cxn ang="0">
                  <a:pos x="r" y="vc"/>
                </a:cxn>
                <a:cxn ang="cd4">
                  <a:pos x="hc" y="b"/>
                </a:cxn>
                <a:cxn ang="cd2">
                  <a:pos x="l" y="vc"/>
                </a:cxn>
                <a:cxn ang="f187">
                  <a:pos x="f298" y="f299"/>
                </a:cxn>
                <a:cxn ang="f187">
                  <a:pos x="f300" y="f301"/>
                </a:cxn>
                <a:cxn ang="f187">
                  <a:pos x="f302" y="f303"/>
                </a:cxn>
                <a:cxn ang="f187">
                  <a:pos x="f304" y="f305"/>
                </a:cxn>
                <a:cxn ang="f187">
                  <a:pos x="f306" y="f307"/>
                </a:cxn>
                <a:cxn ang="f187">
                  <a:pos x="f308" y="f309"/>
                </a:cxn>
                <a:cxn ang="f187">
                  <a:pos x="f310" y="f311"/>
                </a:cxn>
                <a:cxn ang="f187">
                  <a:pos x="f310" y="f312"/>
                </a:cxn>
                <a:cxn ang="f187">
                  <a:pos x="f313" y="f314"/>
                </a:cxn>
                <a:cxn ang="f187">
                  <a:pos x="f315" y="f316"/>
                </a:cxn>
                <a:cxn ang="f187">
                  <a:pos x="f317" y="f318"/>
                </a:cxn>
                <a:cxn ang="f187">
                  <a:pos x="f319" y="f320"/>
                </a:cxn>
                <a:cxn ang="f187">
                  <a:pos x="f321" y="f322"/>
                </a:cxn>
                <a:cxn ang="f187">
                  <a:pos x="f323" y="f324"/>
                </a:cxn>
                <a:cxn ang="f187">
                  <a:pos x="f325" y="f326"/>
                </a:cxn>
                <a:cxn ang="f187">
                  <a:pos x="f327" y="f328"/>
                </a:cxn>
                <a:cxn ang="f187">
                  <a:pos x="f329" y="f330"/>
                </a:cxn>
                <a:cxn ang="f187">
                  <a:pos x="f331" y="f332"/>
                </a:cxn>
                <a:cxn ang="f187">
                  <a:pos x="f333" y="f334"/>
                </a:cxn>
                <a:cxn ang="f187">
                  <a:pos x="f335" y="f336"/>
                </a:cxn>
                <a:cxn ang="f187">
                  <a:pos x="f337" y="f338"/>
                </a:cxn>
                <a:cxn ang="f187">
                  <a:pos x="f339" y="f340"/>
                </a:cxn>
                <a:cxn ang="f187">
                  <a:pos x="f341" y="f303"/>
                </a:cxn>
                <a:cxn ang="f187">
                  <a:pos x="f342" y="f343"/>
                </a:cxn>
                <a:cxn ang="f187">
                  <a:pos x="f344" y="f345"/>
                </a:cxn>
                <a:cxn ang="f187">
                  <a:pos x="f346" y="f318"/>
                </a:cxn>
                <a:cxn ang="f187">
                  <a:pos x="f347" y="f348"/>
                </a:cxn>
                <a:cxn ang="f187">
                  <a:pos x="f298" y="f299"/>
                </a:cxn>
              </a:cxnLst>
              <a:rect l="f294" t="f297" r="f295" b="f296"/>
              <a:pathLst>
                <a:path w="251" h="254">
                  <a:moveTo>
                    <a:pt x="f8" y="f9"/>
                  </a:moveTo>
                  <a:cubicBezTo>
                    <a:pt x="f10" y="f11"/>
                    <a:pt x="f12" y="f13"/>
                    <a:pt x="f14" y="f15"/>
                  </a:cubicBezTo>
                  <a:cubicBezTo>
                    <a:pt x="f16" y="f17"/>
                    <a:pt x="f16" y="f18"/>
                    <a:pt x="f19" y="f20"/>
                  </a:cubicBezTo>
                  <a:cubicBezTo>
                    <a:pt x="f21" y="f7"/>
                    <a:pt x="f8" y="f22"/>
                    <a:pt x="f23" y="f24"/>
                  </a:cubicBezTo>
                  <a:cubicBezTo>
                    <a:pt x="f25" y="f26"/>
                    <a:pt x="f27" y="f28"/>
                    <a:pt x="f29" y="f30"/>
                  </a:cubicBezTo>
                  <a:cubicBezTo>
                    <a:pt x="f31" y="f9"/>
                    <a:pt x="f32" y="f33"/>
                    <a:pt x="f34" y="f35"/>
                  </a:cubicBezTo>
                  <a:cubicBezTo>
                    <a:pt x="f36" y="f37"/>
                    <a:pt x="f38" y="f16"/>
                    <a:pt x="f39" y="f40"/>
                  </a:cubicBezTo>
                  <a:cubicBezTo>
                    <a:pt x="f39" y="f41"/>
                    <a:pt x="f39" y="f42"/>
                    <a:pt x="f39" y="f43"/>
                  </a:cubicBezTo>
                  <a:cubicBezTo>
                    <a:pt x="f44" y="f43"/>
                    <a:pt x="f23" y="f43"/>
                    <a:pt x="f45" y="f46"/>
                  </a:cubicBezTo>
                  <a:cubicBezTo>
                    <a:pt x="f38" y="f47"/>
                    <a:pt x="f48" y="f49"/>
                    <a:pt x="f50" y="f51"/>
                  </a:cubicBezTo>
                  <a:cubicBezTo>
                    <a:pt x="f52" y="f53"/>
                    <a:pt x="f54" y="f55"/>
                    <a:pt x="f56" y="f57"/>
                  </a:cubicBezTo>
                  <a:cubicBezTo>
                    <a:pt x="f58" y="f59"/>
                    <a:pt x="f60" y="f57"/>
                    <a:pt x="f61" y="f62"/>
                  </a:cubicBezTo>
                  <a:cubicBezTo>
                    <a:pt x="f5" y="f63"/>
                    <a:pt x="f64" y="f65"/>
                    <a:pt x="f64" y="f66"/>
                  </a:cubicBezTo>
                  <a:cubicBezTo>
                    <a:pt x="f67" y="f68"/>
                    <a:pt x="f60" y="f69"/>
                    <a:pt x="f70" y="f71"/>
                  </a:cubicBezTo>
                  <a:cubicBezTo>
                    <a:pt x="f72" y="f73"/>
                    <a:pt x="f74" y="f75"/>
                    <a:pt x="f32" y="f76"/>
                  </a:cubicBezTo>
                  <a:cubicBezTo>
                    <a:pt x="f47" y="f77"/>
                    <a:pt x="f8" y="f5"/>
                    <a:pt x="f78" y="f79"/>
                  </a:cubicBezTo>
                  <a:cubicBezTo>
                    <a:pt x="f12" y="f61"/>
                    <a:pt x="f66" y="f70"/>
                    <a:pt x="f80" y="f81"/>
                  </a:cubicBezTo>
                  <a:cubicBezTo>
                    <a:pt x="f37" y="f82"/>
                    <a:pt x="f83" y="f84"/>
                    <a:pt x="f85" y="f52"/>
                  </a:cubicBezTo>
                  <a:cubicBezTo>
                    <a:pt x="f86" y="f87"/>
                    <a:pt x="f86" y="f66"/>
                    <a:pt x="f88" y="f89"/>
                  </a:cubicBezTo>
                  <a:cubicBezTo>
                    <a:pt x="f88" y="f90"/>
                    <a:pt x="f91" y="f92"/>
                    <a:pt x="f93" y="f94"/>
                  </a:cubicBezTo>
                  <a:cubicBezTo>
                    <a:pt x="f95" y="f96"/>
                    <a:pt x="f97" y="f98"/>
                    <a:pt x="f99" y="f100"/>
                  </a:cubicBezTo>
                  <a:cubicBezTo>
                    <a:pt x="f101" y="f102"/>
                    <a:pt x="f6" y="f103"/>
                    <a:pt x="f101" y="f18"/>
                  </a:cubicBezTo>
                  <a:cubicBezTo>
                    <a:pt x="f99" y="f104"/>
                    <a:pt x="f95" y="f105"/>
                    <a:pt x="f106" y="f20"/>
                  </a:cubicBezTo>
                  <a:cubicBezTo>
                    <a:pt x="f107" y="f108"/>
                    <a:pt x="f109" y="f93"/>
                    <a:pt x="f110" y="f96"/>
                  </a:cubicBezTo>
                  <a:cubicBezTo>
                    <a:pt x="f111" y="f112"/>
                    <a:pt x="f113" y="f114"/>
                    <a:pt x="f115" y="f116"/>
                  </a:cubicBezTo>
                  <a:cubicBezTo>
                    <a:pt x="f117" y="f83"/>
                    <a:pt x="f89" y="f113"/>
                    <a:pt x="f118" y="f57"/>
                  </a:cubicBezTo>
                  <a:cubicBezTo>
                    <a:pt x="f55" y="f119"/>
                    <a:pt x="f66" y="f35"/>
                    <a:pt x="f120" y="f110"/>
                  </a:cubicBezTo>
                  <a:cubicBezTo>
                    <a:pt x="f121" y="f83"/>
                    <a:pt x="f122" y="f12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DA856D"/>
                </a:solidFill>
                <a:uFillTx/>
                <a:latin typeface="Arial"/>
                <a:ea typeface="Arial"/>
                <a:cs typeface="Arial"/>
              </a:endParaRPr>
            </a:p>
          </p:txBody>
        </p:sp>
        <p:sp>
          <p:nvSpPr>
            <p:cNvPr id="18" name="Freeform 6">
              <a:extLst>
                <a:ext uri="{FF2B5EF4-FFF2-40B4-BE49-F238E27FC236}">
                  <a16:creationId xmlns:a16="http://schemas.microsoft.com/office/drawing/2014/main" id="{39E3A9BA-FCFD-26FE-695E-53144B38406A}"/>
                </a:ext>
              </a:extLst>
            </p:cNvPr>
            <p:cNvSpPr/>
            <p:nvPr/>
          </p:nvSpPr>
          <p:spPr>
            <a:xfrm>
              <a:off x="6880229" y="2091662"/>
              <a:ext cx="696909" cy="696909"/>
            </a:xfrm>
            <a:custGeom>
              <a:avLst/>
              <a:gdLst>
                <a:gd name="f0" fmla="val 10800000"/>
                <a:gd name="f1" fmla="val 5400000"/>
                <a:gd name="f2" fmla="val 180"/>
                <a:gd name="f3" fmla="val w"/>
                <a:gd name="f4" fmla="val h"/>
                <a:gd name="f5" fmla="val 0"/>
                <a:gd name="f6" fmla="val 73"/>
                <a:gd name="f7" fmla="val 36"/>
                <a:gd name="f8" fmla="val 72"/>
                <a:gd name="f9" fmla="val 16"/>
                <a:gd name="f10" fmla="val 55"/>
                <a:gd name="f11" fmla="val 1"/>
                <a:gd name="f12" fmla="val 35"/>
                <a:gd name="f13" fmla="val 2"/>
                <a:gd name="f14" fmla="val 15"/>
                <a:gd name="f15" fmla="val 17"/>
                <a:gd name="f16" fmla="val 37"/>
                <a:gd name="f17" fmla="val 57"/>
                <a:gd name="f18" fmla="val 56"/>
                <a:gd name="f19" fmla="+- 0 0 -90"/>
                <a:gd name="f20" fmla="*/ f3 1 73"/>
                <a:gd name="f21" fmla="*/ f4 1 73"/>
                <a:gd name="f22" fmla="val f5"/>
                <a:gd name="f23" fmla="val f6"/>
                <a:gd name="f24" fmla="*/ f19 f0 1"/>
                <a:gd name="f25" fmla="+- f23 0 f22"/>
                <a:gd name="f26" fmla="*/ f24 1 f2"/>
                <a:gd name="f27" fmla="*/ f25 1 73"/>
                <a:gd name="f28" fmla="*/ 36 f25 1"/>
                <a:gd name="f29" fmla="*/ 72 f25 1"/>
                <a:gd name="f30" fmla="*/ 1 f25 1"/>
                <a:gd name="f31" fmla="*/ 35 f25 1"/>
                <a:gd name="f32" fmla="*/ 37 f25 1"/>
                <a:gd name="f33" fmla="*/ 0 f25 1"/>
                <a:gd name="f34" fmla="*/ 73 f25 1"/>
                <a:gd name="f35" fmla="+- f26 0 f1"/>
                <a:gd name="f36" fmla="*/ f28 1 73"/>
                <a:gd name="f37" fmla="*/ f29 1 73"/>
                <a:gd name="f38" fmla="*/ f30 1 73"/>
                <a:gd name="f39" fmla="*/ f31 1 73"/>
                <a:gd name="f40" fmla="*/ f32 1 73"/>
                <a:gd name="f41" fmla="*/ f33 1 73"/>
                <a:gd name="f42" fmla="*/ f34 1 73"/>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51 f20 1"/>
                <a:gd name="f63" fmla="*/ f45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73" h="73">
                  <a:moveTo>
                    <a:pt x="f7" y="f8"/>
                  </a:moveTo>
                  <a:cubicBezTo>
                    <a:pt x="f9" y="f8"/>
                    <a:pt x="f5" y="f10"/>
                    <a:pt x="f11" y="f12"/>
                  </a:cubicBezTo>
                  <a:cubicBezTo>
                    <a:pt x="f13" y="f14"/>
                    <a:pt x="f15" y="f5"/>
                    <a:pt x="f16" y="f5"/>
                  </a:cubicBezTo>
                  <a:cubicBezTo>
                    <a:pt x="f17" y="f11"/>
                    <a:pt x="f8" y="f9"/>
                    <a:pt x="f6" y="f7"/>
                  </a:cubicBezTo>
                  <a:cubicBezTo>
                    <a:pt x="f6" y="f18"/>
                    <a:pt x="f18" y="f6"/>
                    <a:pt x="f7"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DA856D"/>
                </a:solidFill>
                <a:uFillTx/>
                <a:latin typeface="Arial"/>
                <a:ea typeface="Arial"/>
                <a:cs typeface="Arial"/>
              </a:endParaRPr>
            </a:p>
          </p:txBody>
        </p:sp>
        <p:sp>
          <p:nvSpPr>
            <p:cNvPr id="19" name="Freeform 7">
              <a:extLst>
                <a:ext uri="{FF2B5EF4-FFF2-40B4-BE49-F238E27FC236}">
                  <a16:creationId xmlns:a16="http://schemas.microsoft.com/office/drawing/2014/main" id="{A8A0D972-11DA-8067-A58A-9CC4CC9D5A6B}"/>
                </a:ext>
              </a:extLst>
            </p:cNvPr>
            <p:cNvSpPr/>
            <p:nvPr/>
          </p:nvSpPr>
          <p:spPr>
            <a:xfrm>
              <a:off x="5764213" y="4201448"/>
              <a:ext cx="1096959" cy="1039809"/>
            </a:xfrm>
            <a:custGeom>
              <a:avLst/>
              <a:gdLst>
                <a:gd name="f0" fmla="val 10800000"/>
                <a:gd name="f1" fmla="val 5400000"/>
                <a:gd name="f2" fmla="val 180"/>
                <a:gd name="f3" fmla="val w"/>
                <a:gd name="f4" fmla="val h"/>
                <a:gd name="f5" fmla="val 0"/>
                <a:gd name="f6" fmla="val 115"/>
                <a:gd name="f7" fmla="val 109"/>
                <a:gd name="f8" fmla="val 97"/>
                <a:gd name="f9" fmla="val 103"/>
                <a:gd name="f10" fmla="val 3"/>
                <a:gd name="f11" fmla="val 108"/>
                <a:gd name="f12" fmla="val 5"/>
                <a:gd name="f13" fmla="val 8"/>
                <a:gd name="f14" fmla="val 95"/>
                <a:gd name="f15" fmla="val 39"/>
                <a:gd name="f16" fmla="val 76"/>
                <a:gd name="f17" fmla="val 68"/>
                <a:gd name="f18" fmla="val 56"/>
                <a:gd name="f19" fmla="val 98"/>
                <a:gd name="f20" fmla="val 51"/>
                <a:gd name="f21" fmla="val 105"/>
                <a:gd name="f22" fmla="val 2"/>
                <a:gd name="f23" fmla="val 102"/>
                <a:gd name="f24" fmla="val 100"/>
                <a:gd name="f25" fmla="val 93"/>
                <a:gd name="f26" fmla="val 88"/>
                <a:gd name="f27" fmla="val 86"/>
                <a:gd name="f28" fmla="val 85"/>
                <a:gd name="f29" fmla="val 10"/>
                <a:gd name="f30" fmla="val 41"/>
                <a:gd name="f31" fmla="val 94"/>
                <a:gd name="f32" fmla="val 71"/>
                <a:gd name="f33" fmla="val 64"/>
                <a:gd name="f34" fmla="val 74"/>
                <a:gd name="f35" fmla="val 34"/>
                <a:gd name="f36" fmla="val 18"/>
                <a:gd name="f37" fmla="+- 0 0 -90"/>
                <a:gd name="f38" fmla="*/ f3 1 115"/>
                <a:gd name="f39" fmla="*/ f4 1 109"/>
                <a:gd name="f40" fmla="val f5"/>
                <a:gd name="f41" fmla="val f6"/>
                <a:gd name="f42" fmla="val f7"/>
                <a:gd name="f43" fmla="*/ f37 f0 1"/>
                <a:gd name="f44" fmla="+- f42 0 f40"/>
                <a:gd name="f45" fmla="+- f41 0 f40"/>
                <a:gd name="f46" fmla="*/ f43 1 f2"/>
                <a:gd name="f47" fmla="*/ f45 1 115"/>
                <a:gd name="f48" fmla="*/ f44 1 109"/>
                <a:gd name="f49" fmla="*/ 97 f45 1"/>
                <a:gd name="f50" fmla="*/ 0 f44 1"/>
                <a:gd name="f51" fmla="*/ 115 f45 1"/>
                <a:gd name="f52" fmla="*/ 8 f44 1"/>
                <a:gd name="f53" fmla="*/ 56 f45 1"/>
                <a:gd name="f54" fmla="*/ 98 f44 1"/>
                <a:gd name="f55" fmla="*/ 2 f45 1"/>
                <a:gd name="f56" fmla="*/ 102 f44 1"/>
                <a:gd name="f57" fmla="*/ 3 f45 1"/>
                <a:gd name="f58" fmla="*/ 88 f44 1"/>
                <a:gd name="f59" fmla="*/ 10 f45 1"/>
                <a:gd name="f60" fmla="*/ 86 f44 1"/>
                <a:gd name="f61" fmla="*/ 64 f45 1"/>
                <a:gd name="f62" fmla="*/ 51 f44 1"/>
                <a:gd name="f63" fmla="+- f46 0 f1"/>
                <a:gd name="f64" fmla="*/ f49 1 115"/>
                <a:gd name="f65" fmla="*/ f50 1 109"/>
                <a:gd name="f66" fmla="*/ f51 1 115"/>
                <a:gd name="f67" fmla="*/ f52 1 109"/>
                <a:gd name="f68" fmla="*/ f53 1 115"/>
                <a:gd name="f69" fmla="*/ f54 1 109"/>
                <a:gd name="f70" fmla="*/ f55 1 115"/>
                <a:gd name="f71" fmla="*/ f56 1 109"/>
                <a:gd name="f72" fmla="*/ f57 1 115"/>
                <a:gd name="f73" fmla="*/ f58 1 109"/>
                <a:gd name="f74" fmla="*/ f59 1 115"/>
                <a:gd name="f75" fmla="*/ f60 1 109"/>
                <a:gd name="f76" fmla="*/ f61 1 115"/>
                <a:gd name="f77" fmla="*/ f62 1 109"/>
                <a:gd name="f78" fmla="*/ 0 1 f47"/>
                <a:gd name="f79" fmla="*/ f41 1 f47"/>
                <a:gd name="f80" fmla="*/ 0 1 f48"/>
                <a:gd name="f81" fmla="*/ f42 1 f48"/>
                <a:gd name="f82" fmla="*/ f64 1 f47"/>
                <a:gd name="f83" fmla="*/ f65 1 f48"/>
                <a:gd name="f84" fmla="*/ f66 1 f47"/>
                <a:gd name="f85" fmla="*/ f67 1 f48"/>
                <a:gd name="f86" fmla="*/ f68 1 f47"/>
                <a:gd name="f87" fmla="*/ f69 1 f48"/>
                <a:gd name="f88" fmla="*/ f70 1 f47"/>
                <a:gd name="f89" fmla="*/ f71 1 f48"/>
                <a:gd name="f90" fmla="*/ f72 1 f47"/>
                <a:gd name="f91" fmla="*/ f73 1 f48"/>
                <a:gd name="f92" fmla="*/ f74 1 f47"/>
                <a:gd name="f93" fmla="*/ f75 1 f48"/>
                <a:gd name="f94" fmla="*/ f76 1 f47"/>
                <a:gd name="f95" fmla="*/ f77 1 f48"/>
                <a:gd name="f96" fmla="*/ f78 f38 1"/>
                <a:gd name="f97" fmla="*/ f79 f38 1"/>
                <a:gd name="f98" fmla="*/ f81 f39 1"/>
                <a:gd name="f99" fmla="*/ f80 f39 1"/>
                <a:gd name="f100" fmla="*/ f82 f38 1"/>
                <a:gd name="f101" fmla="*/ f83 f39 1"/>
                <a:gd name="f102" fmla="*/ f84 f38 1"/>
                <a:gd name="f103" fmla="*/ f85 f39 1"/>
                <a:gd name="f104" fmla="*/ f86 f38 1"/>
                <a:gd name="f105" fmla="*/ f87 f39 1"/>
                <a:gd name="f106" fmla="*/ f88 f38 1"/>
                <a:gd name="f107" fmla="*/ f89 f39 1"/>
                <a:gd name="f108" fmla="*/ f90 f38 1"/>
                <a:gd name="f109" fmla="*/ f91 f39 1"/>
                <a:gd name="f110" fmla="*/ f92 f38 1"/>
                <a:gd name="f111" fmla="*/ f93 f39 1"/>
                <a:gd name="f112" fmla="*/ f94 f38 1"/>
                <a:gd name="f113" fmla="*/ f95 f39 1"/>
              </a:gdLst>
              <a:ahLst/>
              <a:cxnLst>
                <a:cxn ang="3cd4">
                  <a:pos x="hc" y="t"/>
                </a:cxn>
                <a:cxn ang="0">
                  <a:pos x="r" y="vc"/>
                </a:cxn>
                <a:cxn ang="cd4">
                  <a:pos x="hc" y="b"/>
                </a:cxn>
                <a:cxn ang="cd2">
                  <a:pos x="l" y="vc"/>
                </a:cxn>
                <a:cxn ang="f63">
                  <a:pos x="f100" y="f101"/>
                </a:cxn>
                <a:cxn ang="f63">
                  <a:pos x="f102" y="f103"/>
                </a:cxn>
                <a:cxn ang="f63">
                  <a:pos x="f104" y="f105"/>
                </a:cxn>
                <a:cxn ang="f63">
                  <a:pos x="f106" y="f107"/>
                </a:cxn>
                <a:cxn ang="f63">
                  <a:pos x="f108" y="f109"/>
                </a:cxn>
                <a:cxn ang="f63">
                  <a:pos x="f110" y="f111"/>
                </a:cxn>
                <a:cxn ang="f63">
                  <a:pos x="f112" y="f113"/>
                </a:cxn>
                <a:cxn ang="f63">
                  <a:pos x="f100" y="f101"/>
                </a:cxn>
              </a:cxnLst>
              <a:rect l="f96" t="f99" r="f97" b="f98"/>
              <a:pathLst>
                <a:path w="115" h="109">
                  <a:moveTo>
                    <a:pt x="f8" y="f5"/>
                  </a:moveTo>
                  <a:cubicBezTo>
                    <a:pt x="f9" y="f10"/>
                    <a:pt x="f11" y="f12"/>
                    <a:pt x="f6" y="f13"/>
                  </a:cubicBezTo>
                  <a:cubicBezTo>
                    <a:pt x="f14" y="f15"/>
                    <a:pt x="f16" y="f17"/>
                    <a:pt x="f18" y="f19"/>
                  </a:cubicBezTo>
                  <a:cubicBezTo>
                    <a:pt x="f20" y="f21"/>
                    <a:pt x="f13" y="f7"/>
                    <a:pt x="f22" y="f23"/>
                  </a:cubicBezTo>
                  <a:cubicBezTo>
                    <a:pt x="f5" y="f24"/>
                    <a:pt x="f22" y="f25"/>
                    <a:pt x="f10" y="f26"/>
                  </a:cubicBezTo>
                  <a:cubicBezTo>
                    <a:pt x="f10" y="f27"/>
                    <a:pt x="f13" y="f28"/>
                    <a:pt x="f29" y="f27"/>
                  </a:cubicBezTo>
                  <a:cubicBezTo>
                    <a:pt x="f30" y="f31"/>
                    <a:pt x="f20" y="f32"/>
                    <a:pt x="f33" y="f20"/>
                  </a:cubicBezTo>
                  <a:cubicBezTo>
                    <a:pt x="f34" y="f35"/>
                    <a:pt x="f27" y="f3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DA856D"/>
                </a:solidFill>
                <a:uFillTx/>
                <a:latin typeface="Arial"/>
                <a:ea typeface="Arial"/>
                <a:cs typeface="Arial"/>
              </a:endParaRPr>
            </a:p>
          </p:txBody>
        </p:sp>
        <p:sp>
          <p:nvSpPr>
            <p:cNvPr id="20" name="Freeform 8">
              <a:extLst>
                <a:ext uri="{FF2B5EF4-FFF2-40B4-BE49-F238E27FC236}">
                  <a16:creationId xmlns:a16="http://schemas.microsoft.com/office/drawing/2014/main" id="{E96F8BD5-BF8E-FA80-C39F-115A2372A792}"/>
                </a:ext>
              </a:extLst>
            </p:cNvPr>
            <p:cNvSpPr/>
            <p:nvPr/>
          </p:nvSpPr>
          <p:spPr>
            <a:xfrm>
              <a:off x="7367585" y="5079336"/>
              <a:ext cx="696909" cy="371475"/>
            </a:xfrm>
            <a:custGeom>
              <a:avLst/>
              <a:gdLst>
                <a:gd name="f0" fmla="val 10800000"/>
                <a:gd name="f1" fmla="val 5400000"/>
                <a:gd name="f2" fmla="val 180"/>
                <a:gd name="f3" fmla="val w"/>
                <a:gd name="f4" fmla="val h"/>
                <a:gd name="f5" fmla="val 0"/>
                <a:gd name="f6" fmla="val 73"/>
                <a:gd name="f7" fmla="val 39"/>
                <a:gd name="f8" fmla="val 41"/>
                <a:gd name="f9" fmla="val 28"/>
                <a:gd name="f10" fmla="val 32"/>
                <a:gd name="f11" fmla="val 14"/>
                <a:gd name="f12" fmla="val 27"/>
                <a:gd name="f13" fmla="val 3"/>
                <a:gd name="f14" fmla="val 19"/>
                <a:gd name="f15" fmla="val 17"/>
                <a:gd name="f16" fmla="val 6"/>
                <a:gd name="f17" fmla="val 8"/>
                <a:gd name="f18" fmla="val 2"/>
                <a:gd name="f19" fmla="val 13"/>
                <a:gd name="f20" fmla="val 18"/>
                <a:gd name="f21" fmla="val 26"/>
                <a:gd name="f22" fmla="val 10"/>
                <a:gd name="f23" fmla="val 34"/>
                <a:gd name="f24" fmla="val 12"/>
                <a:gd name="f25" fmla="val 42"/>
                <a:gd name="f26" fmla="val 52"/>
                <a:gd name="f27" fmla="val 69"/>
                <a:gd name="f28" fmla="val 72"/>
                <a:gd name="f29" fmla="val 25"/>
                <a:gd name="f30" fmla="val 54"/>
                <a:gd name="f31" fmla="val 33"/>
                <a:gd name="f32" fmla="+- 0 0 -90"/>
                <a:gd name="f33" fmla="*/ f3 1 73"/>
                <a:gd name="f34" fmla="*/ f4 1 39"/>
                <a:gd name="f35" fmla="val f5"/>
                <a:gd name="f36" fmla="val f6"/>
                <a:gd name="f37" fmla="val f7"/>
                <a:gd name="f38" fmla="*/ f32 f0 1"/>
                <a:gd name="f39" fmla="+- f37 0 f35"/>
                <a:gd name="f40" fmla="+- f36 0 f35"/>
                <a:gd name="f41" fmla="*/ f38 1 f2"/>
                <a:gd name="f42" fmla="*/ f40 1 73"/>
                <a:gd name="f43" fmla="*/ f39 1 39"/>
                <a:gd name="f44" fmla="*/ 41 f40 1"/>
                <a:gd name="f45" fmla="*/ 39 f39 1"/>
                <a:gd name="f46" fmla="*/ 3 f40 1"/>
                <a:gd name="f47" fmla="*/ 19 f39 1"/>
                <a:gd name="f48" fmla="*/ 0 f39 1"/>
                <a:gd name="f49" fmla="*/ 18 f40 1"/>
                <a:gd name="f50" fmla="*/ 8 f39 1"/>
                <a:gd name="f51" fmla="*/ 42 f40 1"/>
                <a:gd name="f52" fmla="*/ 14 f39 1"/>
                <a:gd name="f53" fmla="*/ 72 f40 1"/>
                <a:gd name="f54" fmla="*/ 25 f39 1"/>
                <a:gd name="f55" fmla="+- f41 0 f1"/>
                <a:gd name="f56" fmla="*/ f44 1 73"/>
                <a:gd name="f57" fmla="*/ f45 1 39"/>
                <a:gd name="f58" fmla="*/ f46 1 73"/>
                <a:gd name="f59" fmla="*/ f47 1 39"/>
                <a:gd name="f60" fmla="*/ f48 1 39"/>
                <a:gd name="f61" fmla="*/ f49 1 73"/>
                <a:gd name="f62" fmla="*/ f50 1 39"/>
                <a:gd name="f63" fmla="*/ f51 1 73"/>
                <a:gd name="f64" fmla="*/ f52 1 39"/>
                <a:gd name="f65" fmla="*/ f53 1 73"/>
                <a:gd name="f66" fmla="*/ f54 1 39"/>
                <a:gd name="f67" fmla="*/ 0 1 f42"/>
                <a:gd name="f68" fmla="*/ f36 1 f42"/>
                <a:gd name="f69" fmla="*/ 0 1 f43"/>
                <a:gd name="f70" fmla="*/ f37 1 f43"/>
                <a:gd name="f71" fmla="*/ f56 1 f42"/>
                <a:gd name="f72" fmla="*/ f57 1 f43"/>
                <a:gd name="f73" fmla="*/ f58 1 f42"/>
                <a:gd name="f74" fmla="*/ f59 1 f43"/>
                <a:gd name="f75" fmla="*/ f60 1 f43"/>
                <a:gd name="f76" fmla="*/ f61 1 f42"/>
                <a:gd name="f77" fmla="*/ f62 1 f43"/>
                <a:gd name="f78" fmla="*/ f63 1 f42"/>
                <a:gd name="f79" fmla="*/ f64 1 f43"/>
                <a:gd name="f80" fmla="*/ f65 1 f42"/>
                <a:gd name="f81" fmla="*/ f66 1 f43"/>
                <a:gd name="f82" fmla="*/ f67 f33 1"/>
                <a:gd name="f83" fmla="*/ f68 f33 1"/>
                <a:gd name="f84" fmla="*/ f70 f34 1"/>
                <a:gd name="f85" fmla="*/ f69 f34 1"/>
                <a:gd name="f86" fmla="*/ f71 f33 1"/>
                <a:gd name="f87" fmla="*/ f72 f34 1"/>
                <a:gd name="f88" fmla="*/ f73 f33 1"/>
                <a:gd name="f89" fmla="*/ f74 f34 1"/>
                <a:gd name="f90" fmla="*/ f75 f34 1"/>
                <a:gd name="f91" fmla="*/ f76 f33 1"/>
                <a:gd name="f92" fmla="*/ f77 f34 1"/>
                <a:gd name="f93" fmla="*/ f78 f33 1"/>
                <a:gd name="f94" fmla="*/ f79 f34 1"/>
                <a:gd name="f95" fmla="*/ f80 f33 1"/>
                <a:gd name="f96" fmla="*/ f81 f34 1"/>
              </a:gdLst>
              <a:ahLst/>
              <a:cxnLst>
                <a:cxn ang="3cd4">
                  <a:pos x="hc" y="t"/>
                </a:cxn>
                <a:cxn ang="0">
                  <a:pos x="r" y="vc"/>
                </a:cxn>
                <a:cxn ang="cd4">
                  <a:pos x="hc" y="b"/>
                </a:cxn>
                <a:cxn ang="cd2">
                  <a:pos x="l" y="vc"/>
                </a:cxn>
                <a:cxn ang="f55">
                  <a:pos x="f86" y="f87"/>
                </a:cxn>
                <a:cxn ang="f55">
                  <a:pos x="f88" y="f89"/>
                </a:cxn>
                <a:cxn ang="f55">
                  <a:pos x="f88" y="f90"/>
                </a:cxn>
                <a:cxn ang="f55">
                  <a:pos x="f91" y="f92"/>
                </a:cxn>
                <a:cxn ang="f55">
                  <a:pos x="f93" y="f94"/>
                </a:cxn>
                <a:cxn ang="f55">
                  <a:pos x="f95" y="f96"/>
                </a:cxn>
                <a:cxn ang="f55">
                  <a:pos x="f86" y="f87"/>
                </a:cxn>
              </a:cxnLst>
              <a:rect l="f82" t="f85" r="f83" b="f84"/>
              <a:pathLst>
                <a:path w="73" h="39">
                  <a:moveTo>
                    <a:pt x="f8" y="f7"/>
                  </a:moveTo>
                  <a:cubicBezTo>
                    <a:pt x="f9" y="f10"/>
                    <a:pt x="f11" y="f12"/>
                    <a:pt x="f13" y="f14"/>
                  </a:cubicBezTo>
                  <a:cubicBezTo>
                    <a:pt x="f5" y="f15"/>
                    <a:pt x="f13" y="f16"/>
                    <a:pt x="f13" y="f5"/>
                  </a:cubicBezTo>
                  <a:cubicBezTo>
                    <a:pt x="f17" y="f18"/>
                    <a:pt x="f19" y="f16"/>
                    <a:pt x="f20" y="f17"/>
                  </a:cubicBezTo>
                  <a:cubicBezTo>
                    <a:pt x="f21" y="f22"/>
                    <a:pt x="f23" y="f24"/>
                    <a:pt x="f25" y="f11"/>
                  </a:cubicBezTo>
                  <a:cubicBezTo>
                    <a:pt x="f26" y="f15"/>
                    <a:pt x="f27" y="f16"/>
                    <a:pt x="f28" y="f29"/>
                  </a:cubicBezTo>
                  <a:cubicBezTo>
                    <a:pt x="f6" y="f12"/>
                    <a:pt x="f30" y="f31"/>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DA856D"/>
                </a:solidFill>
                <a:uFillTx/>
                <a:latin typeface="Arial"/>
                <a:ea typeface="Arial"/>
                <a:cs typeface="Arial"/>
              </a:endParaRPr>
            </a:p>
          </p:txBody>
        </p:sp>
        <p:sp>
          <p:nvSpPr>
            <p:cNvPr id="21" name="Freeform 9">
              <a:extLst>
                <a:ext uri="{FF2B5EF4-FFF2-40B4-BE49-F238E27FC236}">
                  <a16:creationId xmlns:a16="http://schemas.microsoft.com/office/drawing/2014/main" id="{5B70586A-BBE8-62FF-4D16-1255888CE4BF}"/>
                </a:ext>
              </a:extLst>
            </p:cNvPr>
            <p:cNvSpPr/>
            <p:nvPr/>
          </p:nvSpPr>
          <p:spPr>
            <a:xfrm>
              <a:off x="8464555" y="5058698"/>
              <a:ext cx="687391" cy="354009"/>
            </a:xfrm>
            <a:custGeom>
              <a:avLst/>
              <a:gdLst>
                <a:gd name="f0" fmla="val 10800000"/>
                <a:gd name="f1" fmla="val 5400000"/>
                <a:gd name="f2" fmla="val 180"/>
                <a:gd name="f3" fmla="val w"/>
                <a:gd name="f4" fmla="val h"/>
                <a:gd name="f5" fmla="val 0"/>
                <a:gd name="f6" fmla="val 72"/>
                <a:gd name="f7" fmla="val 37"/>
                <a:gd name="f8" fmla="val 43"/>
                <a:gd name="f9" fmla="val 26"/>
                <a:gd name="f10" fmla="val 35"/>
                <a:gd name="f11" fmla="val 9"/>
                <a:gd name="f12" fmla="val 36"/>
                <a:gd name="f13" fmla="val 2"/>
                <a:gd name="f14" fmla="val 17"/>
                <a:gd name="f15" fmla="val 13"/>
                <a:gd name="f16" fmla="val 4"/>
                <a:gd name="f17" fmla="val 6"/>
                <a:gd name="f18" fmla="val 5"/>
                <a:gd name="f19" fmla="val 3"/>
                <a:gd name="f20" fmla="val 18"/>
                <a:gd name="f21" fmla="val 8"/>
                <a:gd name="f22" fmla="val 21"/>
                <a:gd name="f23" fmla="val 23"/>
                <a:gd name="f24" fmla="val 33"/>
                <a:gd name="f25" fmla="val 16"/>
                <a:gd name="f26" fmla="val 42"/>
                <a:gd name="f27" fmla="val 19"/>
                <a:gd name="f28" fmla="val 52"/>
                <a:gd name="f29" fmla="val 22"/>
                <a:gd name="f30" fmla="val 66"/>
                <a:gd name="f31" fmla="val 10"/>
                <a:gd name="f32" fmla="val 27"/>
                <a:gd name="f33" fmla="val 62"/>
                <a:gd name="f34" fmla="val 31"/>
                <a:gd name="f35" fmla="val 53"/>
                <a:gd name="f36" fmla="val 34"/>
                <a:gd name="f37" fmla="+- 0 0 -90"/>
                <a:gd name="f38" fmla="*/ f3 1 72"/>
                <a:gd name="f39" fmla="*/ f4 1 37"/>
                <a:gd name="f40" fmla="val f5"/>
                <a:gd name="f41" fmla="val f6"/>
                <a:gd name="f42" fmla="val f7"/>
                <a:gd name="f43" fmla="*/ f37 f0 1"/>
                <a:gd name="f44" fmla="+- f42 0 f40"/>
                <a:gd name="f45" fmla="+- f41 0 f40"/>
                <a:gd name="f46" fmla="*/ f43 1 f2"/>
                <a:gd name="f47" fmla="*/ f45 1 72"/>
                <a:gd name="f48" fmla="*/ f44 1 37"/>
                <a:gd name="f49" fmla="*/ 43 f45 1"/>
                <a:gd name="f50" fmla="*/ 37 f44 1"/>
                <a:gd name="f51" fmla="*/ 2 f45 1"/>
                <a:gd name="f52" fmla="*/ 17 f44 1"/>
                <a:gd name="f53" fmla="*/ 5 f45 1"/>
                <a:gd name="f54" fmla="*/ 0 f44 1"/>
                <a:gd name="f55" fmla="*/ 18 f45 1"/>
                <a:gd name="f56" fmla="*/ 8 f44 1"/>
                <a:gd name="f57" fmla="*/ 42 f45 1"/>
                <a:gd name="f58" fmla="*/ 19 f44 1"/>
                <a:gd name="f59" fmla="*/ 72 f45 1"/>
                <a:gd name="f60" fmla="*/ 27 f44 1"/>
                <a:gd name="f61" fmla="+- f46 0 f1"/>
                <a:gd name="f62" fmla="*/ f49 1 72"/>
                <a:gd name="f63" fmla="*/ f50 1 37"/>
                <a:gd name="f64" fmla="*/ f51 1 72"/>
                <a:gd name="f65" fmla="*/ f52 1 37"/>
                <a:gd name="f66" fmla="*/ f53 1 72"/>
                <a:gd name="f67" fmla="*/ f54 1 37"/>
                <a:gd name="f68" fmla="*/ f55 1 72"/>
                <a:gd name="f69" fmla="*/ f56 1 37"/>
                <a:gd name="f70" fmla="*/ f57 1 72"/>
                <a:gd name="f71" fmla="*/ f58 1 37"/>
                <a:gd name="f72" fmla="*/ f59 1 72"/>
                <a:gd name="f73" fmla="*/ f60 1 37"/>
                <a:gd name="f74" fmla="*/ 0 1 f47"/>
                <a:gd name="f75" fmla="*/ f41 1 f47"/>
                <a:gd name="f76" fmla="*/ 0 1 f48"/>
                <a:gd name="f77" fmla="*/ f42 1 f48"/>
                <a:gd name="f78" fmla="*/ f62 1 f47"/>
                <a:gd name="f79" fmla="*/ f63 1 f48"/>
                <a:gd name="f80" fmla="*/ f64 1 f47"/>
                <a:gd name="f81" fmla="*/ f65 1 f48"/>
                <a:gd name="f82" fmla="*/ f66 1 f47"/>
                <a:gd name="f83" fmla="*/ f67 1 f48"/>
                <a:gd name="f84" fmla="*/ f68 1 f47"/>
                <a:gd name="f85" fmla="*/ f69 1 f48"/>
                <a:gd name="f86" fmla="*/ f70 1 f47"/>
                <a:gd name="f87" fmla="*/ f71 1 f48"/>
                <a:gd name="f88" fmla="*/ f72 1 f47"/>
                <a:gd name="f89" fmla="*/ f73 1 f48"/>
                <a:gd name="f90" fmla="*/ f74 f38 1"/>
                <a:gd name="f91" fmla="*/ f75 f38 1"/>
                <a:gd name="f92" fmla="*/ f77 f39 1"/>
                <a:gd name="f93" fmla="*/ f76 f39 1"/>
                <a:gd name="f94" fmla="*/ f78 f38 1"/>
                <a:gd name="f95" fmla="*/ f79 f39 1"/>
                <a:gd name="f96" fmla="*/ f80 f38 1"/>
                <a:gd name="f97" fmla="*/ f81 f39 1"/>
                <a:gd name="f98" fmla="*/ f82 f38 1"/>
                <a:gd name="f99" fmla="*/ f83 f39 1"/>
                <a:gd name="f100" fmla="*/ f84 f38 1"/>
                <a:gd name="f101" fmla="*/ f85 f39 1"/>
                <a:gd name="f102" fmla="*/ f86 f38 1"/>
                <a:gd name="f103" fmla="*/ f87 f39 1"/>
                <a:gd name="f104" fmla="*/ f88 f38 1"/>
                <a:gd name="f105" fmla="*/ f89 f39 1"/>
              </a:gdLst>
              <a:ahLst/>
              <a:cxnLst>
                <a:cxn ang="3cd4">
                  <a:pos x="hc" y="t"/>
                </a:cxn>
                <a:cxn ang="0">
                  <a:pos x="r" y="vc"/>
                </a:cxn>
                <a:cxn ang="cd4">
                  <a:pos x="hc" y="b"/>
                </a:cxn>
                <a:cxn ang="cd2">
                  <a:pos x="l" y="vc"/>
                </a:cxn>
                <a:cxn ang="f61">
                  <a:pos x="f94" y="f95"/>
                </a:cxn>
                <a:cxn ang="f61">
                  <a:pos x="f96" y="f97"/>
                </a:cxn>
                <a:cxn ang="f61">
                  <a:pos x="f98" y="f99"/>
                </a:cxn>
                <a:cxn ang="f61">
                  <a:pos x="f100" y="f101"/>
                </a:cxn>
                <a:cxn ang="f61">
                  <a:pos x="f102" y="f103"/>
                </a:cxn>
                <a:cxn ang="f61">
                  <a:pos x="f104" y="f105"/>
                </a:cxn>
                <a:cxn ang="f61">
                  <a:pos x="f94" y="f95"/>
                </a:cxn>
              </a:cxnLst>
              <a:rect l="f90" t="f93" r="f91" b="f92"/>
              <a:pathLst>
                <a:path w="72" h="37">
                  <a:moveTo>
                    <a:pt x="f8" y="f7"/>
                  </a:moveTo>
                  <a:cubicBezTo>
                    <a:pt x="f9" y="f10"/>
                    <a:pt x="f11" y="f12"/>
                    <a:pt x="f13" y="f14"/>
                  </a:cubicBezTo>
                  <a:cubicBezTo>
                    <a:pt x="f5" y="f15"/>
                    <a:pt x="f16" y="f17"/>
                    <a:pt x="f18" y="f5"/>
                  </a:cubicBezTo>
                  <a:cubicBezTo>
                    <a:pt x="f11" y="f19"/>
                    <a:pt x="f14" y="f16"/>
                    <a:pt x="f20" y="f21"/>
                  </a:cubicBezTo>
                  <a:cubicBezTo>
                    <a:pt x="f22" y="f23"/>
                    <a:pt x="f24" y="f25"/>
                    <a:pt x="f26" y="f27"/>
                  </a:cubicBezTo>
                  <a:cubicBezTo>
                    <a:pt x="f28" y="f29"/>
                    <a:pt x="f30" y="f31"/>
                    <a:pt x="f6" y="f32"/>
                  </a:cubicBezTo>
                  <a:cubicBezTo>
                    <a:pt x="f33" y="f34"/>
                    <a:pt x="f35" y="f36"/>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DA856D"/>
                </a:solidFill>
                <a:uFillTx/>
                <a:latin typeface="Arial"/>
                <a:ea typeface="Arial"/>
                <a:cs typeface="Arial"/>
              </a:endParaRPr>
            </a:p>
          </p:txBody>
        </p:sp>
        <p:sp>
          <p:nvSpPr>
            <p:cNvPr id="22" name="Diagrama de flujo: disco magnético 27">
              <a:extLst>
                <a:ext uri="{FF2B5EF4-FFF2-40B4-BE49-F238E27FC236}">
                  <a16:creationId xmlns:a16="http://schemas.microsoft.com/office/drawing/2014/main" id="{A07B5327-2306-E422-61A3-7612B961FACA}"/>
                </a:ext>
              </a:extLst>
            </p:cNvPr>
            <p:cNvSpPr/>
            <p:nvPr/>
          </p:nvSpPr>
          <p:spPr>
            <a:xfrm>
              <a:off x="5069049" y="5399870"/>
              <a:ext cx="400242" cy="150702"/>
            </a:xfrm>
            <a:custGeom>
              <a:avLst/>
              <a:gdLst>
                <a:gd name="f0" fmla="val 10800000"/>
                <a:gd name="f1" fmla="val 5400000"/>
                <a:gd name="f2" fmla="val 180"/>
                <a:gd name="f3" fmla="val w"/>
                <a:gd name="f4" fmla="val h"/>
                <a:gd name="f5" fmla="val 0"/>
                <a:gd name="f6" fmla="val 400243"/>
                <a:gd name="f7" fmla="val 150704"/>
                <a:gd name="f8" fmla="val 25117"/>
                <a:gd name="f9" fmla="val 200122"/>
                <a:gd name="f10" fmla="val 125587"/>
                <a:gd name="f11" fmla="+- 0 0 -360"/>
                <a:gd name="f12" fmla="+- 0 0 -270"/>
                <a:gd name="f13" fmla="+- 0 0 -180"/>
                <a:gd name="f14" fmla="+- 0 0 -90"/>
                <a:gd name="f15" fmla="*/ f3 1 400243"/>
                <a:gd name="f16" fmla="*/ f4 1 150704"/>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400243"/>
                <a:gd name="f31" fmla="*/ f24 1 150704"/>
                <a:gd name="f32" fmla="+- f26 0 f1"/>
                <a:gd name="f33" fmla="+- f27 0 f1"/>
                <a:gd name="f34" fmla="+- f28 0 f1"/>
                <a:gd name="f35" fmla="+- f29 0 f1"/>
                <a:gd name="f36" fmla="*/ 200122 1 f30"/>
                <a:gd name="f37" fmla="*/ 50235 1 f31"/>
                <a:gd name="f38" fmla="*/ 0 1 f31"/>
                <a:gd name="f39" fmla="*/ 0 1 f30"/>
                <a:gd name="f40" fmla="*/ 75352 1 f31"/>
                <a:gd name="f41" fmla="*/ 150704 1 f31"/>
                <a:gd name="f42" fmla="*/ 400243 1 f30"/>
                <a:gd name="f43" fmla="*/ 125587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400243" h="150704" stroke="0">
                  <a:moveTo>
                    <a:pt x="f5" y="f8"/>
                  </a:moveTo>
                  <a:arcTo wR="f9" hR="f8" stAng="f0" swAng="f0"/>
                  <a:lnTo>
                    <a:pt x="f6" y="f10"/>
                  </a:lnTo>
                  <a:arcTo wR="f9" hR="f8" stAng="f5" swAng="f0"/>
                  <a:close/>
                </a:path>
                <a:path w="400243" h="150704" fill="none">
                  <a:moveTo>
                    <a:pt x="f6" y="f8"/>
                  </a:moveTo>
                  <a:arcTo wR="f9" hR="f8" stAng="f5" swAng="f0"/>
                </a:path>
                <a:path w="400243" h="150704" fill="none">
                  <a:moveTo>
                    <a:pt x="f5" y="f8"/>
                  </a:moveTo>
                  <a:arcTo wR="f9" hR="f8" stAng="f0" swAng="f0"/>
                  <a:lnTo>
                    <a:pt x="f6" y="f10"/>
                  </a:lnTo>
                  <a:arcTo wR="f9" hR="f8" stAng="f5" swAng="f0"/>
                  <a:close/>
                </a:path>
              </a:pathLst>
            </a:custGeom>
            <a:solidFill>
              <a:srgbClr val="DA856D"/>
            </a:solidFill>
            <a:ln w="25402" cap="flat">
              <a:solidFill>
                <a:srgbClr val="F7E5E1"/>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F80A5D2D-0C2D-52C8-4350-130E21CC6AC4}"/>
              </a:ext>
            </a:extLst>
          </p:cNvPr>
          <p:cNvSpPr txBox="1">
            <a:spLocks noGrp="1"/>
          </p:cNvSpPr>
          <p:nvPr>
            <p:ph type="title"/>
          </p:nvPr>
        </p:nvSpPr>
        <p:spPr>
          <a:xfrm>
            <a:off x="170608" y="328287"/>
            <a:ext cx="3756794" cy="763597"/>
          </a:xfrm>
        </p:spPr>
        <p:txBody>
          <a:bodyPr lIns="121898" tIns="121898" rIns="121898" bIns="121898"/>
          <a:lstStyle/>
          <a:p>
            <a:pPr lvl="0"/>
            <a:r>
              <a:rPr lang="en-US" b="1">
                <a:solidFill>
                  <a:srgbClr val="E9B6A7"/>
                </a:solidFill>
              </a:rPr>
              <a:t>RESOURCES</a:t>
            </a:r>
          </a:p>
        </p:txBody>
      </p:sp>
      <p:sp>
        <p:nvSpPr>
          <p:cNvPr id="3" name="Freeform 5">
            <a:extLst>
              <a:ext uri="{FF2B5EF4-FFF2-40B4-BE49-F238E27FC236}">
                <a16:creationId xmlns:a16="http://schemas.microsoft.com/office/drawing/2014/main" id="{064319A5-982C-C79B-DC16-F801A9D60432}"/>
              </a:ext>
            </a:extLst>
          </p:cNvPr>
          <p:cNvSpPr/>
          <p:nvPr/>
        </p:nvSpPr>
        <p:spPr>
          <a:xfrm>
            <a:off x="873123" y="1458916"/>
            <a:ext cx="1250954" cy="1193804"/>
          </a:xfrm>
          <a:custGeom>
            <a:avLst/>
            <a:gdLst>
              <a:gd name="f0" fmla="val 10800000"/>
              <a:gd name="f1" fmla="val 5400000"/>
              <a:gd name="f2" fmla="val 360"/>
              <a:gd name="f3" fmla="val 180"/>
              <a:gd name="f4" fmla="val w"/>
              <a:gd name="f5" fmla="val h"/>
              <a:gd name="f6" fmla="val 0"/>
              <a:gd name="f7" fmla="val 393"/>
              <a:gd name="f8" fmla="val 375"/>
              <a:gd name="f9" fmla="val 6"/>
              <a:gd name="f10" fmla="val 1"/>
              <a:gd name="f11" fmla="val 10"/>
              <a:gd name="f12" fmla="val 11"/>
              <a:gd name="f13" fmla="val 13"/>
              <a:gd name="f14" fmla="val 23"/>
              <a:gd name="f15" fmla="val 81"/>
              <a:gd name="f16" fmla="val 45"/>
              <a:gd name="f17" fmla="val 149"/>
              <a:gd name="f18" fmla="val 67"/>
              <a:gd name="f19" fmla="val 217"/>
              <a:gd name="f20" fmla="val 73"/>
              <a:gd name="f21" fmla="val 233"/>
              <a:gd name="f22" fmla="val 249"/>
              <a:gd name="f23" fmla="val 88"/>
              <a:gd name="f24" fmla="val 265"/>
              <a:gd name="f25" fmla="val 92"/>
              <a:gd name="f26" fmla="val 274"/>
              <a:gd name="f27" fmla="val 98"/>
              <a:gd name="f28" fmla="val 280"/>
              <a:gd name="f29" fmla="val 109"/>
              <a:gd name="f30" fmla="val 281"/>
              <a:gd name="f31" fmla="val 139"/>
              <a:gd name="f32" fmla="val 282"/>
              <a:gd name="f33" fmla="val 168"/>
              <a:gd name="f34" fmla="val 283"/>
              <a:gd name="f35" fmla="val 198"/>
              <a:gd name="f36" fmla="val 286"/>
              <a:gd name="f37" fmla="val 223"/>
              <a:gd name="f38" fmla="val 288"/>
              <a:gd name="f39" fmla="val 247"/>
              <a:gd name="f40" fmla="val 294"/>
              <a:gd name="f41" fmla="val 269"/>
              <a:gd name="f42" fmla="val 307"/>
              <a:gd name="f43" fmla="val 313"/>
              <a:gd name="f44" fmla="val 322"/>
              <a:gd name="f45" fmla="val 285"/>
              <a:gd name="f46" fmla="val 335"/>
              <a:gd name="f47" fmla="val 341"/>
              <a:gd name="f48" fmla="val 347"/>
              <a:gd name="f49" fmla="val 352"/>
              <a:gd name="f50" fmla="val 284"/>
              <a:gd name="f51" fmla="val 287"/>
              <a:gd name="f52" fmla="val 363"/>
              <a:gd name="f53" fmla="val 364"/>
              <a:gd name="f54" fmla="val 304"/>
              <a:gd name="f55" fmla="val 366"/>
              <a:gd name="f56" fmla="val 369"/>
              <a:gd name="f57" fmla="val 323"/>
              <a:gd name="f58" fmla="val 371"/>
              <a:gd name="f59" fmla="val 345"/>
              <a:gd name="f60" fmla="val 353"/>
              <a:gd name="f61" fmla="val 367"/>
              <a:gd name="f62" fmla="val 349"/>
              <a:gd name="f63" fmla="val 370"/>
              <a:gd name="f64" fmla="val 340"/>
              <a:gd name="f65" fmla="val 382"/>
              <a:gd name="f66" fmla="val 315"/>
              <a:gd name="f67" fmla="val 388"/>
              <a:gd name="f68" fmla="val 391"/>
              <a:gd name="f69" fmla="val 260"/>
              <a:gd name="f70" fmla="val 244"/>
              <a:gd name="f71" fmla="val 376"/>
              <a:gd name="f72" fmla="val 241"/>
              <a:gd name="f73" fmla="val 235"/>
              <a:gd name="f74" fmla="val 229"/>
              <a:gd name="f75" fmla="val 224"/>
              <a:gd name="f76" fmla="val 236"/>
              <a:gd name="f77" fmla="val 214"/>
              <a:gd name="f78" fmla="val 187"/>
              <a:gd name="f79" fmla="val 205"/>
              <a:gd name="f80" fmla="val 138"/>
              <a:gd name="f81" fmla="val 197"/>
              <a:gd name="f82" fmla="val 120"/>
              <a:gd name="f83" fmla="val 193"/>
              <a:gd name="f84" fmla="val 184"/>
              <a:gd name="f85" fmla="val 103"/>
              <a:gd name="f86" fmla="val 167"/>
              <a:gd name="f87" fmla="val 87"/>
              <a:gd name="f88" fmla="val 123"/>
              <a:gd name="f89" fmla="val 71"/>
              <a:gd name="f90" fmla="val 80"/>
              <a:gd name="f91" fmla="val 55"/>
              <a:gd name="f92" fmla="val 37"/>
              <a:gd name="f93" fmla="val 51"/>
              <a:gd name="f94" fmla="val 24"/>
              <a:gd name="f95" fmla="val 47"/>
              <a:gd name="f96" fmla="val 12"/>
              <a:gd name="f97" fmla="val 43"/>
              <a:gd name="f98" fmla="val 28"/>
              <a:gd name="f99" fmla="val 2"/>
              <a:gd name="f100" fmla="val 15"/>
              <a:gd name="f101" fmla="val 4"/>
              <a:gd name="f102" fmla="+- 0 0 -90"/>
              <a:gd name="f103" fmla="*/ f4 1 393"/>
              <a:gd name="f104" fmla="*/ f5 1 375"/>
              <a:gd name="f105" fmla="val f6"/>
              <a:gd name="f106" fmla="val f7"/>
              <a:gd name="f107" fmla="val f8"/>
              <a:gd name="f108" fmla="*/ f102 f0 1"/>
              <a:gd name="f109" fmla="+- f107 0 f105"/>
              <a:gd name="f110" fmla="+- f106 0 f105"/>
              <a:gd name="f111" fmla="*/ f108 1 f3"/>
              <a:gd name="f112" fmla="*/ f110 1 393"/>
              <a:gd name="f113" fmla="*/ f109 1 375"/>
              <a:gd name="f114" fmla="*/ 0 f110 1"/>
              <a:gd name="f115" fmla="*/ 6 f109 1"/>
              <a:gd name="f116" fmla="*/ 1 f110 1"/>
              <a:gd name="f117" fmla="*/ 13 f109 1"/>
              <a:gd name="f118" fmla="*/ 67 f110 1"/>
              <a:gd name="f119" fmla="*/ 217 f109 1"/>
              <a:gd name="f120" fmla="*/ 88 f110 1"/>
              <a:gd name="f121" fmla="*/ 265 f109 1"/>
              <a:gd name="f122" fmla="*/ 109 f110 1"/>
              <a:gd name="f123" fmla="*/ 281 f109 1"/>
              <a:gd name="f124" fmla="*/ 198 f110 1"/>
              <a:gd name="f125" fmla="*/ 286 f109 1"/>
              <a:gd name="f126" fmla="*/ 269 f110 1"/>
              <a:gd name="f127" fmla="*/ 307 f109 1"/>
              <a:gd name="f128" fmla="*/ 285 f110 1"/>
              <a:gd name="f129" fmla="*/ 335 f109 1"/>
              <a:gd name="f130" fmla="*/ 352 f109 1"/>
              <a:gd name="f131" fmla="*/ 294 f110 1"/>
              <a:gd name="f132" fmla="*/ 364 f109 1"/>
              <a:gd name="f133" fmla="*/ 323 f110 1"/>
              <a:gd name="f134" fmla="*/ 371 f109 1"/>
              <a:gd name="f135" fmla="*/ 364 f110 1"/>
              <a:gd name="f136" fmla="*/ 370 f110 1"/>
              <a:gd name="f137" fmla="*/ 340 f109 1"/>
              <a:gd name="f138" fmla="*/ 391 f110 1"/>
              <a:gd name="f139" fmla="*/ 260 f109 1"/>
              <a:gd name="f140" fmla="*/ 376 f110 1"/>
              <a:gd name="f141" fmla="*/ 241 f109 1"/>
              <a:gd name="f142" fmla="*/ 284 f110 1"/>
              <a:gd name="f143" fmla="*/ 224 f109 1"/>
              <a:gd name="f144" fmla="*/ 138 f110 1"/>
              <a:gd name="f145" fmla="*/ 197 f109 1"/>
              <a:gd name="f146" fmla="*/ 103 f110 1"/>
              <a:gd name="f147" fmla="*/ 167 f109 1"/>
              <a:gd name="f148" fmla="*/ 55 f110 1"/>
              <a:gd name="f149" fmla="*/ 37 f109 1"/>
              <a:gd name="f150" fmla="*/ 43 f110 1"/>
              <a:gd name="f151" fmla="*/ 0 f109 1"/>
              <a:gd name="f152" fmla="+- f111 0 f1"/>
              <a:gd name="f153" fmla="*/ f114 1 393"/>
              <a:gd name="f154" fmla="*/ f115 1 375"/>
              <a:gd name="f155" fmla="*/ f116 1 393"/>
              <a:gd name="f156" fmla="*/ f117 1 375"/>
              <a:gd name="f157" fmla="*/ f118 1 393"/>
              <a:gd name="f158" fmla="*/ f119 1 375"/>
              <a:gd name="f159" fmla="*/ f120 1 393"/>
              <a:gd name="f160" fmla="*/ f121 1 375"/>
              <a:gd name="f161" fmla="*/ f122 1 393"/>
              <a:gd name="f162" fmla="*/ f123 1 375"/>
              <a:gd name="f163" fmla="*/ f124 1 393"/>
              <a:gd name="f164" fmla="*/ f125 1 375"/>
              <a:gd name="f165" fmla="*/ f126 1 393"/>
              <a:gd name="f166" fmla="*/ f127 1 375"/>
              <a:gd name="f167" fmla="*/ f128 1 393"/>
              <a:gd name="f168" fmla="*/ f129 1 375"/>
              <a:gd name="f169" fmla="*/ f130 1 375"/>
              <a:gd name="f170" fmla="*/ f131 1 393"/>
              <a:gd name="f171" fmla="*/ f132 1 375"/>
              <a:gd name="f172" fmla="*/ f133 1 393"/>
              <a:gd name="f173" fmla="*/ f134 1 375"/>
              <a:gd name="f174" fmla="*/ f135 1 393"/>
              <a:gd name="f175" fmla="*/ f136 1 393"/>
              <a:gd name="f176" fmla="*/ f137 1 375"/>
              <a:gd name="f177" fmla="*/ f138 1 393"/>
              <a:gd name="f178" fmla="*/ f139 1 375"/>
              <a:gd name="f179" fmla="*/ f140 1 393"/>
              <a:gd name="f180" fmla="*/ f141 1 375"/>
              <a:gd name="f181" fmla="*/ f142 1 393"/>
              <a:gd name="f182" fmla="*/ f143 1 375"/>
              <a:gd name="f183" fmla="*/ f144 1 393"/>
              <a:gd name="f184" fmla="*/ f145 1 375"/>
              <a:gd name="f185" fmla="*/ f146 1 393"/>
              <a:gd name="f186" fmla="*/ f147 1 375"/>
              <a:gd name="f187" fmla="*/ f148 1 393"/>
              <a:gd name="f188" fmla="*/ f149 1 375"/>
              <a:gd name="f189" fmla="*/ f150 1 393"/>
              <a:gd name="f190" fmla="*/ f151 1 375"/>
              <a:gd name="f191" fmla="*/ 0 1 f112"/>
              <a:gd name="f192" fmla="*/ f106 1 f112"/>
              <a:gd name="f193" fmla="*/ 0 1 f113"/>
              <a:gd name="f194" fmla="*/ f107 1 f113"/>
              <a:gd name="f195" fmla="*/ f153 1 f112"/>
              <a:gd name="f196" fmla="*/ f154 1 f113"/>
              <a:gd name="f197" fmla="*/ f155 1 f112"/>
              <a:gd name="f198" fmla="*/ f156 1 f113"/>
              <a:gd name="f199" fmla="*/ f157 1 f112"/>
              <a:gd name="f200" fmla="*/ f158 1 f113"/>
              <a:gd name="f201" fmla="*/ f159 1 f112"/>
              <a:gd name="f202" fmla="*/ f160 1 f113"/>
              <a:gd name="f203" fmla="*/ f161 1 f112"/>
              <a:gd name="f204" fmla="*/ f162 1 f113"/>
              <a:gd name="f205" fmla="*/ f163 1 f112"/>
              <a:gd name="f206" fmla="*/ f164 1 f113"/>
              <a:gd name="f207" fmla="*/ f165 1 f112"/>
              <a:gd name="f208" fmla="*/ f166 1 f113"/>
              <a:gd name="f209" fmla="*/ f167 1 f112"/>
              <a:gd name="f210" fmla="*/ f168 1 f113"/>
              <a:gd name="f211" fmla="*/ f169 1 f113"/>
              <a:gd name="f212" fmla="*/ f170 1 f112"/>
              <a:gd name="f213" fmla="*/ f171 1 f113"/>
              <a:gd name="f214" fmla="*/ f172 1 f112"/>
              <a:gd name="f215" fmla="*/ f173 1 f113"/>
              <a:gd name="f216" fmla="*/ f174 1 f112"/>
              <a:gd name="f217" fmla="*/ f175 1 f112"/>
              <a:gd name="f218" fmla="*/ f176 1 f113"/>
              <a:gd name="f219" fmla="*/ f177 1 f112"/>
              <a:gd name="f220" fmla="*/ f178 1 f113"/>
              <a:gd name="f221" fmla="*/ f179 1 f112"/>
              <a:gd name="f222" fmla="*/ f180 1 f113"/>
              <a:gd name="f223" fmla="*/ f181 1 f112"/>
              <a:gd name="f224" fmla="*/ f182 1 f113"/>
              <a:gd name="f225" fmla="*/ f183 1 f112"/>
              <a:gd name="f226" fmla="*/ f184 1 f113"/>
              <a:gd name="f227" fmla="*/ f185 1 f112"/>
              <a:gd name="f228" fmla="*/ f186 1 f113"/>
              <a:gd name="f229" fmla="*/ f187 1 f112"/>
              <a:gd name="f230" fmla="*/ f188 1 f113"/>
              <a:gd name="f231" fmla="*/ f189 1 f112"/>
              <a:gd name="f232" fmla="*/ f190 1 f113"/>
              <a:gd name="f233" fmla="*/ f191 f103 1"/>
              <a:gd name="f234" fmla="*/ f192 f103 1"/>
              <a:gd name="f235" fmla="*/ f194 f104 1"/>
              <a:gd name="f236" fmla="*/ f193 f104 1"/>
              <a:gd name="f237" fmla="*/ f195 f103 1"/>
              <a:gd name="f238" fmla="*/ f196 f104 1"/>
              <a:gd name="f239" fmla="*/ f197 f103 1"/>
              <a:gd name="f240" fmla="*/ f198 f104 1"/>
              <a:gd name="f241" fmla="*/ f199 f103 1"/>
              <a:gd name="f242" fmla="*/ f200 f104 1"/>
              <a:gd name="f243" fmla="*/ f201 f103 1"/>
              <a:gd name="f244" fmla="*/ f202 f104 1"/>
              <a:gd name="f245" fmla="*/ f203 f103 1"/>
              <a:gd name="f246" fmla="*/ f204 f104 1"/>
              <a:gd name="f247" fmla="*/ f205 f103 1"/>
              <a:gd name="f248" fmla="*/ f206 f104 1"/>
              <a:gd name="f249" fmla="*/ f207 f103 1"/>
              <a:gd name="f250" fmla="*/ f208 f104 1"/>
              <a:gd name="f251" fmla="*/ f209 f103 1"/>
              <a:gd name="f252" fmla="*/ f210 f104 1"/>
              <a:gd name="f253" fmla="*/ f211 f104 1"/>
              <a:gd name="f254" fmla="*/ f212 f103 1"/>
              <a:gd name="f255" fmla="*/ f213 f104 1"/>
              <a:gd name="f256" fmla="*/ f214 f103 1"/>
              <a:gd name="f257" fmla="*/ f215 f104 1"/>
              <a:gd name="f258" fmla="*/ f216 f103 1"/>
              <a:gd name="f259" fmla="*/ f217 f103 1"/>
              <a:gd name="f260" fmla="*/ f218 f104 1"/>
              <a:gd name="f261" fmla="*/ f219 f103 1"/>
              <a:gd name="f262" fmla="*/ f220 f104 1"/>
              <a:gd name="f263" fmla="*/ f221 f103 1"/>
              <a:gd name="f264" fmla="*/ f222 f104 1"/>
              <a:gd name="f265" fmla="*/ f223 f103 1"/>
              <a:gd name="f266" fmla="*/ f224 f104 1"/>
              <a:gd name="f267" fmla="*/ f225 f103 1"/>
              <a:gd name="f268" fmla="*/ f226 f104 1"/>
              <a:gd name="f269" fmla="*/ f227 f103 1"/>
              <a:gd name="f270" fmla="*/ f228 f104 1"/>
              <a:gd name="f271" fmla="*/ f229 f103 1"/>
              <a:gd name="f272" fmla="*/ f230 f104 1"/>
              <a:gd name="f273" fmla="*/ f231 f103 1"/>
              <a:gd name="f274" fmla="*/ f232 f104 1"/>
            </a:gdLst>
            <a:ahLst/>
            <a:cxnLst>
              <a:cxn ang="3cd4">
                <a:pos x="hc" y="t"/>
              </a:cxn>
              <a:cxn ang="0">
                <a:pos x="r" y="vc"/>
              </a:cxn>
              <a:cxn ang="cd4">
                <a:pos x="hc" y="b"/>
              </a:cxn>
              <a:cxn ang="cd2">
                <a:pos x="l" y="vc"/>
              </a:cxn>
              <a:cxn ang="f152">
                <a:pos x="f237" y="f238"/>
              </a:cxn>
              <a:cxn ang="f152">
                <a:pos x="f239" y="f240"/>
              </a:cxn>
              <a:cxn ang="f152">
                <a:pos x="f241" y="f242"/>
              </a:cxn>
              <a:cxn ang="f152">
                <a:pos x="f243" y="f244"/>
              </a:cxn>
              <a:cxn ang="f152">
                <a:pos x="f245" y="f246"/>
              </a:cxn>
              <a:cxn ang="f152">
                <a:pos x="f247" y="f248"/>
              </a:cxn>
              <a:cxn ang="f152">
                <a:pos x="f249" y="f250"/>
              </a:cxn>
              <a:cxn ang="f152">
                <a:pos x="f251" y="f252"/>
              </a:cxn>
              <a:cxn ang="f152">
                <a:pos x="f251" y="f253"/>
              </a:cxn>
              <a:cxn ang="f152">
                <a:pos x="f254" y="f255"/>
              </a:cxn>
              <a:cxn ang="f152">
                <a:pos x="f256" y="f257"/>
              </a:cxn>
              <a:cxn ang="f152">
                <a:pos x="f258" y="f253"/>
              </a:cxn>
              <a:cxn ang="f152">
                <a:pos x="f259" y="f260"/>
              </a:cxn>
              <a:cxn ang="f152">
                <a:pos x="f261" y="f262"/>
              </a:cxn>
              <a:cxn ang="f152">
                <a:pos x="f263" y="f264"/>
              </a:cxn>
              <a:cxn ang="f152">
                <a:pos x="f265" y="f266"/>
              </a:cxn>
              <a:cxn ang="f152">
                <a:pos x="f267" y="f268"/>
              </a:cxn>
              <a:cxn ang="f152">
                <a:pos x="f269" y="f270"/>
              </a:cxn>
              <a:cxn ang="f152">
                <a:pos x="f271" y="f272"/>
              </a:cxn>
              <a:cxn ang="f152">
                <a:pos x="f273" y="f274"/>
              </a:cxn>
              <a:cxn ang="f152">
                <a:pos x="f237" y="f238"/>
              </a:cxn>
            </a:cxnLst>
            <a:rect l="f233" t="f236" r="f234" b="f235"/>
            <a:pathLst>
              <a:path w="393" h="375">
                <a:moveTo>
                  <a:pt x="f6" y="f9"/>
                </a:moveTo>
                <a:cubicBezTo>
                  <a:pt x="f10" y="f11"/>
                  <a:pt x="f10" y="f12"/>
                  <a:pt x="f10" y="f13"/>
                </a:cubicBezTo>
                <a:cubicBezTo>
                  <a:pt x="f14" y="f15"/>
                  <a:pt x="f16" y="f17"/>
                  <a:pt x="f18" y="f19"/>
                </a:cubicBezTo>
                <a:cubicBezTo>
                  <a:pt x="f20" y="f21"/>
                  <a:pt x="f15" y="f22"/>
                  <a:pt x="f23" y="f24"/>
                </a:cubicBezTo>
                <a:cubicBezTo>
                  <a:pt x="f25" y="f26"/>
                  <a:pt x="f27" y="f28"/>
                  <a:pt x="f29" y="f30"/>
                </a:cubicBezTo>
                <a:cubicBezTo>
                  <a:pt x="f31" y="f32"/>
                  <a:pt x="f33" y="f34"/>
                  <a:pt x="f35" y="f36"/>
                </a:cubicBezTo>
                <a:cubicBezTo>
                  <a:pt x="f37" y="f38"/>
                  <a:pt x="f39" y="f40"/>
                  <a:pt x="f41" y="f42"/>
                </a:cubicBezTo>
                <a:cubicBezTo>
                  <a:pt x="f28" y="f43"/>
                  <a:pt x="f36" y="f44"/>
                  <a:pt x="f45" y="f46"/>
                </a:cubicBezTo>
                <a:cubicBezTo>
                  <a:pt x="f45" y="f47"/>
                  <a:pt x="f36" y="f48"/>
                  <a:pt x="f45" y="f49"/>
                </a:cubicBezTo>
                <a:cubicBezTo>
                  <a:pt x="f50" y="f2"/>
                  <a:pt x="f51" y="f52"/>
                  <a:pt x="f40" y="f53"/>
                </a:cubicBezTo>
                <a:cubicBezTo>
                  <a:pt x="f54" y="f55"/>
                  <a:pt x="f43" y="f56"/>
                  <a:pt x="f57" y="f58"/>
                </a:cubicBezTo>
                <a:cubicBezTo>
                  <a:pt x="f59" y="f8"/>
                  <a:pt x="f60" y="f58"/>
                  <a:pt x="f53" y="f49"/>
                </a:cubicBezTo>
                <a:cubicBezTo>
                  <a:pt x="f61" y="f62"/>
                  <a:pt x="f56" y="f59"/>
                  <a:pt x="f63" y="f64"/>
                </a:cubicBezTo>
                <a:cubicBezTo>
                  <a:pt x="f65" y="f66"/>
                  <a:pt x="f67" y="f38"/>
                  <a:pt x="f68" y="f69"/>
                </a:cubicBezTo>
                <a:cubicBezTo>
                  <a:pt x="f7" y="f39"/>
                  <a:pt x="f68" y="f70"/>
                  <a:pt x="f71" y="f72"/>
                </a:cubicBezTo>
                <a:cubicBezTo>
                  <a:pt x="f59" y="f73"/>
                  <a:pt x="f66" y="f74"/>
                  <a:pt x="f50" y="f75"/>
                </a:cubicBezTo>
                <a:cubicBezTo>
                  <a:pt x="f76" y="f77"/>
                  <a:pt x="f78" y="f79"/>
                  <a:pt x="f80" y="f81"/>
                </a:cubicBezTo>
                <a:cubicBezTo>
                  <a:pt x="f82" y="f83"/>
                  <a:pt x="f29" y="f84"/>
                  <a:pt x="f85" y="f86"/>
                </a:cubicBezTo>
                <a:cubicBezTo>
                  <a:pt x="f87" y="f88"/>
                  <a:pt x="f89" y="f90"/>
                  <a:pt x="f91" y="f92"/>
                </a:cubicBezTo>
                <a:cubicBezTo>
                  <a:pt x="f93" y="f94"/>
                  <a:pt x="f95" y="f96"/>
                  <a:pt x="f97" y="f6"/>
                </a:cubicBezTo>
                <a:cubicBezTo>
                  <a:pt x="f98" y="f99"/>
                  <a:pt x="f100" y="f101"/>
                  <a:pt x="f6"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E07DF07A-284A-63FE-EBCE-D4C4231FB6A6}"/>
              </a:ext>
            </a:extLst>
          </p:cNvPr>
          <p:cNvSpPr/>
          <p:nvPr/>
        </p:nvSpPr>
        <p:spPr>
          <a:xfrm>
            <a:off x="4519614" y="1420813"/>
            <a:ext cx="1019171" cy="1454152"/>
          </a:xfrm>
          <a:custGeom>
            <a:avLst/>
            <a:gdLst>
              <a:gd name="f0" fmla="val 10800000"/>
              <a:gd name="f1" fmla="val 5400000"/>
              <a:gd name="f2" fmla="val 180"/>
              <a:gd name="f3" fmla="val w"/>
              <a:gd name="f4" fmla="val h"/>
              <a:gd name="f5" fmla="val 0"/>
              <a:gd name="f6" fmla="val 320"/>
              <a:gd name="f7" fmla="val 457"/>
              <a:gd name="f8" fmla="val 1"/>
              <a:gd name="f9" fmla="val 393"/>
              <a:gd name="f10" fmla="val 411"/>
              <a:gd name="f11" fmla="val 3"/>
              <a:gd name="f12" fmla="val 428"/>
              <a:gd name="f13" fmla="val 9"/>
              <a:gd name="f14" fmla="val 444"/>
              <a:gd name="f15" fmla="val 12"/>
              <a:gd name="f16" fmla="val 450"/>
              <a:gd name="f17" fmla="val 16"/>
              <a:gd name="f18" fmla="val 454"/>
              <a:gd name="f19" fmla="val 24"/>
              <a:gd name="f20" fmla="val 33"/>
              <a:gd name="f21" fmla="val 455"/>
              <a:gd name="f22" fmla="val 42"/>
              <a:gd name="f23" fmla="val 52"/>
              <a:gd name="f24" fmla="val 82"/>
              <a:gd name="f25" fmla="val 113"/>
              <a:gd name="f26" fmla="val 456"/>
              <a:gd name="f27" fmla="val 143"/>
              <a:gd name="f28" fmla="val 156"/>
              <a:gd name="f29" fmla="val 163"/>
              <a:gd name="f30" fmla="val 168"/>
              <a:gd name="f31" fmla="val 437"/>
              <a:gd name="f32" fmla="val 203"/>
              <a:gd name="f33" fmla="val 336"/>
              <a:gd name="f34" fmla="val 240"/>
              <a:gd name="f35" fmla="val 236"/>
              <a:gd name="f36" fmla="val 275"/>
              <a:gd name="f37" fmla="val 135"/>
              <a:gd name="f38" fmla="val 289"/>
              <a:gd name="f39" fmla="val 96"/>
              <a:gd name="f40" fmla="val 303"/>
              <a:gd name="f41" fmla="val 56"/>
              <a:gd name="f42" fmla="val 317"/>
              <a:gd name="f43" fmla="val 17"/>
              <a:gd name="f44" fmla="val 7"/>
              <a:gd name="f45" fmla="val 307"/>
              <a:gd name="f46" fmla="val 299"/>
              <a:gd name="f47" fmla="val 294"/>
              <a:gd name="f48" fmla="val 2"/>
              <a:gd name="f49" fmla="val 291"/>
              <a:gd name="f50" fmla="val 11"/>
              <a:gd name="f51" fmla="val 273"/>
              <a:gd name="f52" fmla="val 63"/>
              <a:gd name="f53" fmla="val 255"/>
              <a:gd name="f54" fmla="val 114"/>
              <a:gd name="f55" fmla="val 237"/>
              <a:gd name="f56" fmla="val 165"/>
              <a:gd name="f57" fmla="val 211"/>
              <a:gd name="f58" fmla="val 238"/>
              <a:gd name="f59" fmla="val 184"/>
              <a:gd name="f60" fmla="val 310"/>
              <a:gd name="f61" fmla="val 158"/>
              <a:gd name="f62" fmla="val 382"/>
              <a:gd name="f63" fmla="val 154"/>
              <a:gd name="f64" fmla="val 148"/>
              <a:gd name="f65" fmla="val 397"/>
              <a:gd name="f66" fmla="val 136"/>
              <a:gd name="f67" fmla="val 396"/>
              <a:gd name="f68" fmla="val 110"/>
              <a:gd name="f69" fmla="val 395"/>
              <a:gd name="f70" fmla="val 394"/>
              <a:gd name="f71" fmla="val 55"/>
              <a:gd name="f72" fmla="val 38"/>
              <a:gd name="f73" fmla="val 20"/>
              <a:gd name="f74" fmla="+- 0 0 -90"/>
              <a:gd name="f75" fmla="*/ f3 1 320"/>
              <a:gd name="f76" fmla="*/ f4 1 457"/>
              <a:gd name="f77" fmla="val f5"/>
              <a:gd name="f78" fmla="val f6"/>
              <a:gd name="f79" fmla="val f7"/>
              <a:gd name="f80" fmla="*/ f74 f0 1"/>
              <a:gd name="f81" fmla="+- f79 0 f77"/>
              <a:gd name="f82" fmla="+- f78 0 f77"/>
              <a:gd name="f83" fmla="*/ f80 1 f2"/>
              <a:gd name="f84" fmla="*/ f82 1 320"/>
              <a:gd name="f85" fmla="*/ f81 1 457"/>
              <a:gd name="f86" fmla="*/ 1 f82 1"/>
              <a:gd name="f87" fmla="*/ 393 f81 1"/>
              <a:gd name="f88" fmla="*/ 9 f82 1"/>
              <a:gd name="f89" fmla="*/ 444 f81 1"/>
              <a:gd name="f90" fmla="*/ 24 f82 1"/>
              <a:gd name="f91" fmla="*/ 454 f81 1"/>
              <a:gd name="f92" fmla="*/ 52 f82 1"/>
              <a:gd name="f93" fmla="*/ 457 f81 1"/>
              <a:gd name="f94" fmla="*/ 143 f82 1"/>
              <a:gd name="f95" fmla="*/ 456 f81 1"/>
              <a:gd name="f96" fmla="*/ 168 f82 1"/>
              <a:gd name="f97" fmla="*/ 437 f81 1"/>
              <a:gd name="f98" fmla="*/ 275 f82 1"/>
              <a:gd name="f99" fmla="*/ 135 f81 1"/>
              <a:gd name="f100" fmla="*/ 317 f82 1"/>
              <a:gd name="f101" fmla="*/ 17 f81 1"/>
              <a:gd name="f102" fmla="*/ 307 f82 1"/>
              <a:gd name="f103" fmla="*/ 1 f81 1"/>
              <a:gd name="f104" fmla="*/ 291 f82 1"/>
              <a:gd name="f105" fmla="*/ 11 f81 1"/>
              <a:gd name="f106" fmla="*/ 237 f82 1"/>
              <a:gd name="f107" fmla="*/ 165 f81 1"/>
              <a:gd name="f108" fmla="*/ 158 f82 1"/>
              <a:gd name="f109" fmla="*/ 382 f81 1"/>
              <a:gd name="f110" fmla="*/ 136 f82 1"/>
              <a:gd name="f111" fmla="*/ 396 f81 1"/>
              <a:gd name="f112" fmla="*/ 55 f82 1"/>
              <a:gd name="f113" fmla="+- f83 0 f1"/>
              <a:gd name="f114" fmla="*/ f86 1 320"/>
              <a:gd name="f115" fmla="*/ f87 1 457"/>
              <a:gd name="f116" fmla="*/ f88 1 320"/>
              <a:gd name="f117" fmla="*/ f89 1 457"/>
              <a:gd name="f118" fmla="*/ f90 1 320"/>
              <a:gd name="f119" fmla="*/ f91 1 457"/>
              <a:gd name="f120" fmla="*/ f92 1 320"/>
              <a:gd name="f121" fmla="*/ f93 1 457"/>
              <a:gd name="f122" fmla="*/ f94 1 320"/>
              <a:gd name="f123" fmla="*/ f95 1 457"/>
              <a:gd name="f124" fmla="*/ f96 1 320"/>
              <a:gd name="f125" fmla="*/ f97 1 457"/>
              <a:gd name="f126" fmla="*/ f98 1 320"/>
              <a:gd name="f127" fmla="*/ f99 1 457"/>
              <a:gd name="f128" fmla="*/ f100 1 320"/>
              <a:gd name="f129" fmla="*/ f101 1 457"/>
              <a:gd name="f130" fmla="*/ f102 1 320"/>
              <a:gd name="f131" fmla="*/ f103 1 457"/>
              <a:gd name="f132" fmla="*/ f104 1 320"/>
              <a:gd name="f133" fmla="*/ f105 1 457"/>
              <a:gd name="f134" fmla="*/ f106 1 320"/>
              <a:gd name="f135" fmla="*/ f107 1 457"/>
              <a:gd name="f136" fmla="*/ f108 1 320"/>
              <a:gd name="f137" fmla="*/ f109 1 457"/>
              <a:gd name="f138" fmla="*/ f110 1 320"/>
              <a:gd name="f139" fmla="*/ f111 1 457"/>
              <a:gd name="f140" fmla="*/ f112 1 320"/>
              <a:gd name="f141" fmla="*/ 0 1 f84"/>
              <a:gd name="f142" fmla="*/ f78 1 f84"/>
              <a:gd name="f143" fmla="*/ 0 1 f85"/>
              <a:gd name="f144" fmla="*/ f79 1 f85"/>
              <a:gd name="f145" fmla="*/ f114 1 f84"/>
              <a:gd name="f146" fmla="*/ f115 1 f85"/>
              <a:gd name="f147" fmla="*/ f116 1 f84"/>
              <a:gd name="f148" fmla="*/ f117 1 f85"/>
              <a:gd name="f149" fmla="*/ f118 1 f84"/>
              <a:gd name="f150" fmla="*/ f119 1 f85"/>
              <a:gd name="f151" fmla="*/ f120 1 f84"/>
              <a:gd name="f152" fmla="*/ f121 1 f85"/>
              <a:gd name="f153" fmla="*/ f122 1 f84"/>
              <a:gd name="f154" fmla="*/ f123 1 f85"/>
              <a:gd name="f155" fmla="*/ f124 1 f84"/>
              <a:gd name="f156" fmla="*/ f125 1 f85"/>
              <a:gd name="f157" fmla="*/ f126 1 f84"/>
              <a:gd name="f158" fmla="*/ f127 1 f85"/>
              <a:gd name="f159" fmla="*/ f128 1 f84"/>
              <a:gd name="f160" fmla="*/ f129 1 f85"/>
              <a:gd name="f161" fmla="*/ f130 1 f84"/>
              <a:gd name="f162" fmla="*/ f131 1 f85"/>
              <a:gd name="f163" fmla="*/ f132 1 f84"/>
              <a:gd name="f164" fmla="*/ f133 1 f85"/>
              <a:gd name="f165" fmla="*/ f134 1 f84"/>
              <a:gd name="f166" fmla="*/ f135 1 f85"/>
              <a:gd name="f167" fmla="*/ f136 1 f84"/>
              <a:gd name="f168" fmla="*/ f137 1 f85"/>
              <a:gd name="f169" fmla="*/ f138 1 f84"/>
              <a:gd name="f170" fmla="*/ f139 1 f85"/>
              <a:gd name="f171" fmla="*/ f140 1 f84"/>
              <a:gd name="f172" fmla="*/ f141 f75 1"/>
              <a:gd name="f173" fmla="*/ f142 f75 1"/>
              <a:gd name="f174" fmla="*/ f144 f76 1"/>
              <a:gd name="f175" fmla="*/ f143 f76 1"/>
              <a:gd name="f176" fmla="*/ f145 f75 1"/>
              <a:gd name="f177" fmla="*/ f146 f76 1"/>
              <a:gd name="f178" fmla="*/ f147 f75 1"/>
              <a:gd name="f179" fmla="*/ f148 f76 1"/>
              <a:gd name="f180" fmla="*/ f149 f75 1"/>
              <a:gd name="f181" fmla="*/ f150 f76 1"/>
              <a:gd name="f182" fmla="*/ f151 f75 1"/>
              <a:gd name="f183" fmla="*/ f152 f76 1"/>
              <a:gd name="f184" fmla="*/ f153 f75 1"/>
              <a:gd name="f185" fmla="*/ f154 f76 1"/>
              <a:gd name="f186" fmla="*/ f155 f75 1"/>
              <a:gd name="f187" fmla="*/ f156 f76 1"/>
              <a:gd name="f188" fmla="*/ f157 f75 1"/>
              <a:gd name="f189" fmla="*/ f158 f76 1"/>
              <a:gd name="f190" fmla="*/ f159 f75 1"/>
              <a:gd name="f191" fmla="*/ f160 f76 1"/>
              <a:gd name="f192" fmla="*/ f161 f75 1"/>
              <a:gd name="f193" fmla="*/ f162 f76 1"/>
              <a:gd name="f194" fmla="*/ f163 f75 1"/>
              <a:gd name="f195" fmla="*/ f164 f76 1"/>
              <a:gd name="f196" fmla="*/ f165 f75 1"/>
              <a:gd name="f197" fmla="*/ f166 f76 1"/>
              <a:gd name="f198" fmla="*/ f167 f75 1"/>
              <a:gd name="f199" fmla="*/ f168 f76 1"/>
              <a:gd name="f200" fmla="*/ f169 f75 1"/>
              <a:gd name="f201" fmla="*/ f170 f76 1"/>
              <a:gd name="f202" fmla="*/ f171 f75 1"/>
            </a:gdLst>
            <a:ahLst/>
            <a:cxnLst>
              <a:cxn ang="3cd4">
                <a:pos x="hc" y="t"/>
              </a:cxn>
              <a:cxn ang="0">
                <a:pos x="r" y="vc"/>
              </a:cxn>
              <a:cxn ang="cd4">
                <a:pos x="hc" y="b"/>
              </a:cxn>
              <a:cxn ang="cd2">
                <a:pos x="l" y="vc"/>
              </a:cxn>
              <a:cxn ang="f113">
                <a:pos x="f176" y="f177"/>
              </a:cxn>
              <a:cxn ang="f113">
                <a:pos x="f178" y="f179"/>
              </a:cxn>
              <a:cxn ang="f113">
                <a:pos x="f180" y="f181"/>
              </a:cxn>
              <a:cxn ang="f113">
                <a:pos x="f182" y="f183"/>
              </a:cxn>
              <a:cxn ang="f113">
                <a:pos x="f184" y="f185"/>
              </a:cxn>
              <a:cxn ang="f113">
                <a:pos x="f186" y="f187"/>
              </a:cxn>
              <a:cxn ang="f113">
                <a:pos x="f188" y="f189"/>
              </a:cxn>
              <a:cxn ang="f113">
                <a:pos x="f190" y="f191"/>
              </a:cxn>
              <a:cxn ang="f113">
                <a:pos x="f192" y="f193"/>
              </a:cxn>
              <a:cxn ang="f113">
                <a:pos x="f194" y="f195"/>
              </a:cxn>
              <a:cxn ang="f113">
                <a:pos x="f196" y="f197"/>
              </a:cxn>
              <a:cxn ang="f113">
                <a:pos x="f198" y="f199"/>
              </a:cxn>
              <a:cxn ang="f113">
                <a:pos x="f200" y="f201"/>
              </a:cxn>
              <a:cxn ang="f113">
                <a:pos x="f202" y="f177"/>
              </a:cxn>
              <a:cxn ang="f113">
                <a:pos x="f176" y="f177"/>
              </a:cxn>
            </a:cxnLst>
            <a:rect l="f172" t="f175" r="f173" b="f174"/>
            <a:pathLst>
              <a:path w="320" h="457">
                <a:moveTo>
                  <a:pt x="f8" y="f9"/>
                </a:moveTo>
                <a:cubicBezTo>
                  <a:pt x="f5" y="f10"/>
                  <a:pt x="f11" y="f12"/>
                  <a:pt x="f13" y="f14"/>
                </a:cubicBezTo>
                <a:cubicBezTo>
                  <a:pt x="f15" y="f16"/>
                  <a:pt x="f17" y="f18"/>
                  <a:pt x="f19" y="f18"/>
                </a:cubicBezTo>
                <a:cubicBezTo>
                  <a:pt x="f20" y="f21"/>
                  <a:pt x="f22" y="f7"/>
                  <a:pt x="f23" y="f7"/>
                </a:cubicBezTo>
                <a:cubicBezTo>
                  <a:pt x="f24" y="f7"/>
                  <a:pt x="f25" y="f26"/>
                  <a:pt x="f27" y="f26"/>
                </a:cubicBezTo>
                <a:cubicBezTo>
                  <a:pt x="f28" y="f21"/>
                  <a:pt x="f29" y="f16"/>
                  <a:pt x="f30" y="f31"/>
                </a:cubicBezTo>
                <a:cubicBezTo>
                  <a:pt x="f32" y="f33"/>
                  <a:pt x="f34" y="f35"/>
                  <a:pt x="f36" y="f37"/>
                </a:cubicBezTo>
                <a:cubicBezTo>
                  <a:pt x="f38" y="f39"/>
                  <a:pt x="f40" y="f41"/>
                  <a:pt x="f42" y="f43"/>
                </a:cubicBezTo>
                <a:cubicBezTo>
                  <a:pt x="f6" y="f44"/>
                  <a:pt x="f42" y="f11"/>
                  <a:pt x="f45" y="f8"/>
                </a:cubicBezTo>
                <a:cubicBezTo>
                  <a:pt x="f46" y="f5"/>
                  <a:pt x="f47" y="f48"/>
                  <a:pt x="f49" y="f50"/>
                </a:cubicBezTo>
                <a:cubicBezTo>
                  <a:pt x="f51" y="f52"/>
                  <a:pt x="f53" y="f54"/>
                  <a:pt x="f55" y="f56"/>
                </a:cubicBezTo>
                <a:cubicBezTo>
                  <a:pt x="f57" y="f58"/>
                  <a:pt x="f59" y="f60"/>
                  <a:pt x="f61" y="f62"/>
                </a:cubicBezTo>
                <a:cubicBezTo>
                  <a:pt x="f63" y="f9"/>
                  <a:pt x="f64" y="f65"/>
                  <a:pt x="f66" y="f67"/>
                </a:cubicBezTo>
                <a:cubicBezTo>
                  <a:pt x="f68" y="f69"/>
                  <a:pt x="f24" y="f70"/>
                  <a:pt x="f71" y="f9"/>
                </a:cubicBezTo>
                <a:cubicBezTo>
                  <a:pt x="f72" y="f9"/>
                  <a:pt x="f73" y="f9"/>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7">
            <a:extLst>
              <a:ext uri="{FF2B5EF4-FFF2-40B4-BE49-F238E27FC236}">
                <a16:creationId xmlns:a16="http://schemas.microsoft.com/office/drawing/2014/main" id="{4B319CCE-6138-5E98-DA4E-16261D18C547}"/>
              </a:ext>
            </a:extLst>
          </p:cNvPr>
          <p:cNvSpPr/>
          <p:nvPr/>
        </p:nvSpPr>
        <p:spPr>
          <a:xfrm>
            <a:off x="1554159" y="1433514"/>
            <a:ext cx="346072" cy="681035"/>
          </a:xfrm>
          <a:custGeom>
            <a:avLst/>
            <a:gdLst>
              <a:gd name="f0" fmla="val 10800000"/>
              <a:gd name="f1" fmla="val 5400000"/>
              <a:gd name="f2" fmla="val 180"/>
              <a:gd name="f3" fmla="val w"/>
              <a:gd name="f4" fmla="val h"/>
              <a:gd name="f5" fmla="val 0"/>
              <a:gd name="f6" fmla="val 109"/>
              <a:gd name="f7" fmla="val 214"/>
              <a:gd name="f8" fmla="val 89"/>
              <a:gd name="f9" fmla="val 90"/>
              <a:gd name="f10" fmla="val 212"/>
              <a:gd name="f11" fmla="val 210"/>
              <a:gd name="f12" fmla="val 91"/>
              <a:gd name="f13" fmla="val 209"/>
              <a:gd name="f14" fmla="val 145"/>
              <a:gd name="f15" fmla="val 107"/>
              <a:gd name="f16" fmla="val 80"/>
              <a:gd name="f17" fmla="val 95"/>
              <a:gd name="f18" fmla="val 16"/>
              <a:gd name="f19" fmla="val 93"/>
              <a:gd name="f20" fmla="val 6"/>
              <a:gd name="f21" fmla="val 1"/>
              <a:gd name="f22" fmla="val 79"/>
              <a:gd name="f23" fmla="val 81"/>
              <a:gd name="f24" fmla="val 77"/>
              <a:gd name="f25" fmla="val 64"/>
              <a:gd name="f26" fmla="val 147"/>
              <a:gd name="f27" fmla="val 199"/>
              <a:gd name="f28" fmla="val 31"/>
              <a:gd name="f29" fmla="val 204"/>
              <a:gd name="f30" fmla="val 59"/>
              <a:gd name="f31" fmla="+- 0 0 -90"/>
              <a:gd name="f32" fmla="*/ f3 1 109"/>
              <a:gd name="f33" fmla="*/ f4 1 214"/>
              <a:gd name="f34" fmla="val f5"/>
              <a:gd name="f35" fmla="val f6"/>
              <a:gd name="f36" fmla="val f7"/>
              <a:gd name="f37" fmla="*/ f31 f0 1"/>
              <a:gd name="f38" fmla="+- f36 0 f34"/>
              <a:gd name="f39" fmla="+- f35 0 f34"/>
              <a:gd name="f40" fmla="*/ f37 1 f2"/>
              <a:gd name="f41" fmla="*/ f39 1 109"/>
              <a:gd name="f42" fmla="*/ f38 1 214"/>
              <a:gd name="f43" fmla="*/ 89 f39 1"/>
              <a:gd name="f44" fmla="*/ 214 f38 1"/>
              <a:gd name="f45" fmla="*/ 91 f39 1"/>
              <a:gd name="f46" fmla="*/ 209 f38 1"/>
              <a:gd name="f47" fmla="*/ 95 f39 1"/>
              <a:gd name="f48" fmla="*/ 16 f38 1"/>
              <a:gd name="f49" fmla="*/ 79 f39 1"/>
              <a:gd name="f50" fmla="*/ 0 f38 1"/>
              <a:gd name="f51" fmla="*/ 0 f39 1"/>
              <a:gd name="f52" fmla="*/ 199 f38 1"/>
              <a:gd name="f53" fmla="+- f40 0 f1"/>
              <a:gd name="f54" fmla="*/ f43 1 109"/>
              <a:gd name="f55" fmla="*/ f44 1 214"/>
              <a:gd name="f56" fmla="*/ f45 1 109"/>
              <a:gd name="f57" fmla="*/ f46 1 214"/>
              <a:gd name="f58" fmla="*/ f47 1 109"/>
              <a:gd name="f59" fmla="*/ f48 1 214"/>
              <a:gd name="f60" fmla="*/ f49 1 109"/>
              <a:gd name="f61" fmla="*/ f50 1 214"/>
              <a:gd name="f62" fmla="*/ f51 1 109"/>
              <a:gd name="f63" fmla="*/ f52 1 214"/>
              <a:gd name="f64" fmla="*/ 0 1 f41"/>
              <a:gd name="f65" fmla="*/ f35 1 f41"/>
              <a:gd name="f66" fmla="*/ 0 1 f42"/>
              <a:gd name="f67" fmla="*/ f36 1 f42"/>
              <a:gd name="f68" fmla="*/ f54 1 f41"/>
              <a:gd name="f69" fmla="*/ f55 1 f42"/>
              <a:gd name="f70" fmla="*/ f56 1 f41"/>
              <a:gd name="f71" fmla="*/ f57 1 f42"/>
              <a:gd name="f72" fmla="*/ f58 1 f41"/>
              <a:gd name="f73" fmla="*/ f59 1 f42"/>
              <a:gd name="f74" fmla="*/ f60 1 f41"/>
              <a:gd name="f75" fmla="*/ f61 1 f42"/>
              <a:gd name="f76" fmla="*/ f62 1 f41"/>
              <a:gd name="f77" fmla="*/ f63 1 f42"/>
              <a:gd name="f78" fmla="*/ f64 f32 1"/>
              <a:gd name="f79" fmla="*/ f65 f32 1"/>
              <a:gd name="f80" fmla="*/ f67 f33 1"/>
              <a:gd name="f81" fmla="*/ f66 f33 1"/>
              <a:gd name="f82" fmla="*/ f68 f32 1"/>
              <a:gd name="f83" fmla="*/ f69 f33 1"/>
              <a:gd name="f84" fmla="*/ f70 f32 1"/>
              <a:gd name="f85" fmla="*/ f71 f33 1"/>
              <a:gd name="f86" fmla="*/ f72 f32 1"/>
              <a:gd name="f87" fmla="*/ f73 f33 1"/>
              <a:gd name="f88" fmla="*/ f74 f32 1"/>
              <a:gd name="f89" fmla="*/ f75 f33 1"/>
              <a:gd name="f90" fmla="*/ f76 f32 1"/>
              <a:gd name="f91" fmla="*/ f77 f33 1"/>
            </a:gdLst>
            <a:ahLst/>
            <a:cxnLst>
              <a:cxn ang="3cd4">
                <a:pos x="hc" y="t"/>
              </a:cxn>
              <a:cxn ang="0">
                <a:pos x="r" y="vc"/>
              </a:cxn>
              <a:cxn ang="cd4">
                <a:pos x="hc" y="b"/>
              </a:cxn>
              <a:cxn ang="cd2">
                <a:pos x="l" y="vc"/>
              </a:cxn>
              <a:cxn ang="f53">
                <a:pos x="f82" y="f83"/>
              </a:cxn>
              <a:cxn ang="f53">
                <a:pos x="f84" y="f85"/>
              </a:cxn>
              <a:cxn ang="f53">
                <a:pos x="f86" y="f87"/>
              </a:cxn>
              <a:cxn ang="f53">
                <a:pos x="f88" y="f89"/>
              </a:cxn>
              <a:cxn ang="f53">
                <a:pos x="f90" y="f91"/>
              </a:cxn>
              <a:cxn ang="f53">
                <a:pos x="f82" y="f83"/>
              </a:cxn>
            </a:cxnLst>
            <a:rect l="f78" t="f81" r="f79" b="f80"/>
            <a:pathLst>
              <a:path w="109" h="214">
                <a:moveTo>
                  <a:pt x="f8" y="f7"/>
                </a:moveTo>
                <a:cubicBezTo>
                  <a:pt x="f9" y="f10"/>
                  <a:pt x="f9" y="f11"/>
                  <a:pt x="f12" y="f13"/>
                </a:cubicBezTo>
                <a:cubicBezTo>
                  <a:pt x="f6" y="f14"/>
                  <a:pt x="f15" y="f16"/>
                  <a:pt x="f17" y="f18"/>
                </a:cubicBezTo>
                <a:cubicBezTo>
                  <a:pt x="f19" y="f20"/>
                  <a:pt x="f8" y="f21"/>
                  <a:pt x="f22" y="f5"/>
                </a:cubicBezTo>
                <a:cubicBezTo>
                  <a:pt x="f23" y="f24"/>
                  <a:pt x="f25" y="f26"/>
                  <a:pt x="f5" y="f27"/>
                </a:cubicBezTo>
                <a:cubicBezTo>
                  <a:pt x="f28" y="f29"/>
                  <a:pt x="f30" y="f13"/>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8">
            <a:extLst>
              <a:ext uri="{FF2B5EF4-FFF2-40B4-BE49-F238E27FC236}">
                <a16:creationId xmlns:a16="http://schemas.microsoft.com/office/drawing/2014/main" id="{4AAA8881-3DD0-9C81-FA85-36BF13E8B14E}"/>
              </a:ext>
            </a:extLst>
          </p:cNvPr>
          <p:cNvSpPr/>
          <p:nvPr/>
        </p:nvSpPr>
        <p:spPr>
          <a:xfrm>
            <a:off x="4621213" y="4276721"/>
            <a:ext cx="711202" cy="384176"/>
          </a:xfrm>
          <a:custGeom>
            <a:avLst/>
            <a:gdLst>
              <a:gd name="f0" fmla="val 10800000"/>
              <a:gd name="f1" fmla="val 5400000"/>
              <a:gd name="f2" fmla="val 180"/>
              <a:gd name="f3" fmla="val w"/>
              <a:gd name="f4" fmla="val h"/>
              <a:gd name="f5" fmla="val 0"/>
              <a:gd name="f6" fmla="val 223"/>
              <a:gd name="f7" fmla="val 121"/>
              <a:gd name="f8" fmla="val 139"/>
              <a:gd name="f9" fmla="val 101"/>
              <a:gd name="f10" fmla="val 49"/>
              <a:gd name="f11" fmla="val 51"/>
              <a:gd name="f12" fmla="val 81"/>
              <a:gd name="f13" fmla="val 113"/>
              <a:gd name="f14" fmla="val 2"/>
              <a:gd name="f15" fmla="val 116"/>
              <a:gd name="f16" fmla="val 3"/>
              <a:gd name="f17" fmla="val 119"/>
              <a:gd name="f18" fmla="val 5"/>
              <a:gd name="f19" fmla="val 85"/>
              <a:gd name="f20" fmla="val 100"/>
              <a:gd name="f21" fmla="val 159"/>
              <a:gd name="f22" fmla="val 68"/>
              <a:gd name="f23" fmla="val 16"/>
              <a:gd name="f24" fmla="val 194"/>
              <a:gd name="f25" fmla="val 165"/>
              <a:gd name="f26" fmla="val 18"/>
              <a:gd name="f27" fmla="+- 0 0 -90"/>
              <a:gd name="f28" fmla="*/ f3 1 223"/>
              <a:gd name="f29" fmla="*/ f4 1 121"/>
              <a:gd name="f30" fmla="val f5"/>
              <a:gd name="f31" fmla="val f6"/>
              <a:gd name="f32" fmla="val f7"/>
              <a:gd name="f33" fmla="*/ f27 f0 1"/>
              <a:gd name="f34" fmla="+- f32 0 f30"/>
              <a:gd name="f35" fmla="+- f31 0 f30"/>
              <a:gd name="f36" fmla="*/ f33 1 f2"/>
              <a:gd name="f37" fmla="*/ f35 1 223"/>
              <a:gd name="f38" fmla="*/ f34 1 121"/>
              <a:gd name="f39" fmla="*/ 139 f35 1"/>
              <a:gd name="f40" fmla="*/ 0 f34 1"/>
              <a:gd name="f41" fmla="*/ 0 f35 1"/>
              <a:gd name="f42" fmla="*/ 113 f34 1"/>
              <a:gd name="f43" fmla="*/ 5 f35 1"/>
              <a:gd name="f44" fmla="*/ 121 f34 1"/>
              <a:gd name="f45" fmla="*/ 223 f35 1"/>
              <a:gd name="f46" fmla="*/ 16 f34 1"/>
              <a:gd name="f47" fmla="+- f36 0 f1"/>
              <a:gd name="f48" fmla="*/ f39 1 223"/>
              <a:gd name="f49" fmla="*/ f40 1 121"/>
              <a:gd name="f50" fmla="*/ f41 1 223"/>
              <a:gd name="f51" fmla="*/ f42 1 121"/>
              <a:gd name="f52" fmla="*/ f43 1 223"/>
              <a:gd name="f53" fmla="*/ f44 1 121"/>
              <a:gd name="f54" fmla="*/ f45 1 223"/>
              <a:gd name="f55" fmla="*/ f46 1 121"/>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223" h="121">
                <a:moveTo>
                  <a:pt x="f8" y="f5"/>
                </a:moveTo>
                <a:cubicBezTo>
                  <a:pt x="f9" y="f10"/>
                  <a:pt x="f11" y="f12"/>
                  <a:pt x="f5" y="f13"/>
                </a:cubicBezTo>
                <a:cubicBezTo>
                  <a:pt x="f14" y="f15"/>
                  <a:pt x="f16" y="f17"/>
                  <a:pt x="f18" y="f7"/>
                </a:cubicBezTo>
                <a:cubicBezTo>
                  <a:pt x="f19" y="f20"/>
                  <a:pt x="f21" y="f22"/>
                  <a:pt x="f6" y="f23"/>
                </a:cubicBezTo>
                <a:cubicBezTo>
                  <a:pt x="f24" y="f23"/>
                  <a:pt x="f25"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9">
            <a:extLst>
              <a:ext uri="{FF2B5EF4-FFF2-40B4-BE49-F238E27FC236}">
                <a16:creationId xmlns:a16="http://schemas.microsoft.com/office/drawing/2014/main" id="{C70782EB-23FB-4F51-FD46-F357DE3E8B41}"/>
              </a:ext>
            </a:extLst>
          </p:cNvPr>
          <p:cNvSpPr/>
          <p:nvPr/>
        </p:nvSpPr>
        <p:spPr>
          <a:xfrm>
            <a:off x="4918072" y="1392238"/>
            <a:ext cx="304796" cy="744541"/>
          </a:xfrm>
          <a:custGeom>
            <a:avLst/>
            <a:gdLst>
              <a:gd name="f0" fmla="val 10800000"/>
              <a:gd name="f1" fmla="val 5400000"/>
              <a:gd name="f2" fmla="val 180"/>
              <a:gd name="f3" fmla="val w"/>
              <a:gd name="f4" fmla="val h"/>
              <a:gd name="f5" fmla="val 0"/>
              <a:gd name="f6" fmla="val 96"/>
              <a:gd name="f7" fmla="val 234"/>
              <a:gd name="f8" fmla="val 77"/>
              <a:gd name="f9" fmla="val 83"/>
              <a:gd name="f10" fmla="val 224"/>
              <a:gd name="f11" fmla="val 84"/>
              <a:gd name="f12" fmla="val 215"/>
              <a:gd name="f13" fmla="val 80"/>
              <a:gd name="f14" fmla="val 205"/>
              <a:gd name="f15" fmla="val 68"/>
              <a:gd name="f16" fmla="val 173"/>
              <a:gd name="f17" fmla="val 58"/>
              <a:gd name="f18" fmla="val 142"/>
              <a:gd name="f19" fmla="val 46"/>
              <a:gd name="f20" fmla="val 110"/>
              <a:gd name="f21" fmla="val 43"/>
              <a:gd name="f22" fmla="val 101"/>
              <a:gd name="f23" fmla="val 45"/>
              <a:gd name="f24" fmla="val 94"/>
              <a:gd name="f25" fmla="val 51"/>
              <a:gd name="f26" fmla="val 86"/>
              <a:gd name="f27" fmla="val 64"/>
              <a:gd name="f28" fmla="val 125"/>
              <a:gd name="f29" fmla="val 76"/>
              <a:gd name="f30" fmla="val 162"/>
              <a:gd name="f31" fmla="val 89"/>
              <a:gd name="f32" fmla="val 201"/>
              <a:gd name="f33" fmla="val 191"/>
              <a:gd name="f34" fmla="val 182"/>
              <a:gd name="f35" fmla="val 92"/>
              <a:gd name="f36" fmla="val 172"/>
              <a:gd name="f37" fmla="val 75"/>
              <a:gd name="f38" fmla="val 121"/>
              <a:gd name="f39" fmla="val 59"/>
              <a:gd name="f40" fmla="val 70"/>
              <a:gd name="f41" fmla="val 42"/>
              <a:gd name="f42" fmla="val 18"/>
              <a:gd name="f43" fmla="val 38"/>
              <a:gd name="f44" fmla="val 5"/>
              <a:gd name="f45" fmla="val 26"/>
              <a:gd name="f46" fmla="val 13"/>
              <a:gd name="f47" fmla="val 6"/>
              <a:gd name="f48" fmla="val 3"/>
              <a:gd name="f49" fmla="val 10"/>
              <a:gd name="f50" fmla="val 16"/>
              <a:gd name="f51" fmla="val 4"/>
              <a:gd name="f52" fmla="val 17"/>
              <a:gd name="f53" fmla="val 63"/>
              <a:gd name="f54" fmla="val 30"/>
              <a:gd name="f55" fmla="val 100"/>
              <a:gd name="f56" fmla="val 137"/>
              <a:gd name="f57" fmla="val 54"/>
              <a:gd name="f58" fmla="val 169"/>
              <a:gd name="f59" fmla="val 65"/>
              <a:gd name="f60" fmla="+- 0 0 -90"/>
              <a:gd name="f61" fmla="*/ f3 1 96"/>
              <a:gd name="f62" fmla="*/ f4 1 234"/>
              <a:gd name="f63" fmla="val f5"/>
              <a:gd name="f64" fmla="val f6"/>
              <a:gd name="f65" fmla="val f7"/>
              <a:gd name="f66" fmla="*/ f60 f0 1"/>
              <a:gd name="f67" fmla="+- f65 0 f63"/>
              <a:gd name="f68" fmla="+- f64 0 f63"/>
              <a:gd name="f69" fmla="*/ f66 1 f2"/>
              <a:gd name="f70" fmla="*/ f68 1 96"/>
              <a:gd name="f71" fmla="*/ f67 1 234"/>
              <a:gd name="f72" fmla="*/ 77 f68 1"/>
              <a:gd name="f73" fmla="*/ 234 f67 1"/>
              <a:gd name="f74" fmla="*/ 80 f68 1"/>
              <a:gd name="f75" fmla="*/ 205 f67 1"/>
              <a:gd name="f76" fmla="*/ 46 f68 1"/>
              <a:gd name="f77" fmla="*/ 110 f67 1"/>
              <a:gd name="f78" fmla="*/ 51 f68 1"/>
              <a:gd name="f79" fmla="*/ 86 f67 1"/>
              <a:gd name="f80" fmla="*/ 89 f68 1"/>
              <a:gd name="f81" fmla="*/ 201 f67 1"/>
              <a:gd name="f82" fmla="*/ 92 f68 1"/>
              <a:gd name="f83" fmla="*/ 172 f67 1"/>
              <a:gd name="f84" fmla="*/ 42 f68 1"/>
              <a:gd name="f85" fmla="*/ 18 f67 1"/>
              <a:gd name="f86" fmla="*/ 13 f68 1"/>
              <a:gd name="f87" fmla="*/ 6 f67 1"/>
              <a:gd name="f88" fmla="*/ 4 f68 1"/>
              <a:gd name="f89" fmla="*/ 26 f67 1"/>
              <a:gd name="f90" fmla="*/ 43 f68 1"/>
              <a:gd name="f91" fmla="*/ 137 f67 1"/>
              <a:gd name="f92" fmla="+- f69 0 f1"/>
              <a:gd name="f93" fmla="*/ f72 1 96"/>
              <a:gd name="f94" fmla="*/ f73 1 234"/>
              <a:gd name="f95" fmla="*/ f74 1 96"/>
              <a:gd name="f96" fmla="*/ f75 1 234"/>
              <a:gd name="f97" fmla="*/ f76 1 96"/>
              <a:gd name="f98" fmla="*/ f77 1 234"/>
              <a:gd name="f99" fmla="*/ f78 1 96"/>
              <a:gd name="f100" fmla="*/ f79 1 234"/>
              <a:gd name="f101" fmla="*/ f80 1 96"/>
              <a:gd name="f102" fmla="*/ f81 1 234"/>
              <a:gd name="f103" fmla="*/ f82 1 96"/>
              <a:gd name="f104" fmla="*/ f83 1 234"/>
              <a:gd name="f105" fmla="*/ f84 1 96"/>
              <a:gd name="f106" fmla="*/ f85 1 234"/>
              <a:gd name="f107" fmla="*/ f86 1 96"/>
              <a:gd name="f108" fmla="*/ f87 1 234"/>
              <a:gd name="f109" fmla="*/ f88 1 96"/>
              <a:gd name="f110" fmla="*/ f89 1 234"/>
              <a:gd name="f111" fmla="*/ f90 1 96"/>
              <a:gd name="f112" fmla="*/ f91 1 234"/>
              <a:gd name="f113" fmla="*/ 0 1 f70"/>
              <a:gd name="f114" fmla="*/ f64 1 f70"/>
              <a:gd name="f115" fmla="*/ 0 1 f71"/>
              <a:gd name="f116" fmla="*/ f65 1 f71"/>
              <a:gd name="f117" fmla="*/ f93 1 f70"/>
              <a:gd name="f118" fmla="*/ f94 1 f71"/>
              <a:gd name="f119" fmla="*/ f95 1 f70"/>
              <a:gd name="f120" fmla="*/ f96 1 f71"/>
              <a:gd name="f121" fmla="*/ f97 1 f70"/>
              <a:gd name="f122" fmla="*/ f98 1 f71"/>
              <a:gd name="f123" fmla="*/ f99 1 f70"/>
              <a:gd name="f124" fmla="*/ f100 1 f71"/>
              <a:gd name="f125" fmla="*/ f101 1 f70"/>
              <a:gd name="f126" fmla="*/ f102 1 f71"/>
              <a:gd name="f127" fmla="*/ f103 1 f70"/>
              <a:gd name="f128" fmla="*/ f104 1 f71"/>
              <a:gd name="f129" fmla="*/ f105 1 f70"/>
              <a:gd name="f130" fmla="*/ f106 1 f71"/>
              <a:gd name="f131" fmla="*/ f107 1 f70"/>
              <a:gd name="f132" fmla="*/ f108 1 f71"/>
              <a:gd name="f133" fmla="*/ f109 1 f70"/>
              <a:gd name="f134" fmla="*/ f110 1 f71"/>
              <a:gd name="f135" fmla="*/ f111 1 f70"/>
              <a:gd name="f136" fmla="*/ f112 1 f71"/>
              <a:gd name="f137" fmla="*/ f113 f61 1"/>
              <a:gd name="f138" fmla="*/ f114 f61 1"/>
              <a:gd name="f139" fmla="*/ f116 f62 1"/>
              <a:gd name="f140" fmla="*/ f115 f62 1"/>
              <a:gd name="f141" fmla="*/ f117 f61 1"/>
              <a:gd name="f142" fmla="*/ f118 f62 1"/>
              <a:gd name="f143" fmla="*/ f119 f61 1"/>
              <a:gd name="f144" fmla="*/ f120 f62 1"/>
              <a:gd name="f145" fmla="*/ f121 f61 1"/>
              <a:gd name="f146" fmla="*/ f122 f62 1"/>
              <a:gd name="f147" fmla="*/ f123 f61 1"/>
              <a:gd name="f148" fmla="*/ f124 f62 1"/>
              <a:gd name="f149" fmla="*/ f125 f61 1"/>
              <a:gd name="f150" fmla="*/ f126 f62 1"/>
              <a:gd name="f151" fmla="*/ f127 f61 1"/>
              <a:gd name="f152" fmla="*/ f128 f62 1"/>
              <a:gd name="f153" fmla="*/ f129 f61 1"/>
              <a:gd name="f154" fmla="*/ f130 f62 1"/>
              <a:gd name="f155" fmla="*/ f131 f61 1"/>
              <a:gd name="f156" fmla="*/ f132 f62 1"/>
              <a:gd name="f157" fmla="*/ f133 f61 1"/>
              <a:gd name="f158" fmla="*/ f134 f62 1"/>
              <a:gd name="f159" fmla="*/ f135 f61 1"/>
              <a:gd name="f160" fmla="*/ f136 f62 1"/>
            </a:gdLst>
            <a:ahLst/>
            <a:cxnLst>
              <a:cxn ang="3cd4">
                <a:pos x="hc" y="t"/>
              </a:cxn>
              <a:cxn ang="0">
                <a:pos x="r" y="vc"/>
              </a:cxn>
              <a:cxn ang="cd4">
                <a:pos x="hc" y="b"/>
              </a:cxn>
              <a:cxn ang="cd2">
                <a:pos x="l" y="vc"/>
              </a:cxn>
              <a:cxn ang="f92">
                <a:pos x="f141" y="f142"/>
              </a:cxn>
              <a:cxn ang="f92">
                <a:pos x="f143" y="f144"/>
              </a:cxn>
              <a:cxn ang="f92">
                <a:pos x="f145" y="f146"/>
              </a:cxn>
              <a:cxn ang="f92">
                <a:pos x="f147" y="f148"/>
              </a:cxn>
              <a:cxn ang="f92">
                <a:pos x="f149" y="f150"/>
              </a:cxn>
              <a:cxn ang="f92">
                <a:pos x="f151" y="f152"/>
              </a:cxn>
              <a:cxn ang="f92">
                <a:pos x="f153" y="f154"/>
              </a:cxn>
              <a:cxn ang="f92">
                <a:pos x="f155" y="f156"/>
              </a:cxn>
              <a:cxn ang="f92">
                <a:pos x="f157" y="f158"/>
              </a:cxn>
              <a:cxn ang="f92">
                <a:pos x="f159" y="f160"/>
              </a:cxn>
              <a:cxn ang="f92">
                <a:pos x="f141" y="f142"/>
              </a:cxn>
            </a:cxnLst>
            <a:rect l="f137" t="f140" r="f138" b="f139"/>
            <a:pathLst>
              <a:path w="96" h="234">
                <a:moveTo>
                  <a:pt x="f8" y="f7"/>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24" y="f33"/>
                  <a:pt x="f6" y="f34"/>
                  <a:pt x="f35" y="f36"/>
                </a:cubicBezTo>
                <a:cubicBezTo>
                  <a:pt x="f37" y="f38"/>
                  <a:pt x="f39" y="f40"/>
                  <a:pt x="f41" y="f42"/>
                </a:cubicBezTo>
                <a:cubicBezTo>
                  <a:pt x="f43" y="f44"/>
                  <a:pt x="f45" y="f5"/>
                  <a:pt x="f46" y="f47"/>
                </a:cubicBezTo>
                <a:cubicBezTo>
                  <a:pt x="f48" y="f49"/>
                  <a:pt x="f5" y="f50"/>
                  <a:pt x="f51" y="f45"/>
                </a:cubicBezTo>
                <a:cubicBezTo>
                  <a:pt x="f52" y="f53"/>
                  <a:pt x="f54" y="f55"/>
                  <a:pt x="f21" y="f56"/>
                </a:cubicBezTo>
                <a:cubicBezTo>
                  <a:pt x="f57" y="f58"/>
                  <a:pt x="f59" y="f32"/>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0">
            <a:extLst>
              <a:ext uri="{FF2B5EF4-FFF2-40B4-BE49-F238E27FC236}">
                <a16:creationId xmlns:a16="http://schemas.microsoft.com/office/drawing/2014/main" id="{A4B9FA81-6F07-BAAA-AD8C-6FA7C2AAB488}"/>
              </a:ext>
            </a:extLst>
          </p:cNvPr>
          <p:cNvSpPr/>
          <p:nvPr/>
        </p:nvSpPr>
        <p:spPr>
          <a:xfrm>
            <a:off x="1944691" y="1516066"/>
            <a:ext cx="169858" cy="642942"/>
          </a:xfrm>
          <a:custGeom>
            <a:avLst/>
            <a:gdLst>
              <a:gd name="f0" fmla="val 10800000"/>
              <a:gd name="f1" fmla="val 5400000"/>
              <a:gd name="f2" fmla="val 180"/>
              <a:gd name="f3" fmla="val w"/>
              <a:gd name="f4" fmla="val h"/>
              <a:gd name="f5" fmla="val 0"/>
              <a:gd name="f6" fmla="val 53"/>
              <a:gd name="f7" fmla="val 202"/>
              <a:gd name="f8" fmla="val 52"/>
              <a:gd name="f9" fmla="val 129"/>
              <a:gd name="f10" fmla="val 38"/>
              <a:gd name="f11" fmla="val 61"/>
              <a:gd name="f12" fmla="val 16"/>
              <a:gd name="f13" fmla="val 64"/>
              <a:gd name="f14" fmla="val 21"/>
              <a:gd name="f15" fmla="val 11"/>
              <a:gd name="f16" fmla="val 196"/>
              <a:gd name="f17" fmla="val 25"/>
              <a:gd name="f18" fmla="val 198"/>
              <a:gd name="f19" fmla="val 200"/>
              <a:gd name="f20" fmla="+- 0 0 -90"/>
              <a:gd name="f21" fmla="*/ f3 1 53"/>
              <a:gd name="f22" fmla="*/ f4 1 202"/>
              <a:gd name="f23" fmla="val f5"/>
              <a:gd name="f24" fmla="val f6"/>
              <a:gd name="f25" fmla="val f7"/>
              <a:gd name="f26" fmla="*/ f20 f0 1"/>
              <a:gd name="f27" fmla="+- f25 0 f23"/>
              <a:gd name="f28" fmla="+- f24 0 f23"/>
              <a:gd name="f29" fmla="*/ f26 1 f2"/>
              <a:gd name="f30" fmla="*/ f28 1 53"/>
              <a:gd name="f31" fmla="*/ f27 1 202"/>
              <a:gd name="f32" fmla="*/ 53 f28 1"/>
              <a:gd name="f33" fmla="*/ 202 f27 1"/>
              <a:gd name="f34" fmla="*/ 0 f28 1"/>
              <a:gd name="f35" fmla="*/ 0 f27 1"/>
              <a:gd name="f36" fmla="*/ 11 f28 1"/>
              <a:gd name="f37" fmla="*/ 196 f27 1"/>
              <a:gd name="f38" fmla="+- f29 0 f1"/>
              <a:gd name="f39" fmla="*/ f32 1 53"/>
              <a:gd name="f40" fmla="*/ f33 1 202"/>
              <a:gd name="f41" fmla="*/ f34 1 53"/>
              <a:gd name="f42" fmla="*/ f35 1 202"/>
              <a:gd name="f43" fmla="*/ f36 1 53"/>
              <a:gd name="f44" fmla="*/ f37 1 202"/>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53" h="202">
                <a:moveTo>
                  <a:pt x="f6" y="f7"/>
                </a:moveTo>
                <a:cubicBezTo>
                  <a:pt x="f8" y="f9"/>
                  <a:pt x="f10" y="f11"/>
                  <a:pt x="f5" y="f5"/>
                </a:cubicBezTo>
                <a:cubicBezTo>
                  <a:pt x="f12" y="f13"/>
                  <a:pt x="f14" y="f9"/>
                  <a:pt x="f15" y="f16"/>
                </a:cubicBezTo>
                <a:cubicBezTo>
                  <a:pt x="f17" y="f18"/>
                  <a:pt x="f10" y="f19"/>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1">
            <a:extLst>
              <a:ext uri="{FF2B5EF4-FFF2-40B4-BE49-F238E27FC236}">
                <a16:creationId xmlns:a16="http://schemas.microsoft.com/office/drawing/2014/main" id="{0236A6EB-CD94-9C1D-147B-92F6D5D037A7}"/>
              </a:ext>
            </a:extLst>
          </p:cNvPr>
          <p:cNvSpPr/>
          <p:nvPr/>
        </p:nvSpPr>
        <p:spPr>
          <a:xfrm>
            <a:off x="1566860" y="3706813"/>
            <a:ext cx="260347" cy="446090"/>
          </a:xfrm>
          <a:custGeom>
            <a:avLst/>
            <a:gdLst>
              <a:gd name="f0" fmla="val 10800000"/>
              <a:gd name="f1" fmla="val 5400000"/>
              <a:gd name="f2" fmla="val 180"/>
              <a:gd name="f3" fmla="val w"/>
              <a:gd name="f4" fmla="val h"/>
              <a:gd name="f5" fmla="val 0"/>
              <a:gd name="f6" fmla="val 82"/>
              <a:gd name="f7" fmla="val 140"/>
              <a:gd name="f8" fmla="val 138"/>
              <a:gd name="f9" fmla="val 33"/>
              <a:gd name="f10" fmla="val 103"/>
              <a:gd name="f11" fmla="val 21"/>
              <a:gd name="f12" fmla="val 55"/>
              <a:gd name="f13" fmla="val 23"/>
              <a:gd name="f14" fmla="val 5"/>
              <a:gd name="f15" fmla="val 17"/>
              <a:gd name="f16" fmla="val 58"/>
              <a:gd name="f17" fmla="val 13"/>
              <a:gd name="f18" fmla="val 89"/>
              <a:gd name="f19" fmla="val 27"/>
              <a:gd name="f20" fmla="val 120"/>
              <a:gd name="f21" fmla="val 54"/>
              <a:gd name="f22" fmla="+- 0 0 -90"/>
              <a:gd name="f23" fmla="*/ f3 1 82"/>
              <a:gd name="f24" fmla="*/ f4 1 140"/>
              <a:gd name="f25" fmla="val f5"/>
              <a:gd name="f26" fmla="val f6"/>
              <a:gd name="f27" fmla="val f7"/>
              <a:gd name="f28" fmla="*/ f22 f0 1"/>
              <a:gd name="f29" fmla="+- f27 0 f25"/>
              <a:gd name="f30" fmla="+- f26 0 f25"/>
              <a:gd name="f31" fmla="*/ f28 1 f2"/>
              <a:gd name="f32" fmla="*/ f30 1 82"/>
              <a:gd name="f33" fmla="*/ f29 1 140"/>
              <a:gd name="f34" fmla="*/ 82 f30 1"/>
              <a:gd name="f35" fmla="*/ 138 f29 1"/>
              <a:gd name="f36" fmla="*/ 23 f30 1"/>
              <a:gd name="f37" fmla="*/ 0 f29 1"/>
              <a:gd name="f38" fmla="*/ 13 f30 1"/>
              <a:gd name="f39" fmla="*/ 89 f29 1"/>
              <a:gd name="f40" fmla="+- f31 0 f1"/>
              <a:gd name="f41" fmla="*/ f34 1 82"/>
              <a:gd name="f42" fmla="*/ f35 1 140"/>
              <a:gd name="f43" fmla="*/ f36 1 82"/>
              <a:gd name="f44" fmla="*/ f37 1 140"/>
              <a:gd name="f45" fmla="*/ f38 1 82"/>
              <a:gd name="f46" fmla="*/ f39 1 140"/>
              <a:gd name="f47" fmla="*/ 0 1 f32"/>
              <a:gd name="f48" fmla="*/ f26 1 f32"/>
              <a:gd name="f49" fmla="*/ 0 1 f33"/>
              <a:gd name="f50" fmla="*/ f27 1 f33"/>
              <a:gd name="f51" fmla="*/ f41 1 f32"/>
              <a:gd name="f52" fmla="*/ f42 1 f33"/>
              <a:gd name="f53" fmla="*/ f43 1 f32"/>
              <a:gd name="f54" fmla="*/ f44 1 f33"/>
              <a:gd name="f55" fmla="*/ f45 1 f32"/>
              <a:gd name="f56" fmla="*/ f46 1 f33"/>
              <a:gd name="f57" fmla="*/ f47 f23 1"/>
              <a:gd name="f58" fmla="*/ f48 f23 1"/>
              <a:gd name="f59" fmla="*/ f50 f24 1"/>
              <a:gd name="f60" fmla="*/ f49 f24 1"/>
              <a:gd name="f61" fmla="*/ f51 f23 1"/>
              <a:gd name="f62" fmla="*/ f52 f24 1"/>
              <a:gd name="f63" fmla="*/ f53 f23 1"/>
              <a:gd name="f64" fmla="*/ f54 f24 1"/>
              <a:gd name="f65" fmla="*/ f55 f23 1"/>
              <a:gd name="f66" fmla="*/ f56 f24 1"/>
            </a:gdLst>
            <a:ahLst/>
            <a:cxnLst>
              <a:cxn ang="3cd4">
                <a:pos x="hc" y="t"/>
              </a:cxn>
              <a:cxn ang="0">
                <a:pos x="r" y="vc"/>
              </a:cxn>
              <a:cxn ang="cd4">
                <a:pos x="hc" y="b"/>
              </a:cxn>
              <a:cxn ang="cd2">
                <a:pos x="l" y="vc"/>
              </a:cxn>
              <a:cxn ang="f40">
                <a:pos x="f61" y="f62"/>
              </a:cxn>
              <a:cxn ang="f40">
                <a:pos x="f63" y="f64"/>
              </a:cxn>
              <a:cxn ang="f40">
                <a:pos x="f65" y="f66"/>
              </a:cxn>
              <a:cxn ang="f40">
                <a:pos x="f61" y="f62"/>
              </a:cxn>
            </a:cxnLst>
            <a:rect l="f57" t="f60" r="f58" b="f59"/>
            <a:pathLst>
              <a:path w="82" h="140">
                <a:moveTo>
                  <a:pt x="f6" y="f8"/>
                </a:moveTo>
                <a:cubicBezTo>
                  <a:pt x="f9" y="f10"/>
                  <a:pt x="f11" y="f12"/>
                  <a:pt x="f13" y="f5"/>
                </a:cubicBezTo>
                <a:cubicBezTo>
                  <a:pt x="f14" y="f15"/>
                  <a:pt x="f5" y="f16"/>
                  <a:pt x="f17" y="f18"/>
                </a:cubicBezTo>
                <a:cubicBezTo>
                  <a:pt x="f19" y="f20"/>
                  <a:pt x="f21" y="f7"/>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2">
            <a:extLst>
              <a:ext uri="{FF2B5EF4-FFF2-40B4-BE49-F238E27FC236}">
                <a16:creationId xmlns:a16="http://schemas.microsoft.com/office/drawing/2014/main" id="{84BC0016-3366-CA02-6F21-368062599542}"/>
              </a:ext>
            </a:extLst>
          </p:cNvPr>
          <p:cNvSpPr/>
          <p:nvPr/>
        </p:nvSpPr>
        <p:spPr>
          <a:xfrm>
            <a:off x="2789240" y="1341433"/>
            <a:ext cx="1419221" cy="1662114"/>
          </a:xfrm>
          <a:custGeom>
            <a:avLst/>
            <a:gdLst>
              <a:gd name="f0" fmla="val 10800000"/>
              <a:gd name="f1" fmla="val 5400000"/>
              <a:gd name="f2" fmla="val 180"/>
              <a:gd name="f3" fmla="val w"/>
              <a:gd name="f4" fmla="val h"/>
              <a:gd name="f5" fmla="val 0"/>
              <a:gd name="f6" fmla="val 446"/>
              <a:gd name="f7" fmla="val 522"/>
              <a:gd name="f8" fmla="val 18"/>
              <a:gd name="f9" fmla="val 140"/>
              <a:gd name="f10" fmla="val 21"/>
              <a:gd name="f11" fmla="val 122"/>
              <a:gd name="f12" fmla="val 25"/>
              <a:gd name="f13" fmla="val 103"/>
              <a:gd name="f14" fmla="val 29"/>
              <a:gd name="f15" fmla="val 84"/>
              <a:gd name="f16" fmla="val 38"/>
              <a:gd name="f17" fmla="val 43"/>
              <a:gd name="f18" fmla="val 66"/>
              <a:gd name="f19" fmla="val 20"/>
              <a:gd name="f20" fmla="val 106"/>
              <a:gd name="f21" fmla="val 11"/>
              <a:gd name="f22" fmla="val 156"/>
              <a:gd name="f23" fmla="val 204"/>
              <a:gd name="f24" fmla="val 5"/>
              <a:gd name="f25" fmla="val 254"/>
              <a:gd name="f26" fmla="val 248"/>
              <a:gd name="f27" fmla="val 26"/>
              <a:gd name="f28" fmla="val 245"/>
              <a:gd name="f29" fmla="val 35"/>
              <a:gd name="f30" fmla="val 233"/>
              <a:gd name="f31" fmla="val 37"/>
              <a:gd name="f32" fmla="val 218"/>
              <a:gd name="f33" fmla="val 41"/>
              <a:gd name="f34" fmla="val 208"/>
              <a:gd name="f35" fmla="val 52"/>
              <a:gd name="f36" fmla="val 201"/>
              <a:gd name="f37" fmla="val 189"/>
              <a:gd name="f38" fmla="val 90"/>
              <a:gd name="f39" fmla="val 187"/>
              <a:gd name="f40" fmla="val 116"/>
              <a:gd name="f41" fmla="val 184"/>
              <a:gd name="f42" fmla="val 143"/>
              <a:gd name="f43" fmla="val 194"/>
              <a:gd name="f44" fmla="val 199"/>
              <a:gd name="f45" fmla="val 129"/>
              <a:gd name="f46" fmla="val 202"/>
              <a:gd name="f47" fmla="val 115"/>
              <a:gd name="f48" fmla="val 205"/>
              <a:gd name="f49" fmla="val 101"/>
              <a:gd name="f50" fmla="val 89"/>
              <a:gd name="f51" fmla="val 213"/>
              <a:gd name="f52" fmla="val 77"/>
              <a:gd name="f53" fmla="val 219"/>
              <a:gd name="f54" fmla="val 224"/>
              <a:gd name="f55" fmla="val 60"/>
              <a:gd name="f56" fmla="val 56"/>
              <a:gd name="f57" fmla="val 240"/>
              <a:gd name="f58" fmla="val 51"/>
              <a:gd name="f59" fmla="val 246"/>
              <a:gd name="f60" fmla="val 46"/>
              <a:gd name="f61" fmla="val 253"/>
              <a:gd name="f62" fmla="val 258"/>
              <a:gd name="f63" fmla="val 267"/>
              <a:gd name="f64" fmla="val 27"/>
              <a:gd name="f65" fmla="val 276"/>
              <a:gd name="f66" fmla="val 23"/>
              <a:gd name="f67" fmla="val 288"/>
              <a:gd name="f68" fmla="val 311"/>
              <a:gd name="f69" fmla="val 334"/>
              <a:gd name="f70" fmla="val 355"/>
              <a:gd name="f71" fmla="val 378"/>
              <a:gd name="f72" fmla="val 81"/>
              <a:gd name="f73" fmla="val 393"/>
              <a:gd name="f74" fmla="val 401"/>
              <a:gd name="f75" fmla="val 125"/>
              <a:gd name="f76" fmla="val 368"/>
              <a:gd name="f77" fmla="val 127"/>
              <a:gd name="f78" fmla="val 335"/>
              <a:gd name="f79" fmla="val 302"/>
              <a:gd name="f80" fmla="val 131"/>
              <a:gd name="f81" fmla="val 293"/>
              <a:gd name="f82" fmla="val 290"/>
              <a:gd name="f83" fmla="val 134"/>
              <a:gd name="f84" fmla="val 294"/>
              <a:gd name="f85" fmla="val 297"/>
              <a:gd name="f86" fmla="val 301"/>
              <a:gd name="f87" fmla="val 341"/>
              <a:gd name="f88" fmla="val 382"/>
              <a:gd name="f89" fmla="val 423"/>
              <a:gd name="f90" fmla="val 432"/>
              <a:gd name="f91" fmla="val 435"/>
              <a:gd name="f92" fmla="val 146"/>
              <a:gd name="f93" fmla="val 437"/>
              <a:gd name="f94" fmla="val 154"/>
              <a:gd name="f95" fmla="val 192"/>
              <a:gd name="f96" fmla="val 444"/>
              <a:gd name="f97" fmla="val 228"/>
              <a:gd name="f98" fmla="val 434"/>
              <a:gd name="f99" fmla="val 266"/>
              <a:gd name="f100" fmla="val 430"/>
              <a:gd name="f101" fmla="val 427"/>
              <a:gd name="f102" fmla="val 396"/>
              <a:gd name="f103" fmla="val 265"/>
              <a:gd name="f104" fmla="val 371"/>
              <a:gd name="f105" fmla="val 271"/>
              <a:gd name="f106" fmla="val 346"/>
              <a:gd name="f107" fmla="val 277"/>
              <a:gd name="f108" fmla="val 340"/>
              <a:gd name="f109" fmla="val 278"/>
              <a:gd name="f110" fmla="val 339"/>
              <a:gd name="f111" fmla="val 281"/>
              <a:gd name="f112" fmla="val 286"/>
              <a:gd name="f113" fmla="val 338"/>
              <a:gd name="f114" fmla="val 312"/>
              <a:gd name="f115" fmla="val 364"/>
              <a:gd name="f116" fmla="val 331"/>
              <a:gd name="f117" fmla="val 389"/>
              <a:gd name="f118" fmla="val 326"/>
              <a:gd name="f119" fmla="val 413"/>
              <a:gd name="f120" fmla="val 318"/>
              <a:gd name="f121" fmla="val 436"/>
              <a:gd name="f122" fmla="val 308"/>
              <a:gd name="f123" fmla="val 464"/>
              <a:gd name="f124" fmla="val 478"/>
              <a:gd name="f125" fmla="val 256"/>
              <a:gd name="f126" fmla="val 479"/>
              <a:gd name="f127" fmla="val 249"/>
              <a:gd name="f128" fmla="val 480"/>
              <a:gd name="f129" fmla="val 247"/>
              <a:gd name="f130" fmla="val 483"/>
              <a:gd name="f131" fmla="val 225"/>
              <a:gd name="f132" fmla="val 517"/>
              <a:gd name="f133" fmla="val 149"/>
              <a:gd name="f134" fmla="val 509"/>
              <a:gd name="f135" fmla="val 114"/>
              <a:gd name="f136" fmla="val 496"/>
              <a:gd name="f137" fmla="val 97"/>
              <a:gd name="f138" fmla="val 467"/>
              <a:gd name="f139" fmla="val 88"/>
              <a:gd name="f140" fmla="val 433"/>
              <a:gd name="f141" fmla="val 85"/>
              <a:gd name="f142" fmla="val 424"/>
              <a:gd name="f143" fmla="val 416"/>
              <a:gd name="f144" fmla="val 73"/>
              <a:gd name="f145" fmla="val 69"/>
              <a:gd name="f146" fmla="val 411"/>
              <a:gd name="f147" fmla="val 405"/>
              <a:gd name="f148" fmla="val 65"/>
              <a:gd name="f149" fmla="val 57"/>
              <a:gd name="f150" fmla="val 373"/>
              <a:gd name="f151" fmla="val 50"/>
              <a:gd name="f152" fmla="val 344"/>
              <a:gd name="f153" fmla="val 316"/>
              <a:gd name="f154" fmla="val 39"/>
              <a:gd name="f155" fmla="val 34"/>
              <a:gd name="f156" fmla="val 300"/>
              <a:gd name="f157" fmla="val 285"/>
              <a:gd name="f158" fmla="val 16"/>
              <a:gd name="f159" fmla="val 10"/>
              <a:gd name="f160" fmla="val 270"/>
              <a:gd name="f161" fmla="val 8"/>
              <a:gd name="f162" fmla="val 7"/>
              <a:gd name="f163" fmla="val 264"/>
              <a:gd name="f164" fmla="val 6"/>
              <a:gd name="f165" fmla="val 261"/>
              <a:gd name="f166" fmla="val 1"/>
              <a:gd name="f167" fmla="val 150"/>
              <a:gd name="f168" fmla="val 13"/>
              <a:gd name="f169" fmla="val 144"/>
              <a:gd name="f170" fmla="val 419"/>
              <a:gd name="f171" fmla="val 109"/>
              <a:gd name="f172" fmla="val 112"/>
              <a:gd name="f173" fmla="val 118"/>
              <a:gd name="f174" fmla="val 456"/>
              <a:gd name="f175" fmla="val 485"/>
              <a:gd name="f176" fmla="val 159"/>
              <a:gd name="f177" fmla="val 497"/>
              <a:gd name="f178" fmla="val 494"/>
              <a:gd name="f179" fmla="val 206"/>
              <a:gd name="f180" fmla="val 493"/>
              <a:gd name="f181" fmla="val 487"/>
              <a:gd name="f182" fmla="val 227"/>
              <a:gd name="f183" fmla="val 474"/>
              <a:gd name="f184" fmla="val 207"/>
              <a:gd name="f185" fmla="val 191"/>
              <a:gd name="f186" fmla="val 182"/>
              <a:gd name="f187" fmla="val 438"/>
              <a:gd name="f188" fmla="val 173"/>
              <a:gd name="f189" fmla="val 421"/>
              <a:gd name="f190" fmla="val 167"/>
              <a:gd name="f191" fmla="val 403"/>
              <a:gd name="f192" fmla="val 384"/>
              <a:gd name="f193" fmla="val 153"/>
              <a:gd name="f194" fmla="val 151"/>
              <a:gd name="f195" fmla="val 357"/>
              <a:gd name="f196" fmla="val 147"/>
              <a:gd name="f197" fmla="val 305"/>
              <a:gd name="f198" fmla="val 141"/>
              <a:gd name="f199" fmla="val 291"/>
              <a:gd name="f200" fmla="val 132"/>
              <a:gd name="f201" fmla="val 296"/>
              <a:gd name="f202" fmla="val 123"/>
              <a:gd name="f203" fmla="val 120"/>
              <a:gd name="f204" fmla="val 307"/>
              <a:gd name="f205" fmla="val 317"/>
              <a:gd name="f206" fmla="val 343"/>
              <a:gd name="f207" fmla="val 124"/>
              <a:gd name="f208" fmla="val 370"/>
              <a:gd name="f209" fmla="val 128"/>
              <a:gd name="f210" fmla="val 410"/>
              <a:gd name="f211" fmla="val 126"/>
              <a:gd name="f212" fmla="val 113"/>
              <a:gd name="f213" fmla="val 417"/>
              <a:gd name="f214" fmla="val 111"/>
              <a:gd name="f215" fmla="val 108"/>
              <a:gd name="f216" fmla="val 418"/>
              <a:gd name="f217" fmla="val 174"/>
              <a:gd name="f218" fmla="val 304"/>
              <a:gd name="f219" fmla="val 175"/>
              <a:gd name="f220" fmla="val 328"/>
              <a:gd name="f221" fmla="val 178"/>
              <a:gd name="f222" fmla="val 350"/>
              <a:gd name="f223" fmla="val 395"/>
              <a:gd name="f224" fmla="val 185"/>
              <a:gd name="f225" fmla="val 198"/>
              <a:gd name="f226" fmla="val 448"/>
              <a:gd name="f227" fmla="val 457"/>
              <a:gd name="f228" fmla="val 237"/>
              <a:gd name="f229" fmla="val 460"/>
              <a:gd name="f230" fmla="val 243"/>
              <a:gd name="f231" fmla="val 221"/>
              <a:gd name="f232" fmla="val 390"/>
              <a:gd name="f233" fmla="val 215"/>
              <a:gd name="f234" fmla="val 369"/>
              <a:gd name="f235" fmla="val 210"/>
              <a:gd name="f236" fmla="val 349"/>
              <a:gd name="f237" fmla="val 196"/>
              <a:gd name="f238" fmla="val 179"/>
              <a:gd name="f239" fmla="val 298"/>
              <a:gd name="f240" fmla="val 176"/>
              <a:gd name="f241" fmla="val 309"/>
              <a:gd name="f242" fmla="val 352"/>
              <a:gd name="f243" fmla="val 321"/>
              <a:gd name="f244" fmla="val 314"/>
              <a:gd name="f245" fmla="val 287"/>
              <a:gd name="f246" fmla="val 295"/>
              <a:gd name="f247" fmla="val 289"/>
              <a:gd name="f248" fmla="val 367"/>
              <a:gd name="f249" fmla="val 284"/>
              <a:gd name="f250" fmla="val 404"/>
              <a:gd name="f251" fmla="val 280"/>
              <a:gd name="f252" fmla="val 272"/>
              <a:gd name="f253" fmla="val 414"/>
              <a:gd name="f254" fmla="val 269"/>
              <a:gd name="f255" fmla="val 415"/>
              <a:gd name="f256" fmla="val 263"/>
              <a:gd name="f257" fmla="val 463"/>
              <a:gd name="f258" fmla="val 462"/>
              <a:gd name="f259" fmla="val 451"/>
              <a:gd name="f260" fmla="val 303"/>
              <a:gd name="f261" fmla="val 310"/>
              <a:gd name="f262" fmla="val 313"/>
              <a:gd name="f263" fmla="val 209"/>
              <a:gd name="f264" fmla="val 260"/>
              <a:gd name="f265" fmla="val 235"/>
              <a:gd name="f266" fmla="val 231"/>
              <a:gd name="f267" fmla="val 230"/>
              <a:gd name="f268" fmla="val 216"/>
              <a:gd name="f269" fmla="val 239"/>
              <a:gd name="f270" fmla="val 250"/>
              <a:gd name="f271" fmla="val 262"/>
              <a:gd name="f272" fmla="val 274"/>
              <a:gd name="f273" fmla="val 226"/>
              <a:gd name="f274" fmla="val 336"/>
              <a:gd name="f275" fmla="val 375"/>
              <a:gd name="f276" fmla="val 374"/>
              <a:gd name="f277" fmla="val 365"/>
              <a:gd name="f278" fmla="val 322"/>
              <a:gd name="f279" fmla="val 168"/>
              <a:gd name="f280" fmla="val 229"/>
              <a:gd name="f281" fmla="val 183"/>
              <a:gd name="f282" fmla="val 242"/>
              <a:gd name="f283" fmla="val 283"/>
              <a:gd name="f284" fmla="val 324"/>
              <a:gd name="f285" fmla="val 330"/>
              <a:gd name="f286" fmla="val 252"/>
              <a:gd name="f287" fmla="val 255"/>
              <a:gd name="f288" fmla="val 342"/>
              <a:gd name="f289" fmla="val 329"/>
              <a:gd name="f290" fmla="val 236"/>
              <a:gd name="f291" fmla="val 241"/>
              <a:gd name="f292" fmla="val 257"/>
              <a:gd name="f293" fmla="val 244"/>
              <a:gd name="f294" fmla="val 366"/>
              <a:gd name="f295" fmla="val 372"/>
              <a:gd name="f296" fmla="val 238"/>
              <a:gd name="f297" fmla="val 379"/>
              <a:gd name="f298" fmla="val 386"/>
              <a:gd name="f299" fmla="val 251"/>
              <a:gd name="f300" fmla="val 391"/>
              <a:gd name="f301" fmla="val 385"/>
              <a:gd name="f302" fmla="+- 0 0 -90"/>
              <a:gd name="f303" fmla="*/ f3 1 446"/>
              <a:gd name="f304" fmla="*/ f4 1 522"/>
              <a:gd name="f305" fmla="val f5"/>
              <a:gd name="f306" fmla="val f6"/>
              <a:gd name="f307" fmla="val f7"/>
              <a:gd name="f308" fmla="*/ f302 f0 1"/>
              <a:gd name="f309" fmla="+- f307 0 f305"/>
              <a:gd name="f310" fmla="+- f306 0 f305"/>
              <a:gd name="f311" fmla="*/ f308 1 f2"/>
              <a:gd name="f312" fmla="*/ f310 1 446"/>
              <a:gd name="f313" fmla="*/ f309 1 522"/>
              <a:gd name="f314" fmla="*/ 29 f310 1"/>
              <a:gd name="f315" fmla="*/ 84 f309 1"/>
              <a:gd name="f316" fmla="*/ 254 f310 1"/>
              <a:gd name="f317" fmla="*/ 18 f309 1"/>
              <a:gd name="f318" fmla="*/ 201 f310 1"/>
              <a:gd name="f319" fmla="*/ 66 f309 1"/>
              <a:gd name="f320" fmla="*/ 199 f310 1"/>
              <a:gd name="f321" fmla="*/ 143 f309 1"/>
              <a:gd name="f322" fmla="*/ 219 f310 1"/>
              <a:gd name="f323" fmla="*/ 258 f310 1"/>
              <a:gd name="f324" fmla="*/ 38 f309 1"/>
              <a:gd name="f325" fmla="*/ 355 f310 1"/>
              <a:gd name="f326" fmla="*/ 302 f310 1"/>
              <a:gd name="f327" fmla="*/ 131 f309 1"/>
              <a:gd name="f328" fmla="*/ 301 f310 1"/>
              <a:gd name="f329" fmla="*/ 437 f310 1"/>
              <a:gd name="f330" fmla="*/ 154 f309 1"/>
              <a:gd name="f331" fmla="*/ 423 f310 1"/>
              <a:gd name="f332" fmla="*/ 266 f309 1"/>
              <a:gd name="f333" fmla="*/ 339 f310 1"/>
              <a:gd name="f334" fmla="*/ 286 f309 1"/>
              <a:gd name="f335" fmla="*/ 318 f310 1"/>
              <a:gd name="f336" fmla="*/ 436 f309 1"/>
              <a:gd name="f337" fmla="*/ 247 f310 1"/>
              <a:gd name="f338" fmla="*/ 483 f309 1"/>
              <a:gd name="f339" fmla="*/ 88 f310 1"/>
              <a:gd name="f340" fmla="*/ 433 f309 1"/>
              <a:gd name="f341" fmla="*/ 65 f310 1"/>
              <a:gd name="f342" fmla="*/ 401 f309 1"/>
              <a:gd name="f343" fmla="*/ 293 f309 1"/>
              <a:gd name="f344" fmla="*/ 6 f310 1"/>
              <a:gd name="f345" fmla="*/ 261 f309 1"/>
              <a:gd name="f346" fmla="*/ 18 f310 1"/>
              <a:gd name="f347" fmla="*/ 140 f309 1"/>
              <a:gd name="f348" fmla="*/ 118 f310 1"/>
              <a:gd name="f349" fmla="*/ 456 f309 1"/>
              <a:gd name="f350" fmla="*/ 227 f310 1"/>
              <a:gd name="f351" fmla="*/ 474 f309 1"/>
              <a:gd name="f352" fmla="*/ 159 f310 1"/>
              <a:gd name="f353" fmla="*/ 384 f309 1"/>
              <a:gd name="f354" fmla="*/ 147 f310 1"/>
              <a:gd name="f355" fmla="*/ 305 f309 1"/>
              <a:gd name="f356" fmla="*/ 120 f310 1"/>
              <a:gd name="f357" fmla="*/ 317 f309 1"/>
              <a:gd name="f358" fmla="*/ 113 f310 1"/>
              <a:gd name="f359" fmla="*/ 417 f309 1"/>
              <a:gd name="f360" fmla="*/ 174 f310 1"/>
              <a:gd name="f361" fmla="*/ 297 f309 1"/>
              <a:gd name="f362" fmla="*/ 178 f310 1"/>
              <a:gd name="f363" fmla="*/ 371 f309 1"/>
              <a:gd name="f364" fmla="*/ 237 f310 1"/>
              <a:gd name="f365" fmla="*/ 460 f309 1"/>
              <a:gd name="f366" fmla="*/ 390 f309 1"/>
              <a:gd name="f367" fmla="*/ 179 f310 1"/>
              <a:gd name="f368" fmla="*/ 298 f309 1"/>
              <a:gd name="f369" fmla="*/ 308 f310 1"/>
              <a:gd name="f370" fmla="*/ 288 f310 1"/>
              <a:gd name="f371" fmla="*/ 311 f309 1"/>
              <a:gd name="f372" fmla="*/ 272 f310 1"/>
              <a:gd name="f373" fmla="*/ 414 f309 1"/>
              <a:gd name="f374" fmla="*/ 463 f309 1"/>
              <a:gd name="f375" fmla="*/ 313 f310 1"/>
              <a:gd name="f376" fmla="*/ 300 f310 1"/>
              <a:gd name="f377" fmla="*/ 209 f309 1"/>
              <a:gd name="f378" fmla="*/ 230 f310 1"/>
              <a:gd name="f379" fmla="*/ 216 f309 1"/>
              <a:gd name="f380" fmla="*/ 274 f310 1"/>
              <a:gd name="f381" fmla="*/ 227 f309 1"/>
              <a:gd name="f382" fmla="*/ 375 f310 1"/>
              <a:gd name="f383" fmla="*/ 242 f310 1"/>
              <a:gd name="f384" fmla="*/ 183 f309 1"/>
              <a:gd name="f385" fmla="*/ 175 f309 1"/>
              <a:gd name="f386" fmla="*/ 262 f310 1"/>
              <a:gd name="f387" fmla="*/ 168 f309 1"/>
              <a:gd name="f388" fmla="*/ 248 f310 1"/>
              <a:gd name="f389" fmla="*/ 355 f309 1"/>
              <a:gd name="f390" fmla="*/ 330 f309 1"/>
              <a:gd name="f391" fmla="*/ 250 f310 1"/>
              <a:gd name="f392" fmla="*/ 365 f309 1"/>
              <a:gd name="f393" fmla="*/ 251 f310 1"/>
              <a:gd name="f394" fmla="*/ 391 f309 1"/>
              <a:gd name="f395" fmla="+- f311 0 f1"/>
              <a:gd name="f396" fmla="*/ f314 1 446"/>
              <a:gd name="f397" fmla="*/ f315 1 522"/>
              <a:gd name="f398" fmla="*/ f316 1 446"/>
              <a:gd name="f399" fmla="*/ f317 1 522"/>
              <a:gd name="f400" fmla="*/ f318 1 446"/>
              <a:gd name="f401" fmla="*/ f319 1 522"/>
              <a:gd name="f402" fmla="*/ f320 1 446"/>
              <a:gd name="f403" fmla="*/ f321 1 522"/>
              <a:gd name="f404" fmla="*/ f322 1 446"/>
              <a:gd name="f405" fmla="*/ f323 1 446"/>
              <a:gd name="f406" fmla="*/ f324 1 522"/>
              <a:gd name="f407" fmla="*/ f325 1 446"/>
              <a:gd name="f408" fmla="*/ f326 1 446"/>
              <a:gd name="f409" fmla="*/ f327 1 522"/>
              <a:gd name="f410" fmla="*/ f328 1 446"/>
              <a:gd name="f411" fmla="*/ f329 1 446"/>
              <a:gd name="f412" fmla="*/ f330 1 522"/>
              <a:gd name="f413" fmla="*/ f331 1 446"/>
              <a:gd name="f414" fmla="*/ f332 1 522"/>
              <a:gd name="f415" fmla="*/ f333 1 446"/>
              <a:gd name="f416" fmla="*/ f334 1 522"/>
              <a:gd name="f417" fmla="*/ f335 1 446"/>
              <a:gd name="f418" fmla="*/ f336 1 522"/>
              <a:gd name="f419" fmla="*/ f337 1 446"/>
              <a:gd name="f420" fmla="*/ f338 1 522"/>
              <a:gd name="f421" fmla="*/ f339 1 446"/>
              <a:gd name="f422" fmla="*/ f340 1 522"/>
              <a:gd name="f423" fmla="*/ f341 1 446"/>
              <a:gd name="f424" fmla="*/ f342 1 522"/>
              <a:gd name="f425" fmla="*/ f343 1 522"/>
              <a:gd name="f426" fmla="*/ f344 1 446"/>
              <a:gd name="f427" fmla="*/ f345 1 522"/>
              <a:gd name="f428" fmla="*/ f346 1 446"/>
              <a:gd name="f429" fmla="*/ f347 1 522"/>
              <a:gd name="f430" fmla="*/ f348 1 446"/>
              <a:gd name="f431" fmla="*/ f349 1 522"/>
              <a:gd name="f432" fmla="*/ f350 1 446"/>
              <a:gd name="f433" fmla="*/ f351 1 522"/>
              <a:gd name="f434" fmla="*/ f352 1 446"/>
              <a:gd name="f435" fmla="*/ f353 1 522"/>
              <a:gd name="f436" fmla="*/ f354 1 446"/>
              <a:gd name="f437" fmla="*/ f355 1 522"/>
              <a:gd name="f438" fmla="*/ f356 1 446"/>
              <a:gd name="f439" fmla="*/ f357 1 522"/>
              <a:gd name="f440" fmla="*/ f358 1 446"/>
              <a:gd name="f441" fmla="*/ f359 1 522"/>
              <a:gd name="f442" fmla="*/ f360 1 446"/>
              <a:gd name="f443" fmla="*/ f361 1 522"/>
              <a:gd name="f444" fmla="*/ f362 1 446"/>
              <a:gd name="f445" fmla="*/ f363 1 522"/>
              <a:gd name="f446" fmla="*/ f364 1 446"/>
              <a:gd name="f447" fmla="*/ f365 1 522"/>
              <a:gd name="f448" fmla="*/ f366 1 522"/>
              <a:gd name="f449" fmla="*/ f367 1 446"/>
              <a:gd name="f450" fmla="*/ f368 1 522"/>
              <a:gd name="f451" fmla="*/ f369 1 446"/>
              <a:gd name="f452" fmla="*/ f370 1 446"/>
              <a:gd name="f453" fmla="*/ f371 1 522"/>
              <a:gd name="f454" fmla="*/ f372 1 446"/>
              <a:gd name="f455" fmla="*/ f373 1 522"/>
              <a:gd name="f456" fmla="*/ f374 1 522"/>
              <a:gd name="f457" fmla="*/ f375 1 446"/>
              <a:gd name="f458" fmla="*/ f376 1 446"/>
              <a:gd name="f459" fmla="*/ f377 1 522"/>
              <a:gd name="f460" fmla="*/ f378 1 446"/>
              <a:gd name="f461" fmla="*/ f379 1 522"/>
              <a:gd name="f462" fmla="*/ f380 1 446"/>
              <a:gd name="f463" fmla="*/ f381 1 522"/>
              <a:gd name="f464" fmla="*/ f382 1 446"/>
              <a:gd name="f465" fmla="*/ f383 1 446"/>
              <a:gd name="f466" fmla="*/ f384 1 522"/>
              <a:gd name="f467" fmla="*/ f385 1 522"/>
              <a:gd name="f468" fmla="*/ f386 1 446"/>
              <a:gd name="f469" fmla="*/ f387 1 522"/>
              <a:gd name="f470" fmla="*/ f388 1 446"/>
              <a:gd name="f471" fmla="*/ f389 1 522"/>
              <a:gd name="f472" fmla="*/ f390 1 522"/>
              <a:gd name="f473" fmla="*/ f391 1 446"/>
              <a:gd name="f474" fmla="*/ f392 1 522"/>
              <a:gd name="f475" fmla="*/ f393 1 446"/>
              <a:gd name="f476" fmla="*/ f394 1 522"/>
              <a:gd name="f477" fmla="*/ 0 1 f312"/>
              <a:gd name="f478" fmla="*/ f306 1 f312"/>
              <a:gd name="f479" fmla="*/ 0 1 f313"/>
              <a:gd name="f480" fmla="*/ f307 1 f313"/>
              <a:gd name="f481" fmla="*/ f396 1 f312"/>
              <a:gd name="f482" fmla="*/ f397 1 f313"/>
              <a:gd name="f483" fmla="*/ f398 1 f312"/>
              <a:gd name="f484" fmla="*/ f399 1 f313"/>
              <a:gd name="f485" fmla="*/ f400 1 f312"/>
              <a:gd name="f486" fmla="*/ f401 1 f313"/>
              <a:gd name="f487" fmla="*/ f402 1 f312"/>
              <a:gd name="f488" fmla="*/ f403 1 f313"/>
              <a:gd name="f489" fmla="*/ f404 1 f312"/>
              <a:gd name="f490" fmla="*/ f405 1 f312"/>
              <a:gd name="f491" fmla="*/ f406 1 f313"/>
              <a:gd name="f492" fmla="*/ f407 1 f312"/>
              <a:gd name="f493" fmla="*/ f408 1 f312"/>
              <a:gd name="f494" fmla="*/ f409 1 f313"/>
              <a:gd name="f495" fmla="*/ f410 1 f312"/>
              <a:gd name="f496" fmla="*/ f411 1 f312"/>
              <a:gd name="f497" fmla="*/ f412 1 f313"/>
              <a:gd name="f498" fmla="*/ f413 1 f312"/>
              <a:gd name="f499" fmla="*/ f414 1 f313"/>
              <a:gd name="f500" fmla="*/ f415 1 f312"/>
              <a:gd name="f501" fmla="*/ f416 1 f313"/>
              <a:gd name="f502" fmla="*/ f417 1 f312"/>
              <a:gd name="f503" fmla="*/ f418 1 f313"/>
              <a:gd name="f504" fmla="*/ f419 1 f312"/>
              <a:gd name="f505" fmla="*/ f420 1 f313"/>
              <a:gd name="f506" fmla="*/ f421 1 f312"/>
              <a:gd name="f507" fmla="*/ f422 1 f313"/>
              <a:gd name="f508" fmla="*/ f423 1 f312"/>
              <a:gd name="f509" fmla="*/ f424 1 f313"/>
              <a:gd name="f510" fmla="*/ f425 1 f313"/>
              <a:gd name="f511" fmla="*/ f426 1 f312"/>
              <a:gd name="f512" fmla="*/ f427 1 f313"/>
              <a:gd name="f513" fmla="*/ f428 1 f312"/>
              <a:gd name="f514" fmla="*/ f429 1 f313"/>
              <a:gd name="f515" fmla="*/ f430 1 f312"/>
              <a:gd name="f516" fmla="*/ f431 1 f313"/>
              <a:gd name="f517" fmla="*/ f432 1 f312"/>
              <a:gd name="f518" fmla="*/ f433 1 f313"/>
              <a:gd name="f519" fmla="*/ f434 1 f312"/>
              <a:gd name="f520" fmla="*/ f435 1 f313"/>
              <a:gd name="f521" fmla="*/ f436 1 f312"/>
              <a:gd name="f522" fmla="*/ f437 1 f313"/>
              <a:gd name="f523" fmla="*/ f438 1 f312"/>
              <a:gd name="f524" fmla="*/ f439 1 f313"/>
              <a:gd name="f525" fmla="*/ f440 1 f312"/>
              <a:gd name="f526" fmla="*/ f441 1 f313"/>
              <a:gd name="f527" fmla="*/ f442 1 f312"/>
              <a:gd name="f528" fmla="*/ f443 1 f313"/>
              <a:gd name="f529" fmla="*/ f444 1 f312"/>
              <a:gd name="f530" fmla="*/ f445 1 f313"/>
              <a:gd name="f531" fmla="*/ f446 1 f312"/>
              <a:gd name="f532" fmla="*/ f447 1 f313"/>
              <a:gd name="f533" fmla="*/ f448 1 f313"/>
              <a:gd name="f534" fmla="*/ f449 1 f312"/>
              <a:gd name="f535" fmla="*/ f450 1 f313"/>
              <a:gd name="f536" fmla="*/ f451 1 f312"/>
              <a:gd name="f537" fmla="*/ f452 1 f312"/>
              <a:gd name="f538" fmla="*/ f453 1 f313"/>
              <a:gd name="f539" fmla="*/ f454 1 f312"/>
              <a:gd name="f540" fmla="*/ f455 1 f313"/>
              <a:gd name="f541" fmla="*/ f456 1 f313"/>
              <a:gd name="f542" fmla="*/ f457 1 f312"/>
              <a:gd name="f543" fmla="*/ f458 1 f312"/>
              <a:gd name="f544" fmla="*/ f459 1 f313"/>
              <a:gd name="f545" fmla="*/ f460 1 f312"/>
              <a:gd name="f546" fmla="*/ f461 1 f313"/>
              <a:gd name="f547" fmla="*/ f462 1 f312"/>
              <a:gd name="f548" fmla="*/ f463 1 f313"/>
              <a:gd name="f549" fmla="*/ f464 1 f312"/>
              <a:gd name="f550" fmla="*/ f465 1 f312"/>
              <a:gd name="f551" fmla="*/ f466 1 f313"/>
              <a:gd name="f552" fmla="*/ f467 1 f313"/>
              <a:gd name="f553" fmla="*/ f468 1 f312"/>
              <a:gd name="f554" fmla="*/ f469 1 f313"/>
              <a:gd name="f555" fmla="*/ f470 1 f312"/>
              <a:gd name="f556" fmla="*/ f471 1 f313"/>
              <a:gd name="f557" fmla="*/ f472 1 f313"/>
              <a:gd name="f558" fmla="*/ f473 1 f312"/>
              <a:gd name="f559" fmla="*/ f474 1 f313"/>
              <a:gd name="f560" fmla="*/ f475 1 f312"/>
              <a:gd name="f561" fmla="*/ f476 1 f313"/>
              <a:gd name="f562" fmla="*/ f477 f303 1"/>
              <a:gd name="f563" fmla="*/ f478 f303 1"/>
              <a:gd name="f564" fmla="*/ f480 f304 1"/>
              <a:gd name="f565" fmla="*/ f479 f304 1"/>
              <a:gd name="f566" fmla="*/ f481 f303 1"/>
              <a:gd name="f567" fmla="*/ f482 f304 1"/>
              <a:gd name="f568" fmla="*/ f483 f303 1"/>
              <a:gd name="f569" fmla="*/ f484 f304 1"/>
              <a:gd name="f570" fmla="*/ f485 f303 1"/>
              <a:gd name="f571" fmla="*/ f486 f304 1"/>
              <a:gd name="f572" fmla="*/ f487 f303 1"/>
              <a:gd name="f573" fmla="*/ f488 f304 1"/>
              <a:gd name="f574" fmla="*/ f489 f303 1"/>
              <a:gd name="f575" fmla="*/ f490 f303 1"/>
              <a:gd name="f576" fmla="*/ f491 f304 1"/>
              <a:gd name="f577" fmla="*/ f492 f303 1"/>
              <a:gd name="f578" fmla="*/ f493 f303 1"/>
              <a:gd name="f579" fmla="*/ f494 f304 1"/>
              <a:gd name="f580" fmla="*/ f495 f303 1"/>
              <a:gd name="f581" fmla="*/ f496 f303 1"/>
              <a:gd name="f582" fmla="*/ f497 f304 1"/>
              <a:gd name="f583" fmla="*/ f498 f303 1"/>
              <a:gd name="f584" fmla="*/ f499 f304 1"/>
              <a:gd name="f585" fmla="*/ f500 f303 1"/>
              <a:gd name="f586" fmla="*/ f501 f304 1"/>
              <a:gd name="f587" fmla="*/ f502 f303 1"/>
              <a:gd name="f588" fmla="*/ f503 f304 1"/>
              <a:gd name="f589" fmla="*/ f504 f303 1"/>
              <a:gd name="f590" fmla="*/ f505 f304 1"/>
              <a:gd name="f591" fmla="*/ f506 f303 1"/>
              <a:gd name="f592" fmla="*/ f507 f304 1"/>
              <a:gd name="f593" fmla="*/ f508 f303 1"/>
              <a:gd name="f594" fmla="*/ f509 f304 1"/>
              <a:gd name="f595" fmla="*/ f510 f304 1"/>
              <a:gd name="f596" fmla="*/ f511 f303 1"/>
              <a:gd name="f597" fmla="*/ f512 f304 1"/>
              <a:gd name="f598" fmla="*/ f513 f303 1"/>
              <a:gd name="f599" fmla="*/ f514 f304 1"/>
              <a:gd name="f600" fmla="*/ f515 f303 1"/>
              <a:gd name="f601" fmla="*/ f516 f304 1"/>
              <a:gd name="f602" fmla="*/ f517 f303 1"/>
              <a:gd name="f603" fmla="*/ f518 f304 1"/>
              <a:gd name="f604" fmla="*/ f519 f303 1"/>
              <a:gd name="f605" fmla="*/ f520 f304 1"/>
              <a:gd name="f606" fmla="*/ f521 f303 1"/>
              <a:gd name="f607" fmla="*/ f522 f304 1"/>
              <a:gd name="f608" fmla="*/ f523 f303 1"/>
              <a:gd name="f609" fmla="*/ f524 f304 1"/>
              <a:gd name="f610" fmla="*/ f525 f303 1"/>
              <a:gd name="f611" fmla="*/ f526 f304 1"/>
              <a:gd name="f612" fmla="*/ f527 f303 1"/>
              <a:gd name="f613" fmla="*/ f528 f304 1"/>
              <a:gd name="f614" fmla="*/ f529 f303 1"/>
              <a:gd name="f615" fmla="*/ f530 f304 1"/>
              <a:gd name="f616" fmla="*/ f531 f303 1"/>
              <a:gd name="f617" fmla="*/ f532 f304 1"/>
              <a:gd name="f618" fmla="*/ f533 f304 1"/>
              <a:gd name="f619" fmla="*/ f534 f303 1"/>
              <a:gd name="f620" fmla="*/ f535 f304 1"/>
              <a:gd name="f621" fmla="*/ f536 f303 1"/>
              <a:gd name="f622" fmla="*/ f537 f303 1"/>
              <a:gd name="f623" fmla="*/ f538 f304 1"/>
              <a:gd name="f624" fmla="*/ f539 f303 1"/>
              <a:gd name="f625" fmla="*/ f540 f304 1"/>
              <a:gd name="f626" fmla="*/ f541 f304 1"/>
              <a:gd name="f627" fmla="*/ f542 f303 1"/>
              <a:gd name="f628" fmla="*/ f543 f303 1"/>
              <a:gd name="f629" fmla="*/ f544 f304 1"/>
              <a:gd name="f630" fmla="*/ f545 f303 1"/>
              <a:gd name="f631" fmla="*/ f546 f304 1"/>
              <a:gd name="f632" fmla="*/ f547 f303 1"/>
              <a:gd name="f633" fmla="*/ f548 f304 1"/>
              <a:gd name="f634" fmla="*/ f549 f303 1"/>
              <a:gd name="f635" fmla="*/ f550 f303 1"/>
              <a:gd name="f636" fmla="*/ f551 f304 1"/>
              <a:gd name="f637" fmla="*/ f552 f304 1"/>
              <a:gd name="f638" fmla="*/ f553 f303 1"/>
              <a:gd name="f639" fmla="*/ f554 f304 1"/>
              <a:gd name="f640" fmla="*/ f555 f303 1"/>
              <a:gd name="f641" fmla="*/ f556 f304 1"/>
              <a:gd name="f642" fmla="*/ f557 f304 1"/>
              <a:gd name="f643" fmla="*/ f558 f303 1"/>
              <a:gd name="f644" fmla="*/ f559 f304 1"/>
              <a:gd name="f645" fmla="*/ f560 f303 1"/>
              <a:gd name="f646" fmla="*/ f561 f304 1"/>
            </a:gdLst>
            <a:ahLst/>
            <a:cxnLst>
              <a:cxn ang="3cd4">
                <a:pos x="hc" y="t"/>
              </a:cxn>
              <a:cxn ang="0">
                <a:pos x="r" y="vc"/>
              </a:cxn>
              <a:cxn ang="cd4">
                <a:pos x="hc" y="b"/>
              </a:cxn>
              <a:cxn ang="cd2">
                <a:pos x="l" y="vc"/>
              </a:cxn>
              <a:cxn ang="f395">
                <a:pos x="f566" y="f567"/>
              </a:cxn>
              <a:cxn ang="f395">
                <a:pos x="f568" y="f569"/>
              </a:cxn>
              <a:cxn ang="f395">
                <a:pos x="f570" y="f571"/>
              </a:cxn>
              <a:cxn ang="f395">
                <a:pos x="f572" y="f573"/>
              </a:cxn>
              <a:cxn ang="f395">
                <a:pos x="f574" y="f571"/>
              </a:cxn>
              <a:cxn ang="f395">
                <a:pos x="f575" y="f576"/>
              </a:cxn>
              <a:cxn ang="f395">
                <a:pos x="f577" y="f571"/>
              </a:cxn>
              <a:cxn ang="f395">
                <a:pos x="f578" y="f579"/>
              </a:cxn>
              <a:cxn ang="f395">
                <a:pos x="f580" y="f573"/>
              </a:cxn>
              <a:cxn ang="f395">
                <a:pos x="f581" y="f582"/>
              </a:cxn>
              <a:cxn ang="f395">
                <a:pos x="f583" y="f584"/>
              </a:cxn>
              <a:cxn ang="f395">
                <a:pos x="f585" y="f586"/>
              </a:cxn>
              <a:cxn ang="f395">
                <a:pos x="f587" y="f588"/>
              </a:cxn>
              <a:cxn ang="f395">
                <a:pos x="f589" y="f590"/>
              </a:cxn>
              <a:cxn ang="f395">
                <a:pos x="f591" y="f592"/>
              </a:cxn>
              <a:cxn ang="f395">
                <a:pos x="f593" y="f594"/>
              </a:cxn>
              <a:cxn ang="f395">
                <a:pos x="f566" y="f595"/>
              </a:cxn>
              <a:cxn ang="f395">
                <a:pos x="f596" y="f597"/>
              </a:cxn>
              <a:cxn ang="f395">
                <a:pos x="f598" y="f599"/>
              </a:cxn>
              <a:cxn ang="f395">
                <a:pos x="f600" y="f601"/>
              </a:cxn>
              <a:cxn ang="f395">
                <a:pos x="f602" y="f603"/>
              </a:cxn>
              <a:cxn ang="f395">
                <a:pos x="f604" y="f605"/>
              </a:cxn>
              <a:cxn ang="f395">
                <a:pos x="f606" y="f607"/>
              </a:cxn>
              <a:cxn ang="f395">
                <a:pos x="f608" y="f609"/>
              </a:cxn>
              <a:cxn ang="f395">
                <a:pos x="f610" y="f611"/>
              </a:cxn>
              <a:cxn ang="f395">
                <a:pos x="f612" y="f613"/>
              </a:cxn>
              <a:cxn ang="f395">
                <a:pos x="f614" y="f615"/>
              </a:cxn>
              <a:cxn ang="f395">
                <a:pos x="f616" y="f617"/>
              </a:cxn>
              <a:cxn ang="f395">
                <a:pos x="f574" y="f618"/>
              </a:cxn>
              <a:cxn ang="f395">
                <a:pos x="f619" y="f620"/>
              </a:cxn>
              <a:cxn ang="f395">
                <a:pos x="f621" y="f605"/>
              </a:cxn>
              <a:cxn ang="f395">
                <a:pos x="f622" y="f623"/>
              </a:cxn>
              <a:cxn ang="f395">
                <a:pos x="f624" y="f625"/>
              </a:cxn>
              <a:cxn ang="f395">
                <a:pos x="f575" y="f626"/>
              </a:cxn>
              <a:cxn ang="f395">
                <a:pos x="f627" y="f605"/>
              </a:cxn>
              <a:cxn ang="f395">
                <a:pos x="f628" y="f629"/>
              </a:cxn>
              <a:cxn ang="f395">
                <a:pos x="f630" y="f631"/>
              </a:cxn>
              <a:cxn ang="f395">
                <a:pos x="f632" y="f633"/>
              </a:cxn>
              <a:cxn ang="f395">
                <a:pos x="f634" y="f631"/>
              </a:cxn>
              <a:cxn ang="f395">
                <a:pos x="f628" y="f629"/>
              </a:cxn>
              <a:cxn ang="f395">
                <a:pos x="f635" y="f636"/>
              </a:cxn>
              <a:cxn ang="f395">
                <a:pos x="f634" y="f637"/>
              </a:cxn>
              <a:cxn ang="f395">
                <a:pos x="f638" y="f639"/>
              </a:cxn>
              <a:cxn ang="f395">
                <a:pos x="f640" y="f641"/>
              </a:cxn>
              <a:cxn ang="f395">
                <a:pos x="f640" y="f642"/>
              </a:cxn>
              <a:cxn ang="f395">
                <a:pos x="f640" y="f641"/>
              </a:cxn>
              <a:cxn ang="f395">
                <a:pos x="f643" y="f644"/>
              </a:cxn>
              <a:cxn ang="f395">
                <a:pos x="f645" y="f646"/>
              </a:cxn>
            </a:cxnLst>
            <a:rect l="f562" t="f565" r="f563" b="f564"/>
            <a:pathLst>
              <a:path w="446" h="522">
                <a:moveTo>
                  <a:pt x="f8" y="f9"/>
                </a:moveTo>
                <a:cubicBezTo>
                  <a:pt x="f10" y="f11"/>
                  <a:pt x="f12" y="f13"/>
                  <a:pt x="f14" y="f15"/>
                </a:cubicBezTo>
                <a:cubicBezTo>
                  <a:pt x="f16" y="f17"/>
                  <a:pt x="f18" y="f19"/>
                  <a:pt x="f20" y="f21"/>
                </a:cubicBezTo>
                <a:cubicBezTo>
                  <a:pt x="f22" y="f5"/>
                  <a:pt x="f23" y="f24"/>
                  <a:pt x="f25" y="f8"/>
                </a:cubicBezTo>
                <a:cubicBezTo>
                  <a:pt x="f26" y="f27"/>
                  <a:pt x="f28" y="f29"/>
                  <a:pt x="f30" y="f31"/>
                </a:cubicBezTo>
                <a:cubicBezTo>
                  <a:pt x="f32" y="f33"/>
                  <a:pt x="f34" y="f35"/>
                  <a:pt x="f36" y="f18"/>
                </a:cubicBezTo>
                <a:cubicBezTo>
                  <a:pt x="f37" y="f38"/>
                  <a:pt x="f39" y="f40"/>
                  <a:pt x="f41" y="f42"/>
                </a:cubicBezTo>
                <a:cubicBezTo>
                  <a:pt x="f37" y="f42"/>
                  <a:pt x="f43" y="f42"/>
                  <a:pt x="f44" y="f42"/>
                </a:cubicBezTo>
                <a:cubicBezTo>
                  <a:pt x="f36" y="f45"/>
                  <a:pt x="f46" y="f47"/>
                  <a:pt x="f48" y="f49"/>
                </a:cubicBezTo>
                <a:cubicBezTo>
                  <a:pt x="f34" y="f50"/>
                  <a:pt x="f51" y="f52"/>
                  <a:pt x="f53" y="f18"/>
                </a:cubicBezTo>
                <a:cubicBezTo>
                  <a:pt x="f54" y="f55"/>
                  <a:pt x="f30" y="f56"/>
                  <a:pt x="f57" y="f58"/>
                </a:cubicBezTo>
                <a:cubicBezTo>
                  <a:pt x="f59" y="f60"/>
                  <a:pt x="f61" y="f17"/>
                  <a:pt x="f62" y="f16"/>
                </a:cubicBezTo>
                <a:cubicBezTo>
                  <a:pt x="f63" y="f64"/>
                  <a:pt x="f65" y="f66"/>
                  <a:pt x="f67" y="f14"/>
                </a:cubicBezTo>
                <a:cubicBezTo>
                  <a:pt x="f68" y="f33"/>
                  <a:pt x="f69" y="f35"/>
                  <a:pt x="f70" y="f18"/>
                </a:cubicBezTo>
                <a:cubicBezTo>
                  <a:pt x="f71" y="f72"/>
                  <a:pt x="f73" y="f13"/>
                  <a:pt x="f74" y="f75"/>
                </a:cubicBezTo>
                <a:cubicBezTo>
                  <a:pt x="f76" y="f77"/>
                  <a:pt x="f78" y="f45"/>
                  <a:pt x="f79" y="f80"/>
                </a:cubicBezTo>
                <a:cubicBezTo>
                  <a:pt x="f81" y="f80"/>
                  <a:pt x="f82" y="f83"/>
                  <a:pt x="f82" y="f42"/>
                </a:cubicBezTo>
                <a:cubicBezTo>
                  <a:pt x="f84" y="f42"/>
                  <a:pt x="f85" y="f42"/>
                  <a:pt x="f86" y="f42"/>
                </a:cubicBezTo>
                <a:cubicBezTo>
                  <a:pt x="f87" y="f42"/>
                  <a:pt x="f88" y="f42"/>
                  <a:pt x="f89" y="f42"/>
                </a:cubicBezTo>
                <a:cubicBezTo>
                  <a:pt x="f90" y="f42"/>
                  <a:pt x="f91" y="f92"/>
                  <a:pt x="f93" y="f94"/>
                </a:cubicBezTo>
                <a:cubicBezTo>
                  <a:pt x="f6" y="f95"/>
                  <a:pt x="f96" y="f97"/>
                  <a:pt x="f98" y="f99"/>
                </a:cubicBezTo>
                <a:cubicBezTo>
                  <a:pt x="f100" y="f99"/>
                  <a:pt x="f101" y="f99"/>
                  <a:pt x="f89" y="f99"/>
                </a:cubicBezTo>
                <a:cubicBezTo>
                  <a:pt x="f102" y="f103"/>
                  <a:pt x="f104" y="f105"/>
                  <a:pt x="f106" y="f107"/>
                </a:cubicBezTo>
                <a:cubicBezTo>
                  <a:pt x="f108" y="f109"/>
                  <a:pt x="f110" y="f111"/>
                  <a:pt x="f110" y="f112"/>
                </a:cubicBezTo>
                <a:cubicBezTo>
                  <a:pt x="f113" y="f114"/>
                  <a:pt x="f113" y="f110"/>
                  <a:pt x="f69" y="f115"/>
                </a:cubicBezTo>
                <a:cubicBezTo>
                  <a:pt x="f116" y="f117"/>
                  <a:pt x="f118" y="f119"/>
                  <a:pt x="f120" y="f121"/>
                </a:cubicBezTo>
                <a:cubicBezTo>
                  <a:pt x="f122" y="f123"/>
                  <a:pt x="f112" y="f124"/>
                  <a:pt x="f125" y="f126"/>
                </a:cubicBezTo>
                <a:cubicBezTo>
                  <a:pt x="f61" y="f126"/>
                  <a:pt x="f127" y="f128"/>
                  <a:pt x="f129" y="f130"/>
                </a:cubicBezTo>
                <a:cubicBezTo>
                  <a:pt x="f131" y="f132"/>
                  <a:pt x="f41" y="f7"/>
                  <a:pt x="f133" y="f134"/>
                </a:cubicBezTo>
                <a:cubicBezTo>
                  <a:pt x="f135" y="f136"/>
                  <a:pt x="f137" y="f138"/>
                  <a:pt x="f139" y="f140"/>
                </a:cubicBezTo>
                <a:cubicBezTo>
                  <a:pt x="f141" y="f142"/>
                  <a:pt x="f15" y="f143"/>
                  <a:pt x="f144" y="f119"/>
                </a:cubicBezTo>
                <a:cubicBezTo>
                  <a:pt x="f145" y="f146"/>
                  <a:pt x="f18" y="f147"/>
                  <a:pt x="f148" y="f74"/>
                </a:cubicBezTo>
                <a:cubicBezTo>
                  <a:pt x="f149" y="f150"/>
                  <a:pt x="f151" y="f152"/>
                  <a:pt x="f33" y="f153"/>
                </a:cubicBezTo>
                <a:cubicBezTo>
                  <a:pt x="f154" y="f122"/>
                  <a:pt x="f155" y="f156"/>
                  <a:pt x="f14" y="f81"/>
                </a:cubicBezTo>
                <a:cubicBezTo>
                  <a:pt x="f66" y="f157"/>
                  <a:pt x="f158" y="f107"/>
                  <a:pt x="f159" y="f160"/>
                </a:cubicBezTo>
                <a:cubicBezTo>
                  <a:pt x="f161" y="f63"/>
                  <a:pt x="f162" y="f163"/>
                  <a:pt x="f164" y="f165"/>
                </a:cubicBezTo>
                <a:cubicBezTo>
                  <a:pt x="f5" y="f54"/>
                  <a:pt x="f166" y="f39"/>
                  <a:pt x="f164" y="f167"/>
                </a:cubicBezTo>
                <a:cubicBezTo>
                  <a:pt x="f162" y="f92"/>
                  <a:pt x="f168" y="f169"/>
                  <a:pt x="f8" y="f9"/>
                </a:cubicBezTo>
                <a:close/>
                <a:moveTo>
                  <a:pt x="f13" y="f170"/>
                </a:moveTo>
                <a:cubicBezTo>
                  <a:pt x="f171" y="f90"/>
                  <a:pt x="f172" y="f96"/>
                  <a:pt x="f173" y="f174"/>
                </a:cubicBezTo>
                <a:cubicBezTo>
                  <a:pt x="f83" y="f175"/>
                  <a:pt x="f176" y="f177"/>
                  <a:pt x="f95" y="f178"/>
                </a:cubicBezTo>
                <a:cubicBezTo>
                  <a:pt x="f179" y="f180"/>
                  <a:pt x="f32" y="f181"/>
                  <a:pt x="f182" y="f183"/>
                </a:cubicBezTo>
                <a:cubicBezTo>
                  <a:pt x="f184" y="f138"/>
                  <a:pt x="f185" y="f174"/>
                  <a:pt x="f186" y="f187"/>
                </a:cubicBezTo>
                <a:cubicBezTo>
                  <a:pt x="f188" y="f189"/>
                  <a:pt x="f190" y="f191"/>
                  <a:pt x="f176" y="f192"/>
                </a:cubicBezTo>
                <a:cubicBezTo>
                  <a:pt x="f176" y="f192"/>
                  <a:pt x="f22" y="f192"/>
                  <a:pt x="f193" y="f192"/>
                </a:cubicBezTo>
                <a:cubicBezTo>
                  <a:pt x="f194" y="f195"/>
                  <a:pt x="f133" y="f116"/>
                  <a:pt x="f196" y="f197"/>
                </a:cubicBezTo>
                <a:cubicBezTo>
                  <a:pt x="f92" y="f84"/>
                  <a:pt x="f198" y="f199"/>
                  <a:pt x="f200" y="f201"/>
                </a:cubicBezTo>
                <a:cubicBezTo>
                  <a:pt x="f202" y="f156"/>
                  <a:pt x="f203" y="f204"/>
                  <a:pt x="f203" y="f205"/>
                </a:cubicBezTo>
                <a:cubicBezTo>
                  <a:pt x="f11" y="f206"/>
                  <a:pt x="f207" y="f208"/>
                  <a:pt x="f77" y="f102"/>
                </a:cubicBezTo>
                <a:cubicBezTo>
                  <a:pt x="f209" y="f210"/>
                  <a:pt x="f211" y="f119"/>
                  <a:pt x="f212" y="f213"/>
                </a:cubicBezTo>
                <a:cubicBezTo>
                  <a:pt x="f214" y="f213"/>
                  <a:pt x="f215" y="f216"/>
                  <a:pt x="f13" y="f170"/>
                </a:cubicBezTo>
                <a:close/>
                <a:moveTo>
                  <a:pt x="f217" y="f85"/>
                </a:moveTo>
                <a:cubicBezTo>
                  <a:pt x="f217" y="f86"/>
                  <a:pt x="f217" y="f218"/>
                  <a:pt x="f217" y="f204"/>
                </a:cubicBezTo>
                <a:cubicBezTo>
                  <a:pt x="f219" y="f220"/>
                  <a:pt x="f221" y="f222"/>
                  <a:pt x="f221" y="f104"/>
                </a:cubicBezTo>
                <a:cubicBezTo>
                  <a:pt x="f221" y="f223"/>
                  <a:pt x="f224" y="f143"/>
                  <a:pt x="f225" y="f91"/>
                </a:cubicBezTo>
                <a:cubicBezTo>
                  <a:pt x="f184" y="f226"/>
                  <a:pt x="f53" y="f227"/>
                  <a:pt x="f228" y="f229"/>
                </a:cubicBezTo>
                <a:cubicBezTo>
                  <a:pt x="f57" y="f6"/>
                  <a:pt x="f230" y="f140"/>
                  <a:pt x="f59" y="f216"/>
                </a:cubicBezTo>
                <a:cubicBezTo>
                  <a:pt x="f54" y="f216"/>
                  <a:pt x="f231" y="f147"/>
                  <a:pt x="f53" y="f232"/>
                </a:cubicBezTo>
                <a:cubicBezTo>
                  <a:pt x="f233" y="f234"/>
                  <a:pt x="f235" y="f236"/>
                  <a:pt x="f34" y="f220"/>
                </a:cubicBezTo>
                <a:cubicBezTo>
                  <a:pt x="f184" y="f122"/>
                  <a:pt x="f237" y="f86"/>
                  <a:pt x="f238" y="f239"/>
                </a:cubicBezTo>
                <a:cubicBezTo>
                  <a:pt x="f221" y="f239"/>
                  <a:pt x="f240" y="f239"/>
                  <a:pt x="f217" y="f85"/>
                </a:cubicBezTo>
                <a:close/>
                <a:moveTo>
                  <a:pt x="f122" y="f192"/>
                </a:moveTo>
                <a:cubicBezTo>
                  <a:pt x="f241" y="f242"/>
                  <a:pt x="f68" y="f243"/>
                  <a:pt x="f244" y="f245"/>
                </a:cubicBezTo>
                <a:cubicBezTo>
                  <a:pt x="f79" y="f246"/>
                  <a:pt x="f247" y="f85"/>
                  <a:pt x="f67" y="f68"/>
                </a:cubicBezTo>
                <a:cubicBezTo>
                  <a:pt x="f112" y="f110"/>
                  <a:pt x="f157" y="f248"/>
                  <a:pt x="f249" y="f223"/>
                </a:cubicBezTo>
                <a:cubicBezTo>
                  <a:pt x="f249" y="f250"/>
                  <a:pt x="f251" y="f210"/>
                  <a:pt x="f252" y="f253"/>
                </a:cubicBezTo>
                <a:cubicBezTo>
                  <a:pt x="f254" y="f255"/>
                  <a:pt x="f99" y="f213"/>
                  <a:pt x="f103" y="f170"/>
                </a:cubicBezTo>
                <a:cubicBezTo>
                  <a:pt x="f256" y="f140"/>
                  <a:pt x="f165" y="f226"/>
                  <a:pt x="f62" y="f257"/>
                </a:cubicBezTo>
                <a:cubicBezTo>
                  <a:pt x="f251" y="f258"/>
                  <a:pt x="f84" y="f259"/>
                  <a:pt x="f260" y="f90"/>
                </a:cubicBezTo>
                <a:cubicBezTo>
                  <a:pt x="f261" y="f213"/>
                  <a:pt x="f244" y="f74"/>
                  <a:pt x="f262" y="f192"/>
                </a:cubicBezTo>
                <a:cubicBezTo>
                  <a:pt x="f261" y="f192"/>
                  <a:pt x="f122" y="f192"/>
                  <a:pt x="f122" y="f192"/>
                </a:cubicBezTo>
                <a:close/>
                <a:moveTo>
                  <a:pt x="f156" y="f263"/>
                </a:moveTo>
                <a:cubicBezTo>
                  <a:pt x="f251" y="f263"/>
                  <a:pt x="f264" y="f235"/>
                  <a:pt x="f57" y="f263"/>
                </a:cubicBezTo>
                <a:cubicBezTo>
                  <a:pt x="f265" y="f263"/>
                  <a:pt x="f266" y="f235"/>
                  <a:pt x="f267" y="f268"/>
                </a:cubicBezTo>
                <a:cubicBezTo>
                  <a:pt x="f267" y="f231"/>
                  <a:pt x="f30" y="f131"/>
                  <a:pt x="f269" y="f131"/>
                </a:cubicBezTo>
                <a:cubicBezTo>
                  <a:pt x="f270" y="f131"/>
                  <a:pt x="f271" y="f182"/>
                  <a:pt x="f272" y="f182"/>
                </a:cubicBezTo>
                <a:cubicBezTo>
                  <a:pt x="f197" y="f273"/>
                  <a:pt x="f274" y="f131"/>
                  <a:pt x="f248" y="f131"/>
                </a:cubicBezTo>
                <a:cubicBezTo>
                  <a:pt x="f150" y="f54"/>
                  <a:pt x="f275" y="f231"/>
                  <a:pt x="f275" y="f268"/>
                </a:cubicBezTo>
                <a:cubicBezTo>
                  <a:pt x="f276" y="f235"/>
                  <a:pt x="f104" y="f263"/>
                  <a:pt x="f277" y="f263"/>
                </a:cubicBezTo>
                <a:cubicBezTo>
                  <a:pt x="f152" y="f235"/>
                  <a:pt x="f278" y="f263"/>
                  <a:pt x="f156" y="f263"/>
                </a:cubicBezTo>
                <a:close/>
                <a:moveTo>
                  <a:pt x="f30" y="f279"/>
                </a:moveTo>
                <a:cubicBezTo>
                  <a:pt x="f280" y="f2"/>
                  <a:pt x="f267" y="f281"/>
                  <a:pt x="f282" y="f281"/>
                </a:cubicBezTo>
                <a:cubicBezTo>
                  <a:pt x="f283" y="f281"/>
                  <a:pt x="f284" y="f281"/>
                  <a:pt x="f115" y="f281"/>
                </a:cubicBezTo>
                <a:cubicBezTo>
                  <a:pt x="f104" y="f281"/>
                  <a:pt x="f275" y="f186"/>
                  <a:pt x="f275" y="f219"/>
                </a:cubicBezTo>
                <a:cubicBezTo>
                  <a:pt x="f276" y="f279"/>
                  <a:pt x="f208" y="f279"/>
                  <a:pt x="f115" y="f279"/>
                </a:cubicBezTo>
                <a:cubicBezTo>
                  <a:pt x="f285" y="f279"/>
                  <a:pt x="f201" y="f279"/>
                  <a:pt x="f271" y="f279"/>
                </a:cubicBezTo>
                <a:cubicBezTo>
                  <a:pt x="f286" y="f279"/>
                  <a:pt x="f230" y="f279"/>
                  <a:pt x="f30" y="f279"/>
                </a:cubicBezTo>
                <a:close/>
                <a:moveTo>
                  <a:pt x="f26" y="f70"/>
                </a:moveTo>
                <a:cubicBezTo>
                  <a:pt x="f287" y="f70"/>
                  <a:pt x="f165" y="f236"/>
                  <a:pt x="f165" y="f288"/>
                </a:cubicBezTo>
                <a:cubicBezTo>
                  <a:pt x="f165" y="f78"/>
                  <a:pt x="f287" y="f289"/>
                  <a:pt x="f26" y="f285"/>
                </a:cubicBezTo>
                <a:cubicBezTo>
                  <a:pt x="f57" y="f285"/>
                  <a:pt x="f290" y="f69"/>
                  <a:pt x="f290" y="f288"/>
                </a:cubicBezTo>
                <a:cubicBezTo>
                  <a:pt x="f265" y="f236"/>
                  <a:pt x="f291" y="f70"/>
                  <a:pt x="f26" y="f70"/>
                </a:cubicBezTo>
                <a:close/>
                <a:moveTo>
                  <a:pt x="f256" y="f71"/>
                </a:moveTo>
                <a:cubicBezTo>
                  <a:pt x="f256" y="f104"/>
                  <a:pt x="f292" y="f277"/>
                  <a:pt x="f270" y="f277"/>
                </a:cubicBezTo>
                <a:cubicBezTo>
                  <a:pt x="f293" y="f294"/>
                  <a:pt x="f228" y="f295"/>
                  <a:pt x="f296" y="f297"/>
                </a:cubicBezTo>
                <a:cubicBezTo>
                  <a:pt x="f269" y="f298"/>
                  <a:pt x="f230" y="f232"/>
                  <a:pt x="f299" y="f300"/>
                </a:cubicBezTo>
                <a:cubicBezTo>
                  <a:pt x="f62" y="f300"/>
                  <a:pt x="f256" y="f301"/>
                  <a:pt x="f256" y="f71"/>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3">
            <a:extLst>
              <a:ext uri="{FF2B5EF4-FFF2-40B4-BE49-F238E27FC236}">
                <a16:creationId xmlns:a16="http://schemas.microsoft.com/office/drawing/2014/main" id="{E3E96ED6-09E8-EF82-5C3A-5A4B18941D8E}"/>
              </a:ext>
            </a:extLst>
          </p:cNvPr>
          <p:cNvSpPr/>
          <p:nvPr/>
        </p:nvSpPr>
        <p:spPr>
          <a:xfrm>
            <a:off x="674690" y="4773616"/>
            <a:ext cx="1614482" cy="1524003"/>
          </a:xfrm>
          <a:custGeom>
            <a:avLst/>
            <a:gdLst>
              <a:gd name="f0" fmla="val 10800000"/>
              <a:gd name="f1" fmla="val 5400000"/>
              <a:gd name="f2" fmla="val 180"/>
              <a:gd name="f3" fmla="val w"/>
              <a:gd name="f4" fmla="val h"/>
              <a:gd name="f5" fmla="val 0"/>
              <a:gd name="f6" fmla="val 507"/>
              <a:gd name="f7" fmla="val 479"/>
              <a:gd name="f8" fmla="val 460"/>
              <a:gd name="f9" fmla="val 427"/>
              <a:gd name="f10" fmla="val 463"/>
              <a:gd name="f11" fmla="val 467"/>
              <a:gd name="f12" fmla="val 428"/>
              <a:gd name="f13" fmla="val 470"/>
              <a:gd name="f14" fmla="val 471"/>
              <a:gd name="f15" fmla="val 430"/>
              <a:gd name="f16" fmla="val 432"/>
              <a:gd name="f17" fmla="val 435"/>
              <a:gd name="f18" fmla="val 472"/>
              <a:gd name="f19" fmla="val 454"/>
              <a:gd name="f20" fmla="val 473"/>
              <a:gd name="f21" fmla="val 456"/>
              <a:gd name="f22" fmla="val 453"/>
              <a:gd name="f23" fmla="val 421"/>
              <a:gd name="f24" fmla="val 465"/>
              <a:gd name="f25" fmla="val 389"/>
              <a:gd name="f26" fmla="val 356"/>
              <a:gd name="f27" fmla="val 279"/>
              <a:gd name="f28" fmla="val 202"/>
              <a:gd name="f29" fmla="val 476"/>
              <a:gd name="f30" fmla="val 125"/>
              <a:gd name="f31" fmla="val 91"/>
              <a:gd name="f32" fmla="val 464"/>
              <a:gd name="f33" fmla="val 58"/>
              <a:gd name="f34" fmla="val 25"/>
              <a:gd name="f35" fmla="val 451"/>
              <a:gd name="f36" fmla="val 23"/>
              <a:gd name="f37" fmla="val 450"/>
              <a:gd name="f38" fmla="val 21"/>
              <a:gd name="f39" fmla="val 449"/>
              <a:gd name="f40" fmla="val 19"/>
              <a:gd name="f41" fmla="val 443"/>
              <a:gd name="f42" fmla="val 7"/>
              <a:gd name="f43" fmla="val 425"/>
              <a:gd name="f44" fmla="val 14"/>
              <a:gd name="f45" fmla="val 407"/>
              <a:gd name="f46" fmla="val 27"/>
              <a:gd name="f47" fmla="val 371"/>
              <a:gd name="f48" fmla="val 29"/>
              <a:gd name="f49" fmla="val 367"/>
              <a:gd name="f50" fmla="val 362"/>
              <a:gd name="f51" fmla="val 30"/>
              <a:gd name="f52" fmla="val 358"/>
              <a:gd name="f53" fmla="val 31"/>
              <a:gd name="f54" fmla="val 352"/>
              <a:gd name="f55" fmla="val 348"/>
              <a:gd name="f56" fmla="val 24"/>
              <a:gd name="f57" fmla="val 344"/>
              <a:gd name="f58" fmla="val 11"/>
              <a:gd name="f59" fmla="val 337"/>
              <a:gd name="f60" fmla="val 4"/>
              <a:gd name="f61" fmla="val 327"/>
              <a:gd name="f62" fmla="val 311"/>
              <a:gd name="f63" fmla="val 9"/>
              <a:gd name="f64" fmla="val 300"/>
              <a:gd name="f65" fmla="val 289"/>
              <a:gd name="f66" fmla="val 10"/>
              <a:gd name="f67" fmla="val 278"/>
              <a:gd name="f68" fmla="val 12"/>
              <a:gd name="f69" fmla="val 262"/>
              <a:gd name="f70" fmla="val 252"/>
              <a:gd name="f71" fmla="val 35"/>
              <a:gd name="f72" fmla="val 246"/>
              <a:gd name="f73" fmla="val 50"/>
              <a:gd name="f74" fmla="val 240"/>
              <a:gd name="f75" fmla="val 65"/>
              <a:gd name="f76" fmla="val 234"/>
              <a:gd name="f77" fmla="val 80"/>
              <a:gd name="f78" fmla="val 228"/>
              <a:gd name="f79" fmla="val 84"/>
              <a:gd name="f80" fmla="val 227"/>
              <a:gd name="f81" fmla="val 88"/>
              <a:gd name="f82" fmla="val 225"/>
              <a:gd name="f83" fmla="val 92"/>
              <a:gd name="f84" fmla="val 224"/>
              <a:gd name="f85" fmla="val 221"/>
              <a:gd name="f86" fmla="val 219"/>
              <a:gd name="f87" fmla="val 90"/>
              <a:gd name="f88" fmla="val 217"/>
              <a:gd name="f89" fmla="val 98"/>
              <a:gd name="f90" fmla="val 214"/>
              <a:gd name="f91" fmla="val 105"/>
              <a:gd name="f92" fmla="val 211"/>
              <a:gd name="f93" fmla="val 113"/>
              <a:gd name="f94" fmla="val 208"/>
              <a:gd name="f95" fmla="val 114"/>
              <a:gd name="f96" fmla="val 116"/>
              <a:gd name="f97" fmla="val 207"/>
              <a:gd name="f98" fmla="val 130"/>
              <a:gd name="f99" fmla="val 218"/>
              <a:gd name="f100" fmla="val 138"/>
              <a:gd name="f101" fmla="val 201"/>
              <a:gd name="f102" fmla="val 151"/>
              <a:gd name="f103" fmla="val 203"/>
              <a:gd name="f104" fmla="val 149"/>
              <a:gd name="f105" fmla="val 198"/>
              <a:gd name="f106" fmla="val 148"/>
              <a:gd name="f107" fmla="val 196"/>
              <a:gd name="f108" fmla="val 147"/>
              <a:gd name="f109" fmla="val 193"/>
              <a:gd name="f110" fmla="val 155"/>
              <a:gd name="f111" fmla="val 190"/>
              <a:gd name="f112" fmla="val 163"/>
              <a:gd name="f113" fmla="val 187"/>
              <a:gd name="f114" fmla="val 170"/>
              <a:gd name="f115" fmla="val 184"/>
              <a:gd name="f116" fmla="val 171"/>
              <a:gd name="f117" fmla="val 172"/>
              <a:gd name="f118" fmla="val 183"/>
              <a:gd name="f119" fmla="val 186"/>
              <a:gd name="f120" fmla="val 178"/>
              <a:gd name="f121" fmla="val 205"/>
              <a:gd name="f122" fmla="val 177"/>
              <a:gd name="f123" fmla="val 204"/>
              <a:gd name="f124" fmla="val 173"/>
              <a:gd name="f125" fmla="val 166"/>
              <a:gd name="f126" fmla="val 213"/>
              <a:gd name="f127" fmla="val 164"/>
              <a:gd name="f128" fmla="val 223"/>
              <a:gd name="f129" fmla="val 162"/>
              <a:gd name="f130" fmla="val 233"/>
              <a:gd name="f131" fmla="val 159"/>
              <a:gd name="f132" fmla="val 244"/>
              <a:gd name="f133" fmla="val 156"/>
              <a:gd name="f134" fmla="val 248"/>
              <a:gd name="f135" fmla="val 242"/>
              <a:gd name="f136" fmla="val 139"/>
              <a:gd name="f137" fmla="val 235"/>
              <a:gd name="f138" fmla="val 121"/>
              <a:gd name="f139" fmla="val 110"/>
              <a:gd name="f140" fmla="val 103"/>
              <a:gd name="f141" fmla="val 96"/>
              <a:gd name="f142" fmla="val 89"/>
              <a:gd name="f143" fmla="val 83"/>
              <a:gd name="f144" fmla="val 236"/>
              <a:gd name="f145" fmla="val 77"/>
              <a:gd name="f146" fmla="val 76"/>
              <a:gd name="f147" fmla="val 247"/>
              <a:gd name="f148" fmla="val 72"/>
              <a:gd name="f149" fmla="val 69"/>
              <a:gd name="f150" fmla="val 241"/>
              <a:gd name="f151" fmla="val 47"/>
              <a:gd name="f152" fmla="val 239"/>
              <a:gd name="f153" fmla="val 36"/>
              <a:gd name="f154" fmla="val 254"/>
              <a:gd name="f155" fmla="val 22"/>
              <a:gd name="f156" fmla="val 274"/>
              <a:gd name="f157" fmla="val 293"/>
              <a:gd name="f158" fmla="val 313"/>
              <a:gd name="f159" fmla="val 32"/>
              <a:gd name="f160" fmla="val 329"/>
              <a:gd name="f161" fmla="val 346"/>
              <a:gd name="f162" fmla="val 377"/>
              <a:gd name="f163" fmla="val 8"/>
              <a:gd name="f164" fmla="val 409"/>
              <a:gd name="f165" fmla="val 6"/>
              <a:gd name="f166" fmla="val 444"/>
              <a:gd name="f167" fmla="val 445"/>
              <a:gd name="f168" fmla="val 39"/>
              <a:gd name="f169" fmla="val 481"/>
              <a:gd name="f170" fmla="val 489"/>
              <a:gd name="f171" fmla="val 189"/>
              <a:gd name="f172" fmla="val 494"/>
              <a:gd name="f173" fmla="val 498"/>
              <a:gd name="f174" fmla="val 502"/>
              <a:gd name="f175" fmla="val 264"/>
              <a:gd name="f176" fmla="val 491"/>
              <a:gd name="f177" fmla="val 461"/>
              <a:gd name="f178" fmla="val 459"/>
              <a:gd name="f179" fmla="val 347"/>
              <a:gd name="f180" fmla="val 458"/>
              <a:gd name="f181" fmla="val 349"/>
              <a:gd name="f182" fmla="val 351"/>
              <a:gd name="f183" fmla="val 375"/>
              <a:gd name="f184" fmla="val 452"/>
              <a:gd name="f185" fmla="val 399"/>
              <a:gd name="f186" fmla="val 424"/>
              <a:gd name="f187" fmla="val 426"/>
              <a:gd name="f188" fmla="val 238"/>
              <a:gd name="f189" fmla="val 468"/>
              <a:gd name="f190" fmla="val 43"/>
              <a:gd name="f191" fmla="val 448"/>
              <a:gd name="f192" fmla="val 440"/>
              <a:gd name="f193" fmla="val 436"/>
              <a:gd name="f194" fmla="val 433"/>
              <a:gd name="f195" fmla="val 395"/>
              <a:gd name="f196" fmla="val 28"/>
              <a:gd name="f197" fmla="val 40"/>
              <a:gd name="f198" fmla="val 331"/>
              <a:gd name="f199" fmla="val 55"/>
              <a:gd name="f200" fmla="val 324"/>
              <a:gd name="f201" fmla="val 318"/>
              <a:gd name="f202" fmla="val 310"/>
              <a:gd name="f203" fmla="val 56"/>
              <a:gd name="f204" fmla="val 297"/>
              <a:gd name="f205" fmla="val 52"/>
              <a:gd name="f206" fmla="val 284"/>
              <a:gd name="f207" fmla="val 51"/>
              <a:gd name="f208" fmla="val 269"/>
              <a:gd name="f209" fmla="val 270"/>
              <a:gd name="f210" fmla="val 57"/>
              <a:gd name="f211" fmla="val 271"/>
              <a:gd name="f212" fmla="val 63"/>
              <a:gd name="f213" fmla="val 272"/>
              <a:gd name="f214" fmla="val 291"/>
              <a:gd name="f215" fmla="val 66"/>
              <a:gd name="f216" fmla="val 309"/>
              <a:gd name="f217" fmla="val 61"/>
              <a:gd name="f218" fmla="val 388"/>
              <a:gd name="f219" fmla="val 54"/>
              <a:gd name="f220" fmla="val 419"/>
              <a:gd name="f221" fmla="val 60"/>
              <a:gd name="f222" fmla="val 64"/>
              <a:gd name="f223" fmla="val 441"/>
              <a:gd name="f224" fmla="val 111"/>
              <a:gd name="f225" fmla="val 439"/>
              <a:gd name="f226" fmla="val 429"/>
              <a:gd name="f227" fmla="val 398"/>
              <a:gd name="f228" fmla="val 359"/>
              <a:gd name="f229" fmla="val 320"/>
              <a:gd name="f230" fmla="val 281"/>
              <a:gd name="f231" fmla="val 115"/>
              <a:gd name="f232" fmla="val 275"/>
              <a:gd name="f233" fmla="val 117"/>
              <a:gd name="f234" fmla="val 124"/>
              <a:gd name="f235" fmla="val 131"/>
              <a:gd name="f236" fmla="val 146"/>
              <a:gd name="f237" fmla="val 268"/>
              <a:gd name="f238" fmla="val 152"/>
              <a:gd name="f239" fmla="val 160"/>
              <a:gd name="f240" fmla="val 287"/>
              <a:gd name="f241" fmla="val 175"/>
              <a:gd name="f242" fmla="val 299"/>
              <a:gd name="f243" fmla="val 191"/>
              <a:gd name="f244" fmla="val 250"/>
              <a:gd name="f245" fmla="val 245"/>
              <a:gd name="f246" fmla="val 188"/>
              <a:gd name="f247" fmla="val 267"/>
              <a:gd name="f248" fmla="val 120"/>
              <a:gd name="f249" fmla="val 265"/>
              <a:gd name="f250" fmla="val 255"/>
              <a:gd name="f251" fmla="val 106"/>
              <a:gd name="f252" fmla="val 87"/>
              <a:gd name="f253" fmla="val 259"/>
              <a:gd name="f254" fmla="val 266"/>
              <a:gd name="f255" fmla="val 44"/>
              <a:gd name="f256" fmla="val 37"/>
              <a:gd name="f257" fmla="val 286"/>
              <a:gd name="f258" fmla="val 78"/>
              <a:gd name="f259" fmla="val 119"/>
              <a:gd name="f260" fmla="val 292"/>
              <a:gd name="f261" fmla="val 294"/>
              <a:gd name="f262" fmla="val 295"/>
              <a:gd name="f263" fmla="val 182"/>
              <a:gd name="f264" fmla="val 305"/>
              <a:gd name="f265" fmla="val 192"/>
              <a:gd name="f266" fmla="val 315"/>
              <a:gd name="f267" fmla="val 200"/>
              <a:gd name="f268" fmla="val 314"/>
              <a:gd name="f269" fmla="val 253"/>
              <a:gd name="f270" fmla="val 306"/>
              <a:gd name="f271" fmla="val 307"/>
              <a:gd name="f272" fmla="val 304"/>
              <a:gd name="f273" fmla="val 366"/>
              <a:gd name="f274" fmla="val 303"/>
              <a:gd name="f275" fmla="val 373"/>
              <a:gd name="f276" fmla="val 378"/>
              <a:gd name="f277" fmla="val 276"/>
              <a:gd name="f278" fmla="val 404"/>
              <a:gd name="f279" fmla="val 261"/>
              <a:gd name="f280" fmla="val 16"/>
              <a:gd name="f281" fmla="val 437"/>
              <a:gd name="f282" fmla="val 446"/>
              <a:gd name="f283" fmla="val 101"/>
              <a:gd name="f284" fmla="val 134"/>
              <a:gd name="f285" fmla="val 466"/>
              <a:gd name="f286" fmla="val 372"/>
              <a:gd name="f287" fmla="val 423"/>
              <a:gd name="f288" fmla="val 447"/>
              <a:gd name="f289" fmla="val 457"/>
              <a:gd name="f290" fmla="val 455"/>
              <a:gd name="f291" fmla="val 385"/>
              <a:gd name="f292" fmla="val 317"/>
              <a:gd name="f293" fmla="val 195"/>
              <a:gd name="f294" fmla="val 143"/>
              <a:gd name="f295" fmla="val 68"/>
              <a:gd name="f296" fmla="val 46"/>
              <a:gd name="f297" fmla="val 418"/>
              <a:gd name="f298" fmla="val 185"/>
              <a:gd name="f299" fmla="val 396"/>
              <a:gd name="f300" fmla="val 403"/>
              <a:gd name="f301" fmla="val 402"/>
              <a:gd name="f302" fmla="val 369"/>
              <a:gd name="f303" fmla="val 361"/>
              <a:gd name="f304" fmla="val 365"/>
              <a:gd name="f305" fmla="val 380"/>
              <a:gd name="f306" fmla="val 387"/>
              <a:gd name="f307" fmla="+- 0 0 -90"/>
              <a:gd name="f308" fmla="*/ f3 1 507"/>
              <a:gd name="f309" fmla="*/ f4 1 479"/>
              <a:gd name="f310" fmla="val f5"/>
              <a:gd name="f311" fmla="val f6"/>
              <a:gd name="f312" fmla="val f7"/>
              <a:gd name="f313" fmla="*/ f307 f0 1"/>
              <a:gd name="f314" fmla="+- f312 0 f310"/>
              <a:gd name="f315" fmla="+- f311 0 f310"/>
              <a:gd name="f316" fmla="*/ f313 1 f2"/>
              <a:gd name="f317" fmla="*/ f315 1 507"/>
              <a:gd name="f318" fmla="*/ f314 1 479"/>
              <a:gd name="f319" fmla="*/ 470 f315 1"/>
              <a:gd name="f320" fmla="*/ 428 f314 1"/>
              <a:gd name="f321" fmla="*/ 453 f315 1"/>
              <a:gd name="f322" fmla="*/ 460 f314 1"/>
              <a:gd name="f323" fmla="*/ 125 f315 1"/>
              <a:gd name="f324" fmla="*/ 467 f314 1"/>
              <a:gd name="f325" fmla="*/ 19 f315 1"/>
              <a:gd name="f326" fmla="*/ 449 f314 1"/>
              <a:gd name="f327" fmla="*/ 27 f315 1"/>
              <a:gd name="f328" fmla="*/ 371 f314 1"/>
              <a:gd name="f329" fmla="*/ 24 f315 1"/>
              <a:gd name="f330" fmla="*/ 344 f314 1"/>
              <a:gd name="f331" fmla="*/ 10 f315 1"/>
              <a:gd name="f332" fmla="*/ 278 f314 1"/>
              <a:gd name="f333" fmla="*/ 80 f315 1"/>
              <a:gd name="f334" fmla="*/ 228 f314 1"/>
              <a:gd name="f335" fmla="*/ 90 f315 1"/>
              <a:gd name="f336" fmla="*/ 217 f314 1"/>
              <a:gd name="f337" fmla="*/ 116 f315 1"/>
              <a:gd name="f338" fmla="*/ 207 f314 1"/>
              <a:gd name="f339" fmla="*/ 147 f315 1"/>
              <a:gd name="f340" fmla="*/ 193 f314 1"/>
              <a:gd name="f341" fmla="*/ 172 f315 1"/>
              <a:gd name="f342" fmla="*/ 184 f314 1"/>
              <a:gd name="f343" fmla="*/ 202 f315 1"/>
              <a:gd name="f344" fmla="*/ 166 f314 1"/>
              <a:gd name="f345" fmla="*/ 242 f315 1"/>
              <a:gd name="f346" fmla="*/ 139 f314 1"/>
              <a:gd name="f347" fmla="*/ 235 f315 1"/>
              <a:gd name="f348" fmla="*/ 89 f314 1"/>
              <a:gd name="f349" fmla="*/ 246 f315 1"/>
              <a:gd name="f350" fmla="*/ 69 f314 1"/>
              <a:gd name="f351" fmla="*/ 293 f315 1"/>
              <a:gd name="f352" fmla="*/ 27 f314 1"/>
              <a:gd name="f353" fmla="*/ 443 f315 1"/>
              <a:gd name="f354" fmla="*/ 6 f314 1"/>
              <a:gd name="f355" fmla="*/ 473 f315 1"/>
              <a:gd name="f356" fmla="*/ 39 f314 1"/>
              <a:gd name="f357" fmla="*/ 502 f315 1"/>
              <a:gd name="f358" fmla="*/ 264 f314 1"/>
              <a:gd name="f359" fmla="*/ 458 f315 1"/>
              <a:gd name="f360" fmla="*/ 351 f314 1"/>
              <a:gd name="f361" fmla="*/ 460 f315 1"/>
              <a:gd name="f362" fmla="*/ 427 f314 1"/>
              <a:gd name="f363" fmla="*/ 461 f315 1"/>
              <a:gd name="f364" fmla="*/ 440 f315 1"/>
              <a:gd name="f365" fmla="*/ 31 f314 1"/>
              <a:gd name="f366" fmla="*/ 331 f315 1"/>
              <a:gd name="f367" fmla="*/ 55 f314 1"/>
              <a:gd name="f368" fmla="*/ 269 f315 1"/>
              <a:gd name="f369" fmla="*/ 47 f314 1"/>
              <a:gd name="f370" fmla="*/ 327 f315 1"/>
              <a:gd name="f371" fmla="*/ 61 f314 1"/>
              <a:gd name="f372" fmla="*/ 441 f315 1"/>
              <a:gd name="f373" fmla="*/ 111 f314 1"/>
              <a:gd name="f374" fmla="*/ 398 f315 1"/>
              <a:gd name="f375" fmla="*/ 113 f314 1"/>
              <a:gd name="f376" fmla="*/ 272 f315 1"/>
              <a:gd name="f377" fmla="*/ 124 f314 1"/>
              <a:gd name="f378" fmla="*/ 275 f315 1"/>
              <a:gd name="f379" fmla="*/ 160 f314 1"/>
              <a:gd name="f380" fmla="*/ 120 f315 1"/>
              <a:gd name="f381" fmla="*/ 275 f314 1"/>
              <a:gd name="f382" fmla="*/ 52 f315 1"/>
              <a:gd name="f383" fmla="*/ 266 f314 1"/>
              <a:gd name="f384" fmla="*/ 160 f315 1"/>
              <a:gd name="f385" fmla="*/ 294 f314 1"/>
              <a:gd name="f386" fmla="*/ 200 f315 1"/>
              <a:gd name="f387" fmla="*/ 314 f314 1"/>
              <a:gd name="f388" fmla="*/ 373 f315 1"/>
              <a:gd name="f389" fmla="*/ 293 f314 1"/>
              <a:gd name="f390" fmla="*/ 472 f315 1"/>
              <a:gd name="f391" fmla="*/ 238 f314 1"/>
              <a:gd name="f392" fmla="*/ 36 f315 1"/>
              <a:gd name="f393" fmla="*/ 441 f314 1"/>
              <a:gd name="f394" fmla="*/ 372 f315 1"/>
              <a:gd name="f395" fmla="*/ 459 f315 1"/>
              <a:gd name="f396" fmla="*/ 444 f314 1"/>
              <a:gd name="f397" fmla="*/ 248 f315 1"/>
              <a:gd name="f398" fmla="*/ 447 f314 1"/>
              <a:gd name="f399" fmla="*/ 23 f315 1"/>
              <a:gd name="f400" fmla="*/ 418 f314 1"/>
              <a:gd name="f401" fmla="*/ 185 f315 1"/>
              <a:gd name="f402" fmla="*/ 396 f314 1"/>
              <a:gd name="f403" fmla="*/ 366 f315 1"/>
              <a:gd name="f404" fmla="*/ 361 f314 1"/>
              <a:gd name="f405" fmla="+- f316 0 f1"/>
              <a:gd name="f406" fmla="*/ f319 1 507"/>
              <a:gd name="f407" fmla="*/ f320 1 479"/>
              <a:gd name="f408" fmla="*/ f321 1 507"/>
              <a:gd name="f409" fmla="*/ f322 1 479"/>
              <a:gd name="f410" fmla="*/ f323 1 507"/>
              <a:gd name="f411" fmla="*/ f324 1 479"/>
              <a:gd name="f412" fmla="*/ f325 1 507"/>
              <a:gd name="f413" fmla="*/ f326 1 479"/>
              <a:gd name="f414" fmla="*/ f327 1 507"/>
              <a:gd name="f415" fmla="*/ f328 1 479"/>
              <a:gd name="f416" fmla="*/ f329 1 507"/>
              <a:gd name="f417" fmla="*/ f330 1 479"/>
              <a:gd name="f418" fmla="*/ f331 1 507"/>
              <a:gd name="f419" fmla="*/ f332 1 479"/>
              <a:gd name="f420" fmla="*/ f333 1 507"/>
              <a:gd name="f421" fmla="*/ f334 1 479"/>
              <a:gd name="f422" fmla="*/ f335 1 507"/>
              <a:gd name="f423" fmla="*/ f336 1 479"/>
              <a:gd name="f424" fmla="*/ f337 1 507"/>
              <a:gd name="f425" fmla="*/ f338 1 479"/>
              <a:gd name="f426" fmla="*/ f339 1 507"/>
              <a:gd name="f427" fmla="*/ f340 1 479"/>
              <a:gd name="f428" fmla="*/ f341 1 507"/>
              <a:gd name="f429" fmla="*/ f342 1 479"/>
              <a:gd name="f430" fmla="*/ f343 1 507"/>
              <a:gd name="f431" fmla="*/ f344 1 479"/>
              <a:gd name="f432" fmla="*/ f345 1 507"/>
              <a:gd name="f433" fmla="*/ f346 1 479"/>
              <a:gd name="f434" fmla="*/ f347 1 507"/>
              <a:gd name="f435" fmla="*/ f348 1 479"/>
              <a:gd name="f436" fmla="*/ f349 1 507"/>
              <a:gd name="f437" fmla="*/ f350 1 479"/>
              <a:gd name="f438" fmla="*/ f351 1 507"/>
              <a:gd name="f439" fmla="*/ f352 1 479"/>
              <a:gd name="f440" fmla="*/ f353 1 507"/>
              <a:gd name="f441" fmla="*/ f354 1 479"/>
              <a:gd name="f442" fmla="*/ f355 1 507"/>
              <a:gd name="f443" fmla="*/ f356 1 479"/>
              <a:gd name="f444" fmla="*/ f357 1 507"/>
              <a:gd name="f445" fmla="*/ f358 1 479"/>
              <a:gd name="f446" fmla="*/ f359 1 507"/>
              <a:gd name="f447" fmla="*/ f360 1 479"/>
              <a:gd name="f448" fmla="*/ f361 1 507"/>
              <a:gd name="f449" fmla="*/ f362 1 479"/>
              <a:gd name="f450" fmla="*/ f363 1 507"/>
              <a:gd name="f451" fmla="*/ f364 1 507"/>
              <a:gd name="f452" fmla="*/ f365 1 479"/>
              <a:gd name="f453" fmla="*/ f366 1 507"/>
              <a:gd name="f454" fmla="*/ f367 1 479"/>
              <a:gd name="f455" fmla="*/ f368 1 507"/>
              <a:gd name="f456" fmla="*/ f369 1 479"/>
              <a:gd name="f457" fmla="*/ f370 1 507"/>
              <a:gd name="f458" fmla="*/ f371 1 479"/>
              <a:gd name="f459" fmla="*/ f372 1 507"/>
              <a:gd name="f460" fmla="*/ f373 1 479"/>
              <a:gd name="f461" fmla="*/ f374 1 507"/>
              <a:gd name="f462" fmla="*/ f375 1 479"/>
              <a:gd name="f463" fmla="*/ f376 1 507"/>
              <a:gd name="f464" fmla="*/ f377 1 479"/>
              <a:gd name="f465" fmla="*/ f378 1 507"/>
              <a:gd name="f466" fmla="*/ f379 1 479"/>
              <a:gd name="f467" fmla="*/ f380 1 507"/>
              <a:gd name="f468" fmla="*/ f381 1 479"/>
              <a:gd name="f469" fmla="*/ f382 1 507"/>
              <a:gd name="f470" fmla="*/ f383 1 479"/>
              <a:gd name="f471" fmla="*/ f384 1 507"/>
              <a:gd name="f472" fmla="*/ f385 1 479"/>
              <a:gd name="f473" fmla="*/ f386 1 507"/>
              <a:gd name="f474" fmla="*/ f387 1 479"/>
              <a:gd name="f475" fmla="*/ f388 1 507"/>
              <a:gd name="f476" fmla="*/ f389 1 479"/>
              <a:gd name="f477" fmla="*/ f390 1 507"/>
              <a:gd name="f478" fmla="*/ f391 1 479"/>
              <a:gd name="f479" fmla="*/ f392 1 507"/>
              <a:gd name="f480" fmla="*/ f393 1 479"/>
              <a:gd name="f481" fmla="*/ f394 1 507"/>
              <a:gd name="f482" fmla="*/ f395 1 507"/>
              <a:gd name="f483" fmla="*/ f396 1 479"/>
              <a:gd name="f484" fmla="*/ f397 1 507"/>
              <a:gd name="f485" fmla="*/ f398 1 479"/>
              <a:gd name="f486" fmla="*/ f399 1 507"/>
              <a:gd name="f487" fmla="*/ f400 1 479"/>
              <a:gd name="f488" fmla="*/ f401 1 507"/>
              <a:gd name="f489" fmla="*/ f402 1 479"/>
              <a:gd name="f490" fmla="*/ f403 1 507"/>
              <a:gd name="f491" fmla="*/ f404 1 479"/>
              <a:gd name="f492" fmla="*/ 0 1 f317"/>
              <a:gd name="f493" fmla="*/ f311 1 f317"/>
              <a:gd name="f494" fmla="*/ 0 1 f318"/>
              <a:gd name="f495" fmla="*/ f312 1 f318"/>
              <a:gd name="f496" fmla="*/ f406 1 f317"/>
              <a:gd name="f497" fmla="*/ f407 1 f318"/>
              <a:gd name="f498" fmla="*/ f408 1 f317"/>
              <a:gd name="f499" fmla="*/ f409 1 f318"/>
              <a:gd name="f500" fmla="*/ f410 1 f317"/>
              <a:gd name="f501" fmla="*/ f411 1 f318"/>
              <a:gd name="f502" fmla="*/ f412 1 f317"/>
              <a:gd name="f503" fmla="*/ f413 1 f318"/>
              <a:gd name="f504" fmla="*/ f414 1 f317"/>
              <a:gd name="f505" fmla="*/ f415 1 f318"/>
              <a:gd name="f506" fmla="*/ f416 1 f317"/>
              <a:gd name="f507" fmla="*/ f417 1 f318"/>
              <a:gd name="f508" fmla="*/ f418 1 f317"/>
              <a:gd name="f509" fmla="*/ f419 1 f318"/>
              <a:gd name="f510" fmla="*/ f420 1 f317"/>
              <a:gd name="f511" fmla="*/ f421 1 f318"/>
              <a:gd name="f512" fmla="*/ f422 1 f317"/>
              <a:gd name="f513" fmla="*/ f423 1 f318"/>
              <a:gd name="f514" fmla="*/ f424 1 f317"/>
              <a:gd name="f515" fmla="*/ f425 1 f318"/>
              <a:gd name="f516" fmla="*/ f426 1 f317"/>
              <a:gd name="f517" fmla="*/ f427 1 f318"/>
              <a:gd name="f518" fmla="*/ f428 1 f317"/>
              <a:gd name="f519" fmla="*/ f429 1 f318"/>
              <a:gd name="f520" fmla="*/ f430 1 f317"/>
              <a:gd name="f521" fmla="*/ f431 1 f318"/>
              <a:gd name="f522" fmla="*/ f432 1 f317"/>
              <a:gd name="f523" fmla="*/ f433 1 f318"/>
              <a:gd name="f524" fmla="*/ f434 1 f317"/>
              <a:gd name="f525" fmla="*/ f435 1 f318"/>
              <a:gd name="f526" fmla="*/ f436 1 f317"/>
              <a:gd name="f527" fmla="*/ f437 1 f318"/>
              <a:gd name="f528" fmla="*/ f438 1 f317"/>
              <a:gd name="f529" fmla="*/ f439 1 f318"/>
              <a:gd name="f530" fmla="*/ f440 1 f317"/>
              <a:gd name="f531" fmla="*/ f441 1 f318"/>
              <a:gd name="f532" fmla="*/ f442 1 f317"/>
              <a:gd name="f533" fmla="*/ f443 1 f318"/>
              <a:gd name="f534" fmla="*/ f444 1 f317"/>
              <a:gd name="f535" fmla="*/ f445 1 f318"/>
              <a:gd name="f536" fmla="*/ f446 1 f317"/>
              <a:gd name="f537" fmla="*/ f447 1 f318"/>
              <a:gd name="f538" fmla="*/ f448 1 f317"/>
              <a:gd name="f539" fmla="*/ f449 1 f318"/>
              <a:gd name="f540" fmla="*/ f450 1 f317"/>
              <a:gd name="f541" fmla="*/ f451 1 f317"/>
              <a:gd name="f542" fmla="*/ f452 1 f318"/>
              <a:gd name="f543" fmla="*/ f453 1 f317"/>
              <a:gd name="f544" fmla="*/ f454 1 f318"/>
              <a:gd name="f545" fmla="*/ f455 1 f317"/>
              <a:gd name="f546" fmla="*/ f456 1 f318"/>
              <a:gd name="f547" fmla="*/ f457 1 f317"/>
              <a:gd name="f548" fmla="*/ f458 1 f318"/>
              <a:gd name="f549" fmla="*/ f459 1 f317"/>
              <a:gd name="f550" fmla="*/ f460 1 f318"/>
              <a:gd name="f551" fmla="*/ f461 1 f317"/>
              <a:gd name="f552" fmla="*/ f462 1 f318"/>
              <a:gd name="f553" fmla="*/ f463 1 f317"/>
              <a:gd name="f554" fmla="*/ f464 1 f318"/>
              <a:gd name="f555" fmla="*/ f465 1 f317"/>
              <a:gd name="f556" fmla="*/ f466 1 f318"/>
              <a:gd name="f557" fmla="*/ f467 1 f317"/>
              <a:gd name="f558" fmla="*/ f468 1 f318"/>
              <a:gd name="f559" fmla="*/ f469 1 f317"/>
              <a:gd name="f560" fmla="*/ f470 1 f318"/>
              <a:gd name="f561" fmla="*/ f471 1 f317"/>
              <a:gd name="f562" fmla="*/ f472 1 f318"/>
              <a:gd name="f563" fmla="*/ f473 1 f317"/>
              <a:gd name="f564" fmla="*/ f474 1 f318"/>
              <a:gd name="f565" fmla="*/ f475 1 f317"/>
              <a:gd name="f566" fmla="*/ f476 1 f318"/>
              <a:gd name="f567" fmla="*/ f477 1 f317"/>
              <a:gd name="f568" fmla="*/ f478 1 f318"/>
              <a:gd name="f569" fmla="*/ f479 1 f317"/>
              <a:gd name="f570" fmla="*/ f480 1 f318"/>
              <a:gd name="f571" fmla="*/ f481 1 f317"/>
              <a:gd name="f572" fmla="*/ f482 1 f317"/>
              <a:gd name="f573" fmla="*/ f483 1 f318"/>
              <a:gd name="f574" fmla="*/ f484 1 f317"/>
              <a:gd name="f575" fmla="*/ f485 1 f318"/>
              <a:gd name="f576" fmla="*/ f486 1 f317"/>
              <a:gd name="f577" fmla="*/ f487 1 f318"/>
              <a:gd name="f578" fmla="*/ f488 1 f317"/>
              <a:gd name="f579" fmla="*/ f489 1 f318"/>
              <a:gd name="f580" fmla="*/ f490 1 f317"/>
              <a:gd name="f581" fmla="*/ f491 1 f318"/>
              <a:gd name="f582" fmla="*/ f492 f308 1"/>
              <a:gd name="f583" fmla="*/ f493 f308 1"/>
              <a:gd name="f584" fmla="*/ f495 f309 1"/>
              <a:gd name="f585" fmla="*/ f494 f309 1"/>
              <a:gd name="f586" fmla="*/ f496 f308 1"/>
              <a:gd name="f587" fmla="*/ f497 f309 1"/>
              <a:gd name="f588" fmla="*/ f498 f308 1"/>
              <a:gd name="f589" fmla="*/ f499 f309 1"/>
              <a:gd name="f590" fmla="*/ f500 f308 1"/>
              <a:gd name="f591" fmla="*/ f501 f309 1"/>
              <a:gd name="f592" fmla="*/ f502 f308 1"/>
              <a:gd name="f593" fmla="*/ f503 f309 1"/>
              <a:gd name="f594" fmla="*/ f504 f308 1"/>
              <a:gd name="f595" fmla="*/ f505 f309 1"/>
              <a:gd name="f596" fmla="*/ f506 f308 1"/>
              <a:gd name="f597" fmla="*/ f507 f309 1"/>
              <a:gd name="f598" fmla="*/ f508 f308 1"/>
              <a:gd name="f599" fmla="*/ f509 f309 1"/>
              <a:gd name="f600" fmla="*/ f510 f308 1"/>
              <a:gd name="f601" fmla="*/ f511 f309 1"/>
              <a:gd name="f602" fmla="*/ f512 f308 1"/>
              <a:gd name="f603" fmla="*/ f513 f309 1"/>
              <a:gd name="f604" fmla="*/ f514 f308 1"/>
              <a:gd name="f605" fmla="*/ f515 f309 1"/>
              <a:gd name="f606" fmla="*/ f516 f308 1"/>
              <a:gd name="f607" fmla="*/ f517 f309 1"/>
              <a:gd name="f608" fmla="*/ f518 f308 1"/>
              <a:gd name="f609" fmla="*/ f519 f309 1"/>
              <a:gd name="f610" fmla="*/ f520 f308 1"/>
              <a:gd name="f611" fmla="*/ f521 f309 1"/>
              <a:gd name="f612" fmla="*/ f522 f308 1"/>
              <a:gd name="f613" fmla="*/ f523 f309 1"/>
              <a:gd name="f614" fmla="*/ f524 f308 1"/>
              <a:gd name="f615" fmla="*/ f525 f309 1"/>
              <a:gd name="f616" fmla="*/ f526 f308 1"/>
              <a:gd name="f617" fmla="*/ f527 f309 1"/>
              <a:gd name="f618" fmla="*/ f528 f308 1"/>
              <a:gd name="f619" fmla="*/ f529 f309 1"/>
              <a:gd name="f620" fmla="*/ f530 f308 1"/>
              <a:gd name="f621" fmla="*/ f531 f309 1"/>
              <a:gd name="f622" fmla="*/ f532 f308 1"/>
              <a:gd name="f623" fmla="*/ f533 f309 1"/>
              <a:gd name="f624" fmla="*/ f534 f308 1"/>
              <a:gd name="f625" fmla="*/ f535 f309 1"/>
              <a:gd name="f626" fmla="*/ f536 f308 1"/>
              <a:gd name="f627" fmla="*/ f537 f309 1"/>
              <a:gd name="f628" fmla="*/ f538 f308 1"/>
              <a:gd name="f629" fmla="*/ f539 f309 1"/>
              <a:gd name="f630" fmla="*/ f540 f308 1"/>
              <a:gd name="f631" fmla="*/ f541 f308 1"/>
              <a:gd name="f632" fmla="*/ f542 f309 1"/>
              <a:gd name="f633" fmla="*/ f543 f308 1"/>
              <a:gd name="f634" fmla="*/ f544 f309 1"/>
              <a:gd name="f635" fmla="*/ f545 f308 1"/>
              <a:gd name="f636" fmla="*/ f546 f309 1"/>
              <a:gd name="f637" fmla="*/ f547 f308 1"/>
              <a:gd name="f638" fmla="*/ f548 f309 1"/>
              <a:gd name="f639" fmla="*/ f549 f308 1"/>
              <a:gd name="f640" fmla="*/ f550 f309 1"/>
              <a:gd name="f641" fmla="*/ f551 f308 1"/>
              <a:gd name="f642" fmla="*/ f552 f309 1"/>
              <a:gd name="f643" fmla="*/ f553 f308 1"/>
              <a:gd name="f644" fmla="*/ f554 f309 1"/>
              <a:gd name="f645" fmla="*/ f555 f308 1"/>
              <a:gd name="f646" fmla="*/ f556 f309 1"/>
              <a:gd name="f647" fmla="*/ f557 f308 1"/>
              <a:gd name="f648" fmla="*/ f558 f309 1"/>
              <a:gd name="f649" fmla="*/ f559 f308 1"/>
              <a:gd name="f650" fmla="*/ f560 f309 1"/>
              <a:gd name="f651" fmla="*/ f561 f308 1"/>
              <a:gd name="f652" fmla="*/ f562 f309 1"/>
              <a:gd name="f653" fmla="*/ f563 f308 1"/>
              <a:gd name="f654" fmla="*/ f564 f309 1"/>
              <a:gd name="f655" fmla="*/ f565 f308 1"/>
              <a:gd name="f656" fmla="*/ f566 f309 1"/>
              <a:gd name="f657" fmla="*/ f567 f308 1"/>
              <a:gd name="f658" fmla="*/ f568 f309 1"/>
              <a:gd name="f659" fmla="*/ f569 f308 1"/>
              <a:gd name="f660" fmla="*/ f570 f309 1"/>
              <a:gd name="f661" fmla="*/ f571 f308 1"/>
              <a:gd name="f662" fmla="*/ f572 f308 1"/>
              <a:gd name="f663" fmla="*/ f573 f309 1"/>
              <a:gd name="f664" fmla="*/ f574 f308 1"/>
              <a:gd name="f665" fmla="*/ f575 f309 1"/>
              <a:gd name="f666" fmla="*/ f576 f308 1"/>
              <a:gd name="f667" fmla="*/ f577 f309 1"/>
              <a:gd name="f668" fmla="*/ f578 f308 1"/>
              <a:gd name="f669" fmla="*/ f579 f309 1"/>
              <a:gd name="f670" fmla="*/ f580 f308 1"/>
              <a:gd name="f671" fmla="*/ f581 f309 1"/>
            </a:gdLst>
            <a:ahLst/>
            <a:cxnLst>
              <a:cxn ang="3cd4">
                <a:pos x="hc" y="t"/>
              </a:cxn>
              <a:cxn ang="0">
                <a:pos x="r" y="vc"/>
              </a:cxn>
              <a:cxn ang="cd4">
                <a:pos x="hc" y="b"/>
              </a:cxn>
              <a:cxn ang="cd2">
                <a:pos x="l" y="vc"/>
              </a:cxn>
              <a:cxn ang="f405">
                <a:pos x="f586" y="f587"/>
              </a:cxn>
              <a:cxn ang="f405">
                <a:pos x="f588" y="f589"/>
              </a:cxn>
              <a:cxn ang="f405">
                <a:pos x="f590" y="f591"/>
              </a:cxn>
              <a:cxn ang="f405">
                <a:pos x="f592" y="f593"/>
              </a:cxn>
              <a:cxn ang="f405">
                <a:pos x="f594" y="f595"/>
              </a:cxn>
              <a:cxn ang="f405">
                <a:pos x="f596" y="f597"/>
              </a:cxn>
              <a:cxn ang="f405">
                <a:pos x="f598" y="f599"/>
              </a:cxn>
              <a:cxn ang="f405">
                <a:pos x="f600" y="f601"/>
              </a:cxn>
              <a:cxn ang="f405">
                <a:pos x="f602" y="f603"/>
              </a:cxn>
              <a:cxn ang="f405">
                <a:pos x="f604" y="f605"/>
              </a:cxn>
              <a:cxn ang="f405">
                <a:pos x="f606" y="f607"/>
              </a:cxn>
              <a:cxn ang="f405">
                <a:pos x="f608" y="f609"/>
              </a:cxn>
              <a:cxn ang="f405">
                <a:pos x="f610" y="f611"/>
              </a:cxn>
              <a:cxn ang="f405">
                <a:pos x="f612" y="f613"/>
              </a:cxn>
              <a:cxn ang="f405">
                <a:pos x="f614" y="f615"/>
              </a:cxn>
              <a:cxn ang="f405">
                <a:pos x="f616" y="f617"/>
              </a:cxn>
              <a:cxn ang="f405">
                <a:pos x="f618" y="f619"/>
              </a:cxn>
              <a:cxn ang="f405">
                <a:pos x="f620" y="f621"/>
              </a:cxn>
              <a:cxn ang="f405">
                <a:pos x="f622" y="f623"/>
              </a:cxn>
              <a:cxn ang="f405">
                <a:pos x="f624" y="f625"/>
              </a:cxn>
              <a:cxn ang="f405">
                <a:pos x="f626" y="f627"/>
              </a:cxn>
              <a:cxn ang="f405">
                <a:pos x="f628" y="f629"/>
              </a:cxn>
              <a:cxn ang="f405">
                <a:pos x="f630" y="f611"/>
              </a:cxn>
              <a:cxn ang="f405">
                <a:pos x="f631" y="f632"/>
              </a:cxn>
              <a:cxn ang="f405">
                <a:pos x="f633" y="f634"/>
              </a:cxn>
              <a:cxn ang="f405">
                <a:pos x="f635" y="f636"/>
              </a:cxn>
              <a:cxn ang="f405">
                <a:pos x="f637" y="f638"/>
              </a:cxn>
              <a:cxn ang="f405">
                <a:pos x="f639" y="f640"/>
              </a:cxn>
              <a:cxn ang="f405">
                <a:pos x="f641" y="f642"/>
              </a:cxn>
              <a:cxn ang="f405">
                <a:pos x="f643" y="f644"/>
              </a:cxn>
              <a:cxn ang="f405">
                <a:pos x="f645" y="f646"/>
              </a:cxn>
              <a:cxn ang="f405">
                <a:pos x="f647" y="f648"/>
              </a:cxn>
              <a:cxn ang="f405">
                <a:pos x="f649" y="f650"/>
              </a:cxn>
              <a:cxn ang="f405">
                <a:pos x="f651" y="f652"/>
              </a:cxn>
              <a:cxn ang="f405">
                <a:pos x="f653" y="f654"/>
              </a:cxn>
              <a:cxn ang="f405">
                <a:pos x="f655" y="f656"/>
              </a:cxn>
              <a:cxn ang="f405">
                <a:pos x="f657" y="f658"/>
              </a:cxn>
              <a:cxn ang="f405">
                <a:pos x="f659" y="f660"/>
              </a:cxn>
              <a:cxn ang="f405">
                <a:pos x="f661" y="f589"/>
              </a:cxn>
              <a:cxn ang="f405">
                <a:pos x="f662" y="f663"/>
              </a:cxn>
              <a:cxn ang="f405">
                <a:pos x="f664" y="f665"/>
              </a:cxn>
              <a:cxn ang="f405">
                <a:pos x="f666" y="f667"/>
              </a:cxn>
              <a:cxn ang="f405">
                <a:pos x="f668" y="f669"/>
              </a:cxn>
              <a:cxn ang="f405">
                <a:pos x="f670" y="f671"/>
              </a:cxn>
              <a:cxn ang="f405">
                <a:pos x="f668" y="f669"/>
              </a:cxn>
            </a:cxnLst>
            <a:rect l="f582" t="f585" r="f583" b="f584"/>
            <a:pathLst>
              <a:path w="507" h="479">
                <a:moveTo>
                  <a:pt x="f8" y="f9"/>
                </a:moveTo>
                <a:cubicBezTo>
                  <a:pt x="f10" y="f9"/>
                  <a:pt x="f11" y="f12"/>
                  <a:pt x="f13" y="f12"/>
                </a:cubicBezTo>
                <a:cubicBezTo>
                  <a:pt x="f14" y="f15"/>
                  <a:pt x="f14" y="f16"/>
                  <a:pt x="f14" y="f17"/>
                </a:cubicBezTo>
                <a:cubicBezTo>
                  <a:pt x="f18" y="f19"/>
                  <a:pt x="f20" y="f21"/>
                  <a:pt x="f22" y="f8"/>
                </a:cubicBezTo>
                <a:cubicBezTo>
                  <a:pt x="f23" y="f24"/>
                  <a:pt x="f25" y="f14"/>
                  <a:pt x="f26" y="f20"/>
                </a:cubicBezTo>
                <a:cubicBezTo>
                  <a:pt x="f27" y="f7"/>
                  <a:pt x="f28" y="f29"/>
                  <a:pt x="f30" y="f11"/>
                </a:cubicBezTo>
                <a:cubicBezTo>
                  <a:pt x="f31" y="f32"/>
                  <a:pt x="f33" y="f21"/>
                  <a:pt x="f34" y="f35"/>
                </a:cubicBezTo>
                <a:cubicBezTo>
                  <a:pt x="f36" y="f37"/>
                  <a:pt x="f38" y="f39"/>
                  <a:pt x="f40" y="f39"/>
                </a:cubicBezTo>
                <a:cubicBezTo>
                  <a:pt x="f5" y="f41"/>
                  <a:pt x="f5" y="f41"/>
                  <a:pt x="f42" y="f43"/>
                </a:cubicBezTo>
                <a:cubicBezTo>
                  <a:pt x="f44" y="f45"/>
                  <a:pt x="f38" y="f25"/>
                  <a:pt x="f46" y="f47"/>
                </a:cubicBezTo>
                <a:cubicBezTo>
                  <a:pt x="f48" y="f49"/>
                  <a:pt x="f48" y="f50"/>
                  <a:pt x="f51" y="f52"/>
                </a:cubicBezTo>
                <a:cubicBezTo>
                  <a:pt x="f53" y="f54"/>
                  <a:pt x="f51" y="f55"/>
                  <a:pt x="f56" y="f57"/>
                </a:cubicBezTo>
                <a:cubicBezTo>
                  <a:pt x="f58" y="f59"/>
                  <a:pt x="f60" y="f61"/>
                  <a:pt x="f42" y="f62"/>
                </a:cubicBezTo>
                <a:cubicBezTo>
                  <a:pt x="f63" y="f64"/>
                  <a:pt x="f63" y="f65"/>
                  <a:pt x="f66" y="f67"/>
                </a:cubicBezTo>
                <a:cubicBezTo>
                  <a:pt x="f68" y="f69"/>
                  <a:pt x="f38" y="f70"/>
                  <a:pt x="f71" y="f72"/>
                </a:cubicBezTo>
                <a:cubicBezTo>
                  <a:pt x="f73" y="f74"/>
                  <a:pt x="f75" y="f76"/>
                  <a:pt x="f77" y="f78"/>
                </a:cubicBezTo>
                <a:cubicBezTo>
                  <a:pt x="f79" y="f80"/>
                  <a:pt x="f81" y="f82"/>
                  <a:pt x="f83" y="f84"/>
                </a:cubicBezTo>
                <a:cubicBezTo>
                  <a:pt x="f31" y="f85"/>
                  <a:pt x="f31" y="f86"/>
                  <a:pt x="f87" y="f88"/>
                </a:cubicBezTo>
                <a:cubicBezTo>
                  <a:pt x="f89" y="f90"/>
                  <a:pt x="f91" y="f92"/>
                  <a:pt x="f93" y="f94"/>
                </a:cubicBezTo>
                <a:cubicBezTo>
                  <a:pt x="f95" y="f94"/>
                  <a:pt x="f96" y="f97"/>
                  <a:pt x="f96" y="f97"/>
                </a:cubicBezTo>
                <a:cubicBezTo>
                  <a:pt x="f98" y="f99"/>
                  <a:pt x="f100" y="f101"/>
                  <a:pt x="f102" y="f103"/>
                </a:cubicBezTo>
                <a:cubicBezTo>
                  <a:pt x="f104" y="f105"/>
                  <a:pt x="f106" y="f107"/>
                  <a:pt x="f108" y="f109"/>
                </a:cubicBezTo>
                <a:cubicBezTo>
                  <a:pt x="f110" y="f111"/>
                  <a:pt x="f112" y="f113"/>
                  <a:pt x="f114" y="f115"/>
                </a:cubicBezTo>
                <a:cubicBezTo>
                  <a:pt x="f116" y="f115"/>
                  <a:pt x="f117" y="f118"/>
                  <a:pt x="f117" y="f115"/>
                </a:cubicBezTo>
                <a:cubicBezTo>
                  <a:pt x="f119" y="f109"/>
                  <a:pt x="f109" y="f120"/>
                  <a:pt x="f121" y="f122"/>
                </a:cubicBezTo>
                <a:cubicBezTo>
                  <a:pt x="f123" y="f124"/>
                  <a:pt x="f103" y="f114"/>
                  <a:pt x="f28" y="f125"/>
                </a:cubicBezTo>
                <a:cubicBezTo>
                  <a:pt x="f126" y="f127"/>
                  <a:pt x="f128" y="f129"/>
                  <a:pt x="f130" y="f131"/>
                </a:cubicBezTo>
                <a:cubicBezTo>
                  <a:pt x="f132" y="f133"/>
                  <a:pt x="f134" y="f108"/>
                  <a:pt x="f135" y="f136"/>
                </a:cubicBezTo>
                <a:cubicBezTo>
                  <a:pt x="f137" y="f98"/>
                  <a:pt x="f130" y="f138"/>
                  <a:pt x="f76" y="f139"/>
                </a:cubicBezTo>
                <a:cubicBezTo>
                  <a:pt x="f137" y="f140"/>
                  <a:pt x="f137" y="f141"/>
                  <a:pt x="f137" y="f142"/>
                </a:cubicBezTo>
                <a:cubicBezTo>
                  <a:pt x="f137" y="f143"/>
                  <a:pt x="f144" y="f77"/>
                  <a:pt x="f135" y="f145"/>
                </a:cubicBezTo>
                <a:cubicBezTo>
                  <a:pt x="f132" y="f146"/>
                  <a:pt x="f147" y="f148"/>
                  <a:pt x="f72" y="f149"/>
                </a:cubicBezTo>
                <a:cubicBezTo>
                  <a:pt x="f132" y="f33"/>
                  <a:pt x="f150" y="f151"/>
                  <a:pt x="f152" y="f153"/>
                </a:cubicBezTo>
                <a:cubicBezTo>
                  <a:pt x="f154" y="f155"/>
                  <a:pt x="f156" y="f38"/>
                  <a:pt x="f157" y="f46"/>
                </a:cubicBezTo>
                <a:cubicBezTo>
                  <a:pt x="f158" y="f159"/>
                  <a:pt x="f160" y="f48"/>
                  <a:pt x="f161" y="f38"/>
                </a:cubicBezTo>
                <a:cubicBezTo>
                  <a:pt x="f162" y="f163"/>
                  <a:pt x="f164" y="f5"/>
                  <a:pt x="f41" y="f165"/>
                </a:cubicBezTo>
                <a:cubicBezTo>
                  <a:pt x="f166" y="f165"/>
                  <a:pt x="f167" y="f165"/>
                  <a:pt x="f167" y="f165"/>
                </a:cubicBezTo>
                <a:cubicBezTo>
                  <a:pt x="f20" y="f58"/>
                  <a:pt x="f20" y="f68"/>
                  <a:pt x="f20" y="f168"/>
                </a:cubicBezTo>
                <a:cubicBezTo>
                  <a:pt x="f20" y="f142"/>
                  <a:pt x="f169" y="f136"/>
                  <a:pt x="f170" y="f171"/>
                </a:cubicBezTo>
                <a:cubicBezTo>
                  <a:pt x="f172" y="f90"/>
                  <a:pt x="f173" y="f152"/>
                  <a:pt x="f174" y="f175"/>
                </a:cubicBezTo>
                <a:cubicBezTo>
                  <a:pt x="f6" y="f64"/>
                  <a:pt x="f176" y="f61"/>
                  <a:pt x="f177" y="f161"/>
                </a:cubicBezTo>
                <a:cubicBezTo>
                  <a:pt x="f178" y="f179"/>
                  <a:pt x="f180" y="f181"/>
                  <a:pt x="f180" y="f182"/>
                </a:cubicBezTo>
                <a:cubicBezTo>
                  <a:pt x="f180" y="f183"/>
                  <a:pt x="f184" y="f185"/>
                  <a:pt x="f178" y="f186"/>
                </a:cubicBezTo>
                <a:cubicBezTo>
                  <a:pt x="f178" y="f43"/>
                  <a:pt x="f178" y="f187"/>
                  <a:pt x="f8" y="f9"/>
                </a:cubicBezTo>
                <a:close/>
                <a:moveTo>
                  <a:pt x="f18" y="f188"/>
                </a:moveTo>
                <a:cubicBezTo>
                  <a:pt x="f189" y="f90"/>
                  <a:pt x="f10" y="f111"/>
                  <a:pt x="f177" y="f125"/>
                </a:cubicBezTo>
                <a:cubicBezTo>
                  <a:pt x="f21" y="f30"/>
                  <a:pt x="f184" y="f79"/>
                  <a:pt x="f39" y="f190"/>
                </a:cubicBezTo>
                <a:cubicBezTo>
                  <a:pt x="f191" y="f153"/>
                  <a:pt x="f191" y="f53"/>
                  <a:pt x="f192" y="f53"/>
                </a:cubicBezTo>
                <a:cubicBezTo>
                  <a:pt x="f193" y="f53"/>
                  <a:pt x="f194" y="f48"/>
                  <a:pt x="f15" y="f48"/>
                </a:cubicBezTo>
                <a:cubicBezTo>
                  <a:pt x="f195" y="f196"/>
                  <a:pt x="f50" y="f197"/>
                  <a:pt x="f198" y="f199"/>
                </a:cubicBezTo>
                <a:cubicBezTo>
                  <a:pt x="f200" y="f33"/>
                  <a:pt x="f201" y="f33"/>
                  <a:pt x="f202" y="f203"/>
                </a:cubicBezTo>
                <a:cubicBezTo>
                  <a:pt x="f204" y="f205"/>
                  <a:pt x="f206" y="f207"/>
                  <a:pt x="f208" y="f151"/>
                </a:cubicBezTo>
                <a:cubicBezTo>
                  <a:pt x="f209" y="f210"/>
                  <a:pt x="f211" y="f212"/>
                  <a:pt x="f213" y="f149"/>
                </a:cubicBezTo>
                <a:cubicBezTo>
                  <a:pt x="f214" y="f215"/>
                  <a:pt x="f216" y="f212"/>
                  <a:pt x="f61" y="f217"/>
                </a:cubicBezTo>
                <a:cubicBezTo>
                  <a:pt x="f52" y="f33"/>
                  <a:pt x="f218" y="f219"/>
                  <a:pt x="f220" y="f221"/>
                </a:cubicBezTo>
                <a:cubicBezTo>
                  <a:pt x="f192" y="f222"/>
                  <a:pt x="f22" y="f83"/>
                  <a:pt x="f223" y="f224"/>
                </a:cubicBezTo>
                <a:cubicBezTo>
                  <a:pt x="f225" y="f95"/>
                  <a:pt x="f194" y="f96"/>
                  <a:pt x="f226" y="f96"/>
                </a:cubicBezTo>
                <a:cubicBezTo>
                  <a:pt x="f220" y="f96"/>
                  <a:pt x="f164" y="f93"/>
                  <a:pt x="f227" y="f93"/>
                </a:cubicBezTo>
                <a:cubicBezTo>
                  <a:pt x="f228" y="f93"/>
                  <a:pt x="f229" y="f95"/>
                  <a:pt x="f230" y="f231"/>
                </a:cubicBezTo>
                <a:cubicBezTo>
                  <a:pt x="f232" y="f231"/>
                  <a:pt x="f211" y="f233"/>
                  <a:pt x="f213" y="f234"/>
                </a:cubicBezTo>
                <a:cubicBezTo>
                  <a:pt x="f213" y="f235"/>
                  <a:pt x="f211" y="f136"/>
                  <a:pt x="f209" y="f236"/>
                </a:cubicBezTo>
                <a:cubicBezTo>
                  <a:pt x="f237" y="f238"/>
                  <a:pt x="f211" y="f133"/>
                  <a:pt x="f232" y="f239"/>
                </a:cubicBezTo>
                <a:cubicBezTo>
                  <a:pt x="f240" y="f241"/>
                  <a:pt x="f242" y="f243"/>
                  <a:pt x="f62" y="f97"/>
                </a:cubicBezTo>
                <a:cubicBezTo>
                  <a:pt x="f244" y="f245"/>
                  <a:pt x="f246" y="f247"/>
                  <a:pt x="f248" y="f232"/>
                </a:cubicBezTo>
                <a:cubicBezTo>
                  <a:pt x="f231" y="f249"/>
                  <a:pt x="f224" y="f250"/>
                  <a:pt x="f251" y="f245"/>
                </a:cubicBezTo>
                <a:cubicBezTo>
                  <a:pt x="f252" y="f70"/>
                  <a:pt x="f149" y="f253"/>
                  <a:pt x="f205" y="f254"/>
                </a:cubicBezTo>
                <a:cubicBezTo>
                  <a:pt x="f255" y="f209"/>
                  <a:pt x="f256" y="f232"/>
                  <a:pt x="f153" y="f257"/>
                </a:cubicBezTo>
                <a:cubicBezTo>
                  <a:pt x="f258" y="f65"/>
                  <a:pt x="f259" y="f260"/>
                  <a:pt x="f239" y="f261"/>
                </a:cubicBezTo>
                <a:cubicBezTo>
                  <a:pt x="f114" y="f262"/>
                  <a:pt x="f122" y="f204"/>
                  <a:pt x="f263" y="f264"/>
                </a:cubicBezTo>
                <a:cubicBezTo>
                  <a:pt x="f119" y="f158"/>
                  <a:pt x="f265" y="f266"/>
                  <a:pt x="f267" y="f268"/>
                </a:cubicBezTo>
                <a:cubicBezTo>
                  <a:pt x="f269" y="f202"/>
                  <a:pt x="f270" y="f271"/>
                  <a:pt x="f228" y="f272"/>
                </a:cubicBezTo>
                <a:cubicBezTo>
                  <a:pt x="f273" y="f274"/>
                  <a:pt x="f47" y="f64"/>
                  <a:pt x="f275" y="f157"/>
                </a:cubicBezTo>
                <a:cubicBezTo>
                  <a:pt x="f276" y="f277"/>
                  <a:pt x="f25" y="f254"/>
                  <a:pt x="f278" y="f279"/>
                </a:cubicBezTo>
                <a:cubicBezTo>
                  <a:pt x="f9" y="f154"/>
                  <a:pt x="f39" y="f72"/>
                  <a:pt x="f18" y="f188"/>
                </a:cubicBezTo>
                <a:close/>
                <a:moveTo>
                  <a:pt x="f280" y="f17"/>
                </a:moveTo>
                <a:cubicBezTo>
                  <a:pt x="f56" y="f281"/>
                  <a:pt x="f51" y="f192"/>
                  <a:pt x="f153" y="f223"/>
                </a:cubicBezTo>
                <a:cubicBezTo>
                  <a:pt x="f149" y="f282"/>
                  <a:pt x="f283" y="f22"/>
                  <a:pt x="f284" y="f21"/>
                </a:cubicBezTo>
                <a:cubicBezTo>
                  <a:pt x="f126" y="f32"/>
                  <a:pt x="f157" y="f285"/>
                  <a:pt x="f286" y="f8"/>
                </a:cubicBezTo>
                <a:cubicBezTo>
                  <a:pt x="f227" y="f180"/>
                  <a:pt x="f287" y="f184"/>
                  <a:pt x="f191" y="f191"/>
                </a:cubicBezTo>
                <a:cubicBezTo>
                  <a:pt x="f184" y="f288"/>
                  <a:pt x="f21" y="f167"/>
                  <a:pt x="f178" y="f166"/>
                </a:cubicBezTo>
                <a:cubicBezTo>
                  <a:pt x="f289" y="f223"/>
                  <a:pt x="f290" y="f223"/>
                  <a:pt x="f19" y="f223"/>
                </a:cubicBezTo>
                <a:cubicBezTo>
                  <a:pt x="f291" y="f191"/>
                  <a:pt x="f292" y="f39"/>
                  <a:pt x="f134" y="f288"/>
                </a:cubicBezTo>
                <a:cubicBezTo>
                  <a:pt x="f293" y="f282"/>
                  <a:pt x="f294" y="f41"/>
                  <a:pt x="f31" y="f194"/>
                </a:cubicBezTo>
                <a:cubicBezTo>
                  <a:pt x="f295" y="f226"/>
                  <a:pt x="f296" y="f287"/>
                  <a:pt x="f36" y="f297"/>
                </a:cubicBezTo>
                <a:cubicBezTo>
                  <a:pt x="f38" y="f287"/>
                  <a:pt x="f40" y="f12"/>
                  <a:pt x="f280" y="f17"/>
                </a:cubicBezTo>
                <a:close/>
                <a:moveTo>
                  <a:pt x="f298" y="f299"/>
                </a:moveTo>
                <a:cubicBezTo>
                  <a:pt x="f244" y="f300"/>
                  <a:pt x="f158" y="f301"/>
                  <a:pt x="f162" y="f25"/>
                </a:cubicBezTo>
                <a:cubicBezTo>
                  <a:pt x="f275" y="f276"/>
                  <a:pt x="f302" y="f302"/>
                  <a:pt x="f273" y="f303"/>
                </a:cubicBezTo>
                <a:cubicBezTo>
                  <a:pt x="f270" y="f304"/>
                  <a:pt x="f134" y="f302"/>
                  <a:pt x="f246" y="f275"/>
                </a:cubicBezTo>
                <a:cubicBezTo>
                  <a:pt x="f113" y="f305"/>
                  <a:pt x="f119" y="f306"/>
                  <a:pt x="f298" y="f29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4">
            <a:extLst>
              <a:ext uri="{FF2B5EF4-FFF2-40B4-BE49-F238E27FC236}">
                <a16:creationId xmlns:a16="http://schemas.microsoft.com/office/drawing/2014/main" id="{320A2F86-2626-614B-CC56-786C55D76878}"/>
              </a:ext>
            </a:extLst>
          </p:cNvPr>
          <p:cNvSpPr/>
          <p:nvPr/>
        </p:nvSpPr>
        <p:spPr>
          <a:xfrm>
            <a:off x="2711452" y="5218115"/>
            <a:ext cx="1500182" cy="873123"/>
          </a:xfrm>
          <a:custGeom>
            <a:avLst/>
            <a:gdLst>
              <a:gd name="f0" fmla="val 10800000"/>
              <a:gd name="f1" fmla="val 5400000"/>
              <a:gd name="f2" fmla="val 180"/>
              <a:gd name="f3" fmla="val w"/>
              <a:gd name="f4" fmla="val h"/>
              <a:gd name="f5" fmla="val 0"/>
              <a:gd name="f6" fmla="val 471"/>
              <a:gd name="f7" fmla="val 274"/>
              <a:gd name="f8" fmla="val 469"/>
              <a:gd name="f9" fmla="val 136"/>
              <a:gd name="f10" fmla="val 154"/>
              <a:gd name="f11" fmla="val 468"/>
              <a:gd name="f12" fmla="val 171"/>
              <a:gd name="f13" fmla="val 189"/>
              <a:gd name="f14" fmla="val 470"/>
              <a:gd name="f15" fmla="val 208"/>
              <a:gd name="f16" fmla="val 462"/>
              <a:gd name="f17" fmla="val 222"/>
              <a:gd name="f18" fmla="val 447"/>
              <a:gd name="f19" fmla="val 232"/>
              <a:gd name="f20" fmla="val 428"/>
              <a:gd name="f21" fmla="val 245"/>
              <a:gd name="f22" fmla="val 408"/>
              <a:gd name="f23" fmla="val 252"/>
              <a:gd name="f24" fmla="val 386"/>
              <a:gd name="f25" fmla="val 256"/>
              <a:gd name="f26" fmla="val 325"/>
              <a:gd name="f27" fmla="val 270"/>
              <a:gd name="f28" fmla="val 263"/>
              <a:gd name="f29" fmla="val 200"/>
              <a:gd name="f30" fmla="val 271"/>
              <a:gd name="f31" fmla="val 158"/>
              <a:gd name="f32" fmla="val 269"/>
              <a:gd name="f33" fmla="val 116"/>
              <a:gd name="f34" fmla="val 266"/>
              <a:gd name="f35" fmla="val 75"/>
              <a:gd name="f36" fmla="val 254"/>
              <a:gd name="f37" fmla="val 57"/>
              <a:gd name="f38" fmla="val 249"/>
              <a:gd name="f39" fmla="val 40"/>
              <a:gd name="f40" fmla="val 241"/>
              <a:gd name="f41" fmla="val 24"/>
              <a:gd name="f42" fmla="val 233"/>
              <a:gd name="f43" fmla="val 9"/>
              <a:gd name="f44" fmla="val 225"/>
              <a:gd name="f45" fmla="val 212"/>
              <a:gd name="f46" fmla="val 194"/>
              <a:gd name="f47" fmla="val 1"/>
              <a:gd name="f48" fmla="val 122"/>
              <a:gd name="f49" fmla="val 86"/>
              <a:gd name="f50" fmla="val 61"/>
              <a:gd name="f51" fmla="val 14"/>
              <a:gd name="f52" fmla="val 47"/>
              <a:gd name="f53" fmla="val 34"/>
              <a:gd name="f54" fmla="val 36"/>
              <a:gd name="f55" fmla="val 58"/>
              <a:gd name="f56" fmla="val 85"/>
              <a:gd name="f57" fmla="val 17"/>
              <a:gd name="f58" fmla="val 111"/>
              <a:gd name="f59" fmla="val 13"/>
              <a:gd name="f60" fmla="val 197"/>
              <a:gd name="f61" fmla="val 282"/>
              <a:gd name="f62" fmla="val 367"/>
              <a:gd name="f63" fmla="val 15"/>
              <a:gd name="f64" fmla="val 392"/>
              <a:gd name="f65" fmla="val 19"/>
              <a:gd name="f66" fmla="val 417"/>
              <a:gd name="f67" fmla="val 26"/>
              <a:gd name="f68" fmla="val 440"/>
              <a:gd name="f69" fmla="val 38"/>
              <a:gd name="f70" fmla="val 459"/>
              <a:gd name="f71" fmla="val 48"/>
              <a:gd name="f72" fmla="val 62"/>
              <a:gd name="f73" fmla="val 467"/>
              <a:gd name="f74" fmla="val 102"/>
              <a:gd name="f75" fmla="val 119"/>
              <a:gd name="f76" fmla="val 41"/>
              <a:gd name="f77" fmla="val 77"/>
              <a:gd name="f78" fmla="val 78"/>
              <a:gd name="f79" fmla="val 80"/>
              <a:gd name="f80" fmla="val 46"/>
              <a:gd name="f81" fmla="val 82"/>
              <a:gd name="f82" fmla="val 52"/>
              <a:gd name="f83" fmla="val 88"/>
              <a:gd name="f84" fmla="val 137"/>
              <a:gd name="f85" fmla="val 113"/>
              <a:gd name="f86" fmla="val 219"/>
              <a:gd name="f87" fmla="val 114"/>
              <a:gd name="f88" fmla="val 301"/>
              <a:gd name="f89" fmla="val 109"/>
              <a:gd name="f90" fmla="val 303"/>
              <a:gd name="f91" fmla="val 305"/>
              <a:gd name="f92" fmla="val 107"/>
              <a:gd name="f93" fmla="val 307"/>
              <a:gd name="f94" fmla="val 106"/>
              <a:gd name="f95" fmla="val 306"/>
              <a:gd name="f96" fmla="val 105"/>
              <a:gd name="f97" fmla="val 104"/>
              <a:gd name="f98" fmla="val 290"/>
              <a:gd name="f99" fmla="val 103"/>
              <a:gd name="f100" fmla="val 275"/>
              <a:gd name="f101" fmla="val 259"/>
              <a:gd name="f102" fmla="val 100"/>
              <a:gd name="f103" fmla="val 206"/>
              <a:gd name="f104" fmla="val 94"/>
              <a:gd name="f105" fmla="val 65"/>
              <a:gd name="f106" fmla="val 92"/>
              <a:gd name="f107" fmla="val 60"/>
              <a:gd name="f108" fmla="val 81"/>
              <a:gd name="f109" fmla="val 70"/>
              <a:gd name="f110" fmla="val 64"/>
              <a:gd name="f111" fmla="val 68"/>
              <a:gd name="f112" fmla="val 50"/>
              <a:gd name="f113" fmla="val 71"/>
              <a:gd name="f114" fmla="val 445"/>
              <a:gd name="f115" fmla="val 99"/>
              <a:gd name="f116" fmla="val 377"/>
              <a:gd name="f117" fmla="val 126"/>
              <a:gd name="f118" fmla="val 135"/>
              <a:gd name="f119" fmla="val 234"/>
              <a:gd name="f120" fmla="val 141"/>
              <a:gd name="f121" fmla="val 276"/>
              <a:gd name="f122" fmla="val 146"/>
              <a:gd name="f123" fmla="val 317"/>
              <a:gd name="f124" fmla="val 149"/>
              <a:gd name="f125" fmla="val 359"/>
              <a:gd name="f126" fmla="val 142"/>
              <a:gd name="f127" fmla="val 422"/>
              <a:gd name="f128" fmla="val 125"/>
              <a:gd name="f129" fmla="+- 0 0 -90"/>
              <a:gd name="f130" fmla="*/ f3 1 471"/>
              <a:gd name="f131" fmla="*/ f4 1 274"/>
              <a:gd name="f132" fmla="val f5"/>
              <a:gd name="f133" fmla="val f6"/>
              <a:gd name="f134" fmla="val f7"/>
              <a:gd name="f135" fmla="*/ f129 f0 1"/>
              <a:gd name="f136" fmla="+- f134 0 f132"/>
              <a:gd name="f137" fmla="+- f133 0 f132"/>
              <a:gd name="f138" fmla="*/ f135 1 f2"/>
              <a:gd name="f139" fmla="*/ f137 1 471"/>
              <a:gd name="f140" fmla="*/ f136 1 274"/>
              <a:gd name="f141" fmla="*/ 469 f137 1"/>
              <a:gd name="f142" fmla="*/ 136 f136 1"/>
              <a:gd name="f143" fmla="*/ 189 f136 1"/>
              <a:gd name="f144" fmla="*/ 447 f137 1"/>
              <a:gd name="f145" fmla="*/ 232 f136 1"/>
              <a:gd name="f146" fmla="*/ 386 f137 1"/>
              <a:gd name="f147" fmla="*/ 256 f136 1"/>
              <a:gd name="f148" fmla="*/ 200 f137 1"/>
              <a:gd name="f149" fmla="*/ 271 f136 1"/>
              <a:gd name="f150" fmla="*/ 75 f137 1"/>
              <a:gd name="f151" fmla="*/ 254 f136 1"/>
              <a:gd name="f152" fmla="*/ 24 f137 1"/>
              <a:gd name="f153" fmla="*/ 233 f136 1"/>
              <a:gd name="f154" fmla="*/ 0 f137 1"/>
              <a:gd name="f155" fmla="*/ 194 f136 1"/>
              <a:gd name="f156" fmla="*/ 86 f136 1"/>
              <a:gd name="f157" fmla="*/ 34 f137 1"/>
              <a:gd name="f158" fmla="*/ 36 f136 1"/>
              <a:gd name="f159" fmla="*/ 111 f137 1"/>
              <a:gd name="f160" fmla="*/ 13 f136 1"/>
              <a:gd name="f161" fmla="*/ 367 f137 1"/>
              <a:gd name="f162" fmla="*/ 15 f136 1"/>
              <a:gd name="f163" fmla="*/ 440 f137 1"/>
              <a:gd name="f164" fmla="*/ 38 f136 1"/>
              <a:gd name="f165" fmla="*/ 41 f137 1"/>
              <a:gd name="f166" fmla="*/ 75 f136 1"/>
              <a:gd name="f167" fmla="*/ 80 f136 1"/>
              <a:gd name="f168" fmla="*/ 58 f137 1"/>
              <a:gd name="f169" fmla="*/ 88 f136 1"/>
              <a:gd name="f170" fmla="*/ 301 f137 1"/>
              <a:gd name="f171" fmla="*/ 109 f136 1"/>
              <a:gd name="f172" fmla="*/ 307 f137 1"/>
              <a:gd name="f173" fmla="*/ 106 f136 1"/>
              <a:gd name="f174" fmla="*/ 306 f137 1"/>
              <a:gd name="f175" fmla="*/ 104 f136 1"/>
              <a:gd name="f176" fmla="*/ 259 f137 1"/>
              <a:gd name="f177" fmla="*/ 100 f136 1"/>
              <a:gd name="f178" fmla="*/ 105 f137 1"/>
              <a:gd name="f179" fmla="*/ 65 f136 1"/>
              <a:gd name="f180" fmla="*/ 70 f137 1"/>
              <a:gd name="f181" fmla="*/ 64 f136 1"/>
              <a:gd name="f182" fmla="*/ 445 f137 1"/>
              <a:gd name="f183" fmla="*/ 99 f136 1"/>
              <a:gd name="f184" fmla="*/ 234 f137 1"/>
              <a:gd name="f185" fmla="*/ 141 f136 1"/>
              <a:gd name="f186" fmla="*/ 359 f137 1"/>
              <a:gd name="f187" fmla="*/ 142 f136 1"/>
              <a:gd name="f188" fmla="+- f138 0 f1"/>
              <a:gd name="f189" fmla="*/ f141 1 471"/>
              <a:gd name="f190" fmla="*/ f142 1 274"/>
              <a:gd name="f191" fmla="*/ f143 1 274"/>
              <a:gd name="f192" fmla="*/ f144 1 471"/>
              <a:gd name="f193" fmla="*/ f145 1 274"/>
              <a:gd name="f194" fmla="*/ f146 1 471"/>
              <a:gd name="f195" fmla="*/ f147 1 274"/>
              <a:gd name="f196" fmla="*/ f148 1 471"/>
              <a:gd name="f197" fmla="*/ f149 1 274"/>
              <a:gd name="f198" fmla="*/ f150 1 471"/>
              <a:gd name="f199" fmla="*/ f151 1 274"/>
              <a:gd name="f200" fmla="*/ f152 1 471"/>
              <a:gd name="f201" fmla="*/ f153 1 274"/>
              <a:gd name="f202" fmla="*/ f154 1 471"/>
              <a:gd name="f203" fmla="*/ f155 1 274"/>
              <a:gd name="f204" fmla="*/ f156 1 274"/>
              <a:gd name="f205" fmla="*/ f157 1 471"/>
              <a:gd name="f206" fmla="*/ f158 1 274"/>
              <a:gd name="f207" fmla="*/ f159 1 471"/>
              <a:gd name="f208" fmla="*/ f160 1 274"/>
              <a:gd name="f209" fmla="*/ f161 1 471"/>
              <a:gd name="f210" fmla="*/ f162 1 274"/>
              <a:gd name="f211" fmla="*/ f163 1 471"/>
              <a:gd name="f212" fmla="*/ f164 1 274"/>
              <a:gd name="f213" fmla="*/ f165 1 471"/>
              <a:gd name="f214" fmla="*/ f166 1 274"/>
              <a:gd name="f215" fmla="*/ f167 1 274"/>
              <a:gd name="f216" fmla="*/ f168 1 471"/>
              <a:gd name="f217" fmla="*/ f169 1 274"/>
              <a:gd name="f218" fmla="*/ f170 1 471"/>
              <a:gd name="f219" fmla="*/ f171 1 274"/>
              <a:gd name="f220" fmla="*/ f172 1 471"/>
              <a:gd name="f221" fmla="*/ f173 1 274"/>
              <a:gd name="f222" fmla="*/ f174 1 471"/>
              <a:gd name="f223" fmla="*/ f175 1 274"/>
              <a:gd name="f224" fmla="*/ f176 1 471"/>
              <a:gd name="f225" fmla="*/ f177 1 274"/>
              <a:gd name="f226" fmla="*/ f178 1 471"/>
              <a:gd name="f227" fmla="*/ f179 1 274"/>
              <a:gd name="f228" fmla="*/ f180 1 471"/>
              <a:gd name="f229" fmla="*/ f181 1 274"/>
              <a:gd name="f230" fmla="*/ f182 1 471"/>
              <a:gd name="f231" fmla="*/ f183 1 274"/>
              <a:gd name="f232" fmla="*/ f184 1 471"/>
              <a:gd name="f233" fmla="*/ f185 1 274"/>
              <a:gd name="f234" fmla="*/ f186 1 471"/>
              <a:gd name="f235" fmla="*/ f187 1 274"/>
              <a:gd name="f236" fmla="*/ 0 1 f139"/>
              <a:gd name="f237" fmla="*/ f133 1 f139"/>
              <a:gd name="f238" fmla="*/ 0 1 f140"/>
              <a:gd name="f239" fmla="*/ f134 1 f140"/>
              <a:gd name="f240" fmla="*/ f189 1 f139"/>
              <a:gd name="f241" fmla="*/ f190 1 f140"/>
              <a:gd name="f242" fmla="*/ f191 1 f140"/>
              <a:gd name="f243" fmla="*/ f192 1 f139"/>
              <a:gd name="f244" fmla="*/ f193 1 f140"/>
              <a:gd name="f245" fmla="*/ f194 1 f139"/>
              <a:gd name="f246" fmla="*/ f195 1 f140"/>
              <a:gd name="f247" fmla="*/ f196 1 f139"/>
              <a:gd name="f248" fmla="*/ f197 1 f140"/>
              <a:gd name="f249" fmla="*/ f198 1 f139"/>
              <a:gd name="f250" fmla="*/ f199 1 f140"/>
              <a:gd name="f251" fmla="*/ f200 1 f139"/>
              <a:gd name="f252" fmla="*/ f201 1 f140"/>
              <a:gd name="f253" fmla="*/ f202 1 f139"/>
              <a:gd name="f254" fmla="*/ f203 1 f140"/>
              <a:gd name="f255" fmla="*/ f204 1 f140"/>
              <a:gd name="f256" fmla="*/ f205 1 f139"/>
              <a:gd name="f257" fmla="*/ f206 1 f140"/>
              <a:gd name="f258" fmla="*/ f207 1 f139"/>
              <a:gd name="f259" fmla="*/ f208 1 f140"/>
              <a:gd name="f260" fmla="*/ f209 1 f139"/>
              <a:gd name="f261" fmla="*/ f210 1 f140"/>
              <a:gd name="f262" fmla="*/ f211 1 f139"/>
              <a:gd name="f263" fmla="*/ f212 1 f140"/>
              <a:gd name="f264" fmla="*/ f213 1 f139"/>
              <a:gd name="f265" fmla="*/ f214 1 f140"/>
              <a:gd name="f266" fmla="*/ f215 1 f140"/>
              <a:gd name="f267" fmla="*/ f216 1 f139"/>
              <a:gd name="f268" fmla="*/ f217 1 f140"/>
              <a:gd name="f269" fmla="*/ f218 1 f139"/>
              <a:gd name="f270" fmla="*/ f219 1 f140"/>
              <a:gd name="f271" fmla="*/ f220 1 f139"/>
              <a:gd name="f272" fmla="*/ f221 1 f140"/>
              <a:gd name="f273" fmla="*/ f222 1 f139"/>
              <a:gd name="f274" fmla="*/ f223 1 f140"/>
              <a:gd name="f275" fmla="*/ f224 1 f139"/>
              <a:gd name="f276" fmla="*/ f225 1 f140"/>
              <a:gd name="f277" fmla="*/ f226 1 f139"/>
              <a:gd name="f278" fmla="*/ f227 1 f140"/>
              <a:gd name="f279" fmla="*/ f228 1 f139"/>
              <a:gd name="f280" fmla="*/ f229 1 f140"/>
              <a:gd name="f281" fmla="*/ f230 1 f139"/>
              <a:gd name="f282" fmla="*/ f231 1 f140"/>
              <a:gd name="f283" fmla="*/ f232 1 f139"/>
              <a:gd name="f284" fmla="*/ f233 1 f140"/>
              <a:gd name="f285" fmla="*/ f234 1 f139"/>
              <a:gd name="f286" fmla="*/ f235 1 f140"/>
              <a:gd name="f287" fmla="*/ f236 f130 1"/>
              <a:gd name="f288" fmla="*/ f237 f130 1"/>
              <a:gd name="f289" fmla="*/ f239 f131 1"/>
              <a:gd name="f290" fmla="*/ f238 f131 1"/>
              <a:gd name="f291" fmla="*/ f240 f130 1"/>
              <a:gd name="f292" fmla="*/ f241 f131 1"/>
              <a:gd name="f293" fmla="*/ f242 f131 1"/>
              <a:gd name="f294" fmla="*/ f243 f130 1"/>
              <a:gd name="f295" fmla="*/ f244 f131 1"/>
              <a:gd name="f296" fmla="*/ f245 f130 1"/>
              <a:gd name="f297" fmla="*/ f246 f131 1"/>
              <a:gd name="f298" fmla="*/ f247 f130 1"/>
              <a:gd name="f299" fmla="*/ f248 f131 1"/>
              <a:gd name="f300" fmla="*/ f249 f130 1"/>
              <a:gd name="f301" fmla="*/ f250 f131 1"/>
              <a:gd name="f302" fmla="*/ f251 f130 1"/>
              <a:gd name="f303" fmla="*/ f252 f131 1"/>
              <a:gd name="f304" fmla="*/ f253 f130 1"/>
              <a:gd name="f305" fmla="*/ f254 f131 1"/>
              <a:gd name="f306" fmla="*/ f255 f131 1"/>
              <a:gd name="f307" fmla="*/ f256 f130 1"/>
              <a:gd name="f308" fmla="*/ f257 f131 1"/>
              <a:gd name="f309" fmla="*/ f258 f130 1"/>
              <a:gd name="f310" fmla="*/ f259 f131 1"/>
              <a:gd name="f311" fmla="*/ f260 f130 1"/>
              <a:gd name="f312" fmla="*/ f261 f131 1"/>
              <a:gd name="f313" fmla="*/ f262 f130 1"/>
              <a:gd name="f314" fmla="*/ f263 f131 1"/>
              <a:gd name="f315" fmla="*/ f264 f130 1"/>
              <a:gd name="f316" fmla="*/ f265 f131 1"/>
              <a:gd name="f317" fmla="*/ f266 f131 1"/>
              <a:gd name="f318" fmla="*/ f267 f130 1"/>
              <a:gd name="f319" fmla="*/ f268 f131 1"/>
              <a:gd name="f320" fmla="*/ f269 f130 1"/>
              <a:gd name="f321" fmla="*/ f270 f131 1"/>
              <a:gd name="f322" fmla="*/ f271 f130 1"/>
              <a:gd name="f323" fmla="*/ f272 f131 1"/>
              <a:gd name="f324" fmla="*/ f273 f130 1"/>
              <a:gd name="f325" fmla="*/ f274 f131 1"/>
              <a:gd name="f326" fmla="*/ f275 f130 1"/>
              <a:gd name="f327" fmla="*/ f276 f131 1"/>
              <a:gd name="f328" fmla="*/ f277 f130 1"/>
              <a:gd name="f329" fmla="*/ f278 f131 1"/>
              <a:gd name="f330" fmla="*/ f279 f130 1"/>
              <a:gd name="f331" fmla="*/ f280 f131 1"/>
              <a:gd name="f332" fmla="*/ f281 f130 1"/>
              <a:gd name="f333" fmla="*/ f282 f131 1"/>
              <a:gd name="f334" fmla="*/ f283 f130 1"/>
              <a:gd name="f335" fmla="*/ f284 f131 1"/>
              <a:gd name="f336" fmla="*/ f285 f130 1"/>
              <a:gd name="f337" fmla="*/ f286 f131 1"/>
            </a:gdLst>
            <a:ahLst/>
            <a:cxnLst>
              <a:cxn ang="3cd4">
                <a:pos x="hc" y="t"/>
              </a:cxn>
              <a:cxn ang="0">
                <a:pos x="r" y="vc"/>
              </a:cxn>
              <a:cxn ang="cd4">
                <a:pos x="hc" y="b"/>
              </a:cxn>
              <a:cxn ang="cd2">
                <a:pos x="l" y="vc"/>
              </a:cxn>
              <a:cxn ang="f188">
                <a:pos x="f291" y="f292"/>
              </a:cxn>
              <a:cxn ang="f188">
                <a:pos x="f291" y="f293"/>
              </a:cxn>
              <a:cxn ang="f188">
                <a:pos x="f294" y="f295"/>
              </a:cxn>
              <a:cxn ang="f188">
                <a:pos x="f296" y="f297"/>
              </a:cxn>
              <a:cxn ang="f188">
                <a:pos x="f298" y="f299"/>
              </a:cxn>
              <a:cxn ang="f188">
                <a:pos x="f300" y="f301"/>
              </a:cxn>
              <a:cxn ang="f188">
                <a:pos x="f302" y="f303"/>
              </a:cxn>
              <a:cxn ang="f188">
                <a:pos x="f304" y="f305"/>
              </a:cxn>
              <a:cxn ang="f188">
                <a:pos x="f304" y="f306"/>
              </a:cxn>
              <a:cxn ang="f188">
                <a:pos x="f307" y="f308"/>
              </a:cxn>
              <a:cxn ang="f188">
                <a:pos x="f309" y="f310"/>
              </a:cxn>
              <a:cxn ang="f188">
                <a:pos x="f311" y="f312"/>
              </a:cxn>
              <a:cxn ang="f188">
                <a:pos x="f313" y="f314"/>
              </a:cxn>
              <a:cxn ang="f188">
                <a:pos x="f291" y="f306"/>
              </a:cxn>
              <a:cxn ang="f188">
                <a:pos x="f291" y="f292"/>
              </a:cxn>
              <a:cxn ang="f188">
                <a:pos x="f291" y="f292"/>
              </a:cxn>
              <a:cxn ang="f188">
                <a:pos x="f315" y="f316"/>
              </a:cxn>
              <a:cxn ang="f188">
                <a:pos x="f315" y="f317"/>
              </a:cxn>
              <a:cxn ang="f188">
                <a:pos x="f318" y="f319"/>
              </a:cxn>
              <a:cxn ang="f188">
                <a:pos x="f320" y="f321"/>
              </a:cxn>
              <a:cxn ang="f188">
                <a:pos x="f322" y="f323"/>
              </a:cxn>
              <a:cxn ang="f188">
                <a:pos x="f324" y="f325"/>
              </a:cxn>
              <a:cxn ang="f188">
                <a:pos x="f326" y="f327"/>
              </a:cxn>
              <a:cxn ang="f188">
                <a:pos x="f328" y="f329"/>
              </a:cxn>
              <a:cxn ang="f188">
                <a:pos x="f330" y="f331"/>
              </a:cxn>
              <a:cxn ang="f188">
                <a:pos x="f315" y="f316"/>
              </a:cxn>
              <a:cxn ang="f188">
                <a:pos x="f332" y="f333"/>
              </a:cxn>
              <a:cxn ang="f188">
                <a:pos x="f334" y="f335"/>
              </a:cxn>
              <a:cxn ang="f188">
                <a:pos x="f336" y="f337"/>
              </a:cxn>
              <a:cxn ang="f188">
                <a:pos x="f332" y="f333"/>
              </a:cxn>
            </a:cxnLst>
            <a:rect l="f287" t="f290" r="f288" b="f289"/>
            <a:pathLst>
              <a:path w="471" h="274">
                <a:moveTo>
                  <a:pt x="f8" y="f9"/>
                </a:moveTo>
                <a:cubicBezTo>
                  <a:pt x="f8" y="f10"/>
                  <a:pt x="f11" y="f12"/>
                  <a:pt x="f8" y="f13"/>
                </a:cubicBezTo>
                <a:cubicBezTo>
                  <a:pt x="f14" y="f15"/>
                  <a:pt x="f16" y="f17"/>
                  <a:pt x="f18" y="f19"/>
                </a:cubicBezTo>
                <a:cubicBezTo>
                  <a:pt x="f20" y="f21"/>
                  <a:pt x="f22" y="f23"/>
                  <a:pt x="f24" y="f25"/>
                </a:cubicBezTo>
                <a:cubicBezTo>
                  <a:pt x="f26" y="f27"/>
                  <a:pt x="f28" y="f7"/>
                  <a:pt x="f29" y="f30"/>
                </a:cubicBezTo>
                <a:cubicBezTo>
                  <a:pt x="f31" y="f32"/>
                  <a:pt x="f33" y="f34"/>
                  <a:pt x="f35" y="f36"/>
                </a:cubicBezTo>
                <a:cubicBezTo>
                  <a:pt x="f37" y="f38"/>
                  <a:pt x="f39" y="f40"/>
                  <a:pt x="f41" y="f42"/>
                </a:cubicBezTo>
                <a:cubicBezTo>
                  <a:pt x="f43" y="f44"/>
                  <a:pt x="f5" y="f45"/>
                  <a:pt x="f5" y="f46"/>
                </a:cubicBezTo>
                <a:cubicBezTo>
                  <a:pt x="f5" y="f31"/>
                  <a:pt x="f47" y="f48"/>
                  <a:pt x="f5" y="f49"/>
                </a:cubicBezTo>
                <a:cubicBezTo>
                  <a:pt x="f5" y="f50"/>
                  <a:pt x="f51" y="f52"/>
                  <a:pt x="f53" y="f54"/>
                </a:cubicBezTo>
                <a:cubicBezTo>
                  <a:pt x="f55" y="f41"/>
                  <a:pt x="f56" y="f57"/>
                  <a:pt x="f58" y="f59"/>
                </a:cubicBezTo>
                <a:cubicBezTo>
                  <a:pt x="f60" y="f5"/>
                  <a:pt x="f61" y="f5"/>
                  <a:pt x="f62" y="f63"/>
                </a:cubicBezTo>
                <a:cubicBezTo>
                  <a:pt x="f64" y="f65"/>
                  <a:pt x="f66" y="f67"/>
                  <a:pt x="f68" y="f69"/>
                </a:cubicBezTo>
                <a:cubicBezTo>
                  <a:pt x="f70" y="f71"/>
                  <a:pt x="f6" y="f72"/>
                  <a:pt x="f8" y="f49"/>
                </a:cubicBezTo>
                <a:cubicBezTo>
                  <a:pt x="f73" y="f74"/>
                  <a:pt x="f8" y="f75"/>
                  <a:pt x="f8" y="f9"/>
                </a:cubicBezTo>
                <a:cubicBezTo>
                  <a:pt x="f8" y="f9"/>
                  <a:pt x="f8" y="f9"/>
                  <a:pt x="f8" y="f9"/>
                </a:cubicBezTo>
                <a:close/>
                <a:moveTo>
                  <a:pt x="f76" y="f35"/>
                </a:moveTo>
                <a:cubicBezTo>
                  <a:pt x="f76" y="f77"/>
                  <a:pt x="f76" y="f78"/>
                  <a:pt x="f76" y="f79"/>
                </a:cubicBezTo>
                <a:cubicBezTo>
                  <a:pt x="f80" y="f81"/>
                  <a:pt x="f82" y="f49"/>
                  <a:pt x="f55" y="f83"/>
                </a:cubicBezTo>
                <a:cubicBezTo>
                  <a:pt x="f84" y="f85"/>
                  <a:pt x="f86" y="f87"/>
                  <a:pt x="f88" y="f89"/>
                </a:cubicBezTo>
                <a:cubicBezTo>
                  <a:pt x="f90" y="f89"/>
                  <a:pt x="f91" y="f92"/>
                  <a:pt x="f93" y="f94"/>
                </a:cubicBezTo>
                <a:cubicBezTo>
                  <a:pt x="f95" y="f94"/>
                  <a:pt x="f95" y="f96"/>
                  <a:pt x="f95" y="f97"/>
                </a:cubicBezTo>
                <a:cubicBezTo>
                  <a:pt x="f98" y="f99"/>
                  <a:pt x="f100" y="f74"/>
                  <a:pt x="f101" y="f102"/>
                </a:cubicBezTo>
                <a:cubicBezTo>
                  <a:pt x="f103" y="f104"/>
                  <a:pt x="f10" y="f56"/>
                  <a:pt x="f96" y="f105"/>
                </a:cubicBezTo>
                <a:cubicBezTo>
                  <a:pt x="f106" y="f107"/>
                  <a:pt x="f108" y="f107"/>
                  <a:pt x="f109" y="f110"/>
                </a:cubicBezTo>
                <a:cubicBezTo>
                  <a:pt x="f107" y="f111"/>
                  <a:pt x="f112" y="f113"/>
                  <a:pt x="f76" y="f35"/>
                </a:cubicBezTo>
                <a:close/>
                <a:moveTo>
                  <a:pt x="f114" y="f115"/>
                </a:moveTo>
                <a:cubicBezTo>
                  <a:pt x="f116" y="f117"/>
                  <a:pt x="f95" y="f118"/>
                  <a:pt x="f119" y="f120"/>
                </a:cubicBezTo>
                <a:cubicBezTo>
                  <a:pt x="f121" y="f122"/>
                  <a:pt x="f123" y="f124"/>
                  <a:pt x="f125" y="f126"/>
                </a:cubicBezTo>
                <a:cubicBezTo>
                  <a:pt x="f64" y="f84"/>
                  <a:pt x="f127" y="f128"/>
                  <a:pt x="f114" y="f11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5">
            <a:extLst>
              <a:ext uri="{FF2B5EF4-FFF2-40B4-BE49-F238E27FC236}">
                <a16:creationId xmlns:a16="http://schemas.microsoft.com/office/drawing/2014/main" id="{67A63A25-D96B-A928-96C7-4360DCDE722D}"/>
              </a:ext>
            </a:extLst>
          </p:cNvPr>
          <p:cNvSpPr/>
          <p:nvPr/>
        </p:nvSpPr>
        <p:spPr>
          <a:xfrm>
            <a:off x="2663820" y="3378205"/>
            <a:ext cx="1547814" cy="1257300"/>
          </a:xfrm>
          <a:custGeom>
            <a:avLst/>
            <a:gdLst>
              <a:gd name="f0" fmla="val 10800000"/>
              <a:gd name="f1" fmla="val 5400000"/>
              <a:gd name="f2" fmla="val 180"/>
              <a:gd name="f3" fmla="val w"/>
              <a:gd name="f4" fmla="val h"/>
              <a:gd name="f5" fmla="val 0"/>
              <a:gd name="f6" fmla="val 486"/>
              <a:gd name="f7" fmla="val 395"/>
              <a:gd name="f8" fmla="val 371"/>
              <a:gd name="f9" fmla="val 216"/>
              <a:gd name="f10" fmla="val 376"/>
              <a:gd name="f11" fmla="val 221"/>
              <a:gd name="f12" fmla="val 380"/>
              <a:gd name="f13" fmla="val 225"/>
              <a:gd name="f14" fmla="val 385"/>
              <a:gd name="f15" fmla="val 229"/>
              <a:gd name="f16" fmla="val 239"/>
              <a:gd name="f17" fmla="val 368"/>
              <a:gd name="f18" fmla="val 249"/>
              <a:gd name="f19" fmla="val 358"/>
              <a:gd name="f20" fmla="val 260"/>
              <a:gd name="f21" fmla="val 351"/>
              <a:gd name="f22" fmla="val 247"/>
              <a:gd name="f23" fmla="val 345"/>
              <a:gd name="f24" fmla="val 236"/>
              <a:gd name="f25" fmla="val 338"/>
              <a:gd name="f26" fmla="val 224"/>
              <a:gd name="f27" fmla="val 332"/>
              <a:gd name="f28" fmla="val 231"/>
              <a:gd name="f29" fmla="val 327"/>
              <a:gd name="f30" fmla="val 237"/>
              <a:gd name="f31" fmla="val 322"/>
              <a:gd name="f32" fmla="val 243"/>
              <a:gd name="f33" fmla="val 319"/>
              <a:gd name="f34" fmla="val 315"/>
              <a:gd name="f35" fmla="val 251"/>
              <a:gd name="f36" fmla="val 310"/>
              <a:gd name="f37" fmla="val 253"/>
              <a:gd name="f38" fmla="val 296"/>
              <a:gd name="f39" fmla="val 292"/>
              <a:gd name="f40" fmla="val 271"/>
              <a:gd name="f41" fmla="val 294"/>
              <a:gd name="f42" fmla="val 286"/>
              <a:gd name="f43" fmla="val 287"/>
              <a:gd name="f44" fmla="val 288"/>
              <a:gd name="f45" fmla="val 290"/>
              <a:gd name="f46" fmla="val 293"/>
              <a:gd name="f47" fmla="val 291"/>
              <a:gd name="f48" fmla="val 281"/>
              <a:gd name="f49" fmla="val 311"/>
              <a:gd name="f50" fmla="val 285"/>
              <a:gd name="f51" fmla="val 329"/>
              <a:gd name="f52" fmla="val 346"/>
              <a:gd name="f53" fmla="val 348"/>
              <a:gd name="f54" fmla="val 297"/>
              <a:gd name="f55" fmla="val 349"/>
              <a:gd name="f56" fmla="val 300"/>
              <a:gd name="f57" fmla="val 320"/>
              <a:gd name="f58" fmla="val 331"/>
              <a:gd name="f59" fmla="val 333"/>
              <a:gd name="f60" fmla="val 364"/>
              <a:gd name="f61" fmla="val 335"/>
              <a:gd name="f62" fmla="val 379"/>
              <a:gd name="f63" fmla="val 337"/>
              <a:gd name="f64" fmla="val 274"/>
              <a:gd name="f65" fmla="val 212"/>
              <a:gd name="f66" fmla="val 149"/>
              <a:gd name="f67" fmla="val 150"/>
              <a:gd name="f68" fmla="val 152"/>
              <a:gd name="f69" fmla="val 365"/>
              <a:gd name="f70" fmla="val 154"/>
              <a:gd name="f71" fmla="val 164"/>
              <a:gd name="f72" fmla="val 173"/>
              <a:gd name="f73" fmla="val 183"/>
              <a:gd name="f74" fmla="val 188"/>
              <a:gd name="f75" fmla="val 191"/>
              <a:gd name="f76" fmla="val 192"/>
              <a:gd name="f77" fmla="val 342"/>
              <a:gd name="f78" fmla="val 196"/>
              <a:gd name="f79" fmla="val 326"/>
              <a:gd name="f80" fmla="val 200"/>
              <a:gd name="f81" fmla="val 204"/>
              <a:gd name="f82" fmla="val 187"/>
              <a:gd name="f83" fmla="val 186"/>
              <a:gd name="f84" fmla="val 289"/>
              <a:gd name="f85" fmla="val 189"/>
              <a:gd name="f86" fmla="val 184"/>
              <a:gd name="f87" fmla="val 258"/>
              <a:gd name="f88" fmla="val 167"/>
              <a:gd name="f89" fmla="val 248"/>
              <a:gd name="f90" fmla="val 159"/>
              <a:gd name="f91" fmla="val 153"/>
              <a:gd name="f92" fmla="val 233"/>
              <a:gd name="f93" fmla="val 146"/>
              <a:gd name="f94" fmla="val 139"/>
              <a:gd name="f95" fmla="val 132"/>
              <a:gd name="f96" fmla="val 125"/>
              <a:gd name="f97" fmla="val 259"/>
              <a:gd name="f98" fmla="val 116"/>
              <a:gd name="f99" fmla="val 108"/>
              <a:gd name="f100" fmla="val 240"/>
              <a:gd name="f101" fmla="val 98"/>
              <a:gd name="f102" fmla="val 230"/>
              <a:gd name="f103" fmla="val 103"/>
              <a:gd name="f104" fmla="val 113"/>
              <a:gd name="f105" fmla="val 74"/>
              <a:gd name="f106" fmla="val 202"/>
              <a:gd name="f107" fmla="val 44"/>
              <a:gd name="f108" fmla="val 178"/>
              <a:gd name="f109" fmla="val 25"/>
              <a:gd name="f110" fmla="val 142"/>
              <a:gd name="f111" fmla="val 6"/>
              <a:gd name="f112" fmla="val 106"/>
              <a:gd name="f113" fmla="val 68"/>
              <a:gd name="f114" fmla="val 27"/>
              <a:gd name="f115" fmla="val 32"/>
              <a:gd name="f116" fmla="val 22"/>
              <a:gd name="f117" fmla="val 63"/>
              <a:gd name="f118" fmla="val 18"/>
              <a:gd name="f119" fmla="val 94"/>
              <a:gd name="f120" fmla="val 13"/>
              <a:gd name="f121" fmla="val 8"/>
              <a:gd name="f122" fmla="val 4"/>
              <a:gd name="f123" fmla="val 389"/>
              <a:gd name="f124" fmla="val 420"/>
              <a:gd name="f125" fmla="val 451"/>
              <a:gd name="f126" fmla="val 482"/>
              <a:gd name="f127" fmla="val 464"/>
              <a:gd name="f128" fmla="val 31"/>
              <a:gd name="f129" fmla="val 52"/>
              <a:gd name="f130" fmla="val 30"/>
              <a:gd name="f131" fmla="val 118"/>
              <a:gd name="f132" fmla="val 80"/>
              <a:gd name="f133" fmla="val 131"/>
              <a:gd name="f134" fmla="val 190"/>
              <a:gd name="f135" fmla="val 102"/>
              <a:gd name="f136" fmla="val 54"/>
              <a:gd name="f137" fmla="val 109"/>
              <a:gd name="f138" fmla="val 67"/>
              <a:gd name="f139" fmla="val 104"/>
              <a:gd name="f140" fmla="val 77"/>
              <a:gd name="f141" fmla="val 87"/>
              <a:gd name="f142" fmla="val 89"/>
              <a:gd name="f143" fmla="val 83"/>
              <a:gd name="f144" fmla="val 81"/>
              <a:gd name="f145" fmla="val 78"/>
              <a:gd name="f146" fmla="val 75"/>
              <a:gd name="f147" fmla="val 64"/>
              <a:gd name="f148" fmla="val 56"/>
              <a:gd name="f149" fmla="val 82"/>
              <a:gd name="f150" fmla="val 65"/>
              <a:gd name="f151" fmla="val 47"/>
              <a:gd name="f152" fmla="val 48"/>
              <a:gd name="f153" fmla="val 49"/>
              <a:gd name="f154" fmla="val 76"/>
              <a:gd name="f155" fmla="val 374"/>
              <a:gd name="f156" fmla="val 367"/>
              <a:gd name="f157" fmla="val 147"/>
              <a:gd name="f158" fmla="val 352"/>
              <a:gd name="f159" fmla="val 413"/>
              <a:gd name="f160" fmla="val 175"/>
              <a:gd name="f161" fmla="val 461"/>
              <a:gd name="f162" fmla="val 107"/>
              <a:gd name="f163" fmla="val 452"/>
              <a:gd name="f164" fmla="val 435"/>
              <a:gd name="f165" fmla="val 419"/>
              <a:gd name="f166" fmla="val 401"/>
              <a:gd name="f167" fmla="val 397"/>
              <a:gd name="f168" fmla="val 408"/>
              <a:gd name="f169" fmla="val 410"/>
              <a:gd name="f170" fmla="val 402"/>
              <a:gd name="f171" fmla="val 394"/>
              <a:gd name="f172" fmla="val 145"/>
              <a:gd name="f173" fmla="val 42"/>
              <a:gd name="f174" fmla="val 148"/>
              <a:gd name="f175" fmla="val 105"/>
              <a:gd name="f176" fmla="val 151"/>
              <a:gd name="f177" fmla="val 136"/>
              <a:gd name="f178" fmla="val 157"/>
              <a:gd name="f179" fmla="val 168"/>
              <a:gd name="f180" fmla="val 172"/>
              <a:gd name="f181" fmla="val 203"/>
              <a:gd name="f182" fmla="val 208"/>
              <a:gd name="f183" fmla="val 215"/>
              <a:gd name="f184" fmla="val 156"/>
              <a:gd name="f185" fmla="val 99"/>
              <a:gd name="f186" fmla="val 170"/>
              <a:gd name="f187" fmla="+- 0 0 -90"/>
              <a:gd name="f188" fmla="*/ f3 1 486"/>
              <a:gd name="f189" fmla="*/ f4 1 395"/>
              <a:gd name="f190" fmla="val f5"/>
              <a:gd name="f191" fmla="val f6"/>
              <a:gd name="f192" fmla="val f7"/>
              <a:gd name="f193" fmla="*/ f187 f0 1"/>
              <a:gd name="f194" fmla="+- f192 0 f190"/>
              <a:gd name="f195" fmla="+- f191 0 f190"/>
              <a:gd name="f196" fmla="*/ f193 1 f2"/>
              <a:gd name="f197" fmla="*/ f195 1 486"/>
              <a:gd name="f198" fmla="*/ f194 1 395"/>
              <a:gd name="f199" fmla="*/ 371 f195 1"/>
              <a:gd name="f200" fmla="*/ 216 f194 1"/>
              <a:gd name="f201" fmla="*/ 385 f195 1"/>
              <a:gd name="f202" fmla="*/ 229 f194 1"/>
              <a:gd name="f203" fmla="*/ 358 f195 1"/>
              <a:gd name="f204" fmla="*/ 260 f194 1"/>
              <a:gd name="f205" fmla="*/ 338 f195 1"/>
              <a:gd name="f206" fmla="*/ 224 f194 1"/>
              <a:gd name="f207" fmla="*/ 322 f195 1"/>
              <a:gd name="f208" fmla="*/ 243 f194 1"/>
              <a:gd name="f209" fmla="*/ 310 f195 1"/>
              <a:gd name="f210" fmla="*/ 253 f194 1"/>
              <a:gd name="f211" fmla="*/ 294 f195 1"/>
              <a:gd name="f212" fmla="*/ 286 f194 1"/>
              <a:gd name="f213" fmla="*/ 290 f194 1"/>
              <a:gd name="f214" fmla="*/ 293 f195 1"/>
              <a:gd name="f215" fmla="*/ 291 f194 1"/>
              <a:gd name="f216" fmla="*/ 281 f195 1"/>
              <a:gd name="f217" fmla="*/ 292 f194 1"/>
              <a:gd name="f218" fmla="*/ 292 f195 1"/>
              <a:gd name="f219" fmla="*/ 346 f194 1"/>
              <a:gd name="f220" fmla="*/ 300 f195 1"/>
              <a:gd name="f221" fmla="*/ 349 f194 1"/>
              <a:gd name="f222" fmla="*/ 331 f195 1"/>
              <a:gd name="f223" fmla="*/ 337 f195 1"/>
              <a:gd name="f224" fmla="*/ 395 f194 1"/>
              <a:gd name="f225" fmla="*/ 149 f195 1"/>
              <a:gd name="f226" fmla="*/ 154 f195 1"/>
              <a:gd name="f227" fmla="*/ 183 f195 1"/>
              <a:gd name="f228" fmla="*/ 192 f195 1"/>
              <a:gd name="f229" fmla="*/ 342 f194 1"/>
              <a:gd name="f230" fmla="*/ 204 f195 1"/>
              <a:gd name="f231" fmla="*/ 187 f195 1"/>
              <a:gd name="f232" fmla="*/ 186 f195 1"/>
              <a:gd name="f233" fmla="*/ 289 f194 1"/>
              <a:gd name="f234" fmla="*/ 167 f195 1"/>
              <a:gd name="f235" fmla="*/ 248 f194 1"/>
              <a:gd name="f236" fmla="*/ 146 f195 1"/>
              <a:gd name="f237" fmla="*/ 225 f194 1"/>
              <a:gd name="f238" fmla="*/ 125 f195 1"/>
              <a:gd name="f239" fmla="*/ 259 f194 1"/>
              <a:gd name="f240" fmla="*/ 98 f195 1"/>
              <a:gd name="f241" fmla="*/ 230 f194 1"/>
              <a:gd name="f242" fmla="*/ 113 f195 1"/>
              <a:gd name="f243" fmla="*/ 25 f195 1"/>
              <a:gd name="f244" fmla="*/ 142 f194 1"/>
              <a:gd name="f245" fmla="*/ 0 f195 1"/>
              <a:gd name="f246" fmla="*/ 27 f194 1"/>
              <a:gd name="f247" fmla="*/ 94 f195 1"/>
              <a:gd name="f248" fmla="*/ 13 f194 1"/>
              <a:gd name="f249" fmla="*/ 0 f194 1"/>
              <a:gd name="f250" fmla="*/ 389 f195 1"/>
              <a:gd name="f251" fmla="*/ 482 f195 1"/>
              <a:gd name="f252" fmla="*/ 31 f195 1"/>
              <a:gd name="f253" fmla="*/ 52 f194 1"/>
              <a:gd name="f254" fmla="*/ 131 f195 1"/>
              <a:gd name="f255" fmla="*/ 190 f194 1"/>
              <a:gd name="f256" fmla="*/ 116 f195 1"/>
              <a:gd name="f257" fmla="*/ 54 f194 1"/>
              <a:gd name="f258" fmla="*/ 87 f194 1"/>
              <a:gd name="f259" fmla="*/ 74 f195 1"/>
              <a:gd name="f260" fmla="*/ 74 f194 1"/>
              <a:gd name="f261" fmla="*/ 82 f195 1"/>
              <a:gd name="f262" fmla="*/ 44 f194 1"/>
              <a:gd name="f263" fmla="*/ 368 f195 1"/>
              <a:gd name="f264" fmla="*/ 352 f195 1"/>
              <a:gd name="f265" fmla="*/ 191 f194 1"/>
              <a:gd name="f266" fmla="*/ 452 f195 1"/>
              <a:gd name="f267" fmla="*/ 401 f195 1"/>
              <a:gd name="f268" fmla="*/ 410 f195 1"/>
              <a:gd name="f269" fmla="*/ 145 f195 1"/>
              <a:gd name="f270" fmla="*/ 42 f194 1"/>
              <a:gd name="f271" fmla="*/ 151 f195 1"/>
              <a:gd name="f272" fmla="*/ 136 f194 1"/>
              <a:gd name="f273" fmla="*/ 168 f195 1"/>
              <a:gd name="f274" fmla="*/ 196 f194 1"/>
              <a:gd name="f275" fmla="*/ 215 f194 1"/>
              <a:gd name="f276" fmla="+- f196 0 f1"/>
              <a:gd name="f277" fmla="*/ f199 1 486"/>
              <a:gd name="f278" fmla="*/ f200 1 395"/>
              <a:gd name="f279" fmla="*/ f201 1 486"/>
              <a:gd name="f280" fmla="*/ f202 1 395"/>
              <a:gd name="f281" fmla="*/ f203 1 486"/>
              <a:gd name="f282" fmla="*/ f204 1 395"/>
              <a:gd name="f283" fmla="*/ f205 1 486"/>
              <a:gd name="f284" fmla="*/ f206 1 395"/>
              <a:gd name="f285" fmla="*/ f207 1 486"/>
              <a:gd name="f286" fmla="*/ f208 1 395"/>
              <a:gd name="f287" fmla="*/ f209 1 486"/>
              <a:gd name="f288" fmla="*/ f210 1 395"/>
              <a:gd name="f289" fmla="*/ f211 1 486"/>
              <a:gd name="f290" fmla="*/ f212 1 395"/>
              <a:gd name="f291" fmla="*/ f213 1 395"/>
              <a:gd name="f292" fmla="*/ f214 1 486"/>
              <a:gd name="f293" fmla="*/ f215 1 395"/>
              <a:gd name="f294" fmla="*/ f216 1 486"/>
              <a:gd name="f295" fmla="*/ f217 1 395"/>
              <a:gd name="f296" fmla="*/ f218 1 486"/>
              <a:gd name="f297" fmla="*/ f219 1 395"/>
              <a:gd name="f298" fmla="*/ f220 1 486"/>
              <a:gd name="f299" fmla="*/ f221 1 395"/>
              <a:gd name="f300" fmla="*/ f222 1 486"/>
              <a:gd name="f301" fmla="*/ f223 1 486"/>
              <a:gd name="f302" fmla="*/ f224 1 395"/>
              <a:gd name="f303" fmla="*/ f225 1 486"/>
              <a:gd name="f304" fmla="*/ f226 1 486"/>
              <a:gd name="f305" fmla="*/ f227 1 486"/>
              <a:gd name="f306" fmla="*/ f228 1 486"/>
              <a:gd name="f307" fmla="*/ f229 1 395"/>
              <a:gd name="f308" fmla="*/ f230 1 486"/>
              <a:gd name="f309" fmla="*/ f231 1 486"/>
              <a:gd name="f310" fmla="*/ f232 1 486"/>
              <a:gd name="f311" fmla="*/ f233 1 395"/>
              <a:gd name="f312" fmla="*/ f234 1 486"/>
              <a:gd name="f313" fmla="*/ f235 1 395"/>
              <a:gd name="f314" fmla="*/ f236 1 486"/>
              <a:gd name="f315" fmla="*/ f237 1 395"/>
              <a:gd name="f316" fmla="*/ f238 1 486"/>
              <a:gd name="f317" fmla="*/ f239 1 395"/>
              <a:gd name="f318" fmla="*/ f240 1 486"/>
              <a:gd name="f319" fmla="*/ f241 1 395"/>
              <a:gd name="f320" fmla="*/ f242 1 486"/>
              <a:gd name="f321" fmla="*/ f243 1 486"/>
              <a:gd name="f322" fmla="*/ f244 1 395"/>
              <a:gd name="f323" fmla="*/ f245 1 486"/>
              <a:gd name="f324" fmla="*/ f246 1 395"/>
              <a:gd name="f325" fmla="*/ f247 1 486"/>
              <a:gd name="f326" fmla="*/ f248 1 395"/>
              <a:gd name="f327" fmla="*/ f249 1 395"/>
              <a:gd name="f328" fmla="*/ f250 1 486"/>
              <a:gd name="f329" fmla="*/ f251 1 486"/>
              <a:gd name="f330" fmla="*/ f252 1 486"/>
              <a:gd name="f331" fmla="*/ f253 1 395"/>
              <a:gd name="f332" fmla="*/ f254 1 486"/>
              <a:gd name="f333" fmla="*/ f255 1 395"/>
              <a:gd name="f334" fmla="*/ f256 1 486"/>
              <a:gd name="f335" fmla="*/ f257 1 395"/>
              <a:gd name="f336" fmla="*/ f258 1 395"/>
              <a:gd name="f337" fmla="*/ f259 1 486"/>
              <a:gd name="f338" fmla="*/ f260 1 395"/>
              <a:gd name="f339" fmla="*/ f261 1 486"/>
              <a:gd name="f340" fmla="*/ f262 1 395"/>
              <a:gd name="f341" fmla="*/ f263 1 486"/>
              <a:gd name="f342" fmla="*/ f264 1 486"/>
              <a:gd name="f343" fmla="*/ f265 1 395"/>
              <a:gd name="f344" fmla="*/ f266 1 486"/>
              <a:gd name="f345" fmla="*/ f267 1 486"/>
              <a:gd name="f346" fmla="*/ f268 1 486"/>
              <a:gd name="f347" fmla="*/ f269 1 486"/>
              <a:gd name="f348" fmla="*/ f270 1 395"/>
              <a:gd name="f349" fmla="*/ f271 1 486"/>
              <a:gd name="f350" fmla="*/ f272 1 395"/>
              <a:gd name="f351" fmla="*/ f273 1 486"/>
              <a:gd name="f352" fmla="*/ f274 1 395"/>
              <a:gd name="f353" fmla="*/ f275 1 395"/>
              <a:gd name="f354" fmla="*/ 0 1 f197"/>
              <a:gd name="f355" fmla="*/ f191 1 f197"/>
              <a:gd name="f356" fmla="*/ 0 1 f198"/>
              <a:gd name="f357" fmla="*/ f192 1 f198"/>
              <a:gd name="f358" fmla="*/ f277 1 f197"/>
              <a:gd name="f359" fmla="*/ f278 1 f198"/>
              <a:gd name="f360" fmla="*/ f279 1 f197"/>
              <a:gd name="f361" fmla="*/ f280 1 f198"/>
              <a:gd name="f362" fmla="*/ f281 1 f197"/>
              <a:gd name="f363" fmla="*/ f282 1 f198"/>
              <a:gd name="f364" fmla="*/ f283 1 f197"/>
              <a:gd name="f365" fmla="*/ f284 1 f198"/>
              <a:gd name="f366" fmla="*/ f285 1 f197"/>
              <a:gd name="f367" fmla="*/ f286 1 f198"/>
              <a:gd name="f368" fmla="*/ f287 1 f197"/>
              <a:gd name="f369" fmla="*/ f288 1 f198"/>
              <a:gd name="f370" fmla="*/ f289 1 f197"/>
              <a:gd name="f371" fmla="*/ f290 1 f198"/>
              <a:gd name="f372" fmla="*/ f291 1 f198"/>
              <a:gd name="f373" fmla="*/ f292 1 f197"/>
              <a:gd name="f374" fmla="*/ f293 1 f198"/>
              <a:gd name="f375" fmla="*/ f294 1 f197"/>
              <a:gd name="f376" fmla="*/ f295 1 f198"/>
              <a:gd name="f377" fmla="*/ f296 1 f197"/>
              <a:gd name="f378" fmla="*/ f297 1 f198"/>
              <a:gd name="f379" fmla="*/ f298 1 f197"/>
              <a:gd name="f380" fmla="*/ f299 1 f198"/>
              <a:gd name="f381" fmla="*/ f300 1 f197"/>
              <a:gd name="f382" fmla="*/ f301 1 f197"/>
              <a:gd name="f383" fmla="*/ f302 1 f198"/>
              <a:gd name="f384" fmla="*/ f303 1 f197"/>
              <a:gd name="f385" fmla="*/ f304 1 f197"/>
              <a:gd name="f386" fmla="*/ f305 1 f197"/>
              <a:gd name="f387" fmla="*/ f306 1 f197"/>
              <a:gd name="f388" fmla="*/ f307 1 f198"/>
              <a:gd name="f389" fmla="*/ f308 1 f197"/>
              <a:gd name="f390" fmla="*/ f309 1 f197"/>
              <a:gd name="f391" fmla="*/ f310 1 f197"/>
              <a:gd name="f392" fmla="*/ f311 1 f198"/>
              <a:gd name="f393" fmla="*/ f312 1 f197"/>
              <a:gd name="f394" fmla="*/ f313 1 f198"/>
              <a:gd name="f395" fmla="*/ f314 1 f197"/>
              <a:gd name="f396" fmla="*/ f315 1 f198"/>
              <a:gd name="f397" fmla="*/ f316 1 f197"/>
              <a:gd name="f398" fmla="*/ f317 1 f198"/>
              <a:gd name="f399" fmla="*/ f318 1 f197"/>
              <a:gd name="f400" fmla="*/ f319 1 f198"/>
              <a:gd name="f401" fmla="*/ f320 1 f197"/>
              <a:gd name="f402" fmla="*/ f321 1 f197"/>
              <a:gd name="f403" fmla="*/ f322 1 f198"/>
              <a:gd name="f404" fmla="*/ f323 1 f197"/>
              <a:gd name="f405" fmla="*/ f324 1 f198"/>
              <a:gd name="f406" fmla="*/ f325 1 f197"/>
              <a:gd name="f407" fmla="*/ f326 1 f198"/>
              <a:gd name="f408" fmla="*/ f327 1 f198"/>
              <a:gd name="f409" fmla="*/ f328 1 f197"/>
              <a:gd name="f410" fmla="*/ f329 1 f197"/>
              <a:gd name="f411" fmla="*/ f330 1 f197"/>
              <a:gd name="f412" fmla="*/ f331 1 f198"/>
              <a:gd name="f413" fmla="*/ f332 1 f197"/>
              <a:gd name="f414" fmla="*/ f333 1 f198"/>
              <a:gd name="f415" fmla="*/ f334 1 f197"/>
              <a:gd name="f416" fmla="*/ f335 1 f198"/>
              <a:gd name="f417" fmla="*/ f336 1 f198"/>
              <a:gd name="f418" fmla="*/ f337 1 f197"/>
              <a:gd name="f419" fmla="*/ f338 1 f198"/>
              <a:gd name="f420" fmla="*/ f339 1 f197"/>
              <a:gd name="f421" fmla="*/ f340 1 f198"/>
              <a:gd name="f422" fmla="*/ f341 1 f197"/>
              <a:gd name="f423" fmla="*/ f342 1 f197"/>
              <a:gd name="f424" fmla="*/ f343 1 f198"/>
              <a:gd name="f425" fmla="*/ f344 1 f197"/>
              <a:gd name="f426" fmla="*/ f345 1 f197"/>
              <a:gd name="f427" fmla="*/ f346 1 f197"/>
              <a:gd name="f428" fmla="*/ f347 1 f197"/>
              <a:gd name="f429" fmla="*/ f348 1 f198"/>
              <a:gd name="f430" fmla="*/ f349 1 f197"/>
              <a:gd name="f431" fmla="*/ f350 1 f198"/>
              <a:gd name="f432" fmla="*/ f351 1 f197"/>
              <a:gd name="f433" fmla="*/ f352 1 f198"/>
              <a:gd name="f434" fmla="*/ f353 1 f198"/>
              <a:gd name="f435" fmla="*/ f354 f188 1"/>
              <a:gd name="f436" fmla="*/ f355 f188 1"/>
              <a:gd name="f437" fmla="*/ f357 f189 1"/>
              <a:gd name="f438" fmla="*/ f356 f189 1"/>
              <a:gd name="f439" fmla="*/ f358 f188 1"/>
              <a:gd name="f440" fmla="*/ f359 f189 1"/>
              <a:gd name="f441" fmla="*/ f360 f188 1"/>
              <a:gd name="f442" fmla="*/ f361 f189 1"/>
              <a:gd name="f443" fmla="*/ f362 f188 1"/>
              <a:gd name="f444" fmla="*/ f363 f189 1"/>
              <a:gd name="f445" fmla="*/ f364 f188 1"/>
              <a:gd name="f446" fmla="*/ f365 f189 1"/>
              <a:gd name="f447" fmla="*/ f366 f188 1"/>
              <a:gd name="f448" fmla="*/ f367 f189 1"/>
              <a:gd name="f449" fmla="*/ f368 f188 1"/>
              <a:gd name="f450" fmla="*/ f369 f189 1"/>
              <a:gd name="f451" fmla="*/ f370 f188 1"/>
              <a:gd name="f452" fmla="*/ f371 f189 1"/>
              <a:gd name="f453" fmla="*/ f372 f189 1"/>
              <a:gd name="f454" fmla="*/ f373 f188 1"/>
              <a:gd name="f455" fmla="*/ f374 f189 1"/>
              <a:gd name="f456" fmla="*/ f375 f188 1"/>
              <a:gd name="f457" fmla="*/ f376 f189 1"/>
              <a:gd name="f458" fmla="*/ f377 f188 1"/>
              <a:gd name="f459" fmla="*/ f378 f189 1"/>
              <a:gd name="f460" fmla="*/ f379 f188 1"/>
              <a:gd name="f461" fmla="*/ f380 f189 1"/>
              <a:gd name="f462" fmla="*/ f381 f188 1"/>
              <a:gd name="f463" fmla="*/ f382 f188 1"/>
              <a:gd name="f464" fmla="*/ f383 f189 1"/>
              <a:gd name="f465" fmla="*/ f384 f188 1"/>
              <a:gd name="f466" fmla="*/ f385 f188 1"/>
              <a:gd name="f467" fmla="*/ f386 f188 1"/>
              <a:gd name="f468" fmla="*/ f387 f188 1"/>
              <a:gd name="f469" fmla="*/ f388 f189 1"/>
              <a:gd name="f470" fmla="*/ f389 f188 1"/>
              <a:gd name="f471" fmla="*/ f390 f188 1"/>
              <a:gd name="f472" fmla="*/ f391 f188 1"/>
              <a:gd name="f473" fmla="*/ f392 f189 1"/>
              <a:gd name="f474" fmla="*/ f393 f188 1"/>
              <a:gd name="f475" fmla="*/ f394 f189 1"/>
              <a:gd name="f476" fmla="*/ f395 f188 1"/>
              <a:gd name="f477" fmla="*/ f396 f189 1"/>
              <a:gd name="f478" fmla="*/ f397 f188 1"/>
              <a:gd name="f479" fmla="*/ f398 f189 1"/>
              <a:gd name="f480" fmla="*/ f399 f188 1"/>
              <a:gd name="f481" fmla="*/ f400 f189 1"/>
              <a:gd name="f482" fmla="*/ f401 f188 1"/>
              <a:gd name="f483" fmla="*/ f402 f188 1"/>
              <a:gd name="f484" fmla="*/ f403 f189 1"/>
              <a:gd name="f485" fmla="*/ f404 f188 1"/>
              <a:gd name="f486" fmla="*/ f405 f189 1"/>
              <a:gd name="f487" fmla="*/ f406 f188 1"/>
              <a:gd name="f488" fmla="*/ f407 f189 1"/>
              <a:gd name="f489" fmla="*/ f408 f189 1"/>
              <a:gd name="f490" fmla="*/ f409 f188 1"/>
              <a:gd name="f491" fmla="*/ f410 f188 1"/>
              <a:gd name="f492" fmla="*/ f411 f188 1"/>
              <a:gd name="f493" fmla="*/ f412 f189 1"/>
              <a:gd name="f494" fmla="*/ f413 f188 1"/>
              <a:gd name="f495" fmla="*/ f414 f189 1"/>
              <a:gd name="f496" fmla="*/ f415 f188 1"/>
              <a:gd name="f497" fmla="*/ f416 f189 1"/>
              <a:gd name="f498" fmla="*/ f417 f189 1"/>
              <a:gd name="f499" fmla="*/ f418 f188 1"/>
              <a:gd name="f500" fmla="*/ f419 f189 1"/>
              <a:gd name="f501" fmla="*/ f420 f188 1"/>
              <a:gd name="f502" fmla="*/ f421 f189 1"/>
              <a:gd name="f503" fmla="*/ f422 f188 1"/>
              <a:gd name="f504" fmla="*/ f423 f188 1"/>
              <a:gd name="f505" fmla="*/ f424 f189 1"/>
              <a:gd name="f506" fmla="*/ f425 f188 1"/>
              <a:gd name="f507" fmla="*/ f426 f188 1"/>
              <a:gd name="f508" fmla="*/ f427 f188 1"/>
              <a:gd name="f509" fmla="*/ f428 f188 1"/>
              <a:gd name="f510" fmla="*/ f429 f189 1"/>
              <a:gd name="f511" fmla="*/ f430 f188 1"/>
              <a:gd name="f512" fmla="*/ f431 f189 1"/>
              <a:gd name="f513" fmla="*/ f432 f188 1"/>
              <a:gd name="f514" fmla="*/ f433 f189 1"/>
              <a:gd name="f515" fmla="*/ f434 f189 1"/>
            </a:gdLst>
            <a:ahLst/>
            <a:cxnLst>
              <a:cxn ang="3cd4">
                <a:pos x="hc" y="t"/>
              </a:cxn>
              <a:cxn ang="0">
                <a:pos x="r" y="vc"/>
              </a:cxn>
              <a:cxn ang="cd4">
                <a:pos x="hc" y="b"/>
              </a:cxn>
              <a:cxn ang="cd2">
                <a:pos x="l" y="vc"/>
              </a:cxn>
              <a:cxn ang="f276">
                <a:pos x="f439" y="f440"/>
              </a:cxn>
              <a:cxn ang="f276">
                <a:pos x="f441" y="f442"/>
              </a:cxn>
              <a:cxn ang="f276">
                <a:pos x="f443" y="f444"/>
              </a:cxn>
              <a:cxn ang="f276">
                <a:pos x="f445" y="f446"/>
              </a:cxn>
              <a:cxn ang="f276">
                <a:pos x="f447" y="f448"/>
              </a:cxn>
              <a:cxn ang="f276">
                <a:pos x="f449" y="f450"/>
              </a:cxn>
              <a:cxn ang="f276">
                <a:pos x="f451" y="f452"/>
              </a:cxn>
              <a:cxn ang="f276">
                <a:pos x="f451" y="f453"/>
              </a:cxn>
              <a:cxn ang="f276">
                <a:pos x="f454" y="f455"/>
              </a:cxn>
              <a:cxn ang="f276">
                <a:pos x="f456" y="f457"/>
              </a:cxn>
              <a:cxn ang="f276">
                <a:pos x="f458" y="f459"/>
              </a:cxn>
              <a:cxn ang="f276">
                <a:pos x="f460" y="f461"/>
              </a:cxn>
              <a:cxn ang="f276">
                <a:pos x="f462" y="f461"/>
              </a:cxn>
              <a:cxn ang="f276">
                <a:pos x="f463" y="f464"/>
              </a:cxn>
              <a:cxn ang="f276">
                <a:pos x="f465" y="f464"/>
              </a:cxn>
              <a:cxn ang="f276">
                <a:pos x="f466" y="f461"/>
              </a:cxn>
              <a:cxn ang="f276">
                <a:pos x="f467" y="f461"/>
              </a:cxn>
              <a:cxn ang="f276">
                <a:pos x="f468" y="f469"/>
              </a:cxn>
              <a:cxn ang="f276">
                <a:pos x="f470" y="f457"/>
              </a:cxn>
              <a:cxn ang="f276">
                <a:pos x="f471" y="f455"/>
              </a:cxn>
              <a:cxn ang="f276">
                <a:pos x="f472" y="f473"/>
              </a:cxn>
              <a:cxn ang="f276">
                <a:pos x="f474" y="f475"/>
              </a:cxn>
              <a:cxn ang="f276">
                <a:pos x="f476" y="f477"/>
              </a:cxn>
              <a:cxn ang="f276">
                <a:pos x="f478" y="f479"/>
              </a:cxn>
              <a:cxn ang="f276">
                <a:pos x="f480" y="f481"/>
              </a:cxn>
              <a:cxn ang="f276">
                <a:pos x="f482" y="f440"/>
              </a:cxn>
              <a:cxn ang="f276">
                <a:pos x="f483" y="f484"/>
              </a:cxn>
              <a:cxn ang="f276">
                <a:pos x="f485" y="f486"/>
              </a:cxn>
              <a:cxn ang="f276">
                <a:pos x="f487" y="f488"/>
              </a:cxn>
              <a:cxn ang="f276">
                <a:pos x="f487" y="f489"/>
              </a:cxn>
              <a:cxn ang="f276">
                <a:pos x="f490" y="f489"/>
              </a:cxn>
              <a:cxn ang="f276">
                <a:pos x="f490" y="f488"/>
              </a:cxn>
              <a:cxn ang="f276">
                <a:pos x="f491" y="f486"/>
              </a:cxn>
              <a:cxn ang="f276">
                <a:pos x="f439" y="f440"/>
              </a:cxn>
              <a:cxn ang="f276">
                <a:pos x="f492" y="f493"/>
              </a:cxn>
              <a:cxn ang="f276">
                <a:pos x="f494" y="f495"/>
              </a:cxn>
              <a:cxn ang="f276">
                <a:pos x="f496" y="f497"/>
              </a:cxn>
              <a:cxn ang="f276">
                <a:pos x="f480" y="f498"/>
              </a:cxn>
              <a:cxn ang="f276">
                <a:pos x="f499" y="f500"/>
              </a:cxn>
              <a:cxn ang="f276">
                <a:pos x="f501" y="f502"/>
              </a:cxn>
              <a:cxn ang="f276">
                <a:pos x="f492" y="f493"/>
              </a:cxn>
              <a:cxn ang="f276">
                <a:pos x="f441" y="f498"/>
              </a:cxn>
              <a:cxn ang="f276">
                <a:pos x="f503" y="f497"/>
              </a:cxn>
              <a:cxn ang="f276">
                <a:pos x="f504" y="f505"/>
              </a:cxn>
              <a:cxn ang="f276">
                <a:pos x="f506" y="f493"/>
              </a:cxn>
              <a:cxn ang="f276">
                <a:pos x="f507" y="f502"/>
              </a:cxn>
              <a:cxn ang="f276">
                <a:pos x="f508" y="f500"/>
              </a:cxn>
              <a:cxn ang="f276">
                <a:pos x="f441" y="f498"/>
              </a:cxn>
              <a:cxn ang="f276">
                <a:pos x="f509" y="f510"/>
              </a:cxn>
              <a:cxn ang="f276">
                <a:pos x="f511" y="f512"/>
              </a:cxn>
              <a:cxn ang="f276">
                <a:pos x="f513" y="f514"/>
              </a:cxn>
              <a:cxn ang="f276">
                <a:pos x="f467" y="f515"/>
              </a:cxn>
              <a:cxn ang="f276">
                <a:pos x="f467" y="f510"/>
              </a:cxn>
              <a:cxn ang="f276">
                <a:pos x="f509" y="f510"/>
              </a:cxn>
            </a:cxnLst>
            <a:rect l="f435" t="f438" r="f436" b="f437"/>
            <a:pathLst>
              <a:path w="486" h="395">
                <a:moveTo>
                  <a:pt x="f8" y="f9"/>
                </a:moveTo>
                <a:cubicBezTo>
                  <a:pt x="f10" y="f11"/>
                  <a:pt x="f12" y="f13"/>
                  <a:pt x="f14" y="f15"/>
                </a:cubicBezTo>
                <a:cubicBezTo>
                  <a:pt x="f10" y="f16"/>
                  <a:pt x="f17" y="f18"/>
                  <a:pt x="f19" y="f20"/>
                </a:cubicBezTo>
                <a:cubicBezTo>
                  <a:pt x="f21" y="f22"/>
                  <a:pt x="f23" y="f24"/>
                  <a:pt x="f25" y="f26"/>
                </a:cubicBezTo>
                <a:cubicBezTo>
                  <a:pt x="f27" y="f28"/>
                  <a:pt x="f29" y="f30"/>
                  <a:pt x="f31" y="f32"/>
                </a:cubicBezTo>
                <a:cubicBezTo>
                  <a:pt x="f33" y="f22"/>
                  <a:pt x="f34" y="f35"/>
                  <a:pt x="f36" y="f37"/>
                </a:cubicBezTo>
                <a:cubicBezTo>
                  <a:pt x="f38" y="f20"/>
                  <a:pt x="f39" y="f40"/>
                  <a:pt x="f41" y="f42"/>
                </a:cubicBezTo>
                <a:cubicBezTo>
                  <a:pt x="f41" y="f43"/>
                  <a:pt x="f41" y="f44"/>
                  <a:pt x="f41" y="f45"/>
                </a:cubicBezTo>
                <a:cubicBezTo>
                  <a:pt x="f41" y="f45"/>
                  <a:pt x="f41" y="f45"/>
                  <a:pt x="f46" y="f47"/>
                </a:cubicBezTo>
                <a:cubicBezTo>
                  <a:pt x="f45" y="f47"/>
                  <a:pt x="f42" y="f39"/>
                  <a:pt x="f48" y="f39"/>
                </a:cubicBezTo>
                <a:cubicBezTo>
                  <a:pt x="f48" y="f49"/>
                  <a:pt x="f50" y="f51"/>
                  <a:pt x="f39" y="f52"/>
                </a:cubicBezTo>
                <a:cubicBezTo>
                  <a:pt x="f46" y="f53"/>
                  <a:pt x="f54" y="f55"/>
                  <a:pt x="f56" y="f55"/>
                </a:cubicBezTo>
                <a:cubicBezTo>
                  <a:pt x="f36" y="f55"/>
                  <a:pt x="f57" y="f55"/>
                  <a:pt x="f58" y="f55"/>
                </a:cubicBezTo>
                <a:cubicBezTo>
                  <a:pt x="f59" y="f60"/>
                  <a:pt x="f61" y="f62"/>
                  <a:pt x="f63" y="f7"/>
                </a:cubicBezTo>
                <a:cubicBezTo>
                  <a:pt x="f64" y="f7"/>
                  <a:pt x="f65" y="f7"/>
                  <a:pt x="f66" y="f7"/>
                </a:cubicBezTo>
                <a:cubicBezTo>
                  <a:pt x="f67" y="f12"/>
                  <a:pt x="f68" y="f69"/>
                  <a:pt x="f70" y="f55"/>
                </a:cubicBezTo>
                <a:cubicBezTo>
                  <a:pt x="f71" y="f55"/>
                  <a:pt x="f72" y="f55"/>
                  <a:pt x="f73" y="f55"/>
                </a:cubicBezTo>
                <a:cubicBezTo>
                  <a:pt x="f74" y="f55"/>
                  <a:pt x="f75" y="f53"/>
                  <a:pt x="f76" y="f77"/>
                </a:cubicBezTo>
                <a:cubicBezTo>
                  <a:pt x="f78" y="f79"/>
                  <a:pt x="f80" y="f36"/>
                  <a:pt x="f81" y="f39"/>
                </a:cubicBezTo>
                <a:cubicBezTo>
                  <a:pt x="f78" y="f39"/>
                  <a:pt x="f76" y="f39"/>
                  <a:pt x="f82" y="f47"/>
                </a:cubicBezTo>
                <a:cubicBezTo>
                  <a:pt x="f82" y="f45"/>
                  <a:pt x="f83" y="f45"/>
                  <a:pt x="f83" y="f84"/>
                </a:cubicBezTo>
                <a:cubicBezTo>
                  <a:pt x="f85" y="f40"/>
                  <a:pt x="f86" y="f87"/>
                  <a:pt x="f88" y="f89"/>
                </a:cubicBezTo>
                <a:cubicBezTo>
                  <a:pt x="f90" y="f32"/>
                  <a:pt x="f91" y="f92"/>
                  <a:pt x="f93" y="f13"/>
                </a:cubicBezTo>
                <a:cubicBezTo>
                  <a:pt x="f94" y="f24"/>
                  <a:pt x="f95" y="f22"/>
                  <a:pt x="f96" y="f97"/>
                </a:cubicBezTo>
                <a:cubicBezTo>
                  <a:pt x="f98" y="f18"/>
                  <a:pt x="f99" y="f100"/>
                  <a:pt x="f101" y="f102"/>
                </a:cubicBezTo>
                <a:cubicBezTo>
                  <a:pt x="f103" y="f13"/>
                  <a:pt x="f99" y="f11"/>
                  <a:pt x="f104" y="f9"/>
                </a:cubicBezTo>
                <a:cubicBezTo>
                  <a:pt x="f105" y="f106"/>
                  <a:pt x="f107" y="f108"/>
                  <a:pt x="f109" y="f110"/>
                </a:cubicBezTo>
                <a:cubicBezTo>
                  <a:pt x="f111" y="f112"/>
                  <a:pt x="f5" y="f113"/>
                  <a:pt x="f5" y="f114"/>
                </a:cubicBezTo>
                <a:cubicBezTo>
                  <a:pt x="f115" y="f116"/>
                  <a:pt x="f117" y="f118"/>
                  <a:pt x="f119" y="f120"/>
                </a:cubicBezTo>
                <a:cubicBezTo>
                  <a:pt x="f119" y="f121"/>
                  <a:pt x="f119" y="f122"/>
                  <a:pt x="f119" y="f5"/>
                </a:cubicBezTo>
                <a:cubicBezTo>
                  <a:pt x="f76" y="f5"/>
                  <a:pt x="f45" y="f5"/>
                  <a:pt x="f123" y="f5"/>
                </a:cubicBezTo>
                <a:cubicBezTo>
                  <a:pt x="f123" y="f122"/>
                  <a:pt x="f123" y="f121"/>
                  <a:pt x="f123" y="f120"/>
                </a:cubicBezTo>
                <a:cubicBezTo>
                  <a:pt x="f124" y="f118"/>
                  <a:pt x="f125" y="f116"/>
                  <a:pt x="f126" y="f114"/>
                </a:cubicBezTo>
                <a:cubicBezTo>
                  <a:pt x="f6" y="f119"/>
                  <a:pt x="f127" y="f73"/>
                  <a:pt x="f8" y="f9"/>
                </a:cubicBezTo>
                <a:close/>
                <a:moveTo>
                  <a:pt x="f128" y="f129"/>
                </a:moveTo>
                <a:cubicBezTo>
                  <a:pt x="f130" y="f131"/>
                  <a:pt x="f132" y="f83"/>
                  <a:pt x="f133" y="f134"/>
                </a:cubicBezTo>
                <a:cubicBezTo>
                  <a:pt x="f131" y="f93"/>
                  <a:pt x="f98" y="f135"/>
                  <a:pt x="f98" y="f136"/>
                </a:cubicBezTo>
                <a:cubicBezTo>
                  <a:pt x="f137" y="f138"/>
                  <a:pt x="f139" y="f140"/>
                  <a:pt x="f101" y="f141"/>
                </a:cubicBezTo>
                <a:cubicBezTo>
                  <a:pt x="f142" y="f143"/>
                  <a:pt x="f144" y="f145"/>
                  <a:pt x="f105" y="f105"/>
                </a:cubicBezTo>
                <a:cubicBezTo>
                  <a:pt x="f146" y="f147"/>
                  <a:pt x="f141" y="f148"/>
                  <a:pt x="f149" y="f107"/>
                </a:cubicBezTo>
                <a:cubicBezTo>
                  <a:pt x="f150" y="f151"/>
                  <a:pt x="f152" y="f153"/>
                  <a:pt x="f128" y="f129"/>
                </a:cubicBezTo>
                <a:close/>
                <a:moveTo>
                  <a:pt x="f14" y="f141"/>
                </a:moveTo>
                <a:cubicBezTo>
                  <a:pt x="f12" y="f154"/>
                  <a:pt x="f155" y="f138"/>
                  <a:pt x="f17" y="f136"/>
                </a:cubicBezTo>
                <a:cubicBezTo>
                  <a:pt x="f156" y="f135"/>
                  <a:pt x="f69" y="f157"/>
                  <a:pt x="f158" y="f75"/>
                </a:cubicBezTo>
                <a:cubicBezTo>
                  <a:pt x="f159" y="f160"/>
                  <a:pt x="f161" y="f162"/>
                  <a:pt x="f163" y="f129"/>
                </a:cubicBezTo>
                <a:cubicBezTo>
                  <a:pt x="f164" y="f153"/>
                  <a:pt x="f165" y="f151"/>
                  <a:pt x="f166" y="f107"/>
                </a:cubicBezTo>
                <a:cubicBezTo>
                  <a:pt x="f167" y="f148"/>
                  <a:pt x="f168" y="f147"/>
                  <a:pt x="f169" y="f105"/>
                </a:cubicBezTo>
                <a:cubicBezTo>
                  <a:pt x="f170" y="f145"/>
                  <a:pt x="f171" y="f143"/>
                  <a:pt x="f14" y="f141"/>
                </a:cubicBezTo>
                <a:close/>
                <a:moveTo>
                  <a:pt x="f172" y="f173"/>
                </a:moveTo>
                <a:cubicBezTo>
                  <a:pt x="f157" y="f105"/>
                  <a:pt x="f174" y="f175"/>
                  <a:pt x="f176" y="f177"/>
                </a:cubicBezTo>
                <a:cubicBezTo>
                  <a:pt x="f91" y="f178"/>
                  <a:pt x="f178" y="f108"/>
                  <a:pt x="f179" y="f78"/>
                </a:cubicBezTo>
                <a:cubicBezTo>
                  <a:pt x="f180" y="f181"/>
                  <a:pt x="f108" y="f182"/>
                  <a:pt x="f73" y="f183"/>
                </a:cubicBezTo>
                <a:cubicBezTo>
                  <a:pt x="f73" y="f184"/>
                  <a:pt x="f73" y="f185"/>
                  <a:pt x="f73" y="f173"/>
                </a:cubicBezTo>
                <a:cubicBezTo>
                  <a:pt x="f186" y="f173"/>
                  <a:pt x="f90" y="f173"/>
                  <a:pt x="f172" y="f173"/>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6">
            <a:extLst>
              <a:ext uri="{FF2B5EF4-FFF2-40B4-BE49-F238E27FC236}">
                <a16:creationId xmlns:a16="http://schemas.microsoft.com/office/drawing/2014/main" id="{B2A47CE3-9A78-5ED1-FA3C-1FDD476558C8}"/>
              </a:ext>
            </a:extLst>
          </p:cNvPr>
          <p:cNvSpPr/>
          <p:nvPr/>
        </p:nvSpPr>
        <p:spPr>
          <a:xfrm>
            <a:off x="4529142" y="4967285"/>
            <a:ext cx="1693861" cy="1231897"/>
          </a:xfrm>
          <a:custGeom>
            <a:avLst/>
            <a:gdLst>
              <a:gd name="f0" fmla="val 10800000"/>
              <a:gd name="f1" fmla="val 5400000"/>
              <a:gd name="f2" fmla="val 180"/>
              <a:gd name="f3" fmla="val w"/>
              <a:gd name="f4" fmla="val h"/>
              <a:gd name="f5" fmla="val 0"/>
              <a:gd name="f6" fmla="val 532"/>
              <a:gd name="f7" fmla="val 387"/>
              <a:gd name="f8" fmla="val 138"/>
              <a:gd name="f9" fmla="val 205"/>
              <a:gd name="f10" fmla="val 117"/>
              <a:gd name="f11" fmla="val 244"/>
              <a:gd name="f12" fmla="val 96"/>
              <a:gd name="f13" fmla="val 282"/>
              <a:gd name="f14" fmla="val 74"/>
              <a:gd name="f15" fmla="val 322"/>
              <a:gd name="f16" fmla="val 49"/>
              <a:gd name="f17" fmla="val 309"/>
              <a:gd name="f18" fmla="val 25"/>
              <a:gd name="f19" fmla="val 297"/>
              <a:gd name="f20" fmla="val 285"/>
              <a:gd name="f21" fmla="val 12"/>
              <a:gd name="f22" fmla="val 259"/>
              <a:gd name="f23" fmla="val 232"/>
              <a:gd name="f24" fmla="val 37"/>
              <a:gd name="f25" fmla="val 206"/>
              <a:gd name="f26" fmla="val 64"/>
              <a:gd name="f27" fmla="val 148"/>
              <a:gd name="f28" fmla="val 92"/>
              <a:gd name="f29" fmla="val 89"/>
              <a:gd name="f30" fmla="val 120"/>
              <a:gd name="f31" fmla="val 30"/>
              <a:gd name="f32" fmla="val 126"/>
              <a:gd name="f33" fmla="val 17"/>
              <a:gd name="f34" fmla="val 14"/>
              <a:gd name="f35" fmla="val 149"/>
              <a:gd name="f36" fmla="val 10"/>
              <a:gd name="f37" fmla="val 166"/>
              <a:gd name="f38" fmla="val 6"/>
              <a:gd name="f39" fmla="val 183"/>
              <a:gd name="f40" fmla="val 3"/>
              <a:gd name="f41" fmla="val 200"/>
              <a:gd name="f42" fmla="val 202"/>
              <a:gd name="f43" fmla="val 207"/>
              <a:gd name="f44" fmla="val 5"/>
              <a:gd name="f45" fmla="val 220"/>
              <a:gd name="f46" fmla="val 33"/>
              <a:gd name="f47" fmla="val 242"/>
              <a:gd name="f48" fmla="val 46"/>
              <a:gd name="f49" fmla="val 272"/>
              <a:gd name="f50" fmla="val 301"/>
              <a:gd name="f51" fmla="val 45"/>
              <a:gd name="f52" fmla="val 323"/>
              <a:gd name="f53" fmla="val 336"/>
              <a:gd name="f54" fmla="val 337"/>
              <a:gd name="f55" fmla="val 340"/>
              <a:gd name="f56" fmla="val 342"/>
              <a:gd name="f57" fmla="val 368"/>
              <a:gd name="f58" fmla="val 2"/>
              <a:gd name="f59" fmla="val 393"/>
              <a:gd name="f60" fmla="val 416"/>
              <a:gd name="f61" fmla="val 20"/>
              <a:gd name="f62" fmla="val 418"/>
              <a:gd name="f63" fmla="val 22"/>
              <a:gd name="f64" fmla="val 421"/>
              <a:gd name="f65" fmla="val 423"/>
              <a:gd name="f66" fmla="val 28"/>
              <a:gd name="f67" fmla="val 459"/>
              <a:gd name="f68" fmla="val 111"/>
              <a:gd name="f69" fmla="val 495"/>
              <a:gd name="f70" fmla="val 195"/>
              <a:gd name="f71" fmla="val 279"/>
              <a:gd name="f72" fmla="val 507"/>
              <a:gd name="f73" fmla="val 292"/>
              <a:gd name="f74" fmla="val 482"/>
              <a:gd name="f75" fmla="val 304"/>
              <a:gd name="f76" fmla="val 457"/>
              <a:gd name="f77" fmla="val 316"/>
              <a:gd name="f78" fmla="val 441"/>
              <a:gd name="f79" fmla="val 425"/>
              <a:gd name="f80" fmla="val 249"/>
              <a:gd name="f81" fmla="val 409"/>
              <a:gd name="f82" fmla="val 216"/>
              <a:gd name="f83" fmla="val 408"/>
              <a:gd name="f84" fmla="val 407"/>
              <a:gd name="f85" fmla="val 217"/>
              <a:gd name="f86" fmla="val 273"/>
              <a:gd name="f87" fmla="val 330"/>
              <a:gd name="f88" fmla="val 318"/>
              <a:gd name="f89" fmla="val 229"/>
              <a:gd name="f90" fmla="val 140"/>
              <a:gd name="f91" fmla="val 327"/>
              <a:gd name="f92" fmla="val 266"/>
              <a:gd name="f93" fmla="val 139"/>
              <a:gd name="f94" fmla="val 383"/>
              <a:gd name="f95" fmla="val 163"/>
              <a:gd name="f96" fmla="val 405"/>
              <a:gd name="f97" fmla="val 155"/>
              <a:gd name="f98" fmla="val 414"/>
              <a:gd name="f99" fmla="val 174"/>
              <a:gd name="f100" fmla="val 415"/>
              <a:gd name="f101" fmla="val 176"/>
              <a:gd name="f102" fmla="val 177"/>
              <a:gd name="f103" fmla="val 179"/>
              <a:gd name="f104" fmla="val 426"/>
              <a:gd name="f105" fmla="val 199"/>
              <a:gd name="f106" fmla="val 436"/>
              <a:gd name="f107" fmla="val 218"/>
              <a:gd name="f108" fmla="val 445"/>
              <a:gd name="f109" fmla="val 239"/>
              <a:gd name="f110" fmla="val 458"/>
              <a:gd name="f111" fmla="val 469"/>
              <a:gd name="f112" fmla="val 226"/>
              <a:gd name="f113" fmla="val 481"/>
              <a:gd name="f114" fmla="val 170"/>
              <a:gd name="f115" fmla="val 438"/>
              <a:gd name="f116" fmla="val 121"/>
              <a:gd name="f117" fmla="val 71"/>
              <a:gd name="f118" fmla="val 398"/>
              <a:gd name="f119" fmla="val 78"/>
              <a:gd name="f120" fmla="val 382"/>
              <a:gd name="f121" fmla="val 84"/>
              <a:gd name="f122" fmla="val 365"/>
              <a:gd name="f123" fmla="val 90"/>
              <a:gd name="f124" fmla="val 356"/>
              <a:gd name="f125" fmla="val 347"/>
              <a:gd name="f126" fmla="val 94"/>
              <a:gd name="f127" fmla="val 338"/>
              <a:gd name="f128" fmla="val 288"/>
              <a:gd name="f129" fmla="val 95"/>
              <a:gd name="f130" fmla="val 237"/>
              <a:gd name="f131" fmla="val 187"/>
              <a:gd name="f132" fmla="val 181"/>
              <a:gd name="f133" fmla="val 175"/>
              <a:gd name="f134" fmla="val 93"/>
              <a:gd name="f135" fmla="val 169"/>
              <a:gd name="f136" fmla="val 91"/>
              <a:gd name="f137" fmla="val 154"/>
              <a:gd name="f138" fmla="val 85"/>
              <a:gd name="f139" fmla="val 80"/>
              <a:gd name="f140" fmla="val 125"/>
              <a:gd name="f141" fmla="val 102"/>
              <a:gd name="f142" fmla="val 122"/>
              <a:gd name="f143" fmla="val 58"/>
              <a:gd name="f144" fmla="val 70"/>
              <a:gd name="f145" fmla="val 224"/>
              <a:gd name="f146" fmla="val 82"/>
              <a:gd name="f147" fmla="val 230"/>
              <a:gd name="f148" fmla="val 236"/>
              <a:gd name="f149" fmla="val 98"/>
              <a:gd name="f150" fmla="val 100"/>
              <a:gd name="f151" fmla="val 225"/>
              <a:gd name="f152" fmla="val 113"/>
              <a:gd name="f153" fmla="val 203"/>
              <a:gd name="f154" fmla="val 137"/>
              <a:gd name="f155" fmla="val 157"/>
              <a:gd name="f156" fmla="val 141"/>
              <a:gd name="f157" fmla="val 146"/>
              <a:gd name="f158" fmla="val 150"/>
              <a:gd name="f159" fmla="val 152"/>
              <a:gd name="f160" fmla="val 158"/>
              <a:gd name="f161" fmla="val 164"/>
              <a:gd name="f162" fmla="val 153"/>
              <a:gd name="f163" fmla="val 162"/>
              <a:gd name="f164" fmla="val 211"/>
              <a:gd name="f165" fmla="val 235"/>
              <a:gd name="f166" fmla="val 240"/>
              <a:gd name="f167" fmla="val 245"/>
              <a:gd name="f168" fmla="val 250"/>
              <a:gd name="f169" fmla="val 251"/>
              <a:gd name="f170" fmla="val 182"/>
              <a:gd name="f171" fmla="val 263"/>
              <a:gd name="f172" fmla="val 184"/>
              <a:gd name="f173" fmla="val 274"/>
              <a:gd name="f174" fmla="val 185"/>
              <a:gd name="f175" fmla="val 286"/>
              <a:gd name="f176" fmla="val 186"/>
              <a:gd name="f177" fmla="val 293"/>
              <a:gd name="f178" fmla="val 189"/>
              <a:gd name="f179" fmla="val 296"/>
              <a:gd name="f180" fmla="val 196"/>
              <a:gd name="f181" fmla="val 247"/>
              <a:gd name="f182" fmla="val 295"/>
              <a:gd name="f183" fmla="val 299"/>
              <a:gd name="f184" fmla="val 351"/>
              <a:gd name="f185" fmla="val 353"/>
              <a:gd name="f186" fmla="val 355"/>
              <a:gd name="f187" fmla="val 358"/>
              <a:gd name="f188" fmla="val 359"/>
              <a:gd name="f189" fmla="val 361"/>
              <a:gd name="f190" fmla="val 278"/>
              <a:gd name="f191" fmla="val 362"/>
              <a:gd name="f192" fmla="val 270"/>
              <a:gd name="f193" fmla="val 364"/>
              <a:gd name="f194" fmla="val 252"/>
              <a:gd name="f195" fmla="val 381"/>
              <a:gd name="f196" fmla="val 221"/>
              <a:gd name="f197" fmla="val 192"/>
              <a:gd name="f198" fmla="val 190"/>
              <a:gd name="f199" fmla="val 313"/>
              <a:gd name="f200" fmla="val 319"/>
              <a:gd name="f201" fmla="val 191"/>
              <a:gd name="f202" fmla="val 197"/>
              <a:gd name="f203" fmla="val 321"/>
              <a:gd name="f204" fmla="val 354"/>
              <a:gd name="f205" fmla="val 300"/>
              <a:gd name="f206" fmla="val 243"/>
              <a:gd name="f207" fmla="val 57"/>
              <a:gd name="f208" fmla="val 69"/>
              <a:gd name="f209" fmla="val 255"/>
              <a:gd name="f210" fmla="val 81"/>
              <a:gd name="f211" fmla="val 261"/>
              <a:gd name="f212" fmla="val 83"/>
              <a:gd name="f213" fmla="val 257"/>
              <a:gd name="f214" fmla="val 253"/>
              <a:gd name="f215" fmla="val 87"/>
              <a:gd name="f216" fmla="val 75"/>
              <a:gd name="f217" fmla="val 63"/>
              <a:gd name="f218" fmla="val 51"/>
              <a:gd name="f219" fmla="val 231"/>
              <a:gd name="f220" fmla="val 48"/>
              <a:gd name="f221" fmla="val 238"/>
              <a:gd name="f222" fmla="val 452"/>
              <a:gd name="f223" fmla="val 454"/>
              <a:gd name="f224" fmla="val 256"/>
              <a:gd name="f225" fmla="val 455"/>
              <a:gd name="f226" fmla="val 480"/>
              <a:gd name="f227" fmla="val 492"/>
              <a:gd name="f228" fmla="val 490"/>
              <a:gd name="f229" fmla="val 241"/>
              <a:gd name="f230" fmla="val 488"/>
              <a:gd name="f231" fmla="val 486"/>
              <a:gd name="f232" fmla="val 234"/>
              <a:gd name="f233" fmla="val 475"/>
              <a:gd name="f234" fmla="val 464"/>
              <a:gd name="f235" fmla="+- 0 0 -90"/>
              <a:gd name="f236" fmla="*/ f3 1 532"/>
              <a:gd name="f237" fmla="*/ f4 1 387"/>
              <a:gd name="f238" fmla="val f5"/>
              <a:gd name="f239" fmla="val f6"/>
              <a:gd name="f240" fmla="val f7"/>
              <a:gd name="f241" fmla="*/ f235 f0 1"/>
              <a:gd name="f242" fmla="+- f240 0 f238"/>
              <a:gd name="f243" fmla="+- f239 0 f238"/>
              <a:gd name="f244" fmla="*/ f241 1 f2"/>
              <a:gd name="f245" fmla="*/ f243 1 532"/>
              <a:gd name="f246" fmla="*/ f242 1 387"/>
              <a:gd name="f247" fmla="*/ 74 f243 1"/>
              <a:gd name="f248" fmla="*/ 322 f242 1"/>
              <a:gd name="f249" fmla="*/ 37 f243 1"/>
              <a:gd name="f250" fmla="*/ 206 f242 1"/>
              <a:gd name="f251" fmla="*/ 149 f243 1"/>
              <a:gd name="f252" fmla="*/ 10 f242 1"/>
              <a:gd name="f253" fmla="*/ 207 f243 1"/>
              <a:gd name="f254" fmla="*/ 5 f242 1"/>
              <a:gd name="f255" fmla="*/ 336 f243 1"/>
              <a:gd name="f256" fmla="*/ 6 f242 1"/>
              <a:gd name="f257" fmla="*/ 416 f243 1"/>
              <a:gd name="f258" fmla="*/ 20 f242 1"/>
              <a:gd name="f259" fmla="*/ 532 f243 1"/>
              <a:gd name="f260" fmla="*/ 279 f242 1"/>
              <a:gd name="f261" fmla="*/ 409 f243 1"/>
              <a:gd name="f262" fmla="*/ 216 f242 1"/>
              <a:gd name="f263" fmla="*/ 407 f243 1"/>
              <a:gd name="f264" fmla="*/ 387 f242 1"/>
              <a:gd name="f265" fmla="*/ 140 f243 1"/>
              <a:gd name="f266" fmla="*/ 383 f243 1"/>
              <a:gd name="f267" fmla="*/ 163 f242 1"/>
              <a:gd name="f268" fmla="*/ 179 f242 1"/>
              <a:gd name="f269" fmla="*/ 481 f243 1"/>
              <a:gd name="f270" fmla="*/ 220 f242 1"/>
              <a:gd name="f271" fmla="*/ 365 f243 1"/>
              <a:gd name="f272" fmla="*/ 90 f242 1"/>
              <a:gd name="f273" fmla="*/ 187 f243 1"/>
              <a:gd name="f274" fmla="*/ 94 f242 1"/>
              <a:gd name="f275" fmla="*/ 125 f243 1"/>
              <a:gd name="f276" fmla="*/ 74 f242 1"/>
              <a:gd name="f277" fmla="*/ 94 f243 1"/>
              <a:gd name="f278" fmla="*/ 236 f242 1"/>
              <a:gd name="f279" fmla="*/ 137 f243 1"/>
              <a:gd name="f280" fmla="*/ 157 f242 1"/>
              <a:gd name="f281" fmla="*/ 163 f243 1"/>
              <a:gd name="f282" fmla="*/ 250 f242 1"/>
              <a:gd name="f283" fmla="*/ 185 f243 1"/>
              <a:gd name="f284" fmla="*/ 286 f242 1"/>
              <a:gd name="f285" fmla="*/ 351 f243 1"/>
              <a:gd name="f286" fmla="*/ 295 f242 1"/>
              <a:gd name="f287" fmla="*/ 362 f243 1"/>
              <a:gd name="f288" fmla="*/ 270 f242 1"/>
              <a:gd name="f289" fmla="*/ 249 f242 1"/>
              <a:gd name="f290" fmla="*/ 190 f243 1"/>
              <a:gd name="f291" fmla="*/ 313 f242 1"/>
              <a:gd name="f292" fmla="*/ 347 f243 1"/>
              <a:gd name="f293" fmla="*/ 81 f243 1"/>
              <a:gd name="f294" fmla="*/ 261 f242 1"/>
              <a:gd name="f295" fmla="*/ 51 f243 1"/>
              <a:gd name="f296" fmla="*/ 231 f242 1"/>
              <a:gd name="f297" fmla="*/ 452 f243 1"/>
              <a:gd name="f298" fmla="*/ 252 f242 1"/>
              <a:gd name="f299" fmla="*/ 492 f243 1"/>
              <a:gd name="f300" fmla="*/ 245 f242 1"/>
              <a:gd name="f301" fmla="+- f244 0 f1"/>
              <a:gd name="f302" fmla="*/ f247 1 532"/>
              <a:gd name="f303" fmla="*/ f248 1 387"/>
              <a:gd name="f304" fmla="*/ f249 1 532"/>
              <a:gd name="f305" fmla="*/ f250 1 387"/>
              <a:gd name="f306" fmla="*/ f251 1 532"/>
              <a:gd name="f307" fmla="*/ f252 1 387"/>
              <a:gd name="f308" fmla="*/ f253 1 532"/>
              <a:gd name="f309" fmla="*/ f254 1 387"/>
              <a:gd name="f310" fmla="*/ f255 1 532"/>
              <a:gd name="f311" fmla="*/ f256 1 387"/>
              <a:gd name="f312" fmla="*/ f257 1 532"/>
              <a:gd name="f313" fmla="*/ f258 1 387"/>
              <a:gd name="f314" fmla="*/ f259 1 532"/>
              <a:gd name="f315" fmla="*/ f260 1 387"/>
              <a:gd name="f316" fmla="*/ f261 1 532"/>
              <a:gd name="f317" fmla="*/ f262 1 387"/>
              <a:gd name="f318" fmla="*/ f263 1 532"/>
              <a:gd name="f319" fmla="*/ f264 1 387"/>
              <a:gd name="f320" fmla="*/ f265 1 532"/>
              <a:gd name="f321" fmla="*/ f266 1 532"/>
              <a:gd name="f322" fmla="*/ f267 1 387"/>
              <a:gd name="f323" fmla="*/ f268 1 387"/>
              <a:gd name="f324" fmla="*/ f269 1 532"/>
              <a:gd name="f325" fmla="*/ f270 1 387"/>
              <a:gd name="f326" fmla="*/ f271 1 532"/>
              <a:gd name="f327" fmla="*/ f272 1 387"/>
              <a:gd name="f328" fmla="*/ f273 1 532"/>
              <a:gd name="f329" fmla="*/ f274 1 387"/>
              <a:gd name="f330" fmla="*/ f275 1 532"/>
              <a:gd name="f331" fmla="*/ f276 1 387"/>
              <a:gd name="f332" fmla="*/ f277 1 532"/>
              <a:gd name="f333" fmla="*/ f278 1 387"/>
              <a:gd name="f334" fmla="*/ f279 1 532"/>
              <a:gd name="f335" fmla="*/ f280 1 387"/>
              <a:gd name="f336" fmla="*/ f281 1 532"/>
              <a:gd name="f337" fmla="*/ f282 1 387"/>
              <a:gd name="f338" fmla="*/ f283 1 532"/>
              <a:gd name="f339" fmla="*/ f284 1 387"/>
              <a:gd name="f340" fmla="*/ f285 1 532"/>
              <a:gd name="f341" fmla="*/ f286 1 387"/>
              <a:gd name="f342" fmla="*/ f287 1 532"/>
              <a:gd name="f343" fmla="*/ f288 1 387"/>
              <a:gd name="f344" fmla="*/ f289 1 387"/>
              <a:gd name="f345" fmla="*/ f290 1 532"/>
              <a:gd name="f346" fmla="*/ f291 1 387"/>
              <a:gd name="f347" fmla="*/ f292 1 532"/>
              <a:gd name="f348" fmla="*/ f293 1 532"/>
              <a:gd name="f349" fmla="*/ f294 1 387"/>
              <a:gd name="f350" fmla="*/ f295 1 532"/>
              <a:gd name="f351" fmla="*/ f296 1 387"/>
              <a:gd name="f352" fmla="*/ f297 1 532"/>
              <a:gd name="f353" fmla="*/ f298 1 387"/>
              <a:gd name="f354" fmla="*/ f299 1 532"/>
              <a:gd name="f355" fmla="*/ f300 1 387"/>
              <a:gd name="f356" fmla="*/ 0 1 f245"/>
              <a:gd name="f357" fmla="*/ f239 1 f245"/>
              <a:gd name="f358" fmla="*/ 0 1 f246"/>
              <a:gd name="f359" fmla="*/ f240 1 f246"/>
              <a:gd name="f360" fmla="*/ f302 1 f245"/>
              <a:gd name="f361" fmla="*/ f303 1 f246"/>
              <a:gd name="f362" fmla="*/ f304 1 f245"/>
              <a:gd name="f363" fmla="*/ f305 1 f246"/>
              <a:gd name="f364" fmla="*/ f306 1 f245"/>
              <a:gd name="f365" fmla="*/ f307 1 f246"/>
              <a:gd name="f366" fmla="*/ f308 1 f245"/>
              <a:gd name="f367" fmla="*/ f309 1 f246"/>
              <a:gd name="f368" fmla="*/ f310 1 f245"/>
              <a:gd name="f369" fmla="*/ f311 1 f246"/>
              <a:gd name="f370" fmla="*/ f312 1 f245"/>
              <a:gd name="f371" fmla="*/ f313 1 f246"/>
              <a:gd name="f372" fmla="*/ f314 1 f245"/>
              <a:gd name="f373" fmla="*/ f315 1 f246"/>
              <a:gd name="f374" fmla="*/ f316 1 f245"/>
              <a:gd name="f375" fmla="*/ f317 1 f246"/>
              <a:gd name="f376" fmla="*/ f318 1 f245"/>
              <a:gd name="f377" fmla="*/ f319 1 f246"/>
              <a:gd name="f378" fmla="*/ f320 1 f245"/>
              <a:gd name="f379" fmla="*/ f321 1 f245"/>
              <a:gd name="f380" fmla="*/ f322 1 f246"/>
              <a:gd name="f381" fmla="*/ f323 1 f246"/>
              <a:gd name="f382" fmla="*/ f324 1 f245"/>
              <a:gd name="f383" fmla="*/ f325 1 f246"/>
              <a:gd name="f384" fmla="*/ f326 1 f245"/>
              <a:gd name="f385" fmla="*/ f327 1 f246"/>
              <a:gd name="f386" fmla="*/ f328 1 f245"/>
              <a:gd name="f387" fmla="*/ f329 1 f246"/>
              <a:gd name="f388" fmla="*/ f330 1 f245"/>
              <a:gd name="f389" fmla="*/ f331 1 f246"/>
              <a:gd name="f390" fmla="*/ f332 1 f245"/>
              <a:gd name="f391" fmla="*/ f333 1 f246"/>
              <a:gd name="f392" fmla="*/ f334 1 f245"/>
              <a:gd name="f393" fmla="*/ f335 1 f246"/>
              <a:gd name="f394" fmla="*/ f336 1 f245"/>
              <a:gd name="f395" fmla="*/ f337 1 f246"/>
              <a:gd name="f396" fmla="*/ f338 1 f245"/>
              <a:gd name="f397" fmla="*/ f339 1 f246"/>
              <a:gd name="f398" fmla="*/ f340 1 f245"/>
              <a:gd name="f399" fmla="*/ f341 1 f246"/>
              <a:gd name="f400" fmla="*/ f342 1 f245"/>
              <a:gd name="f401" fmla="*/ f343 1 f246"/>
              <a:gd name="f402" fmla="*/ f344 1 f246"/>
              <a:gd name="f403" fmla="*/ f345 1 f245"/>
              <a:gd name="f404" fmla="*/ f346 1 f246"/>
              <a:gd name="f405" fmla="*/ f347 1 f245"/>
              <a:gd name="f406" fmla="*/ f348 1 f245"/>
              <a:gd name="f407" fmla="*/ f349 1 f246"/>
              <a:gd name="f408" fmla="*/ f350 1 f245"/>
              <a:gd name="f409" fmla="*/ f351 1 f246"/>
              <a:gd name="f410" fmla="*/ f352 1 f245"/>
              <a:gd name="f411" fmla="*/ f353 1 f246"/>
              <a:gd name="f412" fmla="*/ f354 1 f245"/>
              <a:gd name="f413" fmla="*/ f355 1 f246"/>
              <a:gd name="f414" fmla="*/ f356 f236 1"/>
              <a:gd name="f415" fmla="*/ f357 f236 1"/>
              <a:gd name="f416" fmla="*/ f359 f237 1"/>
              <a:gd name="f417" fmla="*/ f358 f237 1"/>
              <a:gd name="f418" fmla="*/ f360 f236 1"/>
              <a:gd name="f419" fmla="*/ f361 f237 1"/>
              <a:gd name="f420" fmla="*/ f362 f236 1"/>
              <a:gd name="f421" fmla="*/ f363 f237 1"/>
              <a:gd name="f422" fmla="*/ f364 f236 1"/>
              <a:gd name="f423" fmla="*/ f365 f237 1"/>
              <a:gd name="f424" fmla="*/ f366 f236 1"/>
              <a:gd name="f425" fmla="*/ f367 f237 1"/>
              <a:gd name="f426" fmla="*/ f368 f236 1"/>
              <a:gd name="f427" fmla="*/ f369 f237 1"/>
              <a:gd name="f428" fmla="*/ f370 f236 1"/>
              <a:gd name="f429" fmla="*/ f371 f237 1"/>
              <a:gd name="f430" fmla="*/ f372 f236 1"/>
              <a:gd name="f431" fmla="*/ f373 f237 1"/>
              <a:gd name="f432" fmla="*/ f374 f236 1"/>
              <a:gd name="f433" fmla="*/ f375 f237 1"/>
              <a:gd name="f434" fmla="*/ f376 f236 1"/>
              <a:gd name="f435" fmla="*/ f377 f237 1"/>
              <a:gd name="f436" fmla="*/ f378 f236 1"/>
              <a:gd name="f437" fmla="*/ f379 f236 1"/>
              <a:gd name="f438" fmla="*/ f380 f237 1"/>
              <a:gd name="f439" fmla="*/ f381 f237 1"/>
              <a:gd name="f440" fmla="*/ f382 f236 1"/>
              <a:gd name="f441" fmla="*/ f383 f237 1"/>
              <a:gd name="f442" fmla="*/ f384 f236 1"/>
              <a:gd name="f443" fmla="*/ f385 f237 1"/>
              <a:gd name="f444" fmla="*/ f386 f236 1"/>
              <a:gd name="f445" fmla="*/ f387 f237 1"/>
              <a:gd name="f446" fmla="*/ f388 f236 1"/>
              <a:gd name="f447" fmla="*/ f389 f237 1"/>
              <a:gd name="f448" fmla="*/ f390 f236 1"/>
              <a:gd name="f449" fmla="*/ f391 f237 1"/>
              <a:gd name="f450" fmla="*/ f392 f236 1"/>
              <a:gd name="f451" fmla="*/ f393 f237 1"/>
              <a:gd name="f452" fmla="*/ f394 f236 1"/>
              <a:gd name="f453" fmla="*/ f395 f237 1"/>
              <a:gd name="f454" fmla="*/ f396 f236 1"/>
              <a:gd name="f455" fmla="*/ f397 f237 1"/>
              <a:gd name="f456" fmla="*/ f398 f236 1"/>
              <a:gd name="f457" fmla="*/ f399 f237 1"/>
              <a:gd name="f458" fmla="*/ f400 f236 1"/>
              <a:gd name="f459" fmla="*/ f401 f237 1"/>
              <a:gd name="f460" fmla="*/ f402 f237 1"/>
              <a:gd name="f461" fmla="*/ f403 f236 1"/>
              <a:gd name="f462" fmla="*/ f404 f237 1"/>
              <a:gd name="f463" fmla="*/ f405 f236 1"/>
              <a:gd name="f464" fmla="*/ f406 f236 1"/>
              <a:gd name="f465" fmla="*/ f407 f237 1"/>
              <a:gd name="f466" fmla="*/ f408 f236 1"/>
              <a:gd name="f467" fmla="*/ f409 f237 1"/>
              <a:gd name="f468" fmla="*/ f410 f236 1"/>
              <a:gd name="f469" fmla="*/ f411 f237 1"/>
              <a:gd name="f470" fmla="*/ f412 f236 1"/>
              <a:gd name="f471" fmla="*/ f413 f237 1"/>
            </a:gdLst>
            <a:ahLst/>
            <a:cxnLst>
              <a:cxn ang="3cd4">
                <a:pos x="hc" y="t"/>
              </a:cxn>
              <a:cxn ang="0">
                <a:pos x="r" y="vc"/>
              </a:cxn>
              <a:cxn ang="cd4">
                <a:pos x="hc" y="b"/>
              </a:cxn>
              <a:cxn ang="cd2">
                <a:pos x="l" y="vc"/>
              </a:cxn>
              <a:cxn ang="f301">
                <a:pos x="f418" y="f419"/>
              </a:cxn>
              <a:cxn ang="f301">
                <a:pos x="f420" y="f421"/>
              </a:cxn>
              <a:cxn ang="f301">
                <a:pos x="f422" y="f423"/>
              </a:cxn>
              <a:cxn ang="f301">
                <a:pos x="f424" y="f425"/>
              </a:cxn>
              <a:cxn ang="f301">
                <a:pos x="f426" y="f427"/>
              </a:cxn>
              <a:cxn ang="f301">
                <a:pos x="f428" y="f429"/>
              </a:cxn>
              <a:cxn ang="f301">
                <a:pos x="f430" y="f431"/>
              </a:cxn>
              <a:cxn ang="f301">
                <a:pos x="f432" y="f433"/>
              </a:cxn>
              <a:cxn ang="f301">
                <a:pos x="f434" y="f435"/>
              </a:cxn>
              <a:cxn ang="f301">
                <a:pos x="f436" y="f421"/>
              </a:cxn>
              <a:cxn ang="f301">
                <a:pos x="f437" y="f438"/>
              </a:cxn>
              <a:cxn ang="f301">
                <a:pos x="f428" y="f439"/>
              </a:cxn>
              <a:cxn ang="f301">
                <a:pos x="f440" y="f441"/>
              </a:cxn>
              <a:cxn ang="f301">
                <a:pos x="f442" y="f443"/>
              </a:cxn>
              <a:cxn ang="f301">
                <a:pos x="f444" y="f445"/>
              </a:cxn>
              <a:cxn ang="f301">
                <a:pos x="f446" y="f447"/>
              </a:cxn>
              <a:cxn ang="f301">
                <a:pos x="f448" y="f449"/>
              </a:cxn>
              <a:cxn ang="f301">
                <a:pos x="f450" y="f451"/>
              </a:cxn>
              <a:cxn ang="f301">
                <a:pos x="f452" y="f438"/>
              </a:cxn>
              <a:cxn ang="f301">
                <a:pos x="f452" y="f453"/>
              </a:cxn>
              <a:cxn ang="f301">
                <a:pos x="f454" y="f455"/>
              </a:cxn>
              <a:cxn ang="f301">
                <a:pos x="f456" y="f457"/>
              </a:cxn>
              <a:cxn ang="f301">
                <a:pos x="f458" y="f459"/>
              </a:cxn>
              <a:cxn ang="f301">
                <a:pos x="f437" y="f460"/>
              </a:cxn>
              <a:cxn ang="f301">
                <a:pos x="f461" y="f462"/>
              </a:cxn>
              <a:cxn ang="f301">
                <a:pos x="f463" y="f419"/>
              </a:cxn>
              <a:cxn ang="f301">
                <a:pos x="f461" y="f462"/>
              </a:cxn>
              <a:cxn ang="f301">
                <a:pos x="f464" y="f465"/>
              </a:cxn>
              <a:cxn ang="f301">
                <a:pos x="f466" y="f467"/>
              </a:cxn>
              <a:cxn ang="f301">
                <a:pos x="f468" y="f469"/>
              </a:cxn>
              <a:cxn ang="f301">
                <a:pos x="f470" y="f471"/>
              </a:cxn>
              <a:cxn ang="f301">
                <a:pos x="f468" y="f469"/>
              </a:cxn>
            </a:cxnLst>
            <a:rect l="f414" t="f417" r="f415" b="f416"/>
            <a:pathLst>
              <a:path w="532" h="387">
                <a:moveTo>
                  <a:pt x="f8" y="f9"/>
                </a:moveTo>
                <a:cubicBezTo>
                  <a:pt x="f10" y="f11"/>
                  <a:pt x="f12" y="f13"/>
                  <a:pt x="f14" y="f15"/>
                </a:cubicBezTo>
                <a:cubicBezTo>
                  <a:pt x="f16" y="f17"/>
                  <a:pt x="f18" y="f19"/>
                  <a:pt x="f5" y="f20"/>
                </a:cubicBezTo>
                <a:cubicBezTo>
                  <a:pt x="f21" y="f22"/>
                  <a:pt x="f18" y="f23"/>
                  <a:pt x="f24" y="f25"/>
                </a:cubicBezTo>
                <a:cubicBezTo>
                  <a:pt x="f26" y="f27"/>
                  <a:pt x="f28" y="f29"/>
                  <a:pt x="f30" y="f31"/>
                </a:cubicBezTo>
                <a:cubicBezTo>
                  <a:pt x="f32" y="f33"/>
                  <a:pt x="f8" y="f34"/>
                  <a:pt x="f35" y="f36"/>
                </a:cubicBezTo>
                <a:cubicBezTo>
                  <a:pt x="f37" y="f38"/>
                  <a:pt x="f39" y="f40"/>
                  <a:pt x="f41" y="f5"/>
                </a:cubicBezTo>
                <a:cubicBezTo>
                  <a:pt x="f42" y="f5"/>
                  <a:pt x="f25" y="f40"/>
                  <a:pt x="f43" y="f44"/>
                </a:cubicBezTo>
                <a:cubicBezTo>
                  <a:pt x="f45" y="f46"/>
                  <a:pt x="f47" y="f48"/>
                  <a:pt x="f49" y="f48"/>
                </a:cubicBezTo>
                <a:cubicBezTo>
                  <a:pt x="f50" y="f51"/>
                  <a:pt x="f52" y="f46"/>
                  <a:pt x="f53" y="f38"/>
                </a:cubicBezTo>
                <a:cubicBezTo>
                  <a:pt x="f54" y="f40"/>
                  <a:pt x="f55" y="f5"/>
                  <a:pt x="f56" y="f5"/>
                </a:cubicBezTo>
                <a:cubicBezTo>
                  <a:pt x="f57" y="f58"/>
                  <a:pt x="f59" y="f38"/>
                  <a:pt x="f60" y="f61"/>
                </a:cubicBezTo>
                <a:cubicBezTo>
                  <a:pt x="f62" y="f63"/>
                  <a:pt x="f64" y="f18"/>
                  <a:pt x="f65" y="f66"/>
                </a:cubicBezTo>
                <a:cubicBezTo>
                  <a:pt x="f67" y="f68"/>
                  <a:pt x="f69" y="f70"/>
                  <a:pt x="f6" y="f71"/>
                </a:cubicBezTo>
                <a:cubicBezTo>
                  <a:pt x="f72" y="f73"/>
                  <a:pt x="f74" y="f75"/>
                  <a:pt x="f76" y="f77"/>
                </a:cubicBezTo>
                <a:cubicBezTo>
                  <a:pt x="f78" y="f13"/>
                  <a:pt x="f79" y="f80"/>
                  <a:pt x="f81" y="f82"/>
                </a:cubicBezTo>
                <a:cubicBezTo>
                  <a:pt x="f83" y="f82"/>
                  <a:pt x="f84" y="f85"/>
                  <a:pt x="f84" y="f85"/>
                </a:cubicBezTo>
                <a:cubicBezTo>
                  <a:pt x="f84" y="f86"/>
                  <a:pt x="f84" y="f87"/>
                  <a:pt x="f84" y="f7"/>
                </a:cubicBezTo>
                <a:cubicBezTo>
                  <a:pt x="f88" y="f7"/>
                  <a:pt x="f89" y="f7"/>
                  <a:pt x="f90" y="f7"/>
                </a:cubicBezTo>
                <a:cubicBezTo>
                  <a:pt x="f90" y="f91"/>
                  <a:pt x="f90" y="f92"/>
                  <a:pt x="f90" y="f25"/>
                </a:cubicBezTo>
                <a:cubicBezTo>
                  <a:pt x="f93" y="f9"/>
                  <a:pt x="f8" y="f9"/>
                  <a:pt x="f8" y="f9"/>
                </a:cubicBezTo>
                <a:close/>
                <a:moveTo>
                  <a:pt x="f94" y="f95"/>
                </a:moveTo>
                <a:cubicBezTo>
                  <a:pt x="f96" y="f97"/>
                  <a:pt x="f96" y="f97"/>
                  <a:pt x="f98" y="f99"/>
                </a:cubicBezTo>
                <a:cubicBezTo>
                  <a:pt x="f100" y="f101"/>
                  <a:pt x="f60" y="f102"/>
                  <a:pt x="f60" y="f103"/>
                </a:cubicBezTo>
                <a:cubicBezTo>
                  <a:pt x="f104" y="f105"/>
                  <a:pt x="f106" y="f107"/>
                  <a:pt x="f108" y="f109"/>
                </a:cubicBezTo>
                <a:cubicBezTo>
                  <a:pt x="f110" y="f23"/>
                  <a:pt x="f111" y="f112"/>
                  <a:pt x="f113" y="f45"/>
                </a:cubicBezTo>
                <a:cubicBezTo>
                  <a:pt x="f67" y="f114"/>
                  <a:pt x="f115" y="f116"/>
                  <a:pt x="f60" y="f117"/>
                </a:cubicBezTo>
                <a:cubicBezTo>
                  <a:pt x="f118" y="f119"/>
                  <a:pt x="f120" y="f121"/>
                  <a:pt x="f122" y="f123"/>
                </a:cubicBezTo>
                <a:cubicBezTo>
                  <a:pt x="f124" y="f28"/>
                  <a:pt x="f125" y="f126"/>
                  <a:pt x="f127" y="f126"/>
                </a:cubicBezTo>
                <a:cubicBezTo>
                  <a:pt x="f128" y="f129"/>
                  <a:pt x="f130" y="f126"/>
                  <a:pt x="f131" y="f126"/>
                </a:cubicBezTo>
                <a:cubicBezTo>
                  <a:pt x="f132" y="f126"/>
                  <a:pt x="f133" y="f134"/>
                  <a:pt x="f135" y="f136"/>
                </a:cubicBezTo>
                <a:cubicBezTo>
                  <a:pt x="f137" y="f138"/>
                  <a:pt x="f90" y="f139"/>
                  <a:pt x="f140" y="f14"/>
                </a:cubicBezTo>
                <a:cubicBezTo>
                  <a:pt x="f141" y="f142"/>
                  <a:pt x="f139" y="f135"/>
                  <a:pt x="f143" y="f85"/>
                </a:cubicBezTo>
                <a:cubicBezTo>
                  <a:pt x="f144" y="f145"/>
                  <a:pt x="f146" y="f147"/>
                  <a:pt x="f126" y="f148"/>
                </a:cubicBezTo>
                <a:cubicBezTo>
                  <a:pt x="f12" y="f23"/>
                  <a:pt x="f149" y="f89"/>
                  <a:pt x="f150" y="f151"/>
                </a:cubicBezTo>
                <a:cubicBezTo>
                  <a:pt x="f152" y="f153"/>
                  <a:pt x="f140" y="f2"/>
                  <a:pt x="f154" y="f155"/>
                </a:cubicBezTo>
                <a:cubicBezTo>
                  <a:pt x="f156" y="f27"/>
                  <a:pt x="f157" y="f158"/>
                  <a:pt x="f159" y="f159"/>
                </a:cubicBezTo>
                <a:cubicBezTo>
                  <a:pt x="f160" y="f137"/>
                  <a:pt x="f161" y="f162"/>
                  <a:pt x="f95" y="f95"/>
                </a:cubicBezTo>
                <a:cubicBezTo>
                  <a:pt x="f163" y="f131"/>
                  <a:pt x="f95" y="f164"/>
                  <a:pt x="f95" y="f165"/>
                </a:cubicBezTo>
                <a:cubicBezTo>
                  <a:pt x="f95" y="f166"/>
                  <a:pt x="f95" y="f167"/>
                  <a:pt x="f95" y="f168"/>
                </a:cubicBezTo>
                <a:cubicBezTo>
                  <a:pt x="f135" y="f168"/>
                  <a:pt x="f99" y="f168"/>
                  <a:pt x="f2" y="f169"/>
                </a:cubicBezTo>
                <a:cubicBezTo>
                  <a:pt x="f170" y="f171"/>
                  <a:pt x="f172" y="f173"/>
                  <a:pt x="f174" y="f175"/>
                </a:cubicBezTo>
                <a:cubicBezTo>
                  <a:pt x="f176" y="f177"/>
                  <a:pt x="f178" y="f179"/>
                  <a:pt x="f180" y="f179"/>
                </a:cubicBezTo>
                <a:cubicBezTo>
                  <a:pt x="f181" y="f182"/>
                  <a:pt x="f183" y="f182"/>
                  <a:pt x="f184" y="f182"/>
                </a:cubicBezTo>
                <a:cubicBezTo>
                  <a:pt x="f185" y="f182"/>
                  <a:pt x="f186" y="f182"/>
                  <a:pt x="f187" y="f182"/>
                </a:cubicBezTo>
                <a:cubicBezTo>
                  <a:pt x="f188" y="f175"/>
                  <a:pt x="f189" y="f190"/>
                  <a:pt x="f191" y="f192"/>
                </a:cubicBezTo>
                <a:cubicBezTo>
                  <a:pt x="f193" y="f194"/>
                  <a:pt x="f193" y="f194"/>
                  <a:pt x="f195" y="f168"/>
                </a:cubicBezTo>
                <a:cubicBezTo>
                  <a:pt x="f120" y="f168"/>
                  <a:pt x="f120" y="f168"/>
                  <a:pt x="f94" y="f80"/>
                </a:cubicBezTo>
                <a:cubicBezTo>
                  <a:pt x="f94" y="f196"/>
                  <a:pt x="f94" y="f197"/>
                  <a:pt x="f94" y="f95"/>
                </a:cubicBezTo>
                <a:close/>
                <a:moveTo>
                  <a:pt x="f198" y="f199"/>
                </a:moveTo>
                <a:cubicBezTo>
                  <a:pt x="f178" y="f200"/>
                  <a:pt x="f201" y="f15"/>
                  <a:pt x="f202" y="f15"/>
                </a:cubicBezTo>
                <a:cubicBezTo>
                  <a:pt x="f181" y="f203"/>
                  <a:pt x="f19" y="f203"/>
                  <a:pt x="f125" y="f15"/>
                </a:cubicBezTo>
                <a:cubicBezTo>
                  <a:pt x="f204" y="f15"/>
                  <a:pt x="f124" y="f200"/>
                  <a:pt x="f186" y="f199"/>
                </a:cubicBezTo>
                <a:cubicBezTo>
                  <a:pt x="f205" y="f199"/>
                  <a:pt x="f167" y="f199"/>
                  <a:pt x="f198" y="f199"/>
                </a:cubicBezTo>
                <a:close/>
                <a:moveTo>
                  <a:pt x="f48" y="f206"/>
                </a:moveTo>
                <a:cubicBezTo>
                  <a:pt x="f207" y="f80"/>
                  <a:pt x="f208" y="f209"/>
                  <a:pt x="f210" y="f211"/>
                </a:cubicBezTo>
                <a:cubicBezTo>
                  <a:pt x="f212" y="f213"/>
                  <a:pt x="f138" y="f214"/>
                  <a:pt x="f215" y="f80"/>
                </a:cubicBezTo>
                <a:cubicBezTo>
                  <a:pt x="f216" y="f206"/>
                  <a:pt x="f217" y="f130"/>
                  <a:pt x="f218" y="f219"/>
                </a:cubicBezTo>
                <a:cubicBezTo>
                  <a:pt x="f16" y="f165"/>
                  <a:pt x="f220" y="f221"/>
                  <a:pt x="f48" y="f206"/>
                </a:cubicBezTo>
                <a:close/>
                <a:moveTo>
                  <a:pt x="f222" y="f194"/>
                </a:moveTo>
                <a:cubicBezTo>
                  <a:pt x="f223" y="f224"/>
                  <a:pt x="f225" y="f22"/>
                  <a:pt x="f76" y="f171"/>
                </a:cubicBezTo>
                <a:cubicBezTo>
                  <a:pt x="f111" y="f213"/>
                  <a:pt x="f226" y="f169"/>
                  <a:pt x="f227" y="f167"/>
                </a:cubicBezTo>
                <a:cubicBezTo>
                  <a:pt x="f228" y="f229"/>
                  <a:pt x="f230" y="f221"/>
                  <a:pt x="f231" y="f232"/>
                </a:cubicBezTo>
                <a:cubicBezTo>
                  <a:pt x="f233" y="f166"/>
                  <a:pt x="f234" y="f167"/>
                  <a:pt x="f222" y="f194"/>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7">
            <a:extLst>
              <a:ext uri="{FF2B5EF4-FFF2-40B4-BE49-F238E27FC236}">
                <a16:creationId xmlns:a16="http://schemas.microsoft.com/office/drawing/2014/main" id="{0D650FED-071F-A560-E2D4-57C10B7FDF96}"/>
              </a:ext>
            </a:extLst>
          </p:cNvPr>
          <p:cNvSpPr/>
          <p:nvPr/>
        </p:nvSpPr>
        <p:spPr>
          <a:xfrm>
            <a:off x="474665" y="3384551"/>
            <a:ext cx="1760540" cy="1028700"/>
          </a:xfrm>
          <a:custGeom>
            <a:avLst/>
            <a:gdLst>
              <a:gd name="f0" fmla="val 10800000"/>
              <a:gd name="f1" fmla="val 5400000"/>
              <a:gd name="f2" fmla="val 180"/>
              <a:gd name="f3" fmla="val w"/>
              <a:gd name="f4" fmla="val h"/>
              <a:gd name="f5" fmla="val 0"/>
              <a:gd name="f6" fmla="val 553"/>
              <a:gd name="f7" fmla="val 323"/>
              <a:gd name="f8" fmla="val 183"/>
              <a:gd name="f9" fmla="val 63"/>
              <a:gd name="f10" fmla="val 205"/>
              <a:gd name="f11" fmla="val 20"/>
              <a:gd name="f12" fmla="val 244"/>
              <a:gd name="f13" fmla="val 11"/>
              <a:gd name="f14" fmla="val 287"/>
              <a:gd name="f15" fmla="val 14"/>
              <a:gd name="f16" fmla="val 319"/>
              <a:gd name="f17" fmla="val 16"/>
              <a:gd name="f18" fmla="val 351"/>
              <a:gd name="f19" fmla="val 21"/>
              <a:gd name="f20" fmla="val 383"/>
              <a:gd name="f21" fmla="val 22"/>
              <a:gd name="f22" fmla="val 401"/>
              <a:gd name="f23" fmla="val 419"/>
              <a:gd name="f24" fmla="val 17"/>
              <a:gd name="f25" fmla="val 437"/>
              <a:gd name="f26" fmla="val 459"/>
              <a:gd name="f27" fmla="val 10"/>
              <a:gd name="f28" fmla="val 481"/>
              <a:gd name="f29" fmla="val 5"/>
              <a:gd name="f30" fmla="val 502"/>
              <a:gd name="f31" fmla="val 1"/>
              <a:gd name="f32" fmla="val 508"/>
              <a:gd name="f33" fmla="val 515"/>
              <a:gd name="f34" fmla="val 519"/>
              <a:gd name="f35" fmla="val 4"/>
              <a:gd name="f36" fmla="val 530"/>
              <a:gd name="f37" fmla="val 12"/>
              <a:gd name="f38" fmla="val 539"/>
              <a:gd name="f39" fmla="val 548"/>
              <a:gd name="f40" fmla="val 30"/>
              <a:gd name="f41" fmla="val 35"/>
              <a:gd name="f42" fmla="val 40"/>
              <a:gd name="f43" fmla="val 550"/>
              <a:gd name="f44" fmla="val 46"/>
              <a:gd name="f45" fmla="val 542"/>
              <a:gd name="f46" fmla="val 59"/>
              <a:gd name="f47" fmla="val 534"/>
              <a:gd name="f48" fmla="val 73"/>
              <a:gd name="f49" fmla="val 526"/>
              <a:gd name="f50" fmla="val 87"/>
              <a:gd name="f51" fmla="val 522"/>
              <a:gd name="f52" fmla="val 92"/>
              <a:gd name="f53" fmla="val 97"/>
              <a:gd name="f54" fmla="val 524"/>
              <a:gd name="f55" fmla="val 103"/>
              <a:gd name="f56" fmla="val 138"/>
              <a:gd name="f57" fmla="val 174"/>
              <a:gd name="f58" fmla="val 531"/>
              <a:gd name="f59" fmla="val 210"/>
              <a:gd name="f60" fmla="val 504"/>
              <a:gd name="f61" fmla="val 295"/>
              <a:gd name="f62" fmla="val 405"/>
              <a:gd name="f63" fmla="val 321"/>
              <a:gd name="f64" fmla="val 339"/>
              <a:gd name="f65" fmla="val 260"/>
              <a:gd name="f66" fmla="val 335"/>
              <a:gd name="f67" fmla="val 257"/>
              <a:gd name="f68" fmla="val 333"/>
              <a:gd name="f69" fmla="val 254"/>
              <a:gd name="f70" fmla="val 330"/>
              <a:gd name="f71" fmla="val 250"/>
              <a:gd name="f72" fmla="val 291"/>
              <a:gd name="f73" fmla="val 274"/>
              <a:gd name="f74" fmla="val 298"/>
              <a:gd name="f75" fmla="val 216"/>
              <a:gd name="f76" fmla="val 322"/>
              <a:gd name="f77" fmla="val 212"/>
              <a:gd name="f78" fmla="val 313"/>
              <a:gd name="f79" fmla="val 208"/>
              <a:gd name="f80" fmla="val 305"/>
              <a:gd name="f81" fmla="val 204"/>
              <a:gd name="f82" fmla="val 296"/>
              <a:gd name="f83" fmla="val 201"/>
              <a:gd name="f84" fmla="val 290"/>
              <a:gd name="f85" fmla="val 206"/>
              <a:gd name="f86" fmla="val 289"/>
              <a:gd name="f87" fmla="val 209"/>
              <a:gd name="f88" fmla="val 264"/>
              <a:gd name="f89" fmla="val 279"/>
              <a:gd name="f90" fmla="val 242"/>
              <a:gd name="f91" fmla="val 314"/>
              <a:gd name="f92" fmla="val 219"/>
              <a:gd name="f93" fmla="val 214"/>
              <a:gd name="f94" fmla="val 328"/>
              <a:gd name="f95" fmla="val 336"/>
              <a:gd name="f96" fmla="val 342"/>
              <a:gd name="f97" fmla="val 348"/>
              <a:gd name="f98" fmla="val 220"/>
              <a:gd name="f99" fmla="val 355"/>
              <a:gd name="f100" fmla="val 228"/>
              <a:gd name="f101" fmla="val 385"/>
              <a:gd name="f102" fmla="val 261"/>
              <a:gd name="f103" fmla="val 429"/>
              <a:gd name="f104" fmla="val 269"/>
              <a:gd name="f105" fmla="val 463"/>
              <a:gd name="f106" fmla="val 246"/>
              <a:gd name="f107" fmla="val 495"/>
              <a:gd name="f108" fmla="val 225"/>
              <a:gd name="f109" fmla="val 505"/>
              <a:gd name="f110" fmla="val 192"/>
              <a:gd name="f111" fmla="val 155"/>
              <a:gd name="f112" fmla="val 500"/>
              <a:gd name="f113" fmla="val 129"/>
              <a:gd name="f114" fmla="val 491"/>
              <a:gd name="f115" fmla="val 105"/>
              <a:gd name="f116" fmla="val 474"/>
              <a:gd name="f117" fmla="val 84"/>
              <a:gd name="f118" fmla="val 443"/>
              <a:gd name="f119" fmla="val 48"/>
              <a:gd name="f120" fmla="val 392"/>
              <a:gd name="f121" fmla="val 45"/>
              <a:gd name="f122" fmla="val 358"/>
              <a:gd name="f123" fmla="val 79"/>
              <a:gd name="f124" fmla="val 346"/>
              <a:gd name="f125" fmla="val 91"/>
              <a:gd name="f126" fmla="val 106"/>
              <a:gd name="f127" fmla="val 329"/>
              <a:gd name="f128" fmla="val 120"/>
              <a:gd name="f129" fmla="val 327"/>
              <a:gd name="f130" fmla="val 123"/>
              <a:gd name="f131" fmla="val 325"/>
              <a:gd name="f132" fmla="val 127"/>
              <a:gd name="f133" fmla="val 273"/>
              <a:gd name="f134" fmla="val 165"/>
              <a:gd name="f135" fmla="val 224"/>
              <a:gd name="f136" fmla="val 237"/>
              <a:gd name="f137" fmla="val 169"/>
              <a:gd name="f138" fmla="val 227"/>
              <a:gd name="f139" fmla="val 163"/>
              <a:gd name="f140" fmla="val 217"/>
              <a:gd name="f141" fmla="val 157"/>
              <a:gd name="f142" fmla="val 207"/>
              <a:gd name="f143" fmla="val 195"/>
              <a:gd name="f144" fmla="val 190"/>
              <a:gd name="f145" fmla="val 171"/>
              <a:gd name="f146" fmla="val 158"/>
              <a:gd name="f147" fmla="val 243"/>
              <a:gd name="f148" fmla="val 144"/>
              <a:gd name="f149" fmla="val 131"/>
              <a:gd name="f150" fmla="val 282"/>
              <a:gd name="f151" fmla="val 117"/>
              <a:gd name="f152" fmla="val 302"/>
              <a:gd name="f153" fmla="val 102"/>
              <a:gd name="f154" fmla="val 78"/>
              <a:gd name="f155" fmla="val 65"/>
              <a:gd name="f156" fmla="val 334"/>
              <a:gd name="f157" fmla="val 54"/>
              <a:gd name="f158" fmla="val 345"/>
              <a:gd name="f159" fmla="val 42"/>
              <a:gd name="f160" fmla="val 41"/>
              <a:gd name="f161" fmla="val 310"/>
              <a:gd name="f162" fmla="val 39"/>
              <a:gd name="f163" fmla="val 288"/>
              <a:gd name="f164" fmla="val 37"/>
              <a:gd name="f165" fmla="val 265"/>
              <a:gd name="f166" fmla="val 33"/>
              <a:gd name="f167" fmla="val 229"/>
              <a:gd name="f168" fmla="val 51"/>
              <a:gd name="f169" fmla="val 66"/>
              <a:gd name="f170" fmla="val 69"/>
              <a:gd name="f171" fmla="val 223"/>
              <a:gd name="f172" fmla="val 230"/>
              <a:gd name="f173" fmla="val 61"/>
              <a:gd name="f174" fmla="val 239"/>
              <a:gd name="f175" fmla="val 52"/>
              <a:gd name="f176" fmla="val 47"/>
              <a:gd name="f177" fmla="val 49"/>
              <a:gd name="f178" fmla="val 300"/>
              <a:gd name="f179" fmla="val 53"/>
              <a:gd name="f180" fmla="val 85"/>
              <a:gd name="f181" fmla="val 104"/>
              <a:gd name="f182" fmla="val 278"/>
              <a:gd name="f183" fmla="val 107"/>
              <a:gd name="f184" fmla="val 272"/>
              <a:gd name="f185" fmla="val 268"/>
              <a:gd name="f186" fmla="val 236"/>
              <a:gd name="f187" fmla="val 172"/>
              <a:gd name="f188" fmla="val 93"/>
              <a:gd name="f189" fmla="val 82"/>
              <a:gd name="f190" fmla="val 160"/>
              <a:gd name="f191" fmla="val 196"/>
              <a:gd name="f192" fmla="val 55"/>
              <a:gd name="f193" fmla="val 199"/>
              <a:gd name="f194" fmla="val 125"/>
              <a:gd name="f195" fmla="val 147"/>
              <a:gd name="f196" fmla="val 149"/>
              <a:gd name="f197" fmla="val 153"/>
              <a:gd name="f198" fmla="val 154"/>
              <a:gd name="f199" fmla="val 221"/>
              <a:gd name="f200" fmla="val 187"/>
              <a:gd name="f201" fmla="val 318"/>
              <a:gd name="f202" fmla="val 309"/>
              <a:gd name="f203" fmla="val 113"/>
              <a:gd name="f204" fmla="val 83"/>
              <a:gd name="f205" fmla="val 284"/>
              <a:gd name="f206" fmla="val 44"/>
              <a:gd name="f207" fmla="val 29"/>
              <a:gd name="f208" fmla="val 251"/>
              <a:gd name="f209" fmla="val 15"/>
              <a:gd name="f210" fmla="val 188"/>
              <a:gd name="f211" fmla="val 176"/>
              <a:gd name="f212" fmla="val 31"/>
              <a:gd name="f213" fmla="val 150"/>
              <a:gd name="f214" fmla="val 112"/>
              <a:gd name="f215" fmla="val 62"/>
              <a:gd name="f216" fmla="val 162"/>
              <a:gd name="f217" fmla="val 58"/>
              <a:gd name="f218" fmla="val 173"/>
              <a:gd name="f219" fmla="val 179"/>
              <a:gd name="f220" fmla="val 510"/>
              <a:gd name="f221" fmla="val 32"/>
              <a:gd name="f222" fmla="val 518"/>
              <a:gd name="f223" fmla="val 23"/>
              <a:gd name="f224" fmla="val 499"/>
              <a:gd name="f225" fmla="+- 0 0 -90"/>
              <a:gd name="f226" fmla="*/ f3 1 553"/>
              <a:gd name="f227" fmla="*/ f4 1 323"/>
              <a:gd name="f228" fmla="val f5"/>
              <a:gd name="f229" fmla="val f6"/>
              <a:gd name="f230" fmla="val f7"/>
              <a:gd name="f231" fmla="*/ f225 f0 1"/>
              <a:gd name="f232" fmla="+- f230 0 f228"/>
              <a:gd name="f233" fmla="+- f229 0 f228"/>
              <a:gd name="f234" fmla="*/ f231 1 f2"/>
              <a:gd name="f235" fmla="*/ f233 1 553"/>
              <a:gd name="f236" fmla="*/ f232 1 323"/>
              <a:gd name="f237" fmla="*/ 183 f233 1"/>
              <a:gd name="f238" fmla="*/ 63 f232 1"/>
              <a:gd name="f239" fmla="*/ 287 f233 1"/>
              <a:gd name="f240" fmla="*/ 14 f232 1"/>
              <a:gd name="f241" fmla="*/ 383 f233 1"/>
              <a:gd name="f242" fmla="*/ 22 f232 1"/>
              <a:gd name="f243" fmla="*/ 437 f233 1"/>
              <a:gd name="f244" fmla="*/ 502 f233 1"/>
              <a:gd name="f245" fmla="*/ 1 f232 1"/>
              <a:gd name="f246" fmla="*/ 519 f233 1"/>
              <a:gd name="f247" fmla="*/ 4 f232 1"/>
              <a:gd name="f248" fmla="*/ 548 f233 1"/>
              <a:gd name="f249" fmla="*/ 30 f232 1"/>
              <a:gd name="f250" fmla="*/ 550 f233 1"/>
              <a:gd name="f251" fmla="*/ 46 f232 1"/>
              <a:gd name="f252" fmla="*/ 526 f233 1"/>
              <a:gd name="f253" fmla="*/ 87 f232 1"/>
              <a:gd name="f254" fmla="*/ 524 f233 1"/>
              <a:gd name="f255" fmla="*/ 103 f232 1"/>
              <a:gd name="f256" fmla="*/ 531 f233 1"/>
              <a:gd name="f257" fmla="*/ 210 f232 1"/>
              <a:gd name="f258" fmla="*/ 339 f233 1"/>
              <a:gd name="f259" fmla="*/ 260 f232 1"/>
              <a:gd name="f260" fmla="*/ 330 f233 1"/>
              <a:gd name="f261" fmla="*/ 250 f232 1"/>
              <a:gd name="f262" fmla="*/ 216 f233 1"/>
              <a:gd name="f263" fmla="*/ 322 f232 1"/>
              <a:gd name="f264" fmla="*/ 204 f233 1"/>
              <a:gd name="f265" fmla="*/ 296 f232 1"/>
              <a:gd name="f266" fmla="*/ 209 f233 1"/>
              <a:gd name="f267" fmla="*/ 287 f232 1"/>
              <a:gd name="f268" fmla="*/ 314 f233 1"/>
              <a:gd name="f269" fmla="*/ 219 f232 1"/>
              <a:gd name="f270" fmla="*/ 336 f233 1"/>
              <a:gd name="f271" fmla="*/ 205 f232 1"/>
              <a:gd name="f272" fmla="*/ 355 f233 1"/>
              <a:gd name="f273" fmla="*/ 228 f232 1"/>
              <a:gd name="f274" fmla="*/ 463 f233 1"/>
              <a:gd name="f275" fmla="*/ 246 f232 1"/>
              <a:gd name="f276" fmla="*/ 155 f232 1"/>
              <a:gd name="f277" fmla="*/ 474 f233 1"/>
              <a:gd name="f278" fmla="*/ 84 f232 1"/>
              <a:gd name="f279" fmla="*/ 358 f233 1"/>
              <a:gd name="f280" fmla="*/ 79 f232 1"/>
              <a:gd name="f281" fmla="*/ 329 f233 1"/>
              <a:gd name="f282" fmla="*/ 120 f232 1"/>
              <a:gd name="f283" fmla="*/ 322 f233 1"/>
              <a:gd name="f284" fmla="*/ 129 f232 1"/>
              <a:gd name="f285" fmla="*/ 174 f233 1"/>
              <a:gd name="f286" fmla="*/ 237 f232 1"/>
              <a:gd name="f287" fmla="*/ 157 f233 1"/>
              <a:gd name="f288" fmla="*/ 207 f232 1"/>
              <a:gd name="f289" fmla="*/ 207 f233 1"/>
              <a:gd name="f290" fmla="*/ 171 f232 1"/>
              <a:gd name="f291" fmla="*/ 261 f233 1"/>
              <a:gd name="f292" fmla="*/ 131 f232 1"/>
              <a:gd name="f293" fmla="*/ 78 f232 1"/>
              <a:gd name="f294" fmla="*/ 345 f233 1"/>
              <a:gd name="f295" fmla="*/ 42 f232 1"/>
              <a:gd name="f296" fmla="*/ 310 f233 1"/>
              <a:gd name="f297" fmla="*/ 39 f232 1"/>
              <a:gd name="f298" fmla="*/ 244 f233 1"/>
              <a:gd name="f299" fmla="*/ 40 f232 1"/>
              <a:gd name="f300" fmla="*/ 208 f233 1"/>
              <a:gd name="f301" fmla="*/ 66 f232 1"/>
              <a:gd name="f302" fmla="*/ 230 f233 1"/>
              <a:gd name="f303" fmla="*/ 61 f232 1"/>
              <a:gd name="f304" fmla="*/ 265 f233 1"/>
              <a:gd name="f305" fmla="*/ 49 f232 1"/>
              <a:gd name="f306" fmla="*/ 321 f233 1"/>
              <a:gd name="f307" fmla="*/ 53 f232 1"/>
              <a:gd name="f308" fmla="*/ 279 f233 1"/>
              <a:gd name="f309" fmla="*/ 104 f232 1"/>
              <a:gd name="f310" fmla="*/ 268 f233 1"/>
              <a:gd name="f311" fmla="*/ 107 f232 1"/>
              <a:gd name="f312" fmla="*/ 172 f233 1"/>
              <a:gd name="f313" fmla="*/ 92 f232 1"/>
              <a:gd name="f314" fmla="*/ 163 f233 1"/>
              <a:gd name="f315" fmla="*/ 93 f232 1"/>
              <a:gd name="f316" fmla="*/ 40 f233 1"/>
              <a:gd name="f317" fmla="*/ 196 f232 1"/>
              <a:gd name="f318" fmla="*/ 82 f233 1"/>
              <a:gd name="f319" fmla="*/ 204 f232 1"/>
              <a:gd name="f320" fmla="*/ 147 f233 1"/>
              <a:gd name="f321" fmla="*/ 216 f232 1"/>
              <a:gd name="f322" fmla="*/ 154 f233 1"/>
              <a:gd name="f323" fmla="*/ 221 f232 1"/>
              <a:gd name="f324" fmla="*/ 323 f232 1"/>
              <a:gd name="f325" fmla="*/ 144 f233 1"/>
              <a:gd name="f326" fmla="*/ 309 f232 1"/>
              <a:gd name="f327" fmla="*/ 53 f233 1"/>
              <a:gd name="f328" fmla="*/ 288 f232 1"/>
              <a:gd name="f329" fmla="*/ 44 f233 1"/>
              <a:gd name="f330" fmla="*/ 282 f232 1"/>
              <a:gd name="f331" fmla="*/ 0 f233 1"/>
              <a:gd name="f332" fmla="*/ 188 f232 1"/>
              <a:gd name="f333" fmla="*/ 46 f233 1"/>
              <a:gd name="f334" fmla="*/ 150 f232 1"/>
              <a:gd name="f335" fmla="*/ 69 f232 1"/>
              <a:gd name="f336" fmla="*/ 173 f233 1"/>
              <a:gd name="f337" fmla="*/ 491 f233 1"/>
              <a:gd name="f338" fmla="*/ 510 f233 1"/>
              <a:gd name="f339" fmla="*/ 44 f232 1"/>
              <a:gd name="f340" fmla="*/ 508 f233 1"/>
              <a:gd name="f341" fmla="*/ 23 f232 1"/>
              <a:gd name="f342" fmla="+- f234 0 f1"/>
              <a:gd name="f343" fmla="*/ f237 1 553"/>
              <a:gd name="f344" fmla="*/ f238 1 323"/>
              <a:gd name="f345" fmla="*/ f239 1 553"/>
              <a:gd name="f346" fmla="*/ f240 1 323"/>
              <a:gd name="f347" fmla="*/ f241 1 553"/>
              <a:gd name="f348" fmla="*/ f242 1 323"/>
              <a:gd name="f349" fmla="*/ f243 1 553"/>
              <a:gd name="f350" fmla="*/ f244 1 553"/>
              <a:gd name="f351" fmla="*/ f245 1 323"/>
              <a:gd name="f352" fmla="*/ f246 1 553"/>
              <a:gd name="f353" fmla="*/ f247 1 323"/>
              <a:gd name="f354" fmla="*/ f248 1 553"/>
              <a:gd name="f355" fmla="*/ f249 1 323"/>
              <a:gd name="f356" fmla="*/ f250 1 553"/>
              <a:gd name="f357" fmla="*/ f251 1 323"/>
              <a:gd name="f358" fmla="*/ f252 1 553"/>
              <a:gd name="f359" fmla="*/ f253 1 323"/>
              <a:gd name="f360" fmla="*/ f254 1 553"/>
              <a:gd name="f361" fmla="*/ f255 1 323"/>
              <a:gd name="f362" fmla="*/ f256 1 553"/>
              <a:gd name="f363" fmla="*/ f257 1 323"/>
              <a:gd name="f364" fmla="*/ f258 1 553"/>
              <a:gd name="f365" fmla="*/ f259 1 323"/>
              <a:gd name="f366" fmla="*/ f260 1 553"/>
              <a:gd name="f367" fmla="*/ f261 1 323"/>
              <a:gd name="f368" fmla="*/ f262 1 553"/>
              <a:gd name="f369" fmla="*/ f263 1 323"/>
              <a:gd name="f370" fmla="*/ f264 1 553"/>
              <a:gd name="f371" fmla="*/ f265 1 323"/>
              <a:gd name="f372" fmla="*/ f266 1 553"/>
              <a:gd name="f373" fmla="*/ f267 1 323"/>
              <a:gd name="f374" fmla="*/ f268 1 553"/>
              <a:gd name="f375" fmla="*/ f269 1 323"/>
              <a:gd name="f376" fmla="*/ f270 1 553"/>
              <a:gd name="f377" fmla="*/ f271 1 323"/>
              <a:gd name="f378" fmla="*/ f272 1 553"/>
              <a:gd name="f379" fmla="*/ f273 1 323"/>
              <a:gd name="f380" fmla="*/ f274 1 553"/>
              <a:gd name="f381" fmla="*/ f275 1 323"/>
              <a:gd name="f382" fmla="*/ f276 1 323"/>
              <a:gd name="f383" fmla="*/ f277 1 553"/>
              <a:gd name="f384" fmla="*/ f278 1 323"/>
              <a:gd name="f385" fmla="*/ f279 1 553"/>
              <a:gd name="f386" fmla="*/ f280 1 323"/>
              <a:gd name="f387" fmla="*/ f281 1 553"/>
              <a:gd name="f388" fmla="*/ f282 1 323"/>
              <a:gd name="f389" fmla="*/ f283 1 553"/>
              <a:gd name="f390" fmla="*/ f284 1 323"/>
              <a:gd name="f391" fmla="*/ f285 1 553"/>
              <a:gd name="f392" fmla="*/ f286 1 323"/>
              <a:gd name="f393" fmla="*/ f287 1 553"/>
              <a:gd name="f394" fmla="*/ f288 1 323"/>
              <a:gd name="f395" fmla="*/ f289 1 553"/>
              <a:gd name="f396" fmla="*/ f290 1 323"/>
              <a:gd name="f397" fmla="*/ f291 1 553"/>
              <a:gd name="f398" fmla="*/ f292 1 323"/>
              <a:gd name="f399" fmla="*/ f293 1 323"/>
              <a:gd name="f400" fmla="*/ f294 1 553"/>
              <a:gd name="f401" fmla="*/ f295 1 323"/>
              <a:gd name="f402" fmla="*/ f296 1 553"/>
              <a:gd name="f403" fmla="*/ f297 1 323"/>
              <a:gd name="f404" fmla="*/ f298 1 553"/>
              <a:gd name="f405" fmla="*/ f299 1 323"/>
              <a:gd name="f406" fmla="*/ f300 1 553"/>
              <a:gd name="f407" fmla="*/ f301 1 323"/>
              <a:gd name="f408" fmla="*/ f302 1 553"/>
              <a:gd name="f409" fmla="*/ f303 1 323"/>
              <a:gd name="f410" fmla="*/ f304 1 553"/>
              <a:gd name="f411" fmla="*/ f305 1 323"/>
              <a:gd name="f412" fmla="*/ f306 1 553"/>
              <a:gd name="f413" fmla="*/ f307 1 323"/>
              <a:gd name="f414" fmla="*/ f308 1 553"/>
              <a:gd name="f415" fmla="*/ f309 1 323"/>
              <a:gd name="f416" fmla="*/ f310 1 553"/>
              <a:gd name="f417" fmla="*/ f311 1 323"/>
              <a:gd name="f418" fmla="*/ f312 1 553"/>
              <a:gd name="f419" fmla="*/ f313 1 323"/>
              <a:gd name="f420" fmla="*/ f314 1 553"/>
              <a:gd name="f421" fmla="*/ f315 1 323"/>
              <a:gd name="f422" fmla="*/ f316 1 553"/>
              <a:gd name="f423" fmla="*/ f317 1 323"/>
              <a:gd name="f424" fmla="*/ f318 1 553"/>
              <a:gd name="f425" fmla="*/ f319 1 323"/>
              <a:gd name="f426" fmla="*/ f320 1 553"/>
              <a:gd name="f427" fmla="*/ f321 1 323"/>
              <a:gd name="f428" fmla="*/ f322 1 553"/>
              <a:gd name="f429" fmla="*/ f323 1 323"/>
              <a:gd name="f430" fmla="*/ f324 1 323"/>
              <a:gd name="f431" fmla="*/ f325 1 553"/>
              <a:gd name="f432" fmla="*/ f326 1 323"/>
              <a:gd name="f433" fmla="*/ f327 1 553"/>
              <a:gd name="f434" fmla="*/ f328 1 323"/>
              <a:gd name="f435" fmla="*/ f329 1 553"/>
              <a:gd name="f436" fmla="*/ f330 1 323"/>
              <a:gd name="f437" fmla="*/ f331 1 553"/>
              <a:gd name="f438" fmla="*/ f332 1 323"/>
              <a:gd name="f439" fmla="*/ f333 1 553"/>
              <a:gd name="f440" fmla="*/ f334 1 323"/>
              <a:gd name="f441" fmla="*/ f335 1 323"/>
              <a:gd name="f442" fmla="*/ f336 1 553"/>
              <a:gd name="f443" fmla="*/ f337 1 553"/>
              <a:gd name="f444" fmla="*/ f338 1 553"/>
              <a:gd name="f445" fmla="*/ f339 1 323"/>
              <a:gd name="f446" fmla="*/ f340 1 553"/>
              <a:gd name="f447" fmla="*/ f341 1 323"/>
              <a:gd name="f448" fmla="*/ 0 1 f235"/>
              <a:gd name="f449" fmla="*/ f229 1 f235"/>
              <a:gd name="f450" fmla="*/ 0 1 f236"/>
              <a:gd name="f451" fmla="*/ f230 1 f236"/>
              <a:gd name="f452" fmla="*/ f343 1 f235"/>
              <a:gd name="f453" fmla="*/ f344 1 f236"/>
              <a:gd name="f454" fmla="*/ f345 1 f235"/>
              <a:gd name="f455" fmla="*/ f346 1 f236"/>
              <a:gd name="f456" fmla="*/ f347 1 f235"/>
              <a:gd name="f457" fmla="*/ f348 1 f236"/>
              <a:gd name="f458" fmla="*/ f349 1 f235"/>
              <a:gd name="f459" fmla="*/ f350 1 f235"/>
              <a:gd name="f460" fmla="*/ f351 1 f236"/>
              <a:gd name="f461" fmla="*/ f352 1 f235"/>
              <a:gd name="f462" fmla="*/ f353 1 f236"/>
              <a:gd name="f463" fmla="*/ f354 1 f235"/>
              <a:gd name="f464" fmla="*/ f355 1 f236"/>
              <a:gd name="f465" fmla="*/ f356 1 f235"/>
              <a:gd name="f466" fmla="*/ f357 1 f236"/>
              <a:gd name="f467" fmla="*/ f358 1 f235"/>
              <a:gd name="f468" fmla="*/ f359 1 f236"/>
              <a:gd name="f469" fmla="*/ f360 1 f235"/>
              <a:gd name="f470" fmla="*/ f361 1 f236"/>
              <a:gd name="f471" fmla="*/ f362 1 f235"/>
              <a:gd name="f472" fmla="*/ f363 1 f236"/>
              <a:gd name="f473" fmla="*/ f364 1 f235"/>
              <a:gd name="f474" fmla="*/ f365 1 f236"/>
              <a:gd name="f475" fmla="*/ f366 1 f235"/>
              <a:gd name="f476" fmla="*/ f367 1 f236"/>
              <a:gd name="f477" fmla="*/ f368 1 f235"/>
              <a:gd name="f478" fmla="*/ f369 1 f236"/>
              <a:gd name="f479" fmla="*/ f370 1 f235"/>
              <a:gd name="f480" fmla="*/ f371 1 f236"/>
              <a:gd name="f481" fmla="*/ f372 1 f235"/>
              <a:gd name="f482" fmla="*/ f373 1 f236"/>
              <a:gd name="f483" fmla="*/ f374 1 f235"/>
              <a:gd name="f484" fmla="*/ f375 1 f236"/>
              <a:gd name="f485" fmla="*/ f376 1 f235"/>
              <a:gd name="f486" fmla="*/ f377 1 f236"/>
              <a:gd name="f487" fmla="*/ f378 1 f235"/>
              <a:gd name="f488" fmla="*/ f379 1 f236"/>
              <a:gd name="f489" fmla="*/ f380 1 f235"/>
              <a:gd name="f490" fmla="*/ f381 1 f236"/>
              <a:gd name="f491" fmla="*/ f382 1 f236"/>
              <a:gd name="f492" fmla="*/ f383 1 f235"/>
              <a:gd name="f493" fmla="*/ f384 1 f236"/>
              <a:gd name="f494" fmla="*/ f385 1 f235"/>
              <a:gd name="f495" fmla="*/ f386 1 f236"/>
              <a:gd name="f496" fmla="*/ f387 1 f235"/>
              <a:gd name="f497" fmla="*/ f388 1 f236"/>
              <a:gd name="f498" fmla="*/ f389 1 f235"/>
              <a:gd name="f499" fmla="*/ f390 1 f236"/>
              <a:gd name="f500" fmla="*/ f391 1 f235"/>
              <a:gd name="f501" fmla="*/ f392 1 f236"/>
              <a:gd name="f502" fmla="*/ f393 1 f235"/>
              <a:gd name="f503" fmla="*/ f394 1 f236"/>
              <a:gd name="f504" fmla="*/ f395 1 f235"/>
              <a:gd name="f505" fmla="*/ f396 1 f236"/>
              <a:gd name="f506" fmla="*/ f397 1 f235"/>
              <a:gd name="f507" fmla="*/ f398 1 f236"/>
              <a:gd name="f508" fmla="*/ f399 1 f236"/>
              <a:gd name="f509" fmla="*/ f400 1 f235"/>
              <a:gd name="f510" fmla="*/ f401 1 f236"/>
              <a:gd name="f511" fmla="*/ f402 1 f235"/>
              <a:gd name="f512" fmla="*/ f403 1 f236"/>
              <a:gd name="f513" fmla="*/ f404 1 f235"/>
              <a:gd name="f514" fmla="*/ f405 1 f236"/>
              <a:gd name="f515" fmla="*/ f406 1 f235"/>
              <a:gd name="f516" fmla="*/ f407 1 f236"/>
              <a:gd name="f517" fmla="*/ f408 1 f235"/>
              <a:gd name="f518" fmla="*/ f409 1 f236"/>
              <a:gd name="f519" fmla="*/ f410 1 f235"/>
              <a:gd name="f520" fmla="*/ f411 1 f236"/>
              <a:gd name="f521" fmla="*/ f412 1 f235"/>
              <a:gd name="f522" fmla="*/ f413 1 f236"/>
              <a:gd name="f523" fmla="*/ f414 1 f235"/>
              <a:gd name="f524" fmla="*/ f415 1 f236"/>
              <a:gd name="f525" fmla="*/ f416 1 f235"/>
              <a:gd name="f526" fmla="*/ f417 1 f236"/>
              <a:gd name="f527" fmla="*/ f418 1 f235"/>
              <a:gd name="f528" fmla="*/ f419 1 f236"/>
              <a:gd name="f529" fmla="*/ f420 1 f235"/>
              <a:gd name="f530" fmla="*/ f421 1 f236"/>
              <a:gd name="f531" fmla="*/ f422 1 f235"/>
              <a:gd name="f532" fmla="*/ f423 1 f236"/>
              <a:gd name="f533" fmla="*/ f424 1 f235"/>
              <a:gd name="f534" fmla="*/ f425 1 f236"/>
              <a:gd name="f535" fmla="*/ f426 1 f235"/>
              <a:gd name="f536" fmla="*/ f427 1 f236"/>
              <a:gd name="f537" fmla="*/ f428 1 f235"/>
              <a:gd name="f538" fmla="*/ f429 1 f236"/>
              <a:gd name="f539" fmla="*/ f430 1 f236"/>
              <a:gd name="f540" fmla="*/ f431 1 f235"/>
              <a:gd name="f541" fmla="*/ f432 1 f236"/>
              <a:gd name="f542" fmla="*/ f433 1 f235"/>
              <a:gd name="f543" fmla="*/ f434 1 f236"/>
              <a:gd name="f544" fmla="*/ f435 1 f235"/>
              <a:gd name="f545" fmla="*/ f436 1 f236"/>
              <a:gd name="f546" fmla="*/ f437 1 f235"/>
              <a:gd name="f547" fmla="*/ f438 1 f236"/>
              <a:gd name="f548" fmla="*/ f439 1 f235"/>
              <a:gd name="f549" fmla="*/ f440 1 f236"/>
              <a:gd name="f550" fmla="*/ f441 1 f236"/>
              <a:gd name="f551" fmla="*/ f442 1 f235"/>
              <a:gd name="f552" fmla="*/ f443 1 f235"/>
              <a:gd name="f553" fmla="*/ f444 1 f235"/>
              <a:gd name="f554" fmla="*/ f445 1 f236"/>
              <a:gd name="f555" fmla="*/ f446 1 f235"/>
              <a:gd name="f556" fmla="*/ f447 1 f236"/>
              <a:gd name="f557" fmla="*/ f448 f226 1"/>
              <a:gd name="f558" fmla="*/ f449 f226 1"/>
              <a:gd name="f559" fmla="*/ f451 f227 1"/>
              <a:gd name="f560" fmla="*/ f450 f227 1"/>
              <a:gd name="f561" fmla="*/ f452 f226 1"/>
              <a:gd name="f562" fmla="*/ f453 f227 1"/>
              <a:gd name="f563" fmla="*/ f454 f226 1"/>
              <a:gd name="f564" fmla="*/ f455 f227 1"/>
              <a:gd name="f565" fmla="*/ f456 f226 1"/>
              <a:gd name="f566" fmla="*/ f457 f227 1"/>
              <a:gd name="f567" fmla="*/ f458 f226 1"/>
              <a:gd name="f568" fmla="*/ f459 f226 1"/>
              <a:gd name="f569" fmla="*/ f460 f227 1"/>
              <a:gd name="f570" fmla="*/ f461 f226 1"/>
              <a:gd name="f571" fmla="*/ f462 f227 1"/>
              <a:gd name="f572" fmla="*/ f463 f226 1"/>
              <a:gd name="f573" fmla="*/ f464 f227 1"/>
              <a:gd name="f574" fmla="*/ f465 f226 1"/>
              <a:gd name="f575" fmla="*/ f466 f227 1"/>
              <a:gd name="f576" fmla="*/ f467 f226 1"/>
              <a:gd name="f577" fmla="*/ f468 f227 1"/>
              <a:gd name="f578" fmla="*/ f469 f226 1"/>
              <a:gd name="f579" fmla="*/ f470 f227 1"/>
              <a:gd name="f580" fmla="*/ f471 f226 1"/>
              <a:gd name="f581" fmla="*/ f472 f227 1"/>
              <a:gd name="f582" fmla="*/ f473 f226 1"/>
              <a:gd name="f583" fmla="*/ f474 f227 1"/>
              <a:gd name="f584" fmla="*/ f475 f226 1"/>
              <a:gd name="f585" fmla="*/ f476 f227 1"/>
              <a:gd name="f586" fmla="*/ f477 f226 1"/>
              <a:gd name="f587" fmla="*/ f478 f227 1"/>
              <a:gd name="f588" fmla="*/ f479 f226 1"/>
              <a:gd name="f589" fmla="*/ f480 f227 1"/>
              <a:gd name="f590" fmla="*/ f481 f226 1"/>
              <a:gd name="f591" fmla="*/ f482 f227 1"/>
              <a:gd name="f592" fmla="*/ f483 f226 1"/>
              <a:gd name="f593" fmla="*/ f484 f227 1"/>
              <a:gd name="f594" fmla="*/ f485 f226 1"/>
              <a:gd name="f595" fmla="*/ f486 f227 1"/>
              <a:gd name="f596" fmla="*/ f487 f226 1"/>
              <a:gd name="f597" fmla="*/ f488 f227 1"/>
              <a:gd name="f598" fmla="*/ f489 f226 1"/>
              <a:gd name="f599" fmla="*/ f490 f227 1"/>
              <a:gd name="f600" fmla="*/ f491 f227 1"/>
              <a:gd name="f601" fmla="*/ f492 f226 1"/>
              <a:gd name="f602" fmla="*/ f493 f227 1"/>
              <a:gd name="f603" fmla="*/ f494 f226 1"/>
              <a:gd name="f604" fmla="*/ f495 f227 1"/>
              <a:gd name="f605" fmla="*/ f496 f226 1"/>
              <a:gd name="f606" fmla="*/ f497 f227 1"/>
              <a:gd name="f607" fmla="*/ f498 f226 1"/>
              <a:gd name="f608" fmla="*/ f499 f227 1"/>
              <a:gd name="f609" fmla="*/ f500 f226 1"/>
              <a:gd name="f610" fmla="*/ f501 f227 1"/>
              <a:gd name="f611" fmla="*/ f502 f226 1"/>
              <a:gd name="f612" fmla="*/ f503 f227 1"/>
              <a:gd name="f613" fmla="*/ f504 f226 1"/>
              <a:gd name="f614" fmla="*/ f505 f227 1"/>
              <a:gd name="f615" fmla="*/ f506 f226 1"/>
              <a:gd name="f616" fmla="*/ f507 f227 1"/>
              <a:gd name="f617" fmla="*/ f508 f227 1"/>
              <a:gd name="f618" fmla="*/ f509 f226 1"/>
              <a:gd name="f619" fmla="*/ f510 f227 1"/>
              <a:gd name="f620" fmla="*/ f511 f226 1"/>
              <a:gd name="f621" fmla="*/ f512 f227 1"/>
              <a:gd name="f622" fmla="*/ f513 f226 1"/>
              <a:gd name="f623" fmla="*/ f514 f227 1"/>
              <a:gd name="f624" fmla="*/ f515 f226 1"/>
              <a:gd name="f625" fmla="*/ f516 f227 1"/>
              <a:gd name="f626" fmla="*/ f517 f226 1"/>
              <a:gd name="f627" fmla="*/ f518 f227 1"/>
              <a:gd name="f628" fmla="*/ f519 f226 1"/>
              <a:gd name="f629" fmla="*/ f520 f227 1"/>
              <a:gd name="f630" fmla="*/ f521 f226 1"/>
              <a:gd name="f631" fmla="*/ f522 f227 1"/>
              <a:gd name="f632" fmla="*/ f523 f226 1"/>
              <a:gd name="f633" fmla="*/ f524 f227 1"/>
              <a:gd name="f634" fmla="*/ f525 f226 1"/>
              <a:gd name="f635" fmla="*/ f526 f227 1"/>
              <a:gd name="f636" fmla="*/ f527 f226 1"/>
              <a:gd name="f637" fmla="*/ f528 f227 1"/>
              <a:gd name="f638" fmla="*/ f529 f226 1"/>
              <a:gd name="f639" fmla="*/ f530 f227 1"/>
              <a:gd name="f640" fmla="*/ f531 f226 1"/>
              <a:gd name="f641" fmla="*/ f532 f227 1"/>
              <a:gd name="f642" fmla="*/ f533 f226 1"/>
              <a:gd name="f643" fmla="*/ f534 f227 1"/>
              <a:gd name="f644" fmla="*/ f535 f226 1"/>
              <a:gd name="f645" fmla="*/ f536 f227 1"/>
              <a:gd name="f646" fmla="*/ f537 f226 1"/>
              <a:gd name="f647" fmla="*/ f538 f227 1"/>
              <a:gd name="f648" fmla="*/ f539 f227 1"/>
              <a:gd name="f649" fmla="*/ f540 f226 1"/>
              <a:gd name="f650" fmla="*/ f541 f227 1"/>
              <a:gd name="f651" fmla="*/ f542 f226 1"/>
              <a:gd name="f652" fmla="*/ f543 f227 1"/>
              <a:gd name="f653" fmla="*/ f544 f226 1"/>
              <a:gd name="f654" fmla="*/ f545 f227 1"/>
              <a:gd name="f655" fmla="*/ f546 f226 1"/>
              <a:gd name="f656" fmla="*/ f547 f227 1"/>
              <a:gd name="f657" fmla="*/ f548 f226 1"/>
              <a:gd name="f658" fmla="*/ f549 f227 1"/>
              <a:gd name="f659" fmla="*/ f550 f227 1"/>
              <a:gd name="f660" fmla="*/ f551 f226 1"/>
              <a:gd name="f661" fmla="*/ f552 f226 1"/>
              <a:gd name="f662" fmla="*/ f553 f226 1"/>
              <a:gd name="f663" fmla="*/ f554 f227 1"/>
              <a:gd name="f664" fmla="*/ f555 f226 1"/>
              <a:gd name="f665" fmla="*/ f556 f227 1"/>
            </a:gdLst>
            <a:ahLst/>
            <a:cxnLst>
              <a:cxn ang="3cd4">
                <a:pos x="hc" y="t"/>
              </a:cxn>
              <a:cxn ang="0">
                <a:pos x="r" y="vc"/>
              </a:cxn>
              <a:cxn ang="cd4">
                <a:pos x="hc" y="b"/>
              </a:cxn>
              <a:cxn ang="cd2">
                <a:pos x="l" y="vc"/>
              </a:cxn>
              <a:cxn ang="f342">
                <a:pos x="f561" y="f562"/>
              </a:cxn>
              <a:cxn ang="f342">
                <a:pos x="f563" y="f564"/>
              </a:cxn>
              <a:cxn ang="f342">
                <a:pos x="f565" y="f566"/>
              </a:cxn>
              <a:cxn ang="f342">
                <a:pos x="f567" y="f564"/>
              </a:cxn>
              <a:cxn ang="f342">
                <a:pos x="f568" y="f569"/>
              </a:cxn>
              <a:cxn ang="f342">
                <a:pos x="f570" y="f571"/>
              </a:cxn>
              <a:cxn ang="f342">
                <a:pos x="f572" y="f573"/>
              </a:cxn>
              <a:cxn ang="f342">
                <a:pos x="f574" y="f575"/>
              </a:cxn>
              <a:cxn ang="f342">
                <a:pos x="f576" y="f577"/>
              </a:cxn>
              <a:cxn ang="f342">
                <a:pos x="f578" y="f579"/>
              </a:cxn>
              <a:cxn ang="f342">
                <a:pos x="f580" y="f581"/>
              </a:cxn>
              <a:cxn ang="f342">
                <a:pos x="f582" y="f583"/>
              </a:cxn>
              <a:cxn ang="f342">
                <a:pos x="f584" y="f585"/>
              </a:cxn>
              <a:cxn ang="f342">
                <a:pos x="f586" y="f587"/>
              </a:cxn>
              <a:cxn ang="f342">
                <a:pos x="f588" y="f589"/>
              </a:cxn>
              <a:cxn ang="f342">
                <a:pos x="f590" y="f591"/>
              </a:cxn>
              <a:cxn ang="f342">
                <a:pos x="f592" y="f593"/>
              </a:cxn>
              <a:cxn ang="f342">
                <a:pos x="f594" y="f595"/>
              </a:cxn>
              <a:cxn ang="f342">
                <a:pos x="f596" y="f597"/>
              </a:cxn>
              <a:cxn ang="f342">
                <a:pos x="f598" y="f599"/>
              </a:cxn>
              <a:cxn ang="f342">
                <a:pos x="f568" y="f600"/>
              </a:cxn>
              <a:cxn ang="f342">
                <a:pos x="f601" y="f602"/>
              </a:cxn>
              <a:cxn ang="f342">
                <a:pos x="f603" y="f604"/>
              </a:cxn>
              <a:cxn ang="f342">
                <a:pos x="f605" y="f606"/>
              </a:cxn>
              <a:cxn ang="f342">
                <a:pos x="f607" y="f608"/>
              </a:cxn>
              <a:cxn ang="f342">
                <a:pos x="f609" y="f610"/>
              </a:cxn>
              <a:cxn ang="f342">
                <a:pos x="f611" y="f612"/>
              </a:cxn>
              <a:cxn ang="f342">
                <a:pos x="f613" y="f614"/>
              </a:cxn>
              <a:cxn ang="f342">
                <a:pos x="f615" y="f616"/>
              </a:cxn>
              <a:cxn ang="f342">
                <a:pos x="f592" y="f617"/>
              </a:cxn>
              <a:cxn ang="f342">
                <a:pos x="f618" y="f619"/>
              </a:cxn>
              <a:cxn ang="f342">
                <a:pos x="f620" y="f621"/>
              </a:cxn>
              <a:cxn ang="f342">
                <a:pos x="f622" y="f623"/>
              </a:cxn>
              <a:cxn ang="f342">
                <a:pos x="f624" y="f625"/>
              </a:cxn>
              <a:cxn ang="f342">
                <a:pos x="f626" y="f627"/>
              </a:cxn>
              <a:cxn ang="f342">
                <a:pos x="f628" y="f629"/>
              </a:cxn>
              <a:cxn ang="f342">
                <a:pos x="f630" y="f631"/>
              </a:cxn>
              <a:cxn ang="f342">
                <a:pos x="f632" y="f633"/>
              </a:cxn>
              <a:cxn ang="f342">
                <a:pos x="f634" y="f635"/>
              </a:cxn>
              <a:cxn ang="f342">
                <a:pos x="f636" y="f637"/>
              </a:cxn>
              <a:cxn ang="f342">
                <a:pos x="f638" y="f639"/>
              </a:cxn>
              <a:cxn ang="f342">
                <a:pos x="f640" y="f641"/>
              </a:cxn>
              <a:cxn ang="f342">
                <a:pos x="f642" y="f643"/>
              </a:cxn>
              <a:cxn ang="f342">
                <a:pos x="f644" y="f645"/>
              </a:cxn>
              <a:cxn ang="f342">
                <a:pos x="f646" y="f647"/>
              </a:cxn>
              <a:cxn ang="f342">
                <a:pos x="f588" y="f648"/>
              </a:cxn>
              <a:cxn ang="f342">
                <a:pos x="f649" y="f650"/>
              </a:cxn>
              <a:cxn ang="f342">
                <a:pos x="f651" y="f652"/>
              </a:cxn>
              <a:cxn ang="f342">
                <a:pos x="f653" y="f654"/>
              </a:cxn>
              <a:cxn ang="f342">
                <a:pos x="f655" y="f656"/>
              </a:cxn>
              <a:cxn ang="f342">
                <a:pos x="f657" y="f658"/>
              </a:cxn>
              <a:cxn ang="f342">
                <a:pos x="f649" y="f659"/>
              </a:cxn>
              <a:cxn ang="f342">
                <a:pos x="f660" y="f627"/>
              </a:cxn>
              <a:cxn ang="f342">
                <a:pos x="f561" y="f562"/>
              </a:cxn>
              <a:cxn ang="f342">
                <a:pos x="f661" y="f619"/>
              </a:cxn>
              <a:cxn ang="f342">
                <a:pos x="f662" y="f562"/>
              </a:cxn>
              <a:cxn ang="f342">
                <a:pos x="f576" y="f663"/>
              </a:cxn>
              <a:cxn ang="f342">
                <a:pos x="f664" y="f665"/>
              </a:cxn>
              <a:cxn ang="f342">
                <a:pos x="f661" y="f619"/>
              </a:cxn>
            </a:cxnLst>
            <a:rect l="f557" t="f560" r="f558" b="f559"/>
            <a:pathLst>
              <a:path w="553" h="323">
                <a:moveTo>
                  <a:pt x="f8" y="f9"/>
                </a:moveTo>
                <a:cubicBezTo>
                  <a:pt x="f10" y="f11"/>
                  <a:pt x="f12" y="f13"/>
                  <a:pt x="f14" y="f15"/>
                </a:cubicBezTo>
                <a:cubicBezTo>
                  <a:pt x="f16" y="f17"/>
                  <a:pt x="f18" y="f19"/>
                  <a:pt x="f20" y="f21"/>
                </a:cubicBezTo>
                <a:cubicBezTo>
                  <a:pt x="f22" y="f21"/>
                  <a:pt x="f23" y="f24"/>
                  <a:pt x="f25" y="f15"/>
                </a:cubicBezTo>
                <a:cubicBezTo>
                  <a:pt x="f26" y="f27"/>
                  <a:pt x="f28" y="f29"/>
                  <a:pt x="f30" y="f31"/>
                </a:cubicBezTo>
                <a:cubicBezTo>
                  <a:pt x="f32" y="f5"/>
                  <a:pt x="f33" y="f31"/>
                  <a:pt x="f34" y="f35"/>
                </a:cubicBezTo>
                <a:cubicBezTo>
                  <a:pt x="f36" y="f37"/>
                  <a:pt x="f38" y="f19"/>
                  <a:pt x="f39" y="f40"/>
                </a:cubicBezTo>
                <a:cubicBezTo>
                  <a:pt x="f6" y="f41"/>
                  <a:pt x="f6" y="f42"/>
                  <a:pt x="f43" y="f44"/>
                </a:cubicBezTo>
                <a:cubicBezTo>
                  <a:pt x="f45" y="f46"/>
                  <a:pt x="f47" y="f48"/>
                  <a:pt x="f49" y="f50"/>
                </a:cubicBezTo>
                <a:cubicBezTo>
                  <a:pt x="f51" y="f52"/>
                  <a:pt x="f51" y="f53"/>
                  <a:pt x="f54" y="f55"/>
                </a:cubicBezTo>
                <a:cubicBezTo>
                  <a:pt x="f38" y="f56"/>
                  <a:pt x="f45" y="f57"/>
                  <a:pt x="f58" y="f59"/>
                </a:cubicBezTo>
                <a:cubicBezTo>
                  <a:pt x="f60" y="f61"/>
                  <a:pt x="f62" y="f63"/>
                  <a:pt x="f64" y="f65"/>
                </a:cubicBezTo>
                <a:cubicBezTo>
                  <a:pt x="f66" y="f67"/>
                  <a:pt x="f68" y="f69"/>
                  <a:pt x="f70" y="f71"/>
                </a:cubicBezTo>
                <a:cubicBezTo>
                  <a:pt x="f72" y="f73"/>
                  <a:pt x="f69" y="f74"/>
                  <a:pt x="f75" y="f76"/>
                </a:cubicBezTo>
                <a:cubicBezTo>
                  <a:pt x="f77" y="f78"/>
                  <a:pt x="f79" y="f80"/>
                  <a:pt x="f81" y="f82"/>
                </a:cubicBezTo>
                <a:cubicBezTo>
                  <a:pt x="f83" y="f84"/>
                  <a:pt x="f85" y="f86"/>
                  <a:pt x="f87" y="f14"/>
                </a:cubicBezTo>
                <a:cubicBezTo>
                  <a:pt x="f12" y="f88"/>
                  <a:pt x="f89" y="f90"/>
                  <a:pt x="f91" y="f92"/>
                </a:cubicBezTo>
                <a:cubicBezTo>
                  <a:pt x="f63" y="f93"/>
                  <a:pt x="f94" y="f59"/>
                  <a:pt x="f95" y="f10"/>
                </a:cubicBezTo>
                <a:cubicBezTo>
                  <a:pt x="f96" y="f77"/>
                  <a:pt x="f97" y="f98"/>
                  <a:pt x="f99" y="f100"/>
                </a:cubicBezTo>
                <a:cubicBezTo>
                  <a:pt x="f101" y="f102"/>
                  <a:pt x="f103" y="f104"/>
                  <a:pt x="f105" y="f106"/>
                </a:cubicBezTo>
                <a:cubicBezTo>
                  <a:pt x="f107" y="f108"/>
                  <a:pt x="f109" y="f110"/>
                  <a:pt x="f30" y="f111"/>
                </a:cubicBezTo>
                <a:cubicBezTo>
                  <a:pt x="f112" y="f113"/>
                  <a:pt x="f114" y="f115"/>
                  <a:pt x="f116" y="f117"/>
                </a:cubicBezTo>
                <a:cubicBezTo>
                  <a:pt x="f118" y="f119"/>
                  <a:pt x="f120" y="f121"/>
                  <a:pt x="f122" y="f123"/>
                </a:cubicBezTo>
                <a:cubicBezTo>
                  <a:pt x="f124" y="f125"/>
                  <a:pt x="f64" y="f126"/>
                  <a:pt x="f127" y="f128"/>
                </a:cubicBezTo>
                <a:cubicBezTo>
                  <a:pt x="f129" y="f130"/>
                  <a:pt x="f131" y="f132"/>
                  <a:pt x="f76" y="f113"/>
                </a:cubicBezTo>
                <a:cubicBezTo>
                  <a:pt x="f133" y="f134"/>
                  <a:pt x="f135" y="f83"/>
                  <a:pt x="f57" y="f136"/>
                </a:cubicBezTo>
                <a:cubicBezTo>
                  <a:pt x="f137" y="f138"/>
                  <a:pt x="f139" y="f140"/>
                  <a:pt x="f141" y="f142"/>
                </a:cubicBezTo>
                <a:cubicBezTo>
                  <a:pt x="f57" y="f143"/>
                  <a:pt x="f144" y="f8"/>
                  <a:pt x="f142" y="f145"/>
                </a:cubicBezTo>
                <a:cubicBezTo>
                  <a:pt x="f108" y="f146"/>
                  <a:pt x="f147" y="f148"/>
                  <a:pt x="f102" y="f149"/>
                </a:cubicBezTo>
                <a:cubicBezTo>
                  <a:pt x="f150" y="f151"/>
                  <a:pt x="f152" y="f153"/>
                  <a:pt x="f91" y="f154"/>
                </a:cubicBezTo>
                <a:cubicBezTo>
                  <a:pt x="f63" y="f155"/>
                  <a:pt x="f156" y="f157"/>
                  <a:pt x="f158" y="f159"/>
                </a:cubicBezTo>
                <a:cubicBezTo>
                  <a:pt x="f68" y="f160"/>
                  <a:pt x="f76" y="f42"/>
                  <a:pt x="f161" y="f162"/>
                </a:cubicBezTo>
                <a:cubicBezTo>
                  <a:pt x="f163" y="f164"/>
                  <a:pt x="f165" y="f166"/>
                  <a:pt x="f12" y="f42"/>
                </a:cubicBezTo>
                <a:cubicBezTo>
                  <a:pt x="f167" y="f121"/>
                  <a:pt x="f75" y="f168"/>
                  <a:pt x="f79" y="f169"/>
                </a:cubicBezTo>
                <a:cubicBezTo>
                  <a:pt x="f140" y="f170"/>
                  <a:pt x="f171" y="f170"/>
                  <a:pt x="f172" y="f173"/>
                </a:cubicBezTo>
                <a:cubicBezTo>
                  <a:pt x="f174" y="f175"/>
                  <a:pt x="f71" y="f176"/>
                  <a:pt x="f165" y="f177"/>
                </a:cubicBezTo>
                <a:cubicBezTo>
                  <a:pt x="f150" y="f168"/>
                  <a:pt x="f178" y="f168"/>
                  <a:pt x="f63" y="f179"/>
                </a:cubicBezTo>
                <a:cubicBezTo>
                  <a:pt x="f178" y="f169"/>
                  <a:pt x="f86" y="f180"/>
                  <a:pt x="f89" y="f181"/>
                </a:cubicBezTo>
                <a:cubicBezTo>
                  <a:pt x="f182" y="f183"/>
                  <a:pt x="f184" y="f183"/>
                  <a:pt x="f185" y="f183"/>
                </a:cubicBezTo>
                <a:cubicBezTo>
                  <a:pt x="f186" y="f153"/>
                  <a:pt x="f81" y="f53"/>
                  <a:pt x="f187" y="f52"/>
                </a:cubicBezTo>
                <a:cubicBezTo>
                  <a:pt x="f137" y="f125"/>
                  <a:pt x="f134" y="f52"/>
                  <a:pt x="f139" y="f188"/>
                </a:cubicBezTo>
                <a:cubicBezTo>
                  <a:pt x="f130" y="f132"/>
                  <a:pt x="f189" y="f190"/>
                  <a:pt x="f42" y="f191"/>
                </a:cubicBezTo>
                <a:cubicBezTo>
                  <a:pt x="f192" y="f193"/>
                  <a:pt x="f170" y="f83"/>
                  <a:pt x="f189" y="f81"/>
                </a:cubicBezTo>
                <a:cubicBezTo>
                  <a:pt x="f181" y="f79"/>
                  <a:pt x="f194" y="f77"/>
                  <a:pt x="f195" y="f75"/>
                </a:cubicBezTo>
                <a:cubicBezTo>
                  <a:pt x="f196" y="f140"/>
                  <a:pt x="f197" y="f92"/>
                  <a:pt x="f198" y="f199"/>
                </a:cubicBezTo>
                <a:cubicBezTo>
                  <a:pt x="f145" y="f69"/>
                  <a:pt x="f200" y="f163"/>
                  <a:pt x="f81" y="f7"/>
                </a:cubicBezTo>
                <a:cubicBezTo>
                  <a:pt x="f8" y="f201"/>
                  <a:pt x="f139" y="f78"/>
                  <a:pt x="f148" y="f202"/>
                </a:cubicBezTo>
                <a:cubicBezTo>
                  <a:pt x="f203" y="f152"/>
                  <a:pt x="f204" y="f61"/>
                  <a:pt x="f179" y="f163"/>
                </a:cubicBezTo>
                <a:cubicBezTo>
                  <a:pt x="f177" y="f14"/>
                  <a:pt x="f121" y="f205"/>
                  <a:pt x="f206" y="f150"/>
                </a:cubicBezTo>
                <a:cubicBezTo>
                  <a:pt x="f207" y="f208"/>
                  <a:pt x="f209" y="f98"/>
                  <a:pt x="f5" y="f210"/>
                </a:cubicBezTo>
                <a:cubicBezTo>
                  <a:pt x="f209" y="f211"/>
                  <a:pt x="f212" y="f139"/>
                  <a:pt x="f44" y="f213"/>
                </a:cubicBezTo>
                <a:cubicBezTo>
                  <a:pt x="f123" y="f130"/>
                  <a:pt x="f214" y="f53"/>
                  <a:pt x="f148" y="f170"/>
                </a:cubicBezTo>
                <a:cubicBezTo>
                  <a:pt x="f197" y="f215"/>
                  <a:pt x="f216" y="f217"/>
                  <a:pt x="f218" y="f173"/>
                </a:cubicBezTo>
                <a:cubicBezTo>
                  <a:pt x="f211" y="f215"/>
                  <a:pt x="f219" y="f215"/>
                  <a:pt x="f8" y="f9"/>
                </a:cubicBezTo>
                <a:close/>
                <a:moveTo>
                  <a:pt x="f114" y="f159"/>
                </a:moveTo>
                <a:cubicBezTo>
                  <a:pt x="f114" y="f157"/>
                  <a:pt x="f112" y="f9"/>
                  <a:pt x="f220" y="f9"/>
                </a:cubicBezTo>
                <a:cubicBezTo>
                  <a:pt x="f34" y="f9"/>
                  <a:pt x="f49" y="f192"/>
                  <a:pt x="f49" y="f206"/>
                </a:cubicBezTo>
                <a:cubicBezTo>
                  <a:pt x="f49" y="f221"/>
                  <a:pt x="f222" y="f223"/>
                  <a:pt x="f32" y="f223"/>
                </a:cubicBezTo>
                <a:cubicBezTo>
                  <a:pt x="f224" y="f21"/>
                  <a:pt x="f114" y="f212"/>
                  <a:pt x="f114" y="f15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18">
            <a:extLst>
              <a:ext uri="{FF2B5EF4-FFF2-40B4-BE49-F238E27FC236}">
                <a16:creationId xmlns:a16="http://schemas.microsoft.com/office/drawing/2014/main" id="{FF01A5E0-7DE7-10EB-4EF7-CCE26DDB57EE}"/>
              </a:ext>
            </a:extLst>
          </p:cNvPr>
          <p:cNvSpPr/>
          <p:nvPr/>
        </p:nvSpPr>
        <p:spPr>
          <a:xfrm>
            <a:off x="4573591" y="3406780"/>
            <a:ext cx="1576389" cy="930273"/>
          </a:xfrm>
          <a:custGeom>
            <a:avLst/>
            <a:gdLst>
              <a:gd name="f0" fmla="val 10800000"/>
              <a:gd name="f1" fmla="val 5400000"/>
              <a:gd name="f2" fmla="val 180"/>
              <a:gd name="f3" fmla="val w"/>
              <a:gd name="f4" fmla="val h"/>
              <a:gd name="f5" fmla="val 0"/>
              <a:gd name="f6" fmla="val 495"/>
              <a:gd name="f7" fmla="val 292"/>
              <a:gd name="f8" fmla="val 42"/>
              <a:gd name="f9" fmla="val 104"/>
              <a:gd name="f10" fmla="val 39"/>
              <a:gd name="f11" fmla="val 101"/>
              <a:gd name="f12" fmla="val 37"/>
              <a:gd name="f13" fmla="val 98"/>
              <a:gd name="f14" fmla="val 35"/>
              <a:gd name="f15" fmla="val 94"/>
              <a:gd name="f16" fmla="val 47"/>
              <a:gd name="f17" fmla="val 87"/>
              <a:gd name="f18" fmla="val 58"/>
              <a:gd name="f19" fmla="val 79"/>
              <a:gd name="f20" fmla="val 72"/>
              <a:gd name="f21" fmla="val 70"/>
              <a:gd name="f22" fmla="val 62"/>
              <a:gd name="f23" fmla="val 54"/>
              <a:gd name="f24" fmla="val 44"/>
              <a:gd name="f25" fmla="val 33"/>
              <a:gd name="f26" fmla="val 43"/>
              <a:gd name="f27" fmla="val 30"/>
              <a:gd name="f28" fmla="val 53"/>
              <a:gd name="f29" fmla="val 65"/>
              <a:gd name="f30" fmla="val 97"/>
              <a:gd name="f31" fmla="val 129"/>
              <a:gd name="f32" fmla="val 161"/>
              <a:gd name="f33" fmla="val 199"/>
              <a:gd name="f34" fmla="val 237"/>
              <a:gd name="f35" fmla="val 275"/>
              <a:gd name="f36" fmla="val 278"/>
              <a:gd name="f37" fmla="val 281"/>
              <a:gd name="f38" fmla="val 284"/>
              <a:gd name="f39" fmla="val 19"/>
              <a:gd name="f40" fmla="val 10"/>
              <a:gd name="f41" fmla="val 206"/>
              <a:gd name="f42" fmla="val 136"/>
              <a:gd name="f43" fmla="val 66"/>
              <a:gd name="f44" fmla="val 40"/>
              <a:gd name="f45" fmla="val 20"/>
              <a:gd name="f46" fmla="val 32"/>
              <a:gd name="f47" fmla="val 6"/>
              <a:gd name="f48" fmla="val 3"/>
              <a:gd name="f49" fmla="val 1"/>
              <a:gd name="f50" fmla="val 50"/>
              <a:gd name="f51" fmla="val 157"/>
              <a:gd name="f52" fmla="val 263"/>
              <a:gd name="f53" fmla="val 2"/>
              <a:gd name="f54" fmla="val 370"/>
              <a:gd name="f55" fmla="val 397"/>
              <a:gd name="f56" fmla="val 422"/>
              <a:gd name="f57" fmla="val 423"/>
              <a:gd name="f58" fmla="val 51"/>
              <a:gd name="f59" fmla="val 56"/>
              <a:gd name="f60" fmla="val 60"/>
              <a:gd name="f61" fmla="val 431"/>
              <a:gd name="f62" fmla="val 59"/>
              <a:gd name="f63" fmla="val 438"/>
              <a:gd name="f64" fmla="val 445"/>
              <a:gd name="f65" fmla="val 446"/>
              <a:gd name="f66" fmla="val 447"/>
              <a:gd name="f67" fmla="val 439"/>
              <a:gd name="f68" fmla="val 71"/>
              <a:gd name="f69" fmla="val 432"/>
              <a:gd name="f70" fmla="val 73"/>
              <a:gd name="f71" fmla="val 82"/>
              <a:gd name="f72" fmla="val 92"/>
              <a:gd name="f73" fmla="val 103"/>
              <a:gd name="f74" fmla="val 102"/>
              <a:gd name="f75" fmla="val 440"/>
              <a:gd name="f76" fmla="val 449"/>
              <a:gd name="f77" fmla="val 450"/>
              <a:gd name="f78" fmla="val 108"/>
              <a:gd name="f79" fmla="val 112"/>
              <a:gd name="f80" fmla="val 441"/>
              <a:gd name="f81" fmla="val 113"/>
              <a:gd name="f82" fmla="val 433"/>
              <a:gd name="f83" fmla="val 114"/>
              <a:gd name="f84" fmla="val 424"/>
              <a:gd name="f85" fmla="val 115"/>
              <a:gd name="f86" fmla="val 127"/>
              <a:gd name="f87" fmla="val 138"/>
              <a:gd name="f88" fmla="val 150"/>
              <a:gd name="f89" fmla="val 442"/>
              <a:gd name="f90" fmla="val 452"/>
              <a:gd name="f91" fmla="val 155"/>
              <a:gd name="f92" fmla="val 158"/>
              <a:gd name="f93" fmla="val 453"/>
              <a:gd name="f94" fmla="val 162"/>
              <a:gd name="f95" fmla="val 443"/>
              <a:gd name="f96" fmla="val 169"/>
              <a:gd name="f97" fmla="val 175"/>
              <a:gd name="f98" fmla="val 181"/>
              <a:gd name="f99" fmla="val 455"/>
              <a:gd name="f100" fmla="val 444"/>
              <a:gd name="f101" fmla="val 191"/>
              <a:gd name="f102" fmla="val 207"/>
              <a:gd name="f103" fmla="val 203"/>
              <a:gd name="f104" fmla="val 215"/>
              <a:gd name="f105" fmla="val 226"/>
              <a:gd name="f106" fmla="val 238"/>
              <a:gd name="f107" fmla="val 217"/>
              <a:gd name="f108" fmla="val 456"/>
              <a:gd name="f109" fmla="val 197"/>
              <a:gd name="f110" fmla="val 472"/>
              <a:gd name="f111" fmla="val 177"/>
              <a:gd name="f112" fmla="val 480"/>
              <a:gd name="f113" fmla="val 183"/>
              <a:gd name="f114" fmla="val 487"/>
              <a:gd name="f115" fmla="val 189"/>
              <a:gd name="f116" fmla="val 196"/>
              <a:gd name="f117" fmla="val 489"/>
              <a:gd name="f118" fmla="val 204"/>
              <a:gd name="f119" fmla="val 483"/>
              <a:gd name="f120" fmla="val 212"/>
              <a:gd name="f121" fmla="val 476"/>
              <a:gd name="f122" fmla="val 220"/>
              <a:gd name="f123" fmla="val 459"/>
              <a:gd name="f124" fmla="val 242"/>
              <a:gd name="f125" fmla="val 425"/>
              <a:gd name="f126" fmla="val 285"/>
              <a:gd name="f127" fmla="val 421"/>
              <a:gd name="f128" fmla="val 290"/>
              <a:gd name="f129" fmla="val 418"/>
              <a:gd name="f130" fmla="val 412"/>
              <a:gd name="f131" fmla="val 393"/>
              <a:gd name="f132" fmla="val 283"/>
              <a:gd name="f133" fmla="val 262"/>
              <a:gd name="f134" fmla="val 243"/>
              <a:gd name="f135" fmla="val 224"/>
              <a:gd name="f136" fmla="val 389"/>
              <a:gd name="f137" fmla="val 385"/>
              <a:gd name="f138" fmla="val 382"/>
              <a:gd name="f139" fmla="val 293"/>
              <a:gd name="f140" fmla="val 99"/>
              <a:gd name="f141" fmla="val 210"/>
              <a:gd name="f142" fmla="val 80"/>
              <a:gd name="f143" fmla="val 227"/>
              <a:gd name="f144" fmla="val 246"/>
              <a:gd name="f145" fmla="val 266"/>
              <a:gd name="f146" fmla="val 255"/>
              <a:gd name="f147" fmla="val 41"/>
              <a:gd name="f148" fmla="val 234"/>
              <a:gd name="f149" fmla="val 45"/>
              <a:gd name="f150" fmla="val 231"/>
              <a:gd name="f151" fmla="val 229"/>
              <a:gd name="f152" fmla="val 214"/>
              <a:gd name="f153" fmla="val 77"/>
              <a:gd name="f154" fmla="val 93"/>
              <a:gd name="f155" fmla="val 91"/>
              <a:gd name="f156" fmla="val 89"/>
              <a:gd name="f157" fmla="val 176"/>
              <a:gd name="f158" fmla="val 86"/>
              <a:gd name="f159" fmla="val 172"/>
              <a:gd name="f160" fmla="val 61"/>
              <a:gd name="f161" fmla="val 188"/>
              <a:gd name="f162" fmla="val 48"/>
              <a:gd name="f163" fmla="val 46"/>
              <a:gd name="f164" fmla="val 194"/>
              <a:gd name="f165" fmla="val 187"/>
              <a:gd name="f166" fmla="val 179"/>
              <a:gd name="f167" fmla="val 163"/>
              <a:gd name="f168" fmla="val 81"/>
              <a:gd name="f169" fmla="val 154"/>
              <a:gd name="f170" fmla="val 145"/>
              <a:gd name="f171" fmla="val 78"/>
              <a:gd name="f172" fmla="val 125"/>
              <a:gd name="f173" fmla="val 67"/>
              <a:gd name="f174" fmla="val 132"/>
              <a:gd name="f175" fmla="val 139"/>
              <a:gd name="f176" fmla="val 147"/>
              <a:gd name="f177" fmla="val 144"/>
              <a:gd name="f178" fmla="val 141"/>
              <a:gd name="f179" fmla="val 38"/>
              <a:gd name="f180" fmla="val 137"/>
              <a:gd name="f181" fmla="val 130"/>
              <a:gd name="f182" fmla="val 123"/>
              <a:gd name="f183" fmla="val 68"/>
              <a:gd name="f184" fmla="val 117"/>
              <a:gd name="f185" fmla="val 76"/>
              <a:gd name="f186" fmla="val 107"/>
              <a:gd name="f187" fmla="val 75"/>
              <a:gd name="f188" fmla="val 74"/>
              <a:gd name="f189" fmla="val 63"/>
              <a:gd name="f190" fmla="val 90"/>
              <a:gd name="f191" fmla="val 143"/>
              <a:gd name="f192" fmla="val 195"/>
              <a:gd name="f193" fmla="val 122"/>
              <a:gd name="f194" fmla="val 124"/>
              <a:gd name="f195" fmla="val 134"/>
              <a:gd name="f196" fmla="val 192"/>
              <a:gd name="f197" fmla="val 69"/>
              <a:gd name="f198" fmla="val 166"/>
              <a:gd name="f199" fmla="val 152"/>
              <a:gd name="f200" fmla="val 160"/>
              <a:gd name="f201" fmla="val 308"/>
              <a:gd name="f202" fmla="val 307"/>
              <a:gd name="f203" fmla="val 306"/>
              <a:gd name="f204" fmla="val 289"/>
              <a:gd name="f205" fmla="val 273"/>
              <a:gd name="f206" fmla="val 256"/>
              <a:gd name="f207" fmla="val 257"/>
              <a:gd name="f208" fmla="val 258"/>
              <a:gd name="f209" fmla="val 133"/>
              <a:gd name="f210" fmla="val 259"/>
              <a:gd name="f211" fmla="val 276"/>
              <a:gd name="f212" fmla="val 291"/>
              <a:gd name="f213" fmla="val 272"/>
              <a:gd name="f214" fmla="val 288"/>
              <a:gd name="f215" fmla="val 303"/>
              <a:gd name="f216" fmla="val 302"/>
              <a:gd name="f217" fmla="val 84"/>
              <a:gd name="f218" fmla="val 299"/>
              <a:gd name="f219" fmla="val 296"/>
              <a:gd name="f220" fmla="val 295"/>
              <a:gd name="f221" fmla="val 280"/>
              <a:gd name="f222" fmla="val 265"/>
              <a:gd name="f223" fmla="val 250"/>
              <a:gd name="f224" fmla="val 252"/>
              <a:gd name="f225" fmla="val 254"/>
              <a:gd name="f226" fmla="val 151"/>
              <a:gd name="f227" fmla="val 120"/>
              <a:gd name="f228" fmla="val 149"/>
              <a:gd name="f229" fmla="val 146"/>
              <a:gd name="f230" fmla="val 135"/>
              <a:gd name="f231" fmla="val 131"/>
              <a:gd name="f232" fmla="val 116"/>
              <a:gd name="f233" fmla="val 118"/>
              <a:gd name="f234" fmla="val 142"/>
              <a:gd name="f235" fmla="val 318"/>
              <a:gd name="f236" fmla="val 319"/>
              <a:gd name="f237" fmla="val 126"/>
              <a:gd name="f238" fmla="val 320"/>
              <a:gd name="f239" fmla="val 321"/>
              <a:gd name="f240" fmla="val 336"/>
              <a:gd name="f241" fmla="val 349"/>
              <a:gd name="f242" fmla="val 364"/>
              <a:gd name="f243" fmla="val 363"/>
              <a:gd name="f244" fmla="val 362"/>
              <a:gd name="f245" fmla="val 361"/>
              <a:gd name="f246" fmla="val 347"/>
              <a:gd name="f247" fmla="val 333"/>
              <a:gd name="f248" fmla="val 359"/>
              <a:gd name="f249" fmla="val 358"/>
              <a:gd name="f250" fmla="val 356"/>
              <a:gd name="f251" fmla="val 355"/>
              <a:gd name="f252" fmla="val 352"/>
              <a:gd name="f253" fmla="val 337"/>
              <a:gd name="f254" fmla="val 325"/>
              <a:gd name="f255" fmla="val 312"/>
              <a:gd name="f256" fmla="val 314"/>
              <a:gd name="f257" fmla="val 316"/>
              <a:gd name="f258" fmla="val 332"/>
              <a:gd name="f259" fmla="val 346"/>
              <a:gd name="f260" fmla="val 148"/>
              <a:gd name="f261" fmla="val 164"/>
              <a:gd name="f262" fmla="val 170"/>
              <a:gd name="f263" fmla="val 174"/>
              <a:gd name="f264" fmla="val 182"/>
              <a:gd name="f265" fmla="val 201"/>
              <a:gd name="f266" fmla="val 200"/>
              <a:gd name="f267" fmla="val 198"/>
              <a:gd name="f268" fmla="val 156"/>
              <a:gd name="f269" fmla="val 88"/>
              <a:gd name="f270" fmla="val 96"/>
              <a:gd name="f271" fmla="val 105"/>
              <a:gd name="f272" fmla="val 100"/>
              <a:gd name="f273" fmla="val 128"/>
              <a:gd name="f274" fmla="val 83"/>
              <a:gd name="f275" fmla="val 121"/>
              <a:gd name="f276" fmla="val 261"/>
              <a:gd name="f277" fmla="val 264"/>
              <a:gd name="f278" fmla="val 269"/>
              <a:gd name="f279" fmla="val 270"/>
              <a:gd name="f280" fmla="val 178"/>
              <a:gd name="f281" fmla="val 304"/>
              <a:gd name="f282" fmla="val 168"/>
              <a:gd name="f283" fmla="val 311"/>
              <a:gd name="f284" fmla="val 305"/>
              <a:gd name="f285" fmla="val 277"/>
              <a:gd name="f286" fmla="val 223"/>
              <a:gd name="f287" fmla="val 235"/>
              <a:gd name="f288" fmla="val 241"/>
              <a:gd name="f289" fmla="val 55"/>
              <a:gd name="f290" fmla="val 244"/>
              <a:gd name="f291" fmla="val 260"/>
              <a:gd name="f292" fmla="val 274"/>
              <a:gd name="f293" fmla="val 28"/>
              <a:gd name="f294" fmla="val 245"/>
              <a:gd name="f295" fmla="val 219"/>
              <a:gd name="f296" fmla="val 208"/>
              <a:gd name="f297" fmla="val 209"/>
              <a:gd name="f298" fmla="val 222"/>
              <a:gd name="f299" fmla="val 391"/>
              <a:gd name="f300" fmla="val 394"/>
              <a:gd name="f301" fmla="val 386"/>
              <a:gd name="f302" fmla="val 375"/>
              <a:gd name="f303" fmla="val 31"/>
              <a:gd name="f304" fmla="val 340"/>
              <a:gd name="f305" fmla="val 354"/>
              <a:gd name="f306" fmla="val 366"/>
              <a:gd name="f307" fmla="val 374"/>
              <a:gd name="f308" fmla="val 383"/>
              <a:gd name="f309" fmla="val 298"/>
              <a:gd name="f310" fmla="val 49"/>
              <a:gd name="f311" fmla="val 57"/>
              <a:gd name="f312" fmla="val 329"/>
              <a:gd name="f313" fmla="val 34"/>
              <a:gd name="f314" fmla="val 27"/>
              <a:gd name="f315" fmla="val 119"/>
              <a:gd name="f316" fmla="val 64"/>
              <a:gd name="f317" fmla="val 240"/>
              <a:gd name="f318" fmla="val 232"/>
              <a:gd name="f319" fmla="val 221"/>
              <a:gd name="f320" fmla="val 211"/>
              <a:gd name="f321" fmla="val 205"/>
              <a:gd name="f322" fmla="val 230"/>
              <a:gd name="f323" fmla="val 213"/>
              <a:gd name="f324" fmla="val 216"/>
              <a:gd name="f325" fmla="val 218"/>
              <a:gd name="f326" fmla="val 173"/>
              <a:gd name="f327" fmla="val 249"/>
              <a:gd name="f328" fmla="val 233"/>
              <a:gd name="f329" fmla="val 323"/>
              <a:gd name="f330" fmla="val 326"/>
              <a:gd name="f331" fmla="val 165"/>
              <a:gd name="f332" fmla="val 327"/>
              <a:gd name="f333" fmla="val 330"/>
              <a:gd name="f334" fmla="val 331"/>
              <a:gd name="f335" fmla="val 334"/>
              <a:gd name="f336" fmla="val 372"/>
              <a:gd name="f337" fmla="val 371"/>
              <a:gd name="f338" fmla="val 368"/>
              <a:gd name="f339" fmla="val 367"/>
              <a:gd name="f340" fmla="val 350"/>
              <a:gd name="f341" fmla="val 159"/>
              <a:gd name="f342" fmla="val 26"/>
              <a:gd name="f343" fmla="val 186"/>
              <a:gd name="f344" fmla="val 52"/>
              <a:gd name="f345" fmla="val 110"/>
              <a:gd name="f346" fmla="val 95"/>
              <a:gd name="f347" fmla="val 140"/>
              <a:gd name="f348" fmla="val 392"/>
              <a:gd name="f349" fmla="val 384"/>
              <a:gd name="f350" fmla="val 376"/>
              <a:gd name="f351" fmla="val 380"/>
              <a:gd name="f352" fmla="val 377"/>
              <a:gd name="f353" fmla="val 387"/>
              <a:gd name="f354" fmla="+- 0 0 -90"/>
              <a:gd name="f355" fmla="*/ f3 1 495"/>
              <a:gd name="f356" fmla="*/ f4 1 292"/>
              <a:gd name="f357" fmla="val f5"/>
              <a:gd name="f358" fmla="val f6"/>
              <a:gd name="f359" fmla="val f7"/>
              <a:gd name="f360" fmla="*/ f354 f0 1"/>
              <a:gd name="f361" fmla="+- f359 0 f357"/>
              <a:gd name="f362" fmla="+- f358 0 f357"/>
              <a:gd name="f363" fmla="*/ f360 1 f2"/>
              <a:gd name="f364" fmla="*/ f362 1 495"/>
              <a:gd name="f365" fmla="*/ f361 1 292"/>
              <a:gd name="f366" fmla="*/ 72 f362 1"/>
              <a:gd name="f367" fmla="*/ 70 f361 1"/>
              <a:gd name="f368" fmla="*/ 30 f362 1"/>
              <a:gd name="f369" fmla="*/ 161 f361 1"/>
              <a:gd name="f370" fmla="*/ 0 f362 1"/>
              <a:gd name="f371" fmla="*/ 284 f361 1"/>
              <a:gd name="f372" fmla="*/ 32 f362 1"/>
              <a:gd name="f373" fmla="*/ 6 f361 1"/>
              <a:gd name="f374" fmla="*/ 423 f362 1"/>
              <a:gd name="f375" fmla="*/ 51 f361 1"/>
              <a:gd name="f376" fmla="*/ 447 f362 1"/>
              <a:gd name="f377" fmla="*/ 449 f362 1"/>
              <a:gd name="f378" fmla="*/ 101 f361 1"/>
              <a:gd name="f379" fmla="*/ 424 f362 1"/>
              <a:gd name="f380" fmla="*/ 150 f361 1"/>
              <a:gd name="f381" fmla="*/ 162 f361 1"/>
              <a:gd name="f382" fmla="*/ 203 f361 1"/>
              <a:gd name="f383" fmla="*/ 495 f362 1"/>
              <a:gd name="f384" fmla="*/ 196 f361 1"/>
              <a:gd name="f385" fmla="*/ 412 f362 1"/>
              <a:gd name="f386" fmla="*/ 290 f361 1"/>
              <a:gd name="f387" fmla="*/ 382 f362 1"/>
              <a:gd name="f388" fmla="*/ 42 f362 1"/>
              <a:gd name="f389" fmla="*/ 266 f361 1"/>
              <a:gd name="f390" fmla="*/ 93 f362 1"/>
              <a:gd name="f391" fmla="*/ 183 f361 1"/>
              <a:gd name="f392" fmla="*/ 41 f362 1"/>
              <a:gd name="f393" fmla="*/ 187 f361 1"/>
              <a:gd name="f394" fmla="*/ 78 f362 1"/>
              <a:gd name="f395" fmla="*/ 125 f361 1"/>
              <a:gd name="f396" fmla="*/ 68 f362 1"/>
              <a:gd name="f397" fmla="*/ 117 f361 1"/>
              <a:gd name="f398" fmla="*/ 104 f361 1"/>
              <a:gd name="f399" fmla="*/ 195 f362 1"/>
              <a:gd name="f400" fmla="*/ 112 f361 1"/>
              <a:gd name="f401" fmla="*/ 99 f361 1"/>
              <a:gd name="f402" fmla="*/ 137 f362 1"/>
              <a:gd name="f403" fmla="*/ 68 f361 1"/>
              <a:gd name="f404" fmla="*/ 308 f362 1"/>
              <a:gd name="f405" fmla="*/ 144 f361 1"/>
              <a:gd name="f406" fmla="*/ 259 f362 1"/>
              <a:gd name="f407" fmla="*/ 306 f362 1"/>
              <a:gd name="f408" fmla="*/ 250 f362 1"/>
              <a:gd name="f409" fmla="*/ 72 f361 1"/>
              <a:gd name="f410" fmla="*/ 133 f362 1"/>
              <a:gd name="f411" fmla="*/ 146 f361 1"/>
              <a:gd name="f412" fmla="*/ 154 f361 1"/>
              <a:gd name="f413" fmla="*/ 364 f362 1"/>
              <a:gd name="f414" fmla="*/ 361 f362 1"/>
              <a:gd name="f415" fmla="*/ 102 f361 1"/>
              <a:gd name="f416" fmla="*/ 312 f362 1"/>
              <a:gd name="f417" fmla="*/ 73 f361 1"/>
              <a:gd name="f418" fmla="*/ 146 f362 1"/>
              <a:gd name="f419" fmla="*/ 157 f361 1"/>
              <a:gd name="f420" fmla="*/ 203 f362 1"/>
              <a:gd name="f421" fmla="*/ 181 f361 1"/>
              <a:gd name="f422" fmla="*/ 86 f362 1"/>
              <a:gd name="f423" fmla="*/ 75 f361 1"/>
              <a:gd name="f424" fmla="*/ 125 f362 1"/>
              <a:gd name="f425" fmla="*/ 261 f362 1"/>
              <a:gd name="f426" fmla="*/ 319 f362 1"/>
              <a:gd name="f427" fmla="*/ 246 f362 1"/>
              <a:gd name="f428" fmla="*/ 58 f361 1"/>
              <a:gd name="f429" fmla="*/ 143 f361 1"/>
              <a:gd name="f430" fmla="*/ 209 f362 1"/>
              <a:gd name="f431" fmla="*/ 375 f362 1"/>
              <a:gd name="f432" fmla="*/ 31 f361 1"/>
              <a:gd name="f433" fmla="*/ 366 f362 1"/>
              <a:gd name="f434" fmla="*/ 61 f361 1"/>
              <a:gd name="f435" fmla="*/ 304 f362 1"/>
              <a:gd name="f436" fmla="*/ 57 f361 1"/>
              <a:gd name="f437" fmla="*/ 284 f362 1"/>
              <a:gd name="f438" fmla="*/ 32 f361 1"/>
              <a:gd name="f439" fmla="*/ 135 f362 1"/>
              <a:gd name="f440" fmla="*/ 60 f362 1"/>
              <a:gd name="f441" fmla="*/ 232 f362 1"/>
              <a:gd name="f442" fmla="*/ 244 f362 1"/>
              <a:gd name="f443" fmla="*/ 220 f362 1"/>
              <a:gd name="f444" fmla="*/ 155 f361 1"/>
              <a:gd name="f445" fmla="*/ 330 f362 1"/>
              <a:gd name="f446" fmla="*/ 175 f361 1"/>
              <a:gd name="f447" fmla="*/ 368 f362 1"/>
              <a:gd name="f448" fmla="*/ 165 f361 1"/>
              <a:gd name="f449" fmla="*/ 226 f362 1"/>
              <a:gd name="f450" fmla="*/ 55 f361 1"/>
              <a:gd name="f451" fmla="*/ 134 f362 1"/>
              <a:gd name="f452" fmla="*/ 158 f361 1"/>
              <a:gd name="f453" fmla="*/ 140 f362 1"/>
              <a:gd name="f454" fmla="*/ 74 f361 1"/>
              <a:gd name="f455" fmla="*/ 392 f362 1"/>
              <a:gd name="f456" fmla="*/ 148 f361 1"/>
              <a:gd name="f457" fmla="*/ 389 f362 1"/>
              <a:gd name="f458" fmla="+- f363 0 f1"/>
              <a:gd name="f459" fmla="*/ f366 1 495"/>
              <a:gd name="f460" fmla="*/ f367 1 292"/>
              <a:gd name="f461" fmla="*/ f368 1 495"/>
              <a:gd name="f462" fmla="*/ f369 1 292"/>
              <a:gd name="f463" fmla="*/ f370 1 495"/>
              <a:gd name="f464" fmla="*/ f371 1 292"/>
              <a:gd name="f465" fmla="*/ f372 1 495"/>
              <a:gd name="f466" fmla="*/ f373 1 292"/>
              <a:gd name="f467" fmla="*/ f374 1 495"/>
              <a:gd name="f468" fmla="*/ f375 1 292"/>
              <a:gd name="f469" fmla="*/ f376 1 495"/>
              <a:gd name="f470" fmla="*/ f377 1 495"/>
              <a:gd name="f471" fmla="*/ f378 1 292"/>
              <a:gd name="f472" fmla="*/ f379 1 495"/>
              <a:gd name="f473" fmla="*/ f380 1 292"/>
              <a:gd name="f474" fmla="*/ f381 1 292"/>
              <a:gd name="f475" fmla="*/ f382 1 292"/>
              <a:gd name="f476" fmla="*/ f383 1 495"/>
              <a:gd name="f477" fmla="*/ f384 1 292"/>
              <a:gd name="f478" fmla="*/ f385 1 495"/>
              <a:gd name="f479" fmla="*/ f386 1 292"/>
              <a:gd name="f480" fmla="*/ f387 1 495"/>
              <a:gd name="f481" fmla="*/ f388 1 495"/>
              <a:gd name="f482" fmla="*/ f389 1 292"/>
              <a:gd name="f483" fmla="*/ f390 1 495"/>
              <a:gd name="f484" fmla="*/ f391 1 292"/>
              <a:gd name="f485" fmla="*/ f392 1 495"/>
              <a:gd name="f486" fmla="*/ f393 1 292"/>
              <a:gd name="f487" fmla="*/ f394 1 495"/>
              <a:gd name="f488" fmla="*/ f395 1 292"/>
              <a:gd name="f489" fmla="*/ f396 1 495"/>
              <a:gd name="f490" fmla="*/ f397 1 292"/>
              <a:gd name="f491" fmla="*/ f398 1 292"/>
              <a:gd name="f492" fmla="*/ f399 1 495"/>
              <a:gd name="f493" fmla="*/ f400 1 292"/>
              <a:gd name="f494" fmla="*/ f401 1 292"/>
              <a:gd name="f495" fmla="*/ f402 1 495"/>
              <a:gd name="f496" fmla="*/ f403 1 292"/>
              <a:gd name="f497" fmla="*/ f404 1 495"/>
              <a:gd name="f498" fmla="*/ f405 1 292"/>
              <a:gd name="f499" fmla="*/ f406 1 495"/>
              <a:gd name="f500" fmla="*/ f407 1 495"/>
              <a:gd name="f501" fmla="*/ f408 1 495"/>
              <a:gd name="f502" fmla="*/ f409 1 292"/>
              <a:gd name="f503" fmla="*/ f410 1 495"/>
              <a:gd name="f504" fmla="*/ f411 1 292"/>
              <a:gd name="f505" fmla="*/ f412 1 292"/>
              <a:gd name="f506" fmla="*/ f413 1 495"/>
              <a:gd name="f507" fmla="*/ f414 1 495"/>
              <a:gd name="f508" fmla="*/ f415 1 292"/>
              <a:gd name="f509" fmla="*/ f416 1 495"/>
              <a:gd name="f510" fmla="*/ f417 1 292"/>
              <a:gd name="f511" fmla="*/ f418 1 495"/>
              <a:gd name="f512" fmla="*/ f419 1 292"/>
              <a:gd name="f513" fmla="*/ f420 1 495"/>
              <a:gd name="f514" fmla="*/ f421 1 292"/>
              <a:gd name="f515" fmla="*/ f422 1 495"/>
              <a:gd name="f516" fmla="*/ f423 1 292"/>
              <a:gd name="f517" fmla="*/ f424 1 495"/>
              <a:gd name="f518" fmla="*/ f425 1 495"/>
              <a:gd name="f519" fmla="*/ f426 1 495"/>
              <a:gd name="f520" fmla="*/ f427 1 495"/>
              <a:gd name="f521" fmla="*/ f428 1 292"/>
              <a:gd name="f522" fmla="*/ f429 1 292"/>
              <a:gd name="f523" fmla="*/ f430 1 495"/>
              <a:gd name="f524" fmla="*/ f431 1 495"/>
              <a:gd name="f525" fmla="*/ f432 1 292"/>
              <a:gd name="f526" fmla="*/ f433 1 495"/>
              <a:gd name="f527" fmla="*/ f434 1 292"/>
              <a:gd name="f528" fmla="*/ f435 1 495"/>
              <a:gd name="f529" fmla="*/ f436 1 292"/>
              <a:gd name="f530" fmla="*/ f437 1 495"/>
              <a:gd name="f531" fmla="*/ f438 1 292"/>
              <a:gd name="f532" fmla="*/ f439 1 495"/>
              <a:gd name="f533" fmla="*/ f440 1 495"/>
              <a:gd name="f534" fmla="*/ f441 1 495"/>
              <a:gd name="f535" fmla="*/ f442 1 495"/>
              <a:gd name="f536" fmla="*/ f443 1 495"/>
              <a:gd name="f537" fmla="*/ f444 1 292"/>
              <a:gd name="f538" fmla="*/ f445 1 495"/>
              <a:gd name="f539" fmla="*/ f446 1 292"/>
              <a:gd name="f540" fmla="*/ f447 1 495"/>
              <a:gd name="f541" fmla="*/ f448 1 292"/>
              <a:gd name="f542" fmla="*/ f449 1 495"/>
              <a:gd name="f543" fmla="*/ f450 1 292"/>
              <a:gd name="f544" fmla="*/ f451 1 495"/>
              <a:gd name="f545" fmla="*/ f452 1 292"/>
              <a:gd name="f546" fmla="*/ f453 1 495"/>
              <a:gd name="f547" fmla="*/ f454 1 292"/>
              <a:gd name="f548" fmla="*/ f455 1 495"/>
              <a:gd name="f549" fmla="*/ f456 1 292"/>
              <a:gd name="f550" fmla="*/ f457 1 495"/>
              <a:gd name="f551" fmla="*/ 0 1 f364"/>
              <a:gd name="f552" fmla="*/ f358 1 f364"/>
              <a:gd name="f553" fmla="*/ 0 1 f365"/>
              <a:gd name="f554" fmla="*/ f359 1 f365"/>
              <a:gd name="f555" fmla="*/ f459 1 f364"/>
              <a:gd name="f556" fmla="*/ f460 1 f365"/>
              <a:gd name="f557" fmla="*/ f461 1 f364"/>
              <a:gd name="f558" fmla="*/ f462 1 f365"/>
              <a:gd name="f559" fmla="*/ f463 1 f364"/>
              <a:gd name="f560" fmla="*/ f464 1 f365"/>
              <a:gd name="f561" fmla="*/ f465 1 f364"/>
              <a:gd name="f562" fmla="*/ f466 1 f365"/>
              <a:gd name="f563" fmla="*/ f467 1 f364"/>
              <a:gd name="f564" fmla="*/ f468 1 f365"/>
              <a:gd name="f565" fmla="*/ f469 1 f364"/>
              <a:gd name="f566" fmla="*/ f470 1 f364"/>
              <a:gd name="f567" fmla="*/ f471 1 f365"/>
              <a:gd name="f568" fmla="*/ f472 1 f364"/>
              <a:gd name="f569" fmla="*/ f473 1 f365"/>
              <a:gd name="f570" fmla="*/ f474 1 f365"/>
              <a:gd name="f571" fmla="*/ f475 1 f365"/>
              <a:gd name="f572" fmla="*/ f476 1 f364"/>
              <a:gd name="f573" fmla="*/ f477 1 f365"/>
              <a:gd name="f574" fmla="*/ f478 1 f364"/>
              <a:gd name="f575" fmla="*/ f479 1 f365"/>
              <a:gd name="f576" fmla="*/ f480 1 f364"/>
              <a:gd name="f577" fmla="*/ f481 1 f364"/>
              <a:gd name="f578" fmla="*/ f482 1 f365"/>
              <a:gd name="f579" fmla="*/ f483 1 f364"/>
              <a:gd name="f580" fmla="*/ f484 1 f365"/>
              <a:gd name="f581" fmla="*/ f485 1 f364"/>
              <a:gd name="f582" fmla="*/ f486 1 f365"/>
              <a:gd name="f583" fmla="*/ f487 1 f364"/>
              <a:gd name="f584" fmla="*/ f488 1 f365"/>
              <a:gd name="f585" fmla="*/ f489 1 f364"/>
              <a:gd name="f586" fmla="*/ f490 1 f365"/>
              <a:gd name="f587" fmla="*/ f491 1 f365"/>
              <a:gd name="f588" fmla="*/ f492 1 f364"/>
              <a:gd name="f589" fmla="*/ f493 1 f365"/>
              <a:gd name="f590" fmla="*/ f494 1 f365"/>
              <a:gd name="f591" fmla="*/ f495 1 f364"/>
              <a:gd name="f592" fmla="*/ f496 1 f365"/>
              <a:gd name="f593" fmla="*/ f497 1 f364"/>
              <a:gd name="f594" fmla="*/ f498 1 f365"/>
              <a:gd name="f595" fmla="*/ f499 1 f364"/>
              <a:gd name="f596" fmla="*/ f500 1 f364"/>
              <a:gd name="f597" fmla="*/ f501 1 f364"/>
              <a:gd name="f598" fmla="*/ f502 1 f365"/>
              <a:gd name="f599" fmla="*/ f503 1 f364"/>
              <a:gd name="f600" fmla="*/ f504 1 f365"/>
              <a:gd name="f601" fmla="*/ f505 1 f365"/>
              <a:gd name="f602" fmla="*/ f506 1 f364"/>
              <a:gd name="f603" fmla="*/ f507 1 f364"/>
              <a:gd name="f604" fmla="*/ f508 1 f365"/>
              <a:gd name="f605" fmla="*/ f509 1 f364"/>
              <a:gd name="f606" fmla="*/ f510 1 f365"/>
              <a:gd name="f607" fmla="*/ f511 1 f364"/>
              <a:gd name="f608" fmla="*/ f512 1 f365"/>
              <a:gd name="f609" fmla="*/ f513 1 f364"/>
              <a:gd name="f610" fmla="*/ f514 1 f365"/>
              <a:gd name="f611" fmla="*/ f515 1 f364"/>
              <a:gd name="f612" fmla="*/ f516 1 f365"/>
              <a:gd name="f613" fmla="*/ f517 1 f364"/>
              <a:gd name="f614" fmla="*/ f518 1 f364"/>
              <a:gd name="f615" fmla="*/ f519 1 f364"/>
              <a:gd name="f616" fmla="*/ f520 1 f364"/>
              <a:gd name="f617" fmla="*/ f521 1 f365"/>
              <a:gd name="f618" fmla="*/ f522 1 f365"/>
              <a:gd name="f619" fmla="*/ f523 1 f364"/>
              <a:gd name="f620" fmla="*/ f524 1 f364"/>
              <a:gd name="f621" fmla="*/ f525 1 f365"/>
              <a:gd name="f622" fmla="*/ f526 1 f364"/>
              <a:gd name="f623" fmla="*/ f527 1 f365"/>
              <a:gd name="f624" fmla="*/ f528 1 f364"/>
              <a:gd name="f625" fmla="*/ f529 1 f365"/>
              <a:gd name="f626" fmla="*/ f530 1 f364"/>
              <a:gd name="f627" fmla="*/ f531 1 f365"/>
              <a:gd name="f628" fmla="*/ f532 1 f364"/>
              <a:gd name="f629" fmla="*/ f533 1 f364"/>
              <a:gd name="f630" fmla="*/ f534 1 f364"/>
              <a:gd name="f631" fmla="*/ f535 1 f364"/>
              <a:gd name="f632" fmla="*/ f536 1 f364"/>
              <a:gd name="f633" fmla="*/ f537 1 f365"/>
              <a:gd name="f634" fmla="*/ f538 1 f364"/>
              <a:gd name="f635" fmla="*/ f539 1 f365"/>
              <a:gd name="f636" fmla="*/ f540 1 f364"/>
              <a:gd name="f637" fmla="*/ f541 1 f365"/>
              <a:gd name="f638" fmla="*/ f542 1 f364"/>
              <a:gd name="f639" fmla="*/ f543 1 f365"/>
              <a:gd name="f640" fmla="*/ f544 1 f364"/>
              <a:gd name="f641" fmla="*/ f545 1 f365"/>
              <a:gd name="f642" fmla="*/ f546 1 f364"/>
              <a:gd name="f643" fmla="*/ f547 1 f365"/>
              <a:gd name="f644" fmla="*/ f548 1 f364"/>
              <a:gd name="f645" fmla="*/ f549 1 f365"/>
              <a:gd name="f646" fmla="*/ f550 1 f364"/>
              <a:gd name="f647" fmla="*/ f551 f355 1"/>
              <a:gd name="f648" fmla="*/ f552 f355 1"/>
              <a:gd name="f649" fmla="*/ f554 f356 1"/>
              <a:gd name="f650" fmla="*/ f553 f356 1"/>
              <a:gd name="f651" fmla="*/ f555 f355 1"/>
              <a:gd name="f652" fmla="*/ f556 f356 1"/>
              <a:gd name="f653" fmla="*/ f557 f355 1"/>
              <a:gd name="f654" fmla="*/ f558 f356 1"/>
              <a:gd name="f655" fmla="*/ f559 f355 1"/>
              <a:gd name="f656" fmla="*/ f560 f356 1"/>
              <a:gd name="f657" fmla="*/ f561 f355 1"/>
              <a:gd name="f658" fmla="*/ f562 f356 1"/>
              <a:gd name="f659" fmla="*/ f563 f355 1"/>
              <a:gd name="f660" fmla="*/ f564 f356 1"/>
              <a:gd name="f661" fmla="*/ f565 f355 1"/>
              <a:gd name="f662" fmla="*/ f566 f355 1"/>
              <a:gd name="f663" fmla="*/ f567 f356 1"/>
              <a:gd name="f664" fmla="*/ f568 f355 1"/>
              <a:gd name="f665" fmla="*/ f569 f356 1"/>
              <a:gd name="f666" fmla="*/ f570 f356 1"/>
              <a:gd name="f667" fmla="*/ f571 f356 1"/>
              <a:gd name="f668" fmla="*/ f572 f355 1"/>
              <a:gd name="f669" fmla="*/ f573 f356 1"/>
              <a:gd name="f670" fmla="*/ f574 f355 1"/>
              <a:gd name="f671" fmla="*/ f575 f356 1"/>
              <a:gd name="f672" fmla="*/ f576 f355 1"/>
              <a:gd name="f673" fmla="*/ f577 f355 1"/>
              <a:gd name="f674" fmla="*/ f578 f356 1"/>
              <a:gd name="f675" fmla="*/ f579 f355 1"/>
              <a:gd name="f676" fmla="*/ f580 f356 1"/>
              <a:gd name="f677" fmla="*/ f581 f355 1"/>
              <a:gd name="f678" fmla="*/ f582 f356 1"/>
              <a:gd name="f679" fmla="*/ f583 f355 1"/>
              <a:gd name="f680" fmla="*/ f584 f356 1"/>
              <a:gd name="f681" fmla="*/ f585 f355 1"/>
              <a:gd name="f682" fmla="*/ f586 f356 1"/>
              <a:gd name="f683" fmla="*/ f587 f356 1"/>
              <a:gd name="f684" fmla="*/ f588 f355 1"/>
              <a:gd name="f685" fmla="*/ f589 f356 1"/>
              <a:gd name="f686" fmla="*/ f590 f356 1"/>
              <a:gd name="f687" fmla="*/ f591 f355 1"/>
              <a:gd name="f688" fmla="*/ f592 f356 1"/>
              <a:gd name="f689" fmla="*/ f593 f355 1"/>
              <a:gd name="f690" fmla="*/ f594 f356 1"/>
              <a:gd name="f691" fmla="*/ f595 f355 1"/>
              <a:gd name="f692" fmla="*/ f596 f355 1"/>
              <a:gd name="f693" fmla="*/ f597 f355 1"/>
              <a:gd name="f694" fmla="*/ f598 f356 1"/>
              <a:gd name="f695" fmla="*/ f599 f355 1"/>
              <a:gd name="f696" fmla="*/ f600 f356 1"/>
              <a:gd name="f697" fmla="*/ f601 f356 1"/>
              <a:gd name="f698" fmla="*/ f602 f355 1"/>
              <a:gd name="f699" fmla="*/ f603 f355 1"/>
              <a:gd name="f700" fmla="*/ f604 f356 1"/>
              <a:gd name="f701" fmla="*/ f605 f355 1"/>
              <a:gd name="f702" fmla="*/ f606 f356 1"/>
              <a:gd name="f703" fmla="*/ f607 f355 1"/>
              <a:gd name="f704" fmla="*/ f608 f356 1"/>
              <a:gd name="f705" fmla="*/ f609 f355 1"/>
              <a:gd name="f706" fmla="*/ f610 f356 1"/>
              <a:gd name="f707" fmla="*/ f611 f355 1"/>
              <a:gd name="f708" fmla="*/ f612 f356 1"/>
              <a:gd name="f709" fmla="*/ f613 f355 1"/>
              <a:gd name="f710" fmla="*/ f614 f355 1"/>
              <a:gd name="f711" fmla="*/ f615 f355 1"/>
              <a:gd name="f712" fmla="*/ f616 f355 1"/>
              <a:gd name="f713" fmla="*/ f617 f356 1"/>
              <a:gd name="f714" fmla="*/ f618 f356 1"/>
              <a:gd name="f715" fmla="*/ f619 f355 1"/>
              <a:gd name="f716" fmla="*/ f620 f355 1"/>
              <a:gd name="f717" fmla="*/ f621 f356 1"/>
              <a:gd name="f718" fmla="*/ f622 f355 1"/>
              <a:gd name="f719" fmla="*/ f623 f356 1"/>
              <a:gd name="f720" fmla="*/ f624 f355 1"/>
              <a:gd name="f721" fmla="*/ f625 f356 1"/>
              <a:gd name="f722" fmla="*/ f626 f355 1"/>
              <a:gd name="f723" fmla="*/ f627 f356 1"/>
              <a:gd name="f724" fmla="*/ f628 f355 1"/>
              <a:gd name="f725" fmla="*/ f629 f355 1"/>
              <a:gd name="f726" fmla="*/ f630 f355 1"/>
              <a:gd name="f727" fmla="*/ f631 f355 1"/>
              <a:gd name="f728" fmla="*/ f632 f355 1"/>
              <a:gd name="f729" fmla="*/ f633 f356 1"/>
              <a:gd name="f730" fmla="*/ f634 f355 1"/>
              <a:gd name="f731" fmla="*/ f635 f356 1"/>
              <a:gd name="f732" fmla="*/ f636 f355 1"/>
              <a:gd name="f733" fmla="*/ f637 f356 1"/>
              <a:gd name="f734" fmla="*/ f638 f355 1"/>
              <a:gd name="f735" fmla="*/ f639 f356 1"/>
              <a:gd name="f736" fmla="*/ f640 f355 1"/>
              <a:gd name="f737" fmla="*/ f641 f356 1"/>
              <a:gd name="f738" fmla="*/ f642 f355 1"/>
              <a:gd name="f739" fmla="*/ f643 f356 1"/>
              <a:gd name="f740" fmla="*/ f644 f355 1"/>
              <a:gd name="f741" fmla="*/ f645 f356 1"/>
              <a:gd name="f742" fmla="*/ f646 f355 1"/>
            </a:gdLst>
            <a:ahLst/>
            <a:cxnLst>
              <a:cxn ang="3cd4">
                <a:pos x="hc" y="t"/>
              </a:cxn>
              <a:cxn ang="0">
                <a:pos x="r" y="vc"/>
              </a:cxn>
              <a:cxn ang="cd4">
                <a:pos x="hc" y="b"/>
              </a:cxn>
              <a:cxn ang="cd2">
                <a:pos x="l" y="vc"/>
              </a:cxn>
              <a:cxn ang="f458">
                <a:pos x="f651" y="f652"/>
              </a:cxn>
              <a:cxn ang="f458">
                <a:pos x="f653" y="f654"/>
              </a:cxn>
              <a:cxn ang="f458">
                <a:pos x="f655" y="f656"/>
              </a:cxn>
              <a:cxn ang="f458">
                <a:pos x="f657" y="f658"/>
              </a:cxn>
              <a:cxn ang="f458">
                <a:pos x="f659" y="f660"/>
              </a:cxn>
              <a:cxn ang="f458">
                <a:pos x="f661" y="f652"/>
              </a:cxn>
              <a:cxn ang="f458">
                <a:pos x="f662" y="f663"/>
              </a:cxn>
              <a:cxn ang="f458">
                <a:pos x="f664" y="f665"/>
              </a:cxn>
              <a:cxn ang="f458">
                <a:pos x="f659" y="f666"/>
              </a:cxn>
              <a:cxn ang="f458">
                <a:pos x="f664" y="f667"/>
              </a:cxn>
              <a:cxn ang="f458">
                <a:pos x="f668" y="f669"/>
              </a:cxn>
              <a:cxn ang="f458">
                <a:pos x="f670" y="f671"/>
              </a:cxn>
              <a:cxn ang="f458">
                <a:pos x="f672" y="f667"/>
              </a:cxn>
              <a:cxn ang="f458">
                <a:pos x="f673" y="f674"/>
              </a:cxn>
              <a:cxn ang="f458">
                <a:pos x="f675" y="f676"/>
              </a:cxn>
              <a:cxn ang="f458">
                <a:pos x="f677" y="f678"/>
              </a:cxn>
              <a:cxn ang="f458">
                <a:pos x="f679" y="f680"/>
              </a:cxn>
              <a:cxn ang="f458">
                <a:pos x="f681" y="f682"/>
              </a:cxn>
              <a:cxn ang="f458">
                <a:pos x="f673" y="f683"/>
              </a:cxn>
              <a:cxn ang="f458">
                <a:pos x="f684" y="f685"/>
              </a:cxn>
              <a:cxn ang="f458">
                <a:pos x="f684" y="f686"/>
              </a:cxn>
              <a:cxn ang="f458">
                <a:pos x="f687" y="f688"/>
              </a:cxn>
              <a:cxn ang="f458">
                <a:pos x="f689" y="f690"/>
              </a:cxn>
              <a:cxn ang="f458">
                <a:pos x="f691" y="f690"/>
              </a:cxn>
              <a:cxn ang="f458">
                <a:pos x="f692" y="f663"/>
              </a:cxn>
              <a:cxn ang="f458">
                <a:pos x="f693" y="f694"/>
              </a:cxn>
              <a:cxn ang="f458">
                <a:pos x="f695" y="f696"/>
              </a:cxn>
              <a:cxn ang="f458">
                <a:pos x="f675" y="f697"/>
              </a:cxn>
              <a:cxn ang="f458">
                <a:pos x="f698" y="f696"/>
              </a:cxn>
              <a:cxn ang="f458">
                <a:pos x="f699" y="f700"/>
              </a:cxn>
              <a:cxn ang="f458">
                <a:pos x="f701" y="f702"/>
              </a:cxn>
              <a:cxn ang="f458">
                <a:pos x="f703" y="f704"/>
              </a:cxn>
              <a:cxn ang="f458">
                <a:pos x="f705" y="f706"/>
              </a:cxn>
              <a:cxn ang="f458">
                <a:pos x="f707" y="f708"/>
              </a:cxn>
              <a:cxn ang="f458">
                <a:pos x="f709" y="f708"/>
              </a:cxn>
              <a:cxn ang="f458">
                <a:pos x="f710" y="f704"/>
              </a:cxn>
              <a:cxn ang="f458">
                <a:pos x="f711" y="f706"/>
              </a:cxn>
              <a:cxn ang="f458">
                <a:pos x="f710" y="f704"/>
              </a:cxn>
              <a:cxn ang="f458">
                <a:pos x="f712" y="f713"/>
              </a:cxn>
              <a:cxn ang="f458">
                <a:pos x="f712" y="f714"/>
              </a:cxn>
              <a:cxn ang="f458">
                <a:pos x="f715" y="f714"/>
              </a:cxn>
              <a:cxn ang="f458">
                <a:pos x="f716" y="f717"/>
              </a:cxn>
              <a:cxn ang="f458">
                <a:pos x="f718" y="f719"/>
              </a:cxn>
              <a:cxn ang="f458">
                <a:pos x="f720" y="f721"/>
              </a:cxn>
              <a:cxn ang="f458">
                <a:pos x="f722" y="f723"/>
              </a:cxn>
              <a:cxn ang="f458">
                <a:pos x="f724" y="f721"/>
              </a:cxn>
              <a:cxn ang="f458">
                <a:pos x="f725" y="f723"/>
              </a:cxn>
              <a:cxn ang="f458">
                <a:pos x="f725" y="f723"/>
              </a:cxn>
              <a:cxn ang="f458">
                <a:pos x="f726" y="f652"/>
              </a:cxn>
              <a:cxn ang="f458">
                <a:pos x="f727" y="f686"/>
              </a:cxn>
              <a:cxn ang="f458">
                <a:pos x="f728" y="f706"/>
              </a:cxn>
              <a:cxn ang="f458">
                <a:pos x="f727" y="f729"/>
              </a:cxn>
              <a:cxn ang="f458">
                <a:pos x="f730" y="f731"/>
              </a:cxn>
              <a:cxn ang="f458">
                <a:pos x="f732" y="f733"/>
              </a:cxn>
              <a:cxn ang="f458">
                <a:pos x="f734" y="f735"/>
              </a:cxn>
              <a:cxn ang="f458">
                <a:pos x="f736" y="f737"/>
              </a:cxn>
              <a:cxn ang="f458">
                <a:pos x="f738" y="f706"/>
              </a:cxn>
              <a:cxn ang="f458">
                <a:pos x="f732" y="f739"/>
              </a:cxn>
              <a:cxn ang="f458">
                <a:pos x="f740" y="f739"/>
              </a:cxn>
              <a:cxn ang="f458">
                <a:pos x="f740" y="f741"/>
              </a:cxn>
              <a:cxn ang="f458">
                <a:pos x="f742" y="f706"/>
              </a:cxn>
            </a:cxnLst>
            <a:rect l="f647" t="f650" r="f648" b="f649"/>
            <a:pathLst>
              <a:path w="495" h="292">
                <a:moveTo>
                  <a:pt x="f8" y="f9"/>
                </a:moveTo>
                <a:cubicBezTo>
                  <a:pt x="f10" y="f11"/>
                  <a:pt x="f12" y="f13"/>
                  <a:pt x="f14" y="f15"/>
                </a:cubicBezTo>
                <a:cubicBezTo>
                  <a:pt x="f16" y="f17"/>
                  <a:pt x="f18" y="f19"/>
                  <a:pt x="f20" y="f21"/>
                </a:cubicBezTo>
                <a:cubicBezTo>
                  <a:pt x="f22" y="f18"/>
                  <a:pt x="f23" y="f16"/>
                  <a:pt x="f24" y="f14"/>
                </a:cubicBezTo>
                <a:cubicBezTo>
                  <a:pt x="f25" y="f26"/>
                  <a:pt x="f27" y="f28"/>
                  <a:pt x="f27" y="f29"/>
                </a:cubicBezTo>
                <a:cubicBezTo>
                  <a:pt x="f27" y="f30"/>
                  <a:pt x="f27" y="f31"/>
                  <a:pt x="f27" y="f32"/>
                </a:cubicBezTo>
                <a:cubicBezTo>
                  <a:pt x="f27" y="f33"/>
                  <a:pt x="f27" y="f34"/>
                  <a:pt x="f27" y="f35"/>
                </a:cubicBezTo>
                <a:cubicBezTo>
                  <a:pt x="f27" y="f36"/>
                  <a:pt x="f27" y="f37"/>
                  <a:pt x="f27" y="f38"/>
                </a:cubicBezTo>
                <a:cubicBezTo>
                  <a:pt x="f39" y="f38"/>
                  <a:pt x="f40" y="f38"/>
                  <a:pt x="f5" y="f38"/>
                </a:cubicBezTo>
                <a:cubicBezTo>
                  <a:pt x="f5" y="f37"/>
                  <a:pt x="f5" y="f36"/>
                  <a:pt x="f5" y="f35"/>
                </a:cubicBezTo>
                <a:cubicBezTo>
                  <a:pt x="f5" y="f41"/>
                  <a:pt x="f5" y="f42"/>
                  <a:pt x="f5" y="f43"/>
                </a:cubicBezTo>
                <a:cubicBezTo>
                  <a:pt x="f5" y="f44"/>
                  <a:pt x="f40" y="f45"/>
                  <a:pt x="f46" y="f47"/>
                </a:cubicBezTo>
                <a:cubicBezTo>
                  <a:pt x="f12" y="f48"/>
                  <a:pt x="f24" y="f49"/>
                  <a:pt x="f50" y="f49"/>
                </a:cubicBezTo>
                <a:cubicBezTo>
                  <a:pt x="f51" y="f49"/>
                  <a:pt x="f52" y="f53"/>
                  <a:pt x="f54" y="f5"/>
                </a:cubicBezTo>
                <a:cubicBezTo>
                  <a:pt x="f55" y="f5"/>
                  <a:pt x="f56" y="f27"/>
                  <a:pt x="f57" y="f58"/>
                </a:cubicBezTo>
                <a:cubicBezTo>
                  <a:pt x="f57" y="f28"/>
                  <a:pt x="f57" y="f59"/>
                  <a:pt x="f57" y="f60"/>
                </a:cubicBezTo>
                <a:cubicBezTo>
                  <a:pt x="f61" y="f62"/>
                  <a:pt x="f63" y="f62"/>
                  <a:pt x="f64" y="f18"/>
                </a:cubicBezTo>
                <a:cubicBezTo>
                  <a:pt x="f65" y="f22"/>
                  <a:pt x="f65" y="f29"/>
                  <a:pt x="f66" y="f21"/>
                </a:cubicBezTo>
                <a:cubicBezTo>
                  <a:pt x="f67" y="f68"/>
                  <a:pt x="f69" y="f20"/>
                  <a:pt x="f57" y="f70"/>
                </a:cubicBezTo>
                <a:cubicBezTo>
                  <a:pt x="f57" y="f71"/>
                  <a:pt x="f57" y="f72"/>
                  <a:pt x="f57" y="f73"/>
                </a:cubicBezTo>
                <a:cubicBezTo>
                  <a:pt x="f69" y="f74"/>
                  <a:pt x="f75" y="f74"/>
                  <a:pt x="f76" y="f11"/>
                </a:cubicBezTo>
                <a:cubicBezTo>
                  <a:pt x="f76" y="f9"/>
                  <a:pt x="f77" y="f78"/>
                  <a:pt x="f77" y="f79"/>
                </a:cubicBezTo>
                <a:cubicBezTo>
                  <a:pt x="f80" y="f81"/>
                  <a:pt x="f82" y="f83"/>
                  <a:pt x="f84" y="f85"/>
                </a:cubicBezTo>
                <a:cubicBezTo>
                  <a:pt x="f84" y="f86"/>
                  <a:pt x="f84" y="f87"/>
                  <a:pt x="f84" y="f88"/>
                </a:cubicBezTo>
                <a:cubicBezTo>
                  <a:pt x="f82" y="f88"/>
                  <a:pt x="f89" y="f88"/>
                  <a:pt x="f90" y="f88"/>
                </a:cubicBezTo>
                <a:cubicBezTo>
                  <a:pt x="f90" y="f91"/>
                  <a:pt x="f90" y="f92"/>
                  <a:pt x="f93" y="f94"/>
                </a:cubicBezTo>
                <a:cubicBezTo>
                  <a:pt x="f95" y="f94"/>
                  <a:pt x="f82" y="f94"/>
                  <a:pt x="f57" y="f94"/>
                </a:cubicBezTo>
                <a:cubicBezTo>
                  <a:pt x="f57" y="f96"/>
                  <a:pt x="f57" y="f97"/>
                  <a:pt x="f57" y="f98"/>
                </a:cubicBezTo>
                <a:cubicBezTo>
                  <a:pt x="f82" y="f98"/>
                  <a:pt x="f95" y="f98"/>
                  <a:pt x="f99" y="f98"/>
                </a:cubicBezTo>
                <a:cubicBezTo>
                  <a:pt x="f100" y="f101"/>
                  <a:pt x="f89" y="f102"/>
                  <a:pt x="f84" y="f103"/>
                </a:cubicBezTo>
                <a:cubicBezTo>
                  <a:pt x="f84" y="f104"/>
                  <a:pt x="f84" y="f105"/>
                  <a:pt x="f84" y="f106"/>
                </a:cubicBezTo>
                <a:cubicBezTo>
                  <a:pt x="f75" y="f107"/>
                  <a:pt x="f108" y="f109"/>
                  <a:pt x="f110" y="f111"/>
                </a:cubicBezTo>
                <a:cubicBezTo>
                  <a:pt x="f112" y="f113"/>
                  <a:pt x="f114" y="f115"/>
                  <a:pt x="f6" y="f116"/>
                </a:cubicBezTo>
                <a:cubicBezTo>
                  <a:pt x="f117" y="f118"/>
                  <a:pt x="f119" y="f120"/>
                  <a:pt x="f121" y="f122"/>
                </a:cubicBezTo>
                <a:cubicBezTo>
                  <a:pt x="f123" y="f124"/>
                  <a:pt x="f89" y="f52"/>
                  <a:pt x="f125" y="f126"/>
                </a:cubicBezTo>
                <a:cubicBezTo>
                  <a:pt x="f127" y="f128"/>
                  <a:pt x="f129" y="f7"/>
                  <a:pt x="f130" y="f128"/>
                </a:cubicBezTo>
                <a:cubicBezTo>
                  <a:pt x="f131" y="f132"/>
                  <a:pt x="f131" y="f132"/>
                  <a:pt x="f131" y="f133"/>
                </a:cubicBezTo>
                <a:cubicBezTo>
                  <a:pt x="f131" y="f134"/>
                  <a:pt x="f131" y="f135"/>
                  <a:pt x="f131" y="f103"/>
                </a:cubicBezTo>
                <a:cubicBezTo>
                  <a:pt x="f136" y="f103"/>
                  <a:pt x="f137" y="f103"/>
                  <a:pt x="f138" y="f103"/>
                </a:cubicBezTo>
                <a:cubicBezTo>
                  <a:pt x="f139" y="f103"/>
                  <a:pt x="f103" y="f103"/>
                  <a:pt x="f81" y="f118"/>
                </a:cubicBezTo>
                <a:cubicBezTo>
                  <a:pt x="f78" y="f118"/>
                  <a:pt x="f74" y="f41"/>
                  <a:pt x="f140" y="f141"/>
                </a:cubicBezTo>
                <a:cubicBezTo>
                  <a:pt x="f142" y="f143"/>
                  <a:pt x="f22" y="f144"/>
                  <a:pt x="f8" y="f145"/>
                </a:cubicBezTo>
                <a:cubicBezTo>
                  <a:pt x="f8" y="f146"/>
                  <a:pt x="f147" y="f144"/>
                  <a:pt x="f8" y="f34"/>
                </a:cubicBezTo>
                <a:cubicBezTo>
                  <a:pt x="f8" y="f148"/>
                  <a:pt x="f149" y="f150"/>
                  <a:pt x="f16" y="f151"/>
                </a:cubicBezTo>
                <a:cubicBezTo>
                  <a:pt x="f22" y="f152"/>
                  <a:pt x="f153" y="f33"/>
                  <a:pt x="f154" y="f113"/>
                </a:cubicBezTo>
                <a:cubicBezTo>
                  <a:pt x="f155" y="f2"/>
                  <a:pt x="f156" y="f157"/>
                  <a:pt x="f158" y="f159"/>
                </a:cubicBezTo>
                <a:cubicBezTo>
                  <a:pt x="f70" y="f2"/>
                  <a:pt x="f160" y="f161"/>
                  <a:pt x="f162" y="f109"/>
                </a:cubicBezTo>
                <a:cubicBezTo>
                  <a:pt x="f163" y="f164"/>
                  <a:pt x="f24" y="f101"/>
                  <a:pt x="f147" y="f165"/>
                </a:cubicBezTo>
                <a:cubicBezTo>
                  <a:pt x="f23" y="f166"/>
                  <a:pt x="f29" y="f159"/>
                  <a:pt x="f153" y="f167"/>
                </a:cubicBezTo>
                <a:cubicBezTo>
                  <a:pt x="f19" y="f94"/>
                  <a:pt x="f168" y="f51"/>
                  <a:pt x="f168" y="f169"/>
                </a:cubicBezTo>
                <a:cubicBezTo>
                  <a:pt x="f142" y="f170"/>
                  <a:pt x="f19" y="f42"/>
                  <a:pt x="f171" y="f172"/>
                </a:cubicBezTo>
                <a:cubicBezTo>
                  <a:pt x="f173" y="f174"/>
                  <a:pt x="f59" y="f175"/>
                  <a:pt x="f149" y="f176"/>
                </a:cubicBezTo>
                <a:cubicBezTo>
                  <a:pt x="f26" y="f177"/>
                  <a:pt x="f147" y="f178"/>
                  <a:pt x="f179" y="f180"/>
                </a:cubicBezTo>
                <a:cubicBezTo>
                  <a:pt x="f162" y="f181"/>
                  <a:pt x="f18" y="f182"/>
                  <a:pt x="f183" y="f184"/>
                </a:cubicBezTo>
                <a:cubicBezTo>
                  <a:pt x="f185" y="f81"/>
                  <a:pt x="f19" y="f186"/>
                  <a:pt x="f153" y="f140"/>
                </a:cubicBezTo>
                <a:cubicBezTo>
                  <a:pt x="f185" y="f15"/>
                  <a:pt x="f187" y="f156"/>
                  <a:pt x="f188" y="f71"/>
                </a:cubicBezTo>
                <a:cubicBezTo>
                  <a:pt x="f189" y="f190"/>
                  <a:pt x="f28" y="f30"/>
                  <a:pt x="f8" y="f9"/>
                </a:cubicBezTo>
                <a:close/>
                <a:moveTo>
                  <a:pt x="f170" y="f170"/>
                </a:moveTo>
                <a:cubicBezTo>
                  <a:pt x="f167" y="f170"/>
                  <a:pt x="f2" y="f177"/>
                  <a:pt x="f109" y="f191"/>
                </a:cubicBezTo>
                <a:cubicBezTo>
                  <a:pt x="f116" y="f174"/>
                  <a:pt x="f192" y="f193"/>
                  <a:pt x="f192" y="f79"/>
                </a:cubicBezTo>
                <a:cubicBezTo>
                  <a:pt x="f111" y="f79"/>
                  <a:pt x="f32" y="f79"/>
                  <a:pt x="f170" y="f79"/>
                </a:cubicBezTo>
                <a:cubicBezTo>
                  <a:pt x="f170" y="f194"/>
                  <a:pt x="f170" y="f195"/>
                  <a:pt x="f170" y="f170"/>
                </a:cubicBezTo>
                <a:close/>
                <a:moveTo>
                  <a:pt x="f192" y="f140"/>
                </a:moveTo>
                <a:cubicBezTo>
                  <a:pt x="f196" y="f156"/>
                  <a:pt x="f101" y="f71"/>
                  <a:pt x="f161" y="f188"/>
                </a:cubicBezTo>
                <a:cubicBezTo>
                  <a:pt x="f165" y="f20"/>
                  <a:pt x="f113" y="f197"/>
                  <a:pt x="f98" y="f197"/>
                </a:cubicBezTo>
                <a:cubicBezTo>
                  <a:pt x="f198" y="f183"/>
                  <a:pt x="f199" y="f183"/>
                  <a:pt x="f180" y="f183"/>
                </a:cubicBezTo>
                <a:cubicBezTo>
                  <a:pt x="f175" y="f142"/>
                  <a:pt x="f178" y="f190"/>
                  <a:pt x="f191" y="f140"/>
                </a:cubicBezTo>
                <a:cubicBezTo>
                  <a:pt x="f200" y="f140"/>
                  <a:pt x="f111" y="f140"/>
                  <a:pt x="f192" y="f140"/>
                </a:cubicBezTo>
                <a:close/>
                <a:moveTo>
                  <a:pt x="f201" y="f177"/>
                </a:moveTo>
                <a:cubicBezTo>
                  <a:pt x="f202" y="f195"/>
                  <a:pt x="f203" y="f194"/>
                  <a:pt x="f203" y="f83"/>
                </a:cubicBezTo>
                <a:cubicBezTo>
                  <a:pt x="f204" y="f83"/>
                  <a:pt x="f205" y="f83"/>
                  <a:pt x="f206" y="f83"/>
                </a:cubicBezTo>
                <a:cubicBezTo>
                  <a:pt x="f207" y="f194"/>
                  <a:pt x="f208" y="f209"/>
                  <a:pt x="f210" y="f177"/>
                </a:cubicBezTo>
                <a:cubicBezTo>
                  <a:pt x="f211" y="f177"/>
                  <a:pt x="f212" y="f177"/>
                  <a:pt x="f201" y="f177"/>
                </a:cubicBezTo>
                <a:close/>
                <a:moveTo>
                  <a:pt x="f206" y="f11"/>
                </a:moveTo>
                <a:cubicBezTo>
                  <a:pt x="f213" y="f11"/>
                  <a:pt x="f214" y="f11"/>
                  <a:pt x="f203" y="f11"/>
                </a:cubicBezTo>
                <a:cubicBezTo>
                  <a:pt x="f215" y="f72"/>
                  <a:pt x="f216" y="f217"/>
                  <a:pt x="f218" y="f153"/>
                </a:cubicBezTo>
                <a:cubicBezTo>
                  <a:pt x="f218" y="f187"/>
                  <a:pt x="f219" y="f20"/>
                  <a:pt x="f220" y="f20"/>
                </a:cubicBezTo>
                <a:cubicBezTo>
                  <a:pt x="f221" y="f68"/>
                  <a:pt x="f222" y="f20"/>
                  <a:pt x="f223" y="f20"/>
                </a:cubicBezTo>
                <a:cubicBezTo>
                  <a:pt x="f224" y="f142"/>
                  <a:pt x="f225" y="f190"/>
                  <a:pt x="f206" y="f11"/>
                </a:cubicBezTo>
                <a:close/>
                <a:moveTo>
                  <a:pt x="f154" y="f169"/>
                </a:moveTo>
                <a:cubicBezTo>
                  <a:pt x="f78" y="f226"/>
                  <a:pt x="f227" y="f228"/>
                  <a:pt x="f209" y="f229"/>
                </a:cubicBezTo>
                <a:cubicBezTo>
                  <a:pt x="f209" y="f230"/>
                  <a:pt x="f174" y="f194"/>
                  <a:pt x="f231" y="f79"/>
                </a:cubicBezTo>
                <a:cubicBezTo>
                  <a:pt x="f184" y="f83"/>
                  <a:pt x="f9" y="f232"/>
                  <a:pt x="f190" y="f233"/>
                </a:cubicBezTo>
                <a:cubicBezTo>
                  <a:pt x="f155" y="f231"/>
                  <a:pt x="f72" y="f234"/>
                  <a:pt x="f154" y="f169"/>
                </a:cubicBezTo>
                <a:close/>
                <a:moveTo>
                  <a:pt x="f235" y="f85"/>
                </a:moveTo>
                <a:cubicBezTo>
                  <a:pt x="f236" y="f237"/>
                  <a:pt x="f238" y="f42"/>
                  <a:pt x="f239" y="f229"/>
                </a:cubicBezTo>
                <a:cubicBezTo>
                  <a:pt x="f240" y="f229"/>
                  <a:pt x="f241" y="f229"/>
                  <a:pt x="f242" y="f229"/>
                </a:cubicBezTo>
                <a:cubicBezTo>
                  <a:pt x="f243" y="f42"/>
                  <a:pt x="f244" y="f237"/>
                  <a:pt x="f245" y="f85"/>
                </a:cubicBezTo>
                <a:cubicBezTo>
                  <a:pt x="f246" y="f85"/>
                  <a:pt x="f247" y="f85"/>
                  <a:pt x="f235" y="f85"/>
                </a:cubicBezTo>
                <a:close/>
                <a:moveTo>
                  <a:pt x="f245" y="f74"/>
                </a:moveTo>
                <a:cubicBezTo>
                  <a:pt x="f248" y="f15"/>
                  <a:pt x="f249" y="f158"/>
                  <a:pt x="f250" y="f19"/>
                </a:cubicBezTo>
                <a:cubicBezTo>
                  <a:pt x="f251" y="f185"/>
                  <a:pt x="f252" y="f70"/>
                  <a:pt x="f241" y="f70"/>
                </a:cubicBezTo>
                <a:cubicBezTo>
                  <a:pt x="f253" y="f70"/>
                  <a:pt x="f254" y="f70"/>
                  <a:pt x="f255" y="f70"/>
                </a:cubicBezTo>
                <a:cubicBezTo>
                  <a:pt x="f256" y="f71"/>
                  <a:pt x="f257" y="f72"/>
                  <a:pt x="f235" y="f74"/>
                </a:cubicBezTo>
                <a:cubicBezTo>
                  <a:pt x="f258" y="f74"/>
                  <a:pt x="f259" y="f74"/>
                  <a:pt x="f245" y="f74"/>
                </a:cubicBezTo>
                <a:close/>
                <a:moveTo>
                  <a:pt x="f229" y="f51"/>
                </a:moveTo>
                <a:cubicBezTo>
                  <a:pt x="f260" y="f261"/>
                  <a:pt x="f228" y="f262"/>
                  <a:pt x="f226" y="f263"/>
                </a:cubicBezTo>
                <a:cubicBezTo>
                  <a:pt x="f199" y="f111"/>
                  <a:pt x="f91" y="f98"/>
                  <a:pt x="f51" y="f98"/>
                </a:cubicBezTo>
                <a:cubicBezTo>
                  <a:pt x="f159" y="f264"/>
                  <a:pt x="f165" y="f98"/>
                  <a:pt x="f103" y="f98"/>
                </a:cubicBezTo>
                <a:cubicBezTo>
                  <a:pt x="f265" y="f159"/>
                  <a:pt x="f266" y="f261"/>
                  <a:pt x="f267" y="f91"/>
                </a:cubicBezTo>
                <a:cubicBezTo>
                  <a:pt x="f98" y="f268"/>
                  <a:pt x="f261" y="f268"/>
                  <a:pt x="f229" y="f51"/>
                </a:cubicBezTo>
                <a:close/>
                <a:moveTo>
                  <a:pt x="f158" y="f187"/>
                </a:moveTo>
                <a:cubicBezTo>
                  <a:pt x="f269" y="f158"/>
                  <a:pt x="f156" y="f270"/>
                  <a:pt x="f155" y="f271"/>
                </a:cubicBezTo>
                <a:cubicBezTo>
                  <a:pt x="f9" y="f73"/>
                  <a:pt x="f184" y="f74"/>
                  <a:pt x="f231" y="f272"/>
                </a:cubicBezTo>
                <a:cubicBezTo>
                  <a:pt x="f31" y="f155"/>
                  <a:pt x="f273" y="f274"/>
                  <a:pt x="f172" y="f187"/>
                </a:cubicBezTo>
                <a:cubicBezTo>
                  <a:pt x="f194" y="f70"/>
                  <a:pt x="f275" y="f21"/>
                  <a:pt x="f233" y="f68"/>
                </a:cubicBezTo>
                <a:cubicBezTo>
                  <a:pt x="f78" y="f20"/>
                  <a:pt x="f13" y="f70"/>
                  <a:pt x="f158" y="f187"/>
                </a:cubicBezTo>
                <a:close/>
                <a:moveTo>
                  <a:pt x="f276" y="f51"/>
                </a:moveTo>
                <a:cubicBezTo>
                  <a:pt x="f277" y="f261"/>
                  <a:pt x="f145" y="f262"/>
                  <a:pt x="f278" y="f157"/>
                </a:cubicBezTo>
                <a:cubicBezTo>
                  <a:pt x="f279" y="f280"/>
                  <a:pt x="f205" y="f98"/>
                  <a:pt x="f35" y="f98"/>
                </a:cubicBezTo>
                <a:cubicBezTo>
                  <a:pt x="f204" y="f98"/>
                  <a:pt x="f281" y="f98"/>
                  <a:pt x="f236" y="f98"/>
                </a:cubicBezTo>
                <a:cubicBezTo>
                  <a:pt x="f257" y="f263"/>
                  <a:pt x="f256" y="f282"/>
                  <a:pt x="f255" y="f94"/>
                </a:cubicBezTo>
                <a:cubicBezTo>
                  <a:pt x="f283" y="f200"/>
                  <a:pt x="f202" y="f51"/>
                  <a:pt x="f284" y="f51"/>
                </a:cubicBezTo>
                <a:cubicBezTo>
                  <a:pt x="f212" y="f51"/>
                  <a:pt x="f285" y="f51"/>
                  <a:pt x="f276" y="f51"/>
                </a:cubicBezTo>
                <a:close/>
                <a:moveTo>
                  <a:pt x="f286" y="f46"/>
                </a:moveTo>
                <a:cubicBezTo>
                  <a:pt x="f151" y="f44"/>
                  <a:pt x="f287" y="f16"/>
                  <a:pt x="f288" y="f289"/>
                </a:cubicBezTo>
                <a:cubicBezTo>
                  <a:pt x="f124" y="f59"/>
                  <a:pt x="f290" y="f18"/>
                  <a:pt x="f144" y="f18"/>
                </a:cubicBezTo>
                <a:cubicBezTo>
                  <a:pt x="f291" y="f18"/>
                  <a:pt x="f35" y="f18"/>
                  <a:pt x="f214" y="f18"/>
                </a:cubicBezTo>
                <a:cubicBezTo>
                  <a:pt x="f292" y="f27"/>
                  <a:pt x="f223" y="f293"/>
                  <a:pt x="f286" y="f46"/>
                </a:cubicBezTo>
                <a:close/>
                <a:moveTo>
                  <a:pt x="f144" y="f191"/>
                </a:moveTo>
                <a:cubicBezTo>
                  <a:pt x="f294" y="f209"/>
                  <a:pt x="f294" y="f182"/>
                  <a:pt x="f290" y="f81"/>
                </a:cubicBezTo>
                <a:cubicBezTo>
                  <a:pt x="f150" y="f81"/>
                  <a:pt x="f295" y="f81"/>
                  <a:pt x="f102" y="f81"/>
                </a:cubicBezTo>
                <a:cubicBezTo>
                  <a:pt x="f296" y="f182"/>
                  <a:pt x="f296" y="f209"/>
                  <a:pt x="f297" y="f191"/>
                </a:cubicBezTo>
                <a:cubicBezTo>
                  <a:pt x="f298" y="f191"/>
                  <a:pt x="f148" y="f191"/>
                  <a:pt x="f144" y="f191"/>
                </a:cubicBezTo>
                <a:close/>
                <a:moveTo>
                  <a:pt x="f299" y="f160"/>
                </a:moveTo>
                <a:cubicBezTo>
                  <a:pt x="f300" y="f16"/>
                  <a:pt x="f301" y="f46"/>
                  <a:pt x="f302" y="f303"/>
                </a:cubicBezTo>
                <a:cubicBezTo>
                  <a:pt x="f243" y="f27"/>
                  <a:pt x="f252" y="f303"/>
                  <a:pt x="f304" y="f303"/>
                </a:cubicBezTo>
                <a:cubicBezTo>
                  <a:pt x="f246" y="f147"/>
                  <a:pt x="f305" y="f50"/>
                  <a:pt x="f245" y="f62"/>
                </a:cubicBezTo>
                <a:cubicBezTo>
                  <a:pt x="f244" y="f60"/>
                  <a:pt x="f242" y="f160"/>
                  <a:pt x="f306" y="f160"/>
                </a:cubicBezTo>
                <a:cubicBezTo>
                  <a:pt x="f307" y="f160"/>
                  <a:pt x="f308" y="f160"/>
                  <a:pt x="f299" y="f160"/>
                </a:cubicBezTo>
                <a:close/>
                <a:moveTo>
                  <a:pt x="f38" y="f46"/>
                </a:moveTo>
                <a:cubicBezTo>
                  <a:pt x="f212" y="f44"/>
                  <a:pt x="f309" y="f310"/>
                  <a:pt x="f281" y="f311"/>
                </a:cubicBezTo>
                <a:cubicBezTo>
                  <a:pt x="f284" y="f18"/>
                  <a:pt x="f203" y="f62"/>
                  <a:pt x="f202" y="f60"/>
                </a:cubicBezTo>
                <a:cubicBezTo>
                  <a:pt x="f238" y="f60"/>
                  <a:pt x="f247" y="f60"/>
                  <a:pt x="f259" y="f60"/>
                </a:cubicBezTo>
                <a:cubicBezTo>
                  <a:pt x="f312" y="f313"/>
                  <a:pt x="f256" y="f314"/>
                  <a:pt x="f38" y="f46"/>
                </a:cubicBezTo>
                <a:close/>
                <a:moveTo>
                  <a:pt x="f81" y="f46"/>
                </a:moveTo>
                <a:cubicBezTo>
                  <a:pt x="f315" y="f44"/>
                  <a:pt x="f194" y="f16"/>
                  <a:pt x="f181" y="f289"/>
                </a:cubicBezTo>
                <a:cubicBezTo>
                  <a:pt x="f231" y="f59"/>
                  <a:pt x="f209" y="f311"/>
                  <a:pt x="f230" y="f311"/>
                </a:cubicBezTo>
                <a:cubicBezTo>
                  <a:pt x="f228" y="f18"/>
                  <a:pt x="f94" y="f18"/>
                  <a:pt x="f111" y="f18"/>
                </a:cubicBezTo>
                <a:cubicBezTo>
                  <a:pt x="f94" y="f27"/>
                  <a:pt x="f175" y="f293"/>
                  <a:pt x="f81" y="f46"/>
                </a:cubicBezTo>
                <a:close/>
                <a:moveTo>
                  <a:pt x="f60" y="f46"/>
                </a:moveTo>
                <a:cubicBezTo>
                  <a:pt x="f173" y="f26"/>
                  <a:pt x="f187" y="f28"/>
                  <a:pt x="f274" y="f316"/>
                </a:cubicBezTo>
                <a:cubicBezTo>
                  <a:pt x="f15" y="f22"/>
                  <a:pt x="f271" y="f60"/>
                  <a:pt x="f232" y="f18"/>
                </a:cubicBezTo>
                <a:cubicBezTo>
                  <a:pt x="f9" y="f25"/>
                  <a:pt x="f217" y="f314"/>
                  <a:pt x="f60" y="f46"/>
                </a:cubicBezTo>
                <a:close/>
                <a:moveTo>
                  <a:pt x="f290" y="f140"/>
                </a:moveTo>
                <a:cubicBezTo>
                  <a:pt x="f124" y="f155"/>
                  <a:pt x="f317" y="f274"/>
                  <a:pt x="f34" y="f187"/>
                </a:cubicBezTo>
                <a:cubicBezTo>
                  <a:pt x="f34" y="f70"/>
                  <a:pt x="f148" y="f21"/>
                  <a:pt x="f318" y="f21"/>
                </a:cubicBezTo>
                <a:cubicBezTo>
                  <a:pt x="f319" y="f197"/>
                  <a:pt x="f320" y="f21"/>
                  <a:pt x="f265" y="f21"/>
                </a:cubicBezTo>
                <a:cubicBezTo>
                  <a:pt x="f103" y="f142"/>
                  <a:pt x="f321" y="f156"/>
                  <a:pt x="f102" y="f140"/>
                </a:cubicBezTo>
                <a:cubicBezTo>
                  <a:pt x="f295" y="f140"/>
                  <a:pt x="f322" y="f140"/>
                  <a:pt x="f290" y="f140"/>
                </a:cubicBezTo>
                <a:close/>
                <a:moveTo>
                  <a:pt x="f141" y="f91"/>
                </a:moveTo>
                <a:cubicBezTo>
                  <a:pt x="f120" y="f167"/>
                  <a:pt x="f323" y="f262"/>
                  <a:pt x="f104" y="f111"/>
                </a:cubicBezTo>
                <a:cubicBezTo>
                  <a:pt x="f324" y="f166"/>
                  <a:pt x="f325" y="f98"/>
                  <a:pt x="f122" y="f98"/>
                </a:cubicBezTo>
                <a:cubicBezTo>
                  <a:pt x="f318" y="f98"/>
                  <a:pt x="f290" y="f98"/>
                  <a:pt x="f207" y="f98"/>
                </a:cubicBezTo>
                <a:cubicBezTo>
                  <a:pt x="f225" y="f326"/>
                  <a:pt x="f224" y="f198"/>
                  <a:pt x="f327" y="f200"/>
                </a:cubicBezTo>
                <a:cubicBezTo>
                  <a:pt x="f327" y="f92"/>
                  <a:pt x="f144" y="f268"/>
                  <a:pt x="f290" y="f91"/>
                </a:cubicBezTo>
                <a:cubicBezTo>
                  <a:pt x="f328" y="f91"/>
                  <a:pt x="f298" y="f91"/>
                  <a:pt x="f141" y="f91"/>
                </a:cubicBezTo>
                <a:close/>
                <a:moveTo>
                  <a:pt x="f329" y="f92"/>
                </a:moveTo>
                <a:cubicBezTo>
                  <a:pt x="f330" y="f331"/>
                  <a:pt x="f332" y="f262"/>
                  <a:pt x="f333" y="f97"/>
                </a:cubicBezTo>
                <a:cubicBezTo>
                  <a:pt x="f334" y="f111"/>
                  <a:pt x="f335" y="f98"/>
                  <a:pt x="f253" y="f98"/>
                </a:cubicBezTo>
                <a:cubicBezTo>
                  <a:pt x="f241" y="f264"/>
                  <a:pt x="f244" y="f98"/>
                  <a:pt x="f302" y="f98"/>
                </a:cubicBezTo>
                <a:cubicBezTo>
                  <a:pt x="f336" y="f97"/>
                  <a:pt x="f337" y="f262"/>
                  <a:pt x="f338" y="f331"/>
                </a:cubicBezTo>
                <a:cubicBezTo>
                  <a:pt x="f339" y="f167"/>
                  <a:pt x="f242" y="f200"/>
                  <a:pt x="f244" y="f200"/>
                </a:cubicBezTo>
                <a:cubicBezTo>
                  <a:pt x="f340" y="f341"/>
                  <a:pt x="f253" y="f341"/>
                  <a:pt x="f329" y="f92"/>
                </a:cubicBezTo>
                <a:close/>
                <a:moveTo>
                  <a:pt x="f105" y="f289"/>
                </a:moveTo>
                <a:cubicBezTo>
                  <a:pt x="f323" y="f12"/>
                  <a:pt x="f109" y="f342"/>
                  <a:pt x="f263" y="f46"/>
                </a:cubicBezTo>
                <a:cubicBezTo>
                  <a:pt x="f343" y="f344"/>
                  <a:pt x="f265" y="f189"/>
                  <a:pt x="f105" y="f289"/>
                </a:cubicBezTo>
                <a:close/>
                <a:moveTo>
                  <a:pt x="f195" y="f92"/>
                </a:moveTo>
                <a:cubicBezTo>
                  <a:pt x="f193" y="f32"/>
                  <a:pt x="f345" y="f167"/>
                  <a:pt x="f346" y="f198"/>
                </a:cubicBezTo>
                <a:cubicBezTo>
                  <a:pt x="f11" y="f326"/>
                  <a:pt x="f271" y="f2"/>
                  <a:pt x="f345" y="f98"/>
                </a:cubicBezTo>
                <a:cubicBezTo>
                  <a:pt x="f315" y="f113"/>
                  <a:pt x="f31" y="f98"/>
                  <a:pt x="f347" y="f98"/>
                </a:cubicBezTo>
                <a:cubicBezTo>
                  <a:pt x="f87" y="f326"/>
                  <a:pt x="f42" y="f198"/>
                  <a:pt x="f195" y="f92"/>
                </a:cubicBezTo>
                <a:close/>
                <a:moveTo>
                  <a:pt x="f348" y="f188"/>
                </a:moveTo>
                <a:cubicBezTo>
                  <a:pt x="f349" y="f188"/>
                  <a:pt x="f350" y="f188"/>
                  <a:pt x="f338" y="f188"/>
                </a:cubicBezTo>
                <a:cubicBezTo>
                  <a:pt x="f54" y="f217"/>
                  <a:pt x="f336" y="f154"/>
                  <a:pt x="f307" y="f73"/>
                </a:cubicBezTo>
                <a:cubicBezTo>
                  <a:pt x="f351" y="f73"/>
                  <a:pt x="f301" y="f73"/>
                  <a:pt x="f348" y="f73"/>
                </a:cubicBezTo>
                <a:cubicBezTo>
                  <a:pt x="f348" y="f154"/>
                  <a:pt x="f348" y="f217"/>
                  <a:pt x="f348" y="f188"/>
                </a:cubicBezTo>
                <a:close/>
                <a:moveTo>
                  <a:pt x="f307" y="f232"/>
                </a:moveTo>
                <a:cubicBezTo>
                  <a:pt x="f302" y="f86"/>
                  <a:pt x="f350" y="f87"/>
                  <a:pt x="f352" y="f260"/>
                </a:cubicBezTo>
                <a:cubicBezTo>
                  <a:pt x="f308" y="f260"/>
                  <a:pt x="f353" y="f260"/>
                  <a:pt x="f348" y="f260"/>
                </a:cubicBezTo>
                <a:cubicBezTo>
                  <a:pt x="f348" y="f180"/>
                  <a:pt x="f348" y="f86"/>
                  <a:pt x="f348" y="f232"/>
                </a:cubicBezTo>
                <a:cubicBezTo>
                  <a:pt x="f301" y="f232"/>
                  <a:pt x="f351" y="f232"/>
                  <a:pt x="f307" y="f232"/>
                </a:cubicBezTo>
                <a:close/>
                <a:moveTo>
                  <a:pt x="f136" y="f98"/>
                </a:moveTo>
                <a:cubicBezTo>
                  <a:pt x="f300" y="f32"/>
                  <a:pt x="f131" y="f92"/>
                  <a:pt x="f351" y="f94"/>
                </a:cubicBezTo>
                <a:cubicBezTo>
                  <a:pt x="f308" y="f96"/>
                  <a:pt x="f301" y="f97"/>
                  <a:pt x="f136" y="f9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9">
            <a:extLst>
              <a:ext uri="{FF2B5EF4-FFF2-40B4-BE49-F238E27FC236}">
                <a16:creationId xmlns:a16="http://schemas.microsoft.com/office/drawing/2014/main" id="{DB75FF56-DC78-AA63-C5E7-3596242B7E64}"/>
              </a:ext>
            </a:extLst>
          </p:cNvPr>
          <p:cNvSpPr/>
          <p:nvPr/>
        </p:nvSpPr>
        <p:spPr>
          <a:xfrm>
            <a:off x="873123" y="1458916"/>
            <a:ext cx="1250954" cy="1193804"/>
          </a:xfrm>
          <a:custGeom>
            <a:avLst/>
            <a:gdLst>
              <a:gd name="f0" fmla="val 10800000"/>
              <a:gd name="f1" fmla="val 5400000"/>
              <a:gd name="f2" fmla="val 360"/>
              <a:gd name="f3" fmla="val 180"/>
              <a:gd name="f4" fmla="val w"/>
              <a:gd name="f5" fmla="val h"/>
              <a:gd name="f6" fmla="val 0"/>
              <a:gd name="f7" fmla="val 393"/>
              <a:gd name="f8" fmla="val 375"/>
              <a:gd name="f9" fmla="val 6"/>
              <a:gd name="f10" fmla="val 15"/>
              <a:gd name="f11" fmla="val 4"/>
              <a:gd name="f12" fmla="val 28"/>
              <a:gd name="f13" fmla="val 2"/>
              <a:gd name="f14" fmla="val 43"/>
              <a:gd name="f15" fmla="val 47"/>
              <a:gd name="f16" fmla="val 12"/>
              <a:gd name="f17" fmla="val 51"/>
              <a:gd name="f18" fmla="val 24"/>
              <a:gd name="f19" fmla="val 55"/>
              <a:gd name="f20" fmla="val 37"/>
              <a:gd name="f21" fmla="val 71"/>
              <a:gd name="f22" fmla="val 80"/>
              <a:gd name="f23" fmla="val 87"/>
              <a:gd name="f24" fmla="val 123"/>
              <a:gd name="f25" fmla="val 103"/>
              <a:gd name="f26" fmla="val 167"/>
              <a:gd name="f27" fmla="val 109"/>
              <a:gd name="f28" fmla="val 184"/>
              <a:gd name="f29" fmla="val 120"/>
              <a:gd name="f30" fmla="val 193"/>
              <a:gd name="f31" fmla="val 138"/>
              <a:gd name="f32" fmla="val 197"/>
              <a:gd name="f33" fmla="val 187"/>
              <a:gd name="f34" fmla="val 205"/>
              <a:gd name="f35" fmla="val 236"/>
              <a:gd name="f36" fmla="val 214"/>
              <a:gd name="f37" fmla="val 284"/>
              <a:gd name="f38" fmla="val 224"/>
              <a:gd name="f39" fmla="val 315"/>
              <a:gd name="f40" fmla="val 229"/>
              <a:gd name="f41" fmla="val 345"/>
              <a:gd name="f42" fmla="val 235"/>
              <a:gd name="f43" fmla="val 376"/>
              <a:gd name="f44" fmla="val 241"/>
              <a:gd name="f45" fmla="val 391"/>
              <a:gd name="f46" fmla="val 244"/>
              <a:gd name="f47" fmla="val 247"/>
              <a:gd name="f48" fmla="val 260"/>
              <a:gd name="f49" fmla="val 388"/>
              <a:gd name="f50" fmla="val 288"/>
              <a:gd name="f51" fmla="val 382"/>
              <a:gd name="f52" fmla="val 370"/>
              <a:gd name="f53" fmla="val 340"/>
              <a:gd name="f54" fmla="val 369"/>
              <a:gd name="f55" fmla="val 367"/>
              <a:gd name="f56" fmla="val 349"/>
              <a:gd name="f57" fmla="val 364"/>
              <a:gd name="f58" fmla="val 352"/>
              <a:gd name="f59" fmla="val 353"/>
              <a:gd name="f60" fmla="val 371"/>
              <a:gd name="f61" fmla="val 323"/>
              <a:gd name="f62" fmla="val 313"/>
              <a:gd name="f63" fmla="val 304"/>
              <a:gd name="f64" fmla="val 366"/>
              <a:gd name="f65" fmla="val 294"/>
              <a:gd name="f66" fmla="val 287"/>
              <a:gd name="f67" fmla="val 363"/>
              <a:gd name="f68" fmla="val 285"/>
              <a:gd name="f69" fmla="val 286"/>
              <a:gd name="f70" fmla="val 347"/>
              <a:gd name="f71" fmla="val 341"/>
              <a:gd name="f72" fmla="val 335"/>
              <a:gd name="f73" fmla="val 322"/>
              <a:gd name="f74" fmla="val 280"/>
              <a:gd name="f75" fmla="val 269"/>
              <a:gd name="f76" fmla="val 307"/>
              <a:gd name="f77" fmla="val 223"/>
              <a:gd name="f78" fmla="val 198"/>
              <a:gd name="f79" fmla="val 168"/>
              <a:gd name="f80" fmla="val 283"/>
              <a:gd name="f81" fmla="val 139"/>
              <a:gd name="f82" fmla="val 282"/>
              <a:gd name="f83" fmla="val 281"/>
              <a:gd name="f84" fmla="val 98"/>
              <a:gd name="f85" fmla="val 92"/>
              <a:gd name="f86" fmla="val 274"/>
              <a:gd name="f87" fmla="val 88"/>
              <a:gd name="f88" fmla="val 265"/>
              <a:gd name="f89" fmla="val 81"/>
              <a:gd name="f90" fmla="val 249"/>
              <a:gd name="f91" fmla="val 73"/>
              <a:gd name="f92" fmla="val 233"/>
              <a:gd name="f93" fmla="val 67"/>
              <a:gd name="f94" fmla="val 217"/>
              <a:gd name="f95" fmla="val 45"/>
              <a:gd name="f96" fmla="val 149"/>
              <a:gd name="f97" fmla="val 23"/>
              <a:gd name="f98" fmla="val 1"/>
              <a:gd name="f99" fmla="val 13"/>
              <a:gd name="f100" fmla="val 11"/>
              <a:gd name="f101" fmla="val 10"/>
              <a:gd name="f102" fmla="+- 0 0 -90"/>
              <a:gd name="f103" fmla="*/ f4 1 393"/>
              <a:gd name="f104" fmla="*/ f5 1 375"/>
              <a:gd name="f105" fmla="val f6"/>
              <a:gd name="f106" fmla="val f7"/>
              <a:gd name="f107" fmla="val f8"/>
              <a:gd name="f108" fmla="*/ f102 f0 1"/>
              <a:gd name="f109" fmla="+- f107 0 f105"/>
              <a:gd name="f110" fmla="+- f106 0 f105"/>
              <a:gd name="f111" fmla="*/ f108 1 f3"/>
              <a:gd name="f112" fmla="*/ f110 1 393"/>
              <a:gd name="f113" fmla="*/ f109 1 375"/>
              <a:gd name="f114" fmla="*/ 0 f110 1"/>
              <a:gd name="f115" fmla="*/ 6 f109 1"/>
              <a:gd name="f116" fmla="*/ 43 f110 1"/>
              <a:gd name="f117" fmla="*/ 0 f109 1"/>
              <a:gd name="f118" fmla="*/ 55 f110 1"/>
              <a:gd name="f119" fmla="*/ 37 f109 1"/>
              <a:gd name="f120" fmla="*/ 103 f110 1"/>
              <a:gd name="f121" fmla="*/ 167 f109 1"/>
              <a:gd name="f122" fmla="*/ 138 f110 1"/>
              <a:gd name="f123" fmla="*/ 197 f109 1"/>
              <a:gd name="f124" fmla="*/ 284 f110 1"/>
              <a:gd name="f125" fmla="*/ 224 f109 1"/>
              <a:gd name="f126" fmla="*/ 376 f110 1"/>
              <a:gd name="f127" fmla="*/ 241 f109 1"/>
              <a:gd name="f128" fmla="*/ 391 f110 1"/>
              <a:gd name="f129" fmla="*/ 260 f109 1"/>
              <a:gd name="f130" fmla="*/ 370 f110 1"/>
              <a:gd name="f131" fmla="*/ 340 f109 1"/>
              <a:gd name="f132" fmla="*/ 364 f110 1"/>
              <a:gd name="f133" fmla="*/ 352 f109 1"/>
              <a:gd name="f134" fmla="*/ 323 f110 1"/>
              <a:gd name="f135" fmla="*/ 371 f109 1"/>
              <a:gd name="f136" fmla="*/ 294 f110 1"/>
              <a:gd name="f137" fmla="*/ 364 f109 1"/>
              <a:gd name="f138" fmla="*/ 285 f110 1"/>
              <a:gd name="f139" fmla="*/ 335 f109 1"/>
              <a:gd name="f140" fmla="*/ 269 f110 1"/>
              <a:gd name="f141" fmla="*/ 307 f109 1"/>
              <a:gd name="f142" fmla="*/ 198 f110 1"/>
              <a:gd name="f143" fmla="*/ 286 f109 1"/>
              <a:gd name="f144" fmla="*/ 109 f110 1"/>
              <a:gd name="f145" fmla="*/ 281 f109 1"/>
              <a:gd name="f146" fmla="*/ 88 f110 1"/>
              <a:gd name="f147" fmla="*/ 265 f109 1"/>
              <a:gd name="f148" fmla="*/ 67 f110 1"/>
              <a:gd name="f149" fmla="*/ 217 f109 1"/>
              <a:gd name="f150" fmla="*/ 1 f110 1"/>
              <a:gd name="f151" fmla="*/ 13 f109 1"/>
              <a:gd name="f152" fmla="+- f111 0 f1"/>
              <a:gd name="f153" fmla="*/ f114 1 393"/>
              <a:gd name="f154" fmla="*/ f115 1 375"/>
              <a:gd name="f155" fmla="*/ f116 1 393"/>
              <a:gd name="f156" fmla="*/ f117 1 375"/>
              <a:gd name="f157" fmla="*/ f118 1 393"/>
              <a:gd name="f158" fmla="*/ f119 1 375"/>
              <a:gd name="f159" fmla="*/ f120 1 393"/>
              <a:gd name="f160" fmla="*/ f121 1 375"/>
              <a:gd name="f161" fmla="*/ f122 1 393"/>
              <a:gd name="f162" fmla="*/ f123 1 375"/>
              <a:gd name="f163" fmla="*/ f124 1 393"/>
              <a:gd name="f164" fmla="*/ f125 1 375"/>
              <a:gd name="f165" fmla="*/ f126 1 393"/>
              <a:gd name="f166" fmla="*/ f127 1 375"/>
              <a:gd name="f167" fmla="*/ f128 1 393"/>
              <a:gd name="f168" fmla="*/ f129 1 375"/>
              <a:gd name="f169" fmla="*/ f130 1 393"/>
              <a:gd name="f170" fmla="*/ f131 1 375"/>
              <a:gd name="f171" fmla="*/ f132 1 393"/>
              <a:gd name="f172" fmla="*/ f133 1 375"/>
              <a:gd name="f173" fmla="*/ f134 1 393"/>
              <a:gd name="f174" fmla="*/ f135 1 375"/>
              <a:gd name="f175" fmla="*/ f136 1 393"/>
              <a:gd name="f176" fmla="*/ f137 1 375"/>
              <a:gd name="f177" fmla="*/ f138 1 393"/>
              <a:gd name="f178" fmla="*/ f139 1 375"/>
              <a:gd name="f179" fmla="*/ f140 1 393"/>
              <a:gd name="f180" fmla="*/ f141 1 375"/>
              <a:gd name="f181" fmla="*/ f142 1 393"/>
              <a:gd name="f182" fmla="*/ f143 1 375"/>
              <a:gd name="f183" fmla="*/ f144 1 393"/>
              <a:gd name="f184" fmla="*/ f145 1 375"/>
              <a:gd name="f185" fmla="*/ f146 1 393"/>
              <a:gd name="f186" fmla="*/ f147 1 375"/>
              <a:gd name="f187" fmla="*/ f148 1 393"/>
              <a:gd name="f188" fmla="*/ f149 1 375"/>
              <a:gd name="f189" fmla="*/ f150 1 393"/>
              <a:gd name="f190" fmla="*/ f151 1 375"/>
              <a:gd name="f191" fmla="*/ 0 1 f112"/>
              <a:gd name="f192" fmla="*/ f106 1 f112"/>
              <a:gd name="f193" fmla="*/ 0 1 f113"/>
              <a:gd name="f194" fmla="*/ f107 1 f113"/>
              <a:gd name="f195" fmla="*/ f153 1 f112"/>
              <a:gd name="f196" fmla="*/ f154 1 f113"/>
              <a:gd name="f197" fmla="*/ f155 1 f112"/>
              <a:gd name="f198" fmla="*/ f156 1 f113"/>
              <a:gd name="f199" fmla="*/ f157 1 f112"/>
              <a:gd name="f200" fmla="*/ f158 1 f113"/>
              <a:gd name="f201" fmla="*/ f159 1 f112"/>
              <a:gd name="f202" fmla="*/ f160 1 f113"/>
              <a:gd name="f203" fmla="*/ f161 1 f112"/>
              <a:gd name="f204" fmla="*/ f162 1 f113"/>
              <a:gd name="f205" fmla="*/ f163 1 f112"/>
              <a:gd name="f206" fmla="*/ f164 1 f113"/>
              <a:gd name="f207" fmla="*/ f165 1 f112"/>
              <a:gd name="f208" fmla="*/ f166 1 f113"/>
              <a:gd name="f209" fmla="*/ f167 1 f112"/>
              <a:gd name="f210" fmla="*/ f168 1 f113"/>
              <a:gd name="f211" fmla="*/ f169 1 f112"/>
              <a:gd name="f212" fmla="*/ f170 1 f113"/>
              <a:gd name="f213" fmla="*/ f171 1 f112"/>
              <a:gd name="f214" fmla="*/ f172 1 f113"/>
              <a:gd name="f215" fmla="*/ f173 1 f112"/>
              <a:gd name="f216" fmla="*/ f174 1 f113"/>
              <a:gd name="f217" fmla="*/ f175 1 f112"/>
              <a:gd name="f218" fmla="*/ f176 1 f113"/>
              <a:gd name="f219" fmla="*/ f177 1 f112"/>
              <a:gd name="f220" fmla="*/ f178 1 f113"/>
              <a:gd name="f221" fmla="*/ f179 1 f112"/>
              <a:gd name="f222" fmla="*/ f180 1 f113"/>
              <a:gd name="f223" fmla="*/ f181 1 f112"/>
              <a:gd name="f224" fmla="*/ f182 1 f113"/>
              <a:gd name="f225" fmla="*/ f183 1 f112"/>
              <a:gd name="f226" fmla="*/ f184 1 f113"/>
              <a:gd name="f227" fmla="*/ f185 1 f112"/>
              <a:gd name="f228" fmla="*/ f186 1 f113"/>
              <a:gd name="f229" fmla="*/ f187 1 f112"/>
              <a:gd name="f230" fmla="*/ f188 1 f113"/>
              <a:gd name="f231" fmla="*/ f189 1 f112"/>
              <a:gd name="f232" fmla="*/ f190 1 f113"/>
              <a:gd name="f233" fmla="*/ f191 f103 1"/>
              <a:gd name="f234" fmla="*/ f192 f103 1"/>
              <a:gd name="f235" fmla="*/ f194 f104 1"/>
              <a:gd name="f236" fmla="*/ f193 f104 1"/>
              <a:gd name="f237" fmla="*/ f195 f103 1"/>
              <a:gd name="f238" fmla="*/ f196 f104 1"/>
              <a:gd name="f239" fmla="*/ f197 f103 1"/>
              <a:gd name="f240" fmla="*/ f198 f104 1"/>
              <a:gd name="f241" fmla="*/ f199 f103 1"/>
              <a:gd name="f242" fmla="*/ f200 f104 1"/>
              <a:gd name="f243" fmla="*/ f201 f103 1"/>
              <a:gd name="f244" fmla="*/ f202 f104 1"/>
              <a:gd name="f245" fmla="*/ f203 f103 1"/>
              <a:gd name="f246" fmla="*/ f204 f104 1"/>
              <a:gd name="f247" fmla="*/ f205 f103 1"/>
              <a:gd name="f248" fmla="*/ f206 f104 1"/>
              <a:gd name="f249" fmla="*/ f207 f103 1"/>
              <a:gd name="f250" fmla="*/ f208 f104 1"/>
              <a:gd name="f251" fmla="*/ f209 f103 1"/>
              <a:gd name="f252" fmla="*/ f210 f104 1"/>
              <a:gd name="f253" fmla="*/ f211 f103 1"/>
              <a:gd name="f254" fmla="*/ f212 f104 1"/>
              <a:gd name="f255" fmla="*/ f213 f103 1"/>
              <a:gd name="f256" fmla="*/ f214 f104 1"/>
              <a:gd name="f257" fmla="*/ f215 f103 1"/>
              <a:gd name="f258" fmla="*/ f216 f104 1"/>
              <a:gd name="f259" fmla="*/ f217 f103 1"/>
              <a:gd name="f260" fmla="*/ f218 f104 1"/>
              <a:gd name="f261" fmla="*/ f219 f103 1"/>
              <a:gd name="f262" fmla="*/ f220 f104 1"/>
              <a:gd name="f263" fmla="*/ f221 f103 1"/>
              <a:gd name="f264" fmla="*/ f222 f104 1"/>
              <a:gd name="f265" fmla="*/ f223 f103 1"/>
              <a:gd name="f266" fmla="*/ f224 f104 1"/>
              <a:gd name="f267" fmla="*/ f225 f103 1"/>
              <a:gd name="f268" fmla="*/ f226 f104 1"/>
              <a:gd name="f269" fmla="*/ f227 f103 1"/>
              <a:gd name="f270" fmla="*/ f228 f104 1"/>
              <a:gd name="f271" fmla="*/ f229 f103 1"/>
              <a:gd name="f272" fmla="*/ f230 f104 1"/>
              <a:gd name="f273" fmla="*/ f231 f103 1"/>
              <a:gd name="f274" fmla="*/ f232 f104 1"/>
            </a:gdLst>
            <a:ahLst/>
            <a:cxnLst>
              <a:cxn ang="3cd4">
                <a:pos x="hc" y="t"/>
              </a:cxn>
              <a:cxn ang="0">
                <a:pos x="r" y="vc"/>
              </a:cxn>
              <a:cxn ang="cd4">
                <a:pos x="hc" y="b"/>
              </a:cxn>
              <a:cxn ang="cd2">
                <a:pos x="l" y="vc"/>
              </a:cxn>
              <a:cxn ang="f152">
                <a:pos x="f237" y="f238"/>
              </a:cxn>
              <a:cxn ang="f152">
                <a:pos x="f239" y="f240"/>
              </a:cxn>
              <a:cxn ang="f152">
                <a:pos x="f241" y="f242"/>
              </a:cxn>
              <a:cxn ang="f152">
                <a:pos x="f243" y="f244"/>
              </a:cxn>
              <a:cxn ang="f152">
                <a:pos x="f245" y="f246"/>
              </a:cxn>
              <a:cxn ang="f152">
                <a:pos x="f247" y="f248"/>
              </a:cxn>
              <a:cxn ang="f152">
                <a:pos x="f249" y="f250"/>
              </a:cxn>
              <a:cxn ang="f152">
                <a:pos x="f251" y="f252"/>
              </a:cxn>
              <a:cxn ang="f152">
                <a:pos x="f253" y="f254"/>
              </a:cxn>
              <a:cxn ang="f152">
                <a:pos x="f255" y="f256"/>
              </a:cxn>
              <a:cxn ang="f152">
                <a:pos x="f257" y="f258"/>
              </a:cxn>
              <a:cxn ang="f152">
                <a:pos x="f259" y="f260"/>
              </a:cxn>
              <a:cxn ang="f152">
                <a:pos x="f261" y="f256"/>
              </a:cxn>
              <a:cxn ang="f152">
                <a:pos x="f261" y="f262"/>
              </a:cxn>
              <a:cxn ang="f152">
                <a:pos x="f263" y="f264"/>
              </a:cxn>
              <a:cxn ang="f152">
                <a:pos x="f265" y="f266"/>
              </a:cxn>
              <a:cxn ang="f152">
                <a:pos x="f267" y="f268"/>
              </a:cxn>
              <a:cxn ang="f152">
                <a:pos x="f269" y="f270"/>
              </a:cxn>
              <a:cxn ang="f152">
                <a:pos x="f271" y="f272"/>
              </a:cxn>
              <a:cxn ang="f152">
                <a:pos x="f273" y="f274"/>
              </a:cxn>
              <a:cxn ang="f152">
                <a:pos x="f237" y="f238"/>
              </a:cxn>
            </a:cxnLst>
            <a:rect l="f233" t="f236" r="f234" b="f235"/>
            <a:pathLst>
              <a:path w="393" h="375">
                <a:moveTo>
                  <a:pt x="f6" y="f9"/>
                </a:moveTo>
                <a:cubicBezTo>
                  <a:pt x="f10" y="f11"/>
                  <a:pt x="f12" y="f13"/>
                  <a:pt x="f14" y="f6"/>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7" y="f47"/>
                  <a:pt x="f45" y="f48"/>
                </a:cubicBezTo>
                <a:cubicBezTo>
                  <a:pt x="f49" y="f50"/>
                  <a:pt x="f51" y="f39"/>
                  <a:pt x="f52" y="f53"/>
                </a:cubicBezTo>
                <a:cubicBezTo>
                  <a:pt x="f54" y="f41"/>
                  <a:pt x="f55" y="f56"/>
                  <a:pt x="f57" y="f58"/>
                </a:cubicBezTo>
                <a:cubicBezTo>
                  <a:pt x="f59" y="f60"/>
                  <a:pt x="f41" y="f8"/>
                  <a:pt x="f61" y="f60"/>
                </a:cubicBezTo>
                <a:cubicBezTo>
                  <a:pt x="f62" y="f54"/>
                  <a:pt x="f63" y="f64"/>
                  <a:pt x="f65" y="f57"/>
                </a:cubicBezTo>
                <a:cubicBezTo>
                  <a:pt x="f66" y="f67"/>
                  <a:pt x="f37" y="f2"/>
                  <a:pt x="f68" y="f58"/>
                </a:cubicBezTo>
                <a:cubicBezTo>
                  <a:pt x="f69" y="f70"/>
                  <a:pt x="f68" y="f71"/>
                  <a:pt x="f68" y="f72"/>
                </a:cubicBezTo>
                <a:cubicBezTo>
                  <a:pt x="f69" y="f73"/>
                  <a:pt x="f74" y="f62"/>
                  <a:pt x="f75" y="f76"/>
                </a:cubicBezTo>
                <a:cubicBezTo>
                  <a:pt x="f47" y="f65"/>
                  <a:pt x="f77" y="f50"/>
                  <a:pt x="f78" y="f69"/>
                </a:cubicBezTo>
                <a:cubicBezTo>
                  <a:pt x="f79" y="f80"/>
                  <a:pt x="f81" y="f82"/>
                  <a:pt x="f27" y="f83"/>
                </a:cubicBezTo>
                <a:cubicBezTo>
                  <a:pt x="f84" y="f74"/>
                  <a:pt x="f85" y="f86"/>
                  <a:pt x="f87" y="f88"/>
                </a:cubicBezTo>
                <a:cubicBezTo>
                  <a:pt x="f89" y="f90"/>
                  <a:pt x="f91" y="f92"/>
                  <a:pt x="f93" y="f94"/>
                </a:cubicBezTo>
                <a:cubicBezTo>
                  <a:pt x="f95" y="f96"/>
                  <a:pt x="f97" y="f89"/>
                  <a:pt x="f98" y="f99"/>
                </a:cubicBezTo>
                <a:cubicBezTo>
                  <a:pt x="f98" y="f100"/>
                  <a:pt x="f98" y="f101"/>
                  <a:pt x="f6"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20">
            <a:extLst>
              <a:ext uri="{FF2B5EF4-FFF2-40B4-BE49-F238E27FC236}">
                <a16:creationId xmlns:a16="http://schemas.microsoft.com/office/drawing/2014/main" id="{B6D25B1E-D4AC-9E1B-0C5F-E79F4B237090}"/>
              </a:ext>
            </a:extLst>
          </p:cNvPr>
          <p:cNvSpPr/>
          <p:nvPr/>
        </p:nvSpPr>
        <p:spPr>
          <a:xfrm>
            <a:off x="825502" y="2408236"/>
            <a:ext cx="874715" cy="519114"/>
          </a:xfrm>
          <a:custGeom>
            <a:avLst/>
            <a:gdLst>
              <a:gd name="f0" fmla="val 10800000"/>
              <a:gd name="f1" fmla="val 5400000"/>
              <a:gd name="f2" fmla="val 180"/>
              <a:gd name="f3" fmla="val w"/>
              <a:gd name="f4" fmla="val h"/>
              <a:gd name="f5" fmla="val 0"/>
              <a:gd name="f6" fmla="val 275"/>
              <a:gd name="f7" fmla="val 163"/>
              <a:gd name="f8" fmla="val 1"/>
              <a:gd name="f9" fmla="val 80"/>
              <a:gd name="f10" fmla="val 70"/>
              <a:gd name="f11" fmla="val 60"/>
              <a:gd name="f12" fmla="val 50"/>
              <a:gd name="f13" fmla="val 37"/>
              <a:gd name="f14" fmla="val 5"/>
              <a:gd name="f15" fmla="val 28"/>
              <a:gd name="f16" fmla="val 17"/>
              <a:gd name="f17" fmla="val 24"/>
              <a:gd name="f18" fmla="val 34"/>
              <a:gd name="f19" fmla="val 51"/>
              <a:gd name="f20" fmla="val 11"/>
              <a:gd name="f21" fmla="val 69"/>
              <a:gd name="f22" fmla="val 8"/>
              <a:gd name="f23" fmla="val 123"/>
              <a:gd name="f24" fmla="val 176"/>
              <a:gd name="f25" fmla="val 229"/>
              <a:gd name="f26" fmla="val 13"/>
              <a:gd name="f27" fmla="val 233"/>
              <a:gd name="f28" fmla="val 14"/>
              <a:gd name="f29" fmla="val 237"/>
              <a:gd name="f30" fmla="val 15"/>
              <a:gd name="f31" fmla="val 241"/>
              <a:gd name="f32" fmla="val 16"/>
              <a:gd name="f33" fmla="val 268"/>
              <a:gd name="f34" fmla="val 25"/>
              <a:gd name="f35" fmla="val 274"/>
              <a:gd name="f36" fmla="val 62"/>
              <a:gd name="f37" fmla="val 78"/>
              <a:gd name="f38" fmla="val 94"/>
              <a:gd name="f39" fmla="val 110"/>
              <a:gd name="f40" fmla="val 269"/>
              <a:gd name="f41" fmla="val 134"/>
              <a:gd name="f42" fmla="val 258"/>
              <a:gd name="f43" fmla="val 138"/>
              <a:gd name="f44" fmla="val 239"/>
              <a:gd name="f45" fmla="val 145"/>
              <a:gd name="f46" fmla="val 221"/>
              <a:gd name="f47" fmla="val 152"/>
              <a:gd name="f48" fmla="val 202"/>
              <a:gd name="f49" fmla="val 155"/>
              <a:gd name="f50" fmla="val 150"/>
              <a:gd name="f51" fmla="val 97"/>
              <a:gd name="f52" fmla="val 162"/>
              <a:gd name="f53" fmla="val 46"/>
              <a:gd name="f54" fmla="val 149"/>
              <a:gd name="f55" fmla="val 146"/>
              <a:gd name="f56" fmla="val 23"/>
              <a:gd name="f57" fmla="val 141"/>
              <a:gd name="f58" fmla="val 12"/>
              <a:gd name="f59" fmla="val 135"/>
              <a:gd name="f60" fmla="val 4"/>
              <a:gd name="f61" fmla="val 130"/>
              <a:gd name="f62" fmla="val 122"/>
              <a:gd name="f63" fmla="val 112"/>
              <a:gd name="f64" fmla="val 101"/>
              <a:gd name="f65" fmla="val 91"/>
              <a:gd name="f66" fmla="val 250"/>
              <a:gd name="f67" fmla="val 39"/>
              <a:gd name="f68" fmla="val 227"/>
              <a:gd name="f69" fmla="val 211"/>
              <a:gd name="f70" fmla="val 188"/>
              <a:gd name="f71" fmla="val 47"/>
              <a:gd name="f72" fmla="val 52"/>
              <a:gd name="f73" fmla="val 57"/>
              <a:gd name="f74" fmla="val 125"/>
              <a:gd name="f75" fmla="val 96"/>
              <a:gd name="f76" fmla="val 63"/>
              <a:gd name="f77" fmla="val 64"/>
              <a:gd name="f78" fmla="val 67"/>
              <a:gd name="f79" fmla="val 200"/>
              <a:gd name="f80" fmla="val 58"/>
              <a:gd name="f81" fmla="val 35"/>
              <a:gd name="f82" fmla="val 86"/>
              <a:gd name="f83" fmla="val 83"/>
              <a:gd name="f84" fmla="val 93"/>
              <a:gd name="f85" fmla="val 54"/>
              <a:gd name="f86" fmla="val 74"/>
              <a:gd name="f87" fmla="+- 0 0 -90"/>
              <a:gd name="f88" fmla="*/ f3 1 275"/>
              <a:gd name="f89" fmla="*/ f4 1 163"/>
              <a:gd name="f90" fmla="val f5"/>
              <a:gd name="f91" fmla="val f6"/>
              <a:gd name="f92" fmla="val f7"/>
              <a:gd name="f93" fmla="*/ f87 f0 1"/>
              <a:gd name="f94" fmla="+- f92 0 f90"/>
              <a:gd name="f95" fmla="+- f91 0 f90"/>
              <a:gd name="f96" fmla="*/ f93 1 f2"/>
              <a:gd name="f97" fmla="*/ f95 1 275"/>
              <a:gd name="f98" fmla="*/ f94 1 163"/>
              <a:gd name="f99" fmla="*/ 1 f95 1"/>
              <a:gd name="f100" fmla="*/ 80 f94 1"/>
              <a:gd name="f101" fmla="*/ 50 f94 1"/>
              <a:gd name="f102" fmla="*/ 17 f95 1"/>
              <a:gd name="f103" fmla="*/ 24 f94 1"/>
              <a:gd name="f104" fmla="*/ 69 f95 1"/>
              <a:gd name="f105" fmla="*/ 8 f94 1"/>
              <a:gd name="f106" fmla="*/ 229 f95 1"/>
              <a:gd name="f107" fmla="*/ 13 f94 1"/>
              <a:gd name="f108" fmla="*/ 241 f95 1"/>
              <a:gd name="f109" fmla="*/ 16 f94 1"/>
              <a:gd name="f110" fmla="*/ 275 f95 1"/>
              <a:gd name="f111" fmla="*/ 62 f94 1"/>
              <a:gd name="f112" fmla="*/ 110 f94 1"/>
              <a:gd name="f113" fmla="*/ 258 f95 1"/>
              <a:gd name="f114" fmla="*/ 138 f94 1"/>
              <a:gd name="f115" fmla="*/ 202 f95 1"/>
              <a:gd name="f116" fmla="*/ 155 f94 1"/>
              <a:gd name="f117" fmla="*/ 46 f95 1"/>
              <a:gd name="f118" fmla="*/ 149 f94 1"/>
              <a:gd name="f119" fmla="*/ 12 f95 1"/>
              <a:gd name="f120" fmla="*/ 135 f94 1"/>
              <a:gd name="f121" fmla="*/ 112 f94 1"/>
              <a:gd name="f122" fmla="*/ 250 f95 1"/>
              <a:gd name="f123" fmla="*/ 46 f94 1"/>
              <a:gd name="f124" fmla="*/ 211 f95 1"/>
              <a:gd name="f125" fmla="*/ 39 f94 1"/>
              <a:gd name="f126" fmla="*/ 138 f95 1"/>
              <a:gd name="f127" fmla="*/ 57 f94 1"/>
              <a:gd name="f128" fmla="*/ 96 f95 1"/>
              <a:gd name="f129" fmla="*/ 97 f95 1"/>
              <a:gd name="f130" fmla="*/ 64 f94 1"/>
              <a:gd name="f131" fmla="*/ 16 f95 1"/>
              <a:gd name="f132" fmla="*/ 58 f94 1"/>
              <a:gd name="f133" fmla="*/ 134 f95 1"/>
              <a:gd name="f134" fmla="*/ 83 f94 1"/>
              <a:gd name="f135" fmla="+- f96 0 f1"/>
              <a:gd name="f136" fmla="*/ f99 1 275"/>
              <a:gd name="f137" fmla="*/ f100 1 163"/>
              <a:gd name="f138" fmla="*/ f101 1 163"/>
              <a:gd name="f139" fmla="*/ f102 1 275"/>
              <a:gd name="f140" fmla="*/ f103 1 163"/>
              <a:gd name="f141" fmla="*/ f104 1 275"/>
              <a:gd name="f142" fmla="*/ f105 1 163"/>
              <a:gd name="f143" fmla="*/ f106 1 275"/>
              <a:gd name="f144" fmla="*/ f107 1 163"/>
              <a:gd name="f145" fmla="*/ f108 1 275"/>
              <a:gd name="f146" fmla="*/ f109 1 163"/>
              <a:gd name="f147" fmla="*/ f110 1 275"/>
              <a:gd name="f148" fmla="*/ f111 1 163"/>
              <a:gd name="f149" fmla="*/ f112 1 163"/>
              <a:gd name="f150" fmla="*/ f113 1 275"/>
              <a:gd name="f151" fmla="*/ f114 1 163"/>
              <a:gd name="f152" fmla="*/ f115 1 275"/>
              <a:gd name="f153" fmla="*/ f116 1 163"/>
              <a:gd name="f154" fmla="*/ f117 1 275"/>
              <a:gd name="f155" fmla="*/ f118 1 163"/>
              <a:gd name="f156" fmla="*/ f119 1 275"/>
              <a:gd name="f157" fmla="*/ f120 1 163"/>
              <a:gd name="f158" fmla="*/ f121 1 163"/>
              <a:gd name="f159" fmla="*/ f122 1 275"/>
              <a:gd name="f160" fmla="*/ f123 1 163"/>
              <a:gd name="f161" fmla="*/ f124 1 275"/>
              <a:gd name="f162" fmla="*/ f125 1 163"/>
              <a:gd name="f163" fmla="*/ f126 1 275"/>
              <a:gd name="f164" fmla="*/ f127 1 163"/>
              <a:gd name="f165" fmla="*/ f128 1 275"/>
              <a:gd name="f166" fmla="*/ f129 1 275"/>
              <a:gd name="f167" fmla="*/ f130 1 163"/>
              <a:gd name="f168" fmla="*/ f131 1 275"/>
              <a:gd name="f169" fmla="*/ f132 1 163"/>
              <a:gd name="f170" fmla="*/ f133 1 275"/>
              <a:gd name="f171" fmla="*/ f134 1 163"/>
              <a:gd name="f172" fmla="*/ 0 1 f97"/>
              <a:gd name="f173" fmla="*/ f91 1 f97"/>
              <a:gd name="f174" fmla="*/ 0 1 f98"/>
              <a:gd name="f175" fmla="*/ f92 1 f98"/>
              <a:gd name="f176" fmla="*/ f136 1 f97"/>
              <a:gd name="f177" fmla="*/ f137 1 f98"/>
              <a:gd name="f178" fmla="*/ f138 1 f98"/>
              <a:gd name="f179" fmla="*/ f139 1 f97"/>
              <a:gd name="f180" fmla="*/ f140 1 f98"/>
              <a:gd name="f181" fmla="*/ f141 1 f97"/>
              <a:gd name="f182" fmla="*/ f142 1 f98"/>
              <a:gd name="f183" fmla="*/ f143 1 f97"/>
              <a:gd name="f184" fmla="*/ f144 1 f98"/>
              <a:gd name="f185" fmla="*/ f145 1 f97"/>
              <a:gd name="f186" fmla="*/ f146 1 f98"/>
              <a:gd name="f187" fmla="*/ f147 1 f97"/>
              <a:gd name="f188" fmla="*/ f148 1 f98"/>
              <a:gd name="f189" fmla="*/ f149 1 f98"/>
              <a:gd name="f190" fmla="*/ f150 1 f97"/>
              <a:gd name="f191" fmla="*/ f151 1 f98"/>
              <a:gd name="f192" fmla="*/ f152 1 f97"/>
              <a:gd name="f193" fmla="*/ f153 1 f98"/>
              <a:gd name="f194" fmla="*/ f154 1 f97"/>
              <a:gd name="f195" fmla="*/ f155 1 f98"/>
              <a:gd name="f196" fmla="*/ f156 1 f97"/>
              <a:gd name="f197" fmla="*/ f157 1 f98"/>
              <a:gd name="f198" fmla="*/ f158 1 f98"/>
              <a:gd name="f199" fmla="*/ f159 1 f97"/>
              <a:gd name="f200" fmla="*/ f160 1 f98"/>
              <a:gd name="f201" fmla="*/ f161 1 f97"/>
              <a:gd name="f202" fmla="*/ f162 1 f98"/>
              <a:gd name="f203" fmla="*/ f163 1 f97"/>
              <a:gd name="f204" fmla="*/ f164 1 f98"/>
              <a:gd name="f205" fmla="*/ f165 1 f97"/>
              <a:gd name="f206" fmla="*/ f166 1 f97"/>
              <a:gd name="f207" fmla="*/ f167 1 f98"/>
              <a:gd name="f208" fmla="*/ f168 1 f97"/>
              <a:gd name="f209" fmla="*/ f169 1 f98"/>
              <a:gd name="f210" fmla="*/ f170 1 f97"/>
              <a:gd name="f211" fmla="*/ f171 1 f98"/>
              <a:gd name="f212" fmla="*/ f172 f88 1"/>
              <a:gd name="f213" fmla="*/ f173 f88 1"/>
              <a:gd name="f214" fmla="*/ f175 f89 1"/>
              <a:gd name="f215" fmla="*/ f174 f89 1"/>
              <a:gd name="f216" fmla="*/ f176 f88 1"/>
              <a:gd name="f217" fmla="*/ f177 f89 1"/>
              <a:gd name="f218" fmla="*/ f178 f89 1"/>
              <a:gd name="f219" fmla="*/ f179 f88 1"/>
              <a:gd name="f220" fmla="*/ f180 f89 1"/>
              <a:gd name="f221" fmla="*/ f181 f88 1"/>
              <a:gd name="f222" fmla="*/ f182 f89 1"/>
              <a:gd name="f223" fmla="*/ f183 f88 1"/>
              <a:gd name="f224" fmla="*/ f184 f89 1"/>
              <a:gd name="f225" fmla="*/ f185 f88 1"/>
              <a:gd name="f226" fmla="*/ f186 f89 1"/>
              <a:gd name="f227" fmla="*/ f187 f88 1"/>
              <a:gd name="f228" fmla="*/ f188 f89 1"/>
              <a:gd name="f229" fmla="*/ f189 f89 1"/>
              <a:gd name="f230" fmla="*/ f190 f88 1"/>
              <a:gd name="f231" fmla="*/ f191 f89 1"/>
              <a:gd name="f232" fmla="*/ f192 f88 1"/>
              <a:gd name="f233" fmla="*/ f193 f89 1"/>
              <a:gd name="f234" fmla="*/ f194 f88 1"/>
              <a:gd name="f235" fmla="*/ f195 f89 1"/>
              <a:gd name="f236" fmla="*/ f196 f88 1"/>
              <a:gd name="f237" fmla="*/ f197 f89 1"/>
              <a:gd name="f238" fmla="*/ f198 f89 1"/>
              <a:gd name="f239" fmla="*/ f199 f88 1"/>
              <a:gd name="f240" fmla="*/ f200 f89 1"/>
              <a:gd name="f241" fmla="*/ f201 f88 1"/>
              <a:gd name="f242" fmla="*/ f202 f89 1"/>
              <a:gd name="f243" fmla="*/ f203 f88 1"/>
              <a:gd name="f244" fmla="*/ f204 f89 1"/>
              <a:gd name="f245" fmla="*/ f205 f88 1"/>
              <a:gd name="f246" fmla="*/ f206 f88 1"/>
              <a:gd name="f247" fmla="*/ f207 f89 1"/>
              <a:gd name="f248" fmla="*/ f208 f88 1"/>
              <a:gd name="f249" fmla="*/ f209 f89 1"/>
              <a:gd name="f250" fmla="*/ f210 f88 1"/>
              <a:gd name="f251" fmla="*/ f211 f89 1"/>
            </a:gdLst>
            <a:ahLst/>
            <a:cxnLst>
              <a:cxn ang="3cd4">
                <a:pos x="hc" y="t"/>
              </a:cxn>
              <a:cxn ang="0">
                <a:pos x="r" y="vc"/>
              </a:cxn>
              <a:cxn ang="cd4">
                <a:pos x="hc" y="b"/>
              </a:cxn>
              <a:cxn ang="cd2">
                <a:pos x="l" y="vc"/>
              </a:cxn>
              <a:cxn ang="f135">
                <a:pos x="f216" y="f217"/>
              </a:cxn>
              <a:cxn ang="f135">
                <a:pos x="f216" y="f218"/>
              </a:cxn>
              <a:cxn ang="f135">
                <a:pos x="f219" y="f220"/>
              </a:cxn>
              <a:cxn ang="f135">
                <a:pos x="f221" y="f222"/>
              </a:cxn>
              <a:cxn ang="f135">
                <a:pos x="f223" y="f224"/>
              </a:cxn>
              <a:cxn ang="f135">
                <a:pos x="f225" y="f226"/>
              </a:cxn>
              <a:cxn ang="f135">
                <a:pos x="f227" y="f228"/>
              </a:cxn>
              <a:cxn ang="f135">
                <a:pos x="f227" y="f229"/>
              </a:cxn>
              <a:cxn ang="f135">
                <a:pos x="f230" y="f231"/>
              </a:cxn>
              <a:cxn ang="f135">
                <a:pos x="f232" y="f233"/>
              </a:cxn>
              <a:cxn ang="f135">
                <a:pos x="f234" y="f235"/>
              </a:cxn>
              <a:cxn ang="f135">
                <a:pos x="f236" y="f237"/>
              </a:cxn>
              <a:cxn ang="f135">
                <a:pos x="f216" y="f238"/>
              </a:cxn>
              <a:cxn ang="f135">
                <a:pos x="f216" y="f217"/>
              </a:cxn>
              <a:cxn ang="f135">
                <a:pos x="f216" y="f217"/>
              </a:cxn>
              <a:cxn ang="f135">
                <a:pos x="f239" y="f240"/>
              </a:cxn>
              <a:cxn ang="f135">
                <a:pos x="f241" y="f242"/>
              </a:cxn>
              <a:cxn ang="f135">
                <a:pos x="f243" y="f244"/>
              </a:cxn>
              <a:cxn ang="f135">
                <a:pos x="f245" y="f228"/>
              </a:cxn>
              <a:cxn ang="f135">
                <a:pos x="f246" y="f247"/>
              </a:cxn>
              <a:cxn ang="f135">
                <a:pos x="f239" y="f240"/>
              </a:cxn>
              <a:cxn ang="f135">
                <a:pos x="f248" y="f249"/>
              </a:cxn>
              <a:cxn ang="f135">
                <a:pos x="f250" y="f251"/>
              </a:cxn>
              <a:cxn ang="f135">
                <a:pos x="f248" y="f249"/>
              </a:cxn>
            </a:cxnLst>
            <a:rect l="f212" t="f215" r="f213" b="f214"/>
            <a:pathLst>
              <a:path w="275" h="163">
                <a:moveTo>
                  <a:pt x="f8" y="f9"/>
                </a:moveTo>
                <a:cubicBezTo>
                  <a:pt x="f8" y="f10"/>
                  <a:pt x="f8" y="f11"/>
                  <a:pt x="f8" y="f12"/>
                </a:cubicBezTo>
                <a:cubicBezTo>
                  <a:pt x="f5" y="f13"/>
                  <a:pt x="f14" y="f15"/>
                  <a:pt x="f16" y="f17"/>
                </a:cubicBezTo>
                <a:cubicBezTo>
                  <a:pt x="f18" y="f16"/>
                  <a:pt x="f19" y="f20"/>
                  <a:pt x="f21" y="f22"/>
                </a:cubicBezTo>
                <a:cubicBezTo>
                  <a:pt x="f23" y="f5"/>
                  <a:pt x="f24" y="f5"/>
                  <a:pt x="f25" y="f26"/>
                </a:cubicBezTo>
                <a:cubicBezTo>
                  <a:pt x="f27" y="f28"/>
                  <a:pt x="f29" y="f30"/>
                  <a:pt x="f31" y="f32"/>
                </a:cubicBezTo>
                <a:cubicBezTo>
                  <a:pt x="f33" y="f34"/>
                  <a:pt x="f35" y="f18"/>
                  <a:pt x="f6" y="f36"/>
                </a:cubicBezTo>
                <a:cubicBezTo>
                  <a:pt x="f6" y="f37"/>
                  <a:pt x="f35" y="f38"/>
                  <a:pt x="f6" y="f39"/>
                </a:cubicBezTo>
                <a:cubicBezTo>
                  <a:pt x="f6" y="f23"/>
                  <a:pt x="f40" y="f41"/>
                  <a:pt x="f42" y="f43"/>
                </a:cubicBezTo>
                <a:cubicBezTo>
                  <a:pt x="f44" y="f45"/>
                  <a:pt x="f46" y="f47"/>
                  <a:pt x="f48" y="f49"/>
                </a:cubicBezTo>
                <a:cubicBezTo>
                  <a:pt x="f50" y="f7"/>
                  <a:pt x="f51" y="f52"/>
                  <a:pt x="f53" y="f54"/>
                </a:cubicBezTo>
                <a:cubicBezTo>
                  <a:pt x="f18" y="f55"/>
                  <a:pt x="f56" y="f57"/>
                  <a:pt x="f58" y="f59"/>
                </a:cubicBezTo>
                <a:cubicBezTo>
                  <a:pt x="f60" y="f61"/>
                  <a:pt x="f5" y="f62"/>
                  <a:pt x="f8" y="f63"/>
                </a:cubicBezTo>
                <a:cubicBezTo>
                  <a:pt x="f8" y="f64"/>
                  <a:pt x="f8" y="f65"/>
                  <a:pt x="f8" y="f9"/>
                </a:cubicBezTo>
                <a:cubicBezTo>
                  <a:pt x="f8" y="f9"/>
                  <a:pt x="f8" y="f9"/>
                  <a:pt x="f8" y="f9"/>
                </a:cubicBezTo>
                <a:close/>
                <a:moveTo>
                  <a:pt x="f66" y="f53"/>
                </a:moveTo>
                <a:cubicBezTo>
                  <a:pt x="f29" y="f67"/>
                  <a:pt x="f68" y="f18"/>
                  <a:pt x="f69" y="f67"/>
                </a:cubicBezTo>
                <a:cubicBezTo>
                  <a:pt x="f70" y="f71"/>
                  <a:pt x="f7" y="f72"/>
                  <a:pt x="f43" y="f73"/>
                </a:cubicBezTo>
                <a:cubicBezTo>
                  <a:pt x="f74" y="f11"/>
                  <a:pt x="f39" y="f11"/>
                  <a:pt x="f75" y="f36"/>
                </a:cubicBezTo>
                <a:cubicBezTo>
                  <a:pt x="f75" y="f76"/>
                  <a:pt x="f75" y="f76"/>
                  <a:pt x="f51" y="f77"/>
                </a:cubicBezTo>
                <a:cubicBezTo>
                  <a:pt x="f54" y="f78"/>
                  <a:pt x="f79" y="f78"/>
                  <a:pt x="f66" y="f53"/>
                </a:cubicBezTo>
                <a:close/>
                <a:moveTo>
                  <a:pt x="f32" y="f80"/>
                </a:moveTo>
                <a:cubicBezTo>
                  <a:pt x="f81" y="f82"/>
                  <a:pt x="f65" y="f65"/>
                  <a:pt x="f41" y="f83"/>
                </a:cubicBezTo>
                <a:cubicBezTo>
                  <a:pt x="f84" y="f9"/>
                  <a:pt x="f85" y="f86"/>
                  <a:pt x="f32" y="f80"/>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21">
            <a:extLst>
              <a:ext uri="{FF2B5EF4-FFF2-40B4-BE49-F238E27FC236}">
                <a16:creationId xmlns:a16="http://schemas.microsoft.com/office/drawing/2014/main" id="{0FC2BC6B-AF82-74FF-891A-DC1A6BCAF301}"/>
              </a:ext>
            </a:extLst>
          </p:cNvPr>
          <p:cNvSpPr/>
          <p:nvPr/>
        </p:nvSpPr>
        <p:spPr>
          <a:xfrm>
            <a:off x="4519614" y="1420813"/>
            <a:ext cx="1019171" cy="1454152"/>
          </a:xfrm>
          <a:custGeom>
            <a:avLst/>
            <a:gdLst>
              <a:gd name="f0" fmla="val 10800000"/>
              <a:gd name="f1" fmla="val 5400000"/>
              <a:gd name="f2" fmla="val 180"/>
              <a:gd name="f3" fmla="val w"/>
              <a:gd name="f4" fmla="val h"/>
              <a:gd name="f5" fmla="val 0"/>
              <a:gd name="f6" fmla="val 320"/>
              <a:gd name="f7" fmla="val 457"/>
              <a:gd name="f8" fmla="val 1"/>
              <a:gd name="f9" fmla="val 393"/>
              <a:gd name="f10" fmla="val 20"/>
              <a:gd name="f11" fmla="val 38"/>
              <a:gd name="f12" fmla="val 55"/>
              <a:gd name="f13" fmla="val 82"/>
              <a:gd name="f14" fmla="val 394"/>
              <a:gd name="f15" fmla="val 110"/>
              <a:gd name="f16" fmla="val 395"/>
              <a:gd name="f17" fmla="val 136"/>
              <a:gd name="f18" fmla="val 396"/>
              <a:gd name="f19" fmla="val 148"/>
              <a:gd name="f20" fmla="val 397"/>
              <a:gd name="f21" fmla="val 154"/>
              <a:gd name="f22" fmla="val 158"/>
              <a:gd name="f23" fmla="val 382"/>
              <a:gd name="f24" fmla="val 184"/>
              <a:gd name="f25" fmla="val 310"/>
              <a:gd name="f26" fmla="val 211"/>
              <a:gd name="f27" fmla="val 238"/>
              <a:gd name="f28" fmla="val 237"/>
              <a:gd name="f29" fmla="val 165"/>
              <a:gd name="f30" fmla="val 255"/>
              <a:gd name="f31" fmla="val 114"/>
              <a:gd name="f32" fmla="val 273"/>
              <a:gd name="f33" fmla="val 63"/>
              <a:gd name="f34" fmla="val 291"/>
              <a:gd name="f35" fmla="val 11"/>
              <a:gd name="f36" fmla="val 294"/>
              <a:gd name="f37" fmla="val 2"/>
              <a:gd name="f38" fmla="val 299"/>
              <a:gd name="f39" fmla="val 307"/>
              <a:gd name="f40" fmla="val 317"/>
              <a:gd name="f41" fmla="val 3"/>
              <a:gd name="f42" fmla="val 7"/>
              <a:gd name="f43" fmla="val 17"/>
              <a:gd name="f44" fmla="val 303"/>
              <a:gd name="f45" fmla="val 56"/>
              <a:gd name="f46" fmla="val 289"/>
              <a:gd name="f47" fmla="val 96"/>
              <a:gd name="f48" fmla="val 275"/>
              <a:gd name="f49" fmla="val 135"/>
              <a:gd name="f50" fmla="val 240"/>
              <a:gd name="f51" fmla="val 236"/>
              <a:gd name="f52" fmla="val 203"/>
              <a:gd name="f53" fmla="val 336"/>
              <a:gd name="f54" fmla="val 168"/>
              <a:gd name="f55" fmla="val 437"/>
              <a:gd name="f56" fmla="val 163"/>
              <a:gd name="f57" fmla="val 450"/>
              <a:gd name="f58" fmla="val 156"/>
              <a:gd name="f59" fmla="val 455"/>
              <a:gd name="f60" fmla="val 143"/>
              <a:gd name="f61" fmla="val 456"/>
              <a:gd name="f62" fmla="val 113"/>
              <a:gd name="f63" fmla="val 52"/>
              <a:gd name="f64" fmla="val 42"/>
              <a:gd name="f65" fmla="val 33"/>
              <a:gd name="f66" fmla="val 24"/>
              <a:gd name="f67" fmla="val 454"/>
              <a:gd name="f68" fmla="val 16"/>
              <a:gd name="f69" fmla="val 12"/>
              <a:gd name="f70" fmla="val 9"/>
              <a:gd name="f71" fmla="val 444"/>
              <a:gd name="f72" fmla="val 428"/>
              <a:gd name="f73" fmla="val 411"/>
              <a:gd name="f74" fmla="+- 0 0 -90"/>
              <a:gd name="f75" fmla="*/ f3 1 320"/>
              <a:gd name="f76" fmla="*/ f4 1 457"/>
              <a:gd name="f77" fmla="val f5"/>
              <a:gd name="f78" fmla="val f6"/>
              <a:gd name="f79" fmla="val f7"/>
              <a:gd name="f80" fmla="*/ f74 f0 1"/>
              <a:gd name="f81" fmla="+- f79 0 f77"/>
              <a:gd name="f82" fmla="+- f78 0 f77"/>
              <a:gd name="f83" fmla="*/ f80 1 f2"/>
              <a:gd name="f84" fmla="*/ f82 1 320"/>
              <a:gd name="f85" fmla="*/ f81 1 457"/>
              <a:gd name="f86" fmla="*/ 1 f82 1"/>
              <a:gd name="f87" fmla="*/ 393 f81 1"/>
              <a:gd name="f88" fmla="*/ 55 f82 1"/>
              <a:gd name="f89" fmla="*/ 136 f82 1"/>
              <a:gd name="f90" fmla="*/ 396 f81 1"/>
              <a:gd name="f91" fmla="*/ 158 f82 1"/>
              <a:gd name="f92" fmla="*/ 382 f81 1"/>
              <a:gd name="f93" fmla="*/ 237 f82 1"/>
              <a:gd name="f94" fmla="*/ 165 f81 1"/>
              <a:gd name="f95" fmla="*/ 291 f82 1"/>
              <a:gd name="f96" fmla="*/ 11 f81 1"/>
              <a:gd name="f97" fmla="*/ 307 f82 1"/>
              <a:gd name="f98" fmla="*/ 1 f81 1"/>
              <a:gd name="f99" fmla="*/ 317 f82 1"/>
              <a:gd name="f100" fmla="*/ 17 f81 1"/>
              <a:gd name="f101" fmla="*/ 275 f82 1"/>
              <a:gd name="f102" fmla="*/ 135 f81 1"/>
              <a:gd name="f103" fmla="*/ 168 f82 1"/>
              <a:gd name="f104" fmla="*/ 437 f81 1"/>
              <a:gd name="f105" fmla="*/ 143 f82 1"/>
              <a:gd name="f106" fmla="*/ 456 f81 1"/>
              <a:gd name="f107" fmla="*/ 52 f82 1"/>
              <a:gd name="f108" fmla="*/ 457 f81 1"/>
              <a:gd name="f109" fmla="*/ 24 f82 1"/>
              <a:gd name="f110" fmla="*/ 454 f81 1"/>
              <a:gd name="f111" fmla="*/ 9 f82 1"/>
              <a:gd name="f112" fmla="*/ 444 f81 1"/>
              <a:gd name="f113" fmla="+- f83 0 f1"/>
              <a:gd name="f114" fmla="*/ f86 1 320"/>
              <a:gd name="f115" fmla="*/ f87 1 457"/>
              <a:gd name="f116" fmla="*/ f88 1 320"/>
              <a:gd name="f117" fmla="*/ f89 1 320"/>
              <a:gd name="f118" fmla="*/ f90 1 457"/>
              <a:gd name="f119" fmla="*/ f91 1 320"/>
              <a:gd name="f120" fmla="*/ f92 1 457"/>
              <a:gd name="f121" fmla="*/ f93 1 320"/>
              <a:gd name="f122" fmla="*/ f94 1 457"/>
              <a:gd name="f123" fmla="*/ f95 1 320"/>
              <a:gd name="f124" fmla="*/ f96 1 457"/>
              <a:gd name="f125" fmla="*/ f97 1 320"/>
              <a:gd name="f126" fmla="*/ f98 1 457"/>
              <a:gd name="f127" fmla="*/ f99 1 320"/>
              <a:gd name="f128" fmla="*/ f100 1 457"/>
              <a:gd name="f129" fmla="*/ f101 1 320"/>
              <a:gd name="f130" fmla="*/ f102 1 457"/>
              <a:gd name="f131" fmla="*/ f103 1 320"/>
              <a:gd name="f132" fmla="*/ f104 1 457"/>
              <a:gd name="f133" fmla="*/ f105 1 320"/>
              <a:gd name="f134" fmla="*/ f106 1 457"/>
              <a:gd name="f135" fmla="*/ f107 1 320"/>
              <a:gd name="f136" fmla="*/ f108 1 457"/>
              <a:gd name="f137" fmla="*/ f109 1 320"/>
              <a:gd name="f138" fmla="*/ f110 1 457"/>
              <a:gd name="f139" fmla="*/ f111 1 320"/>
              <a:gd name="f140" fmla="*/ f112 1 457"/>
              <a:gd name="f141" fmla="*/ 0 1 f84"/>
              <a:gd name="f142" fmla="*/ f78 1 f84"/>
              <a:gd name="f143" fmla="*/ 0 1 f85"/>
              <a:gd name="f144" fmla="*/ f79 1 f85"/>
              <a:gd name="f145" fmla="*/ f114 1 f84"/>
              <a:gd name="f146" fmla="*/ f115 1 f85"/>
              <a:gd name="f147" fmla="*/ f116 1 f84"/>
              <a:gd name="f148" fmla="*/ f117 1 f84"/>
              <a:gd name="f149" fmla="*/ f118 1 f85"/>
              <a:gd name="f150" fmla="*/ f119 1 f84"/>
              <a:gd name="f151" fmla="*/ f120 1 f85"/>
              <a:gd name="f152" fmla="*/ f121 1 f84"/>
              <a:gd name="f153" fmla="*/ f122 1 f85"/>
              <a:gd name="f154" fmla="*/ f123 1 f84"/>
              <a:gd name="f155" fmla="*/ f124 1 f85"/>
              <a:gd name="f156" fmla="*/ f125 1 f84"/>
              <a:gd name="f157" fmla="*/ f126 1 f85"/>
              <a:gd name="f158" fmla="*/ f127 1 f84"/>
              <a:gd name="f159" fmla="*/ f128 1 f85"/>
              <a:gd name="f160" fmla="*/ f129 1 f84"/>
              <a:gd name="f161" fmla="*/ f130 1 f85"/>
              <a:gd name="f162" fmla="*/ f131 1 f84"/>
              <a:gd name="f163" fmla="*/ f132 1 f85"/>
              <a:gd name="f164" fmla="*/ f133 1 f84"/>
              <a:gd name="f165" fmla="*/ f134 1 f85"/>
              <a:gd name="f166" fmla="*/ f135 1 f84"/>
              <a:gd name="f167" fmla="*/ f136 1 f85"/>
              <a:gd name="f168" fmla="*/ f137 1 f84"/>
              <a:gd name="f169" fmla="*/ f138 1 f85"/>
              <a:gd name="f170" fmla="*/ f139 1 f84"/>
              <a:gd name="f171" fmla="*/ f140 1 f85"/>
              <a:gd name="f172" fmla="*/ f141 f75 1"/>
              <a:gd name="f173" fmla="*/ f142 f75 1"/>
              <a:gd name="f174" fmla="*/ f144 f76 1"/>
              <a:gd name="f175" fmla="*/ f143 f76 1"/>
              <a:gd name="f176" fmla="*/ f145 f75 1"/>
              <a:gd name="f177" fmla="*/ f146 f76 1"/>
              <a:gd name="f178" fmla="*/ f147 f75 1"/>
              <a:gd name="f179" fmla="*/ f148 f75 1"/>
              <a:gd name="f180" fmla="*/ f149 f76 1"/>
              <a:gd name="f181" fmla="*/ f150 f75 1"/>
              <a:gd name="f182" fmla="*/ f151 f76 1"/>
              <a:gd name="f183" fmla="*/ f152 f75 1"/>
              <a:gd name="f184" fmla="*/ f153 f76 1"/>
              <a:gd name="f185" fmla="*/ f154 f75 1"/>
              <a:gd name="f186" fmla="*/ f155 f76 1"/>
              <a:gd name="f187" fmla="*/ f156 f75 1"/>
              <a:gd name="f188" fmla="*/ f157 f76 1"/>
              <a:gd name="f189" fmla="*/ f158 f75 1"/>
              <a:gd name="f190" fmla="*/ f159 f76 1"/>
              <a:gd name="f191" fmla="*/ f160 f75 1"/>
              <a:gd name="f192" fmla="*/ f161 f76 1"/>
              <a:gd name="f193" fmla="*/ f162 f75 1"/>
              <a:gd name="f194" fmla="*/ f163 f76 1"/>
              <a:gd name="f195" fmla="*/ f164 f75 1"/>
              <a:gd name="f196" fmla="*/ f165 f76 1"/>
              <a:gd name="f197" fmla="*/ f166 f75 1"/>
              <a:gd name="f198" fmla="*/ f167 f76 1"/>
              <a:gd name="f199" fmla="*/ f168 f75 1"/>
              <a:gd name="f200" fmla="*/ f169 f76 1"/>
              <a:gd name="f201" fmla="*/ f170 f75 1"/>
              <a:gd name="f202" fmla="*/ f171 f76 1"/>
            </a:gdLst>
            <a:ahLst/>
            <a:cxnLst>
              <a:cxn ang="3cd4">
                <a:pos x="hc" y="t"/>
              </a:cxn>
              <a:cxn ang="0">
                <a:pos x="r" y="vc"/>
              </a:cxn>
              <a:cxn ang="cd4">
                <a:pos x="hc" y="b"/>
              </a:cxn>
              <a:cxn ang="cd2">
                <a:pos x="l" y="vc"/>
              </a:cxn>
              <a:cxn ang="f113">
                <a:pos x="f176" y="f177"/>
              </a:cxn>
              <a:cxn ang="f113">
                <a:pos x="f178" y="f177"/>
              </a:cxn>
              <a:cxn ang="f113">
                <a:pos x="f179" y="f180"/>
              </a:cxn>
              <a:cxn ang="f113">
                <a:pos x="f181" y="f182"/>
              </a:cxn>
              <a:cxn ang="f113">
                <a:pos x="f183" y="f184"/>
              </a:cxn>
              <a:cxn ang="f113">
                <a:pos x="f185" y="f186"/>
              </a:cxn>
              <a:cxn ang="f113">
                <a:pos x="f187" y="f188"/>
              </a:cxn>
              <a:cxn ang="f113">
                <a:pos x="f189" y="f190"/>
              </a:cxn>
              <a:cxn ang="f113">
                <a:pos x="f191" y="f192"/>
              </a:cxn>
              <a:cxn ang="f113">
                <a:pos x="f193" y="f194"/>
              </a:cxn>
              <a:cxn ang="f113">
                <a:pos x="f195" y="f196"/>
              </a:cxn>
              <a:cxn ang="f113">
                <a:pos x="f197" y="f198"/>
              </a:cxn>
              <a:cxn ang="f113">
                <a:pos x="f199" y="f200"/>
              </a:cxn>
              <a:cxn ang="f113">
                <a:pos x="f201" y="f202"/>
              </a:cxn>
              <a:cxn ang="f113">
                <a:pos x="f176" y="f177"/>
              </a:cxn>
            </a:cxnLst>
            <a:rect l="f172" t="f175" r="f173" b="f174"/>
            <a:pathLst>
              <a:path w="320" h="457">
                <a:moveTo>
                  <a:pt x="f8" y="f9"/>
                </a:moveTo>
                <a:cubicBezTo>
                  <a:pt x="f10" y="f9"/>
                  <a:pt x="f11" y="f9"/>
                  <a:pt x="f12" y="f9"/>
                </a:cubicBezTo>
                <a:cubicBezTo>
                  <a:pt x="f13" y="f14"/>
                  <a:pt x="f15" y="f16"/>
                  <a:pt x="f17" y="f18"/>
                </a:cubicBezTo>
                <a:cubicBezTo>
                  <a:pt x="f19" y="f20"/>
                  <a:pt x="f21" y="f9"/>
                  <a:pt x="f22" y="f23"/>
                </a:cubicBezTo>
                <a:cubicBezTo>
                  <a:pt x="f24" y="f25"/>
                  <a:pt x="f26" y="f27"/>
                  <a:pt x="f28" y="f29"/>
                </a:cubicBezTo>
                <a:cubicBezTo>
                  <a:pt x="f30" y="f31"/>
                  <a:pt x="f32" y="f33"/>
                  <a:pt x="f34" y="f35"/>
                </a:cubicBezTo>
                <a:cubicBezTo>
                  <a:pt x="f36" y="f37"/>
                  <a:pt x="f38" y="f5"/>
                  <a:pt x="f39" y="f8"/>
                </a:cubicBezTo>
                <a:cubicBezTo>
                  <a:pt x="f40" y="f41"/>
                  <a:pt x="f6" y="f42"/>
                  <a:pt x="f40" y="f43"/>
                </a:cubicBezTo>
                <a:cubicBezTo>
                  <a:pt x="f44" y="f45"/>
                  <a:pt x="f46" y="f47"/>
                  <a:pt x="f48" y="f49"/>
                </a:cubicBezTo>
                <a:cubicBezTo>
                  <a:pt x="f50" y="f51"/>
                  <a:pt x="f52" y="f53"/>
                  <a:pt x="f54" y="f55"/>
                </a:cubicBezTo>
                <a:cubicBezTo>
                  <a:pt x="f56" y="f57"/>
                  <a:pt x="f58" y="f59"/>
                  <a:pt x="f60" y="f61"/>
                </a:cubicBezTo>
                <a:cubicBezTo>
                  <a:pt x="f62" y="f61"/>
                  <a:pt x="f13" y="f7"/>
                  <a:pt x="f63" y="f7"/>
                </a:cubicBezTo>
                <a:cubicBezTo>
                  <a:pt x="f64" y="f7"/>
                  <a:pt x="f65" y="f59"/>
                  <a:pt x="f66" y="f67"/>
                </a:cubicBezTo>
                <a:cubicBezTo>
                  <a:pt x="f68" y="f67"/>
                  <a:pt x="f69" y="f57"/>
                  <a:pt x="f70" y="f71"/>
                </a:cubicBezTo>
                <a:cubicBezTo>
                  <a:pt x="f41" y="f72"/>
                  <a:pt x="f5" y="f7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22">
            <a:extLst>
              <a:ext uri="{FF2B5EF4-FFF2-40B4-BE49-F238E27FC236}">
                <a16:creationId xmlns:a16="http://schemas.microsoft.com/office/drawing/2014/main" id="{BF8B4AE2-134E-F1E5-83EA-374991154BEB}"/>
              </a:ext>
            </a:extLst>
          </p:cNvPr>
          <p:cNvSpPr/>
          <p:nvPr/>
        </p:nvSpPr>
        <p:spPr>
          <a:xfrm>
            <a:off x="5238753" y="2222504"/>
            <a:ext cx="746122" cy="681035"/>
          </a:xfrm>
          <a:custGeom>
            <a:avLst/>
            <a:gdLst>
              <a:gd name="f0" fmla="val 10800000"/>
              <a:gd name="f1" fmla="val 5400000"/>
              <a:gd name="f2" fmla="val 180"/>
              <a:gd name="f3" fmla="val w"/>
              <a:gd name="f4" fmla="val h"/>
              <a:gd name="f5" fmla="val 0"/>
              <a:gd name="f6" fmla="val 234"/>
              <a:gd name="f7" fmla="val 214"/>
              <a:gd name="f8" fmla="val 21"/>
              <a:gd name="f9" fmla="val 1"/>
              <a:gd name="f10" fmla="val 34"/>
              <a:gd name="f11" fmla="val 38"/>
              <a:gd name="f12" fmla="val 46"/>
              <a:gd name="f13" fmla="val 75"/>
              <a:gd name="f14" fmla="val 59"/>
              <a:gd name="f15" fmla="val 112"/>
              <a:gd name="f16" fmla="val 71"/>
              <a:gd name="f17" fmla="val 145"/>
              <a:gd name="f18" fmla="val 63"/>
              <a:gd name="f19" fmla="val 138"/>
              <a:gd name="f20" fmla="val 97"/>
              <a:gd name="f21" fmla="val 135"/>
              <a:gd name="f22" fmla="val 172"/>
              <a:gd name="f23" fmla="val 209"/>
              <a:gd name="f24" fmla="val 134"/>
              <a:gd name="f25" fmla="val 232"/>
              <a:gd name="f26" fmla="val 137"/>
              <a:gd name="f27" fmla="val 231"/>
              <a:gd name="f28" fmla="val 159"/>
              <a:gd name="f29" fmla="val 229"/>
              <a:gd name="f30" fmla="val 170"/>
              <a:gd name="f31" fmla="val 227"/>
              <a:gd name="f32" fmla="val 224"/>
              <a:gd name="f33" fmla="val 190"/>
              <a:gd name="f34" fmla="val 221"/>
              <a:gd name="f35" fmla="val 201"/>
              <a:gd name="f36" fmla="val 208"/>
              <a:gd name="f37" fmla="val 158"/>
              <a:gd name="f38" fmla="val 212"/>
              <a:gd name="f39" fmla="val 116"/>
              <a:gd name="f40" fmla="val 73"/>
              <a:gd name="f41" fmla="val 64"/>
              <a:gd name="f42" fmla="val 207"/>
              <a:gd name="f43" fmla="val 202"/>
              <a:gd name="f44" fmla="val 56"/>
              <a:gd name="f45" fmla="val 194"/>
              <a:gd name="f46" fmla="val 39"/>
              <a:gd name="f47" fmla="val 146"/>
              <a:gd name="f48" fmla="val 98"/>
              <a:gd name="f49" fmla="val 3"/>
              <a:gd name="f50" fmla="val 50"/>
              <a:gd name="f51" fmla="val 42"/>
              <a:gd name="f52" fmla="val 37"/>
              <a:gd name="f53" fmla="val 11"/>
              <a:gd name="f54" fmla="val 32"/>
              <a:gd name="f55" fmla="val 13"/>
              <a:gd name="f56" fmla="val 30"/>
              <a:gd name="f57" fmla="val 14"/>
              <a:gd name="f58" fmla="val 25"/>
              <a:gd name="f59" fmla="val 15"/>
              <a:gd name="f60" fmla="val 16"/>
              <a:gd name="f61" fmla="val 17"/>
              <a:gd name="f62" fmla="val 7"/>
              <a:gd name="f63" fmla="val 18"/>
              <a:gd name="f64" fmla="val 19"/>
              <a:gd name="f65" fmla="val 20"/>
              <a:gd name="f66" fmla="val 53"/>
              <a:gd name="f67" fmla="val 128"/>
              <a:gd name="f68" fmla="val 52"/>
              <a:gd name="f69" fmla="val 51"/>
              <a:gd name="f70" fmla="val 49"/>
              <a:gd name="f71" fmla="val 141"/>
              <a:gd name="f72" fmla="val 55"/>
              <a:gd name="f73" fmla="val 160"/>
              <a:gd name="f74" fmla="val 60"/>
              <a:gd name="f75" fmla="val 173"/>
              <a:gd name="f76" fmla="val 65"/>
              <a:gd name="f77" fmla="val 187"/>
              <a:gd name="f78" fmla="val 67"/>
              <a:gd name="f79" fmla="val 192"/>
              <a:gd name="f80" fmla="val 196"/>
              <a:gd name="f81" fmla="val 77"/>
              <a:gd name="f82" fmla="val 105"/>
              <a:gd name="f83" fmla="val 197"/>
              <a:gd name="f84" fmla="val 133"/>
              <a:gd name="f85" fmla="val 199"/>
              <a:gd name="f86" fmla="val 161"/>
              <a:gd name="f87" fmla="val 163"/>
              <a:gd name="f88" fmla="val 166"/>
              <a:gd name="f89" fmla="val 198"/>
              <a:gd name="f90" fmla="val 167"/>
              <a:gd name="f91" fmla="val 178"/>
              <a:gd name="f92" fmla="val 184"/>
              <a:gd name="f93" fmla="val 147"/>
              <a:gd name="f94" fmla="val 175"/>
              <a:gd name="f95" fmla="val 148"/>
              <a:gd name="f96" fmla="val 86"/>
              <a:gd name="f97" fmla="val 150"/>
              <a:gd name="f98" fmla="val 69"/>
              <a:gd name="f99" fmla="val 151"/>
              <a:gd name="f100" fmla="val 57"/>
              <a:gd name="f101" fmla="val 54"/>
              <a:gd name="f102" fmla="val 130"/>
              <a:gd name="f103" fmla="val 129"/>
              <a:gd name="f104" fmla="+- 0 0 -90"/>
              <a:gd name="f105" fmla="*/ f3 1 234"/>
              <a:gd name="f106" fmla="*/ f4 1 214"/>
              <a:gd name="f107" fmla="val f5"/>
              <a:gd name="f108" fmla="val f6"/>
              <a:gd name="f109" fmla="val f7"/>
              <a:gd name="f110" fmla="*/ f104 f0 1"/>
              <a:gd name="f111" fmla="+- f109 0 f107"/>
              <a:gd name="f112" fmla="+- f108 0 f107"/>
              <a:gd name="f113" fmla="*/ f110 1 f2"/>
              <a:gd name="f114" fmla="*/ f112 1 234"/>
              <a:gd name="f115" fmla="*/ f111 1 214"/>
              <a:gd name="f116" fmla="*/ 21 f112 1"/>
              <a:gd name="f117" fmla="*/ 1 f111 1"/>
              <a:gd name="f118" fmla="*/ 59 f112 1"/>
              <a:gd name="f119" fmla="*/ 112 f111 1"/>
              <a:gd name="f120" fmla="*/ 97 f112 1"/>
              <a:gd name="f121" fmla="*/ 138 f111 1"/>
              <a:gd name="f122" fmla="*/ 209 f112 1"/>
              <a:gd name="f123" fmla="*/ 134 f111 1"/>
              <a:gd name="f124" fmla="*/ 231 f112 1"/>
              <a:gd name="f125" fmla="*/ 159 f111 1"/>
              <a:gd name="f126" fmla="*/ 224 f112 1"/>
              <a:gd name="f127" fmla="*/ 190 f111 1"/>
              <a:gd name="f128" fmla="*/ 201 f112 1"/>
              <a:gd name="f129" fmla="*/ 209 f111 1"/>
              <a:gd name="f130" fmla="*/ 73 f112 1"/>
              <a:gd name="f131" fmla="*/ 208 f111 1"/>
              <a:gd name="f132" fmla="*/ 56 f112 1"/>
              <a:gd name="f133" fmla="*/ 194 f111 1"/>
              <a:gd name="f134" fmla="*/ 3 f112 1"/>
              <a:gd name="f135" fmla="*/ 50 f111 1"/>
              <a:gd name="f136" fmla="*/ 11 f112 1"/>
              <a:gd name="f137" fmla="*/ 32 f111 1"/>
              <a:gd name="f138" fmla="*/ 15 f112 1"/>
              <a:gd name="f139" fmla="*/ 21 f111 1"/>
              <a:gd name="f140" fmla="*/ 18 f112 1"/>
              <a:gd name="f141" fmla="*/ 0 f111 1"/>
              <a:gd name="f142" fmla="*/ 53 f112 1"/>
              <a:gd name="f143" fmla="*/ 128 f111 1"/>
              <a:gd name="f144" fmla="*/ 50 f112 1"/>
              <a:gd name="f145" fmla="*/ 146 f111 1"/>
              <a:gd name="f146" fmla="*/ 65 f112 1"/>
              <a:gd name="f147" fmla="*/ 187 f111 1"/>
              <a:gd name="f148" fmla="*/ 77 f112 1"/>
              <a:gd name="f149" fmla="*/ 196 f111 1"/>
              <a:gd name="f150" fmla="*/ 161 f112 1"/>
              <a:gd name="f151" fmla="*/ 199 f111 1"/>
              <a:gd name="f152" fmla="*/ 167 f112 1"/>
              <a:gd name="f153" fmla="*/ 184 f112 1"/>
              <a:gd name="f154" fmla="*/ 147 f111 1"/>
              <a:gd name="f155" fmla="*/ 175 f112 1"/>
              <a:gd name="f156" fmla="*/ 86 f112 1"/>
              <a:gd name="f157" fmla="*/ 150 f111 1"/>
              <a:gd name="f158" fmla="*/ 54 f112 1"/>
              <a:gd name="f159" fmla="*/ 130 f111 1"/>
              <a:gd name="f160" fmla="+- f113 0 f1"/>
              <a:gd name="f161" fmla="*/ f116 1 234"/>
              <a:gd name="f162" fmla="*/ f117 1 214"/>
              <a:gd name="f163" fmla="*/ f118 1 234"/>
              <a:gd name="f164" fmla="*/ f119 1 214"/>
              <a:gd name="f165" fmla="*/ f120 1 234"/>
              <a:gd name="f166" fmla="*/ f121 1 214"/>
              <a:gd name="f167" fmla="*/ f122 1 234"/>
              <a:gd name="f168" fmla="*/ f123 1 214"/>
              <a:gd name="f169" fmla="*/ f124 1 234"/>
              <a:gd name="f170" fmla="*/ f125 1 214"/>
              <a:gd name="f171" fmla="*/ f126 1 234"/>
              <a:gd name="f172" fmla="*/ f127 1 214"/>
              <a:gd name="f173" fmla="*/ f128 1 234"/>
              <a:gd name="f174" fmla="*/ f129 1 214"/>
              <a:gd name="f175" fmla="*/ f130 1 234"/>
              <a:gd name="f176" fmla="*/ f131 1 214"/>
              <a:gd name="f177" fmla="*/ f132 1 234"/>
              <a:gd name="f178" fmla="*/ f133 1 214"/>
              <a:gd name="f179" fmla="*/ f134 1 234"/>
              <a:gd name="f180" fmla="*/ f135 1 214"/>
              <a:gd name="f181" fmla="*/ f136 1 234"/>
              <a:gd name="f182" fmla="*/ f137 1 214"/>
              <a:gd name="f183" fmla="*/ f138 1 234"/>
              <a:gd name="f184" fmla="*/ f139 1 214"/>
              <a:gd name="f185" fmla="*/ f140 1 234"/>
              <a:gd name="f186" fmla="*/ f141 1 214"/>
              <a:gd name="f187" fmla="*/ f142 1 234"/>
              <a:gd name="f188" fmla="*/ f143 1 214"/>
              <a:gd name="f189" fmla="*/ f144 1 234"/>
              <a:gd name="f190" fmla="*/ f145 1 214"/>
              <a:gd name="f191" fmla="*/ f146 1 234"/>
              <a:gd name="f192" fmla="*/ f147 1 214"/>
              <a:gd name="f193" fmla="*/ f148 1 234"/>
              <a:gd name="f194" fmla="*/ f149 1 214"/>
              <a:gd name="f195" fmla="*/ f150 1 234"/>
              <a:gd name="f196" fmla="*/ f151 1 214"/>
              <a:gd name="f197" fmla="*/ f152 1 234"/>
              <a:gd name="f198" fmla="*/ f153 1 234"/>
              <a:gd name="f199" fmla="*/ f154 1 214"/>
              <a:gd name="f200" fmla="*/ f155 1 234"/>
              <a:gd name="f201" fmla="*/ f156 1 234"/>
              <a:gd name="f202" fmla="*/ f157 1 214"/>
              <a:gd name="f203" fmla="*/ f158 1 234"/>
              <a:gd name="f204" fmla="*/ f159 1 214"/>
              <a:gd name="f205" fmla="*/ 0 1 f114"/>
              <a:gd name="f206" fmla="*/ f108 1 f114"/>
              <a:gd name="f207" fmla="*/ 0 1 f115"/>
              <a:gd name="f208" fmla="*/ f109 1 f115"/>
              <a:gd name="f209" fmla="*/ f161 1 f114"/>
              <a:gd name="f210" fmla="*/ f162 1 f115"/>
              <a:gd name="f211" fmla="*/ f163 1 f114"/>
              <a:gd name="f212" fmla="*/ f164 1 f115"/>
              <a:gd name="f213" fmla="*/ f165 1 f114"/>
              <a:gd name="f214" fmla="*/ f166 1 f115"/>
              <a:gd name="f215" fmla="*/ f167 1 f114"/>
              <a:gd name="f216" fmla="*/ f168 1 f115"/>
              <a:gd name="f217" fmla="*/ f169 1 f114"/>
              <a:gd name="f218" fmla="*/ f170 1 f115"/>
              <a:gd name="f219" fmla="*/ f171 1 f114"/>
              <a:gd name="f220" fmla="*/ f172 1 f115"/>
              <a:gd name="f221" fmla="*/ f173 1 f114"/>
              <a:gd name="f222" fmla="*/ f174 1 f115"/>
              <a:gd name="f223" fmla="*/ f175 1 f114"/>
              <a:gd name="f224" fmla="*/ f176 1 f115"/>
              <a:gd name="f225" fmla="*/ f177 1 f114"/>
              <a:gd name="f226" fmla="*/ f178 1 f115"/>
              <a:gd name="f227" fmla="*/ f179 1 f114"/>
              <a:gd name="f228" fmla="*/ f180 1 f115"/>
              <a:gd name="f229" fmla="*/ f181 1 f114"/>
              <a:gd name="f230" fmla="*/ f182 1 f115"/>
              <a:gd name="f231" fmla="*/ f183 1 f114"/>
              <a:gd name="f232" fmla="*/ f184 1 f115"/>
              <a:gd name="f233" fmla="*/ f185 1 f114"/>
              <a:gd name="f234" fmla="*/ f186 1 f115"/>
              <a:gd name="f235" fmla="*/ f187 1 f114"/>
              <a:gd name="f236" fmla="*/ f188 1 f115"/>
              <a:gd name="f237" fmla="*/ f189 1 f114"/>
              <a:gd name="f238" fmla="*/ f190 1 f115"/>
              <a:gd name="f239" fmla="*/ f191 1 f114"/>
              <a:gd name="f240" fmla="*/ f192 1 f115"/>
              <a:gd name="f241" fmla="*/ f193 1 f114"/>
              <a:gd name="f242" fmla="*/ f194 1 f115"/>
              <a:gd name="f243" fmla="*/ f195 1 f114"/>
              <a:gd name="f244" fmla="*/ f196 1 f115"/>
              <a:gd name="f245" fmla="*/ f197 1 f114"/>
              <a:gd name="f246" fmla="*/ f198 1 f114"/>
              <a:gd name="f247" fmla="*/ f199 1 f115"/>
              <a:gd name="f248" fmla="*/ f200 1 f114"/>
              <a:gd name="f249" fmla="*/ f201 1 f114"/>
              <a:gd name="f250" fmla="*/ f202 1 f115"/>
              <a:gd name="f251" fmla="*/ f203 1 f114"/>
              <a:gd name="f252" fmla="*/ f204 1 f115"/>
              <a:gd name="f253" fmla="*/ f205 f105 1"/>
              <a:gd name="f254" fmla="*/ f206 f105 1"/>
              <a:gd name="f255" fmla="*/ f208 f106 1"/>
              <a:gd name="f256" fmla="*/ f207 f106 1"/>
              <a:gd name="f257" fmla="*/ f209 f105 1"/>
              <a:gd name="f258" fmla="*/ f210 f106 1"/>
              <a:gd name="f259" fmla="*/ f211 f105 1"/>
              <a:gd name="f260" fmla="*/ f212 f106 1"/>
              <a:gd name="f261" fmla="*/ f213 f105 1"/>
              <a:gd name="f262" fmla="*/ f214 f106 1"/>
              <a:gd name="f263" fmla="*/ f215 f105 1"/>
              <a:gd name="f264" fmla="*/ f216 f106 1"/>
              <a:gd name="f265" fmla="*/ f217 f105 1"/>
              <a:gd name="f266" fmla="*/ f218 f106 1"/>
              <a:gd name="f267" fmla="*/ f219 f105 1"/>
              <a:gd name="f268" fmla="*/ f220 f106 1"/>
              <a:gd name="f269" fmla="*/ f221 f105 1"/>
              <a:gd name="f270" fmla="*/ f222 f106 1"/>
              <a:gd name="f271" fmla="*/ f223 f105 1"/>
              <a:gd name="f272" fmla="*/ f224 f106 1"/>
              <a:gd name="f273" fmla="*/ f225 f105 1"/>
              <a:gd name="f274" fmla="*/ f226 f106 1"/>
              <a:gd name="f275" fmla="*/ f227 f105 1"/>
              <a:gd name="f276" fmla="*/ f228 f106 1"/>
              <a:gd name="f277" fmla="*/ f229 f105 1"/>
              <a:gd name="f278" fmla="*/ f230 f106 1"/>
              <a:gd name="f279" fmla="*/ f231 f105 1"/>
              <a:gd name="f280" fmla="*/ f232 f106 1"/>
              <a:gd name="f281" fmla="*/ f233 f105 1"/>
              <a:gd name="f282" fmla="*/ f234 f106 1"/>
              <a:gd name="f283" fmla="*/ f235 f105 1"/>
              <a:gd name="f284" fmla="*/ f236 f106 1"/>
              <a:gd name="f285" fmla="*/ f237 f105 1"/>
              <a:gd name="f286" fmla="*/ f238 f106 1"/>
              <a:gd name="f287" fmla="*/ f239 f105 1"/>
              <a:gd name="f288" fmla="*/ f240 f106 1"/>
              <a:gd name="f289" fmla="*/ f241 f105 1"/>
              <a:gd name="f290" fmla="*/ f242 f106 1"/>
              <a:gd name="f291" fmla="*/ f243 f105 1"/>
              <a:gd name="f292" fmla="*/ f244 f106 1"/>
              <a:gd name="f293" fmla="*/ f245 f105 1"/>
              <a:gd name="f294" fmla="*/ f246 f105 1"/>
              <a:gd name="f295" fmla="*/ f247 f106 1"/>
              <a:gd name="f296" fmla="*/ f248 f105 1"/>
              <a:gd name="f297" fmla="*/ f249 f105 1"/>
              <a:gd name="f298" fmla="*/ f250 f106 1"/>
              <a:gd name="f299" fmla="*/ f251 f105 1"/>
              <a:gd name="f300" fmla="*/ f252 f106 1"/>
            </a:gdLst>
            <a:ahLst/>
            <a:cxnLst>
              <a:cxn ang="3cd4">
                <a:pos x="hc" y="t"/>
              </a:cxn>
              <a:cxn ang="0">
                <a:pos x="r" y="vc"/>
              </a:cxn>
              <a:cxn ang="cd4">
                <a:pos x="hc" y="b"/>
              </a:cxn>
              <a:cxn ang="cd2">
                <a:pos x="l" y="vc"/>
              </a:cxn>
              <a:cxn ang="f160">
                <a:pos x="f257" y="f258"/>
              </a:cxn>
              <a:cxn ang="f160">
                <a:pos x="f259" y="f260"/>
              </a:cxn>
              <a:cxn ang="f160">
                <a:pos x="f261" y="f262"/>
              </a:cxn>
              <a:cxn ang="f160">
                <a:pos x="f263" y="f264"/>
              </a:cxn>
              <a:cxn ang="f160">
                <a:pos x="f265" y="f266"/>
              </a:cxn>
              <a:cxn ang="f160">
                <a:pos x="f267" y="f268"/>
              </a:cxn>
              <a:cxn ang="f160">
                <a:pos x="f269" y="f270"/>
              </a:cxn>
              <a:cxn ang="f160">
                <a:pos x="f271" y="f272"/>
              </a:cxn>
              <a:cxn ang="f160">
                <a:pos x="f273" y="f274"/>
              </a:cxn>
              <a:cxn ang="f160">
                <a:pos x="f275" y="f276"/>
              </a:cxn>
              <a:cxn ang="f160">
                <a:pos x="f277" y="f278"/>
              </a:cxn>
              <a:cxn ang="f160">
                <a:pos x="f279" y="f280"/>
              </a:cxn>
              <a:cxn ang="f160">
                <a:pos x="f281" y="f282"/>
              </a:cxn>
              <a:cxn ang="f160">
                <a:pos x="f257" y="f258"/>
              </a:cxn>
              <a:cxn ang="f160">
                <a:pos x="f283" y="f284"/>
              </a:cxn>
              <a:cxn ang="f160">
                <a:pos x="f285" y="f284"/>
              </a:cxn>
              <a:cxn ang="f160">
                <a:pos x="f285" y="f286"/>
              </a:cxn>
              <a:cxn ang="f160">
                <a:pos x="f287" y="f288"/>
              </a:cxn>
              <a:cxn ang="f160">
                <a:pos x="f289" y="f290"/>
              </a:cxn>
              <a:cxn ang="f160">
                <a:pos x="f291" y="f292"/>
              </a:cxn>
              <a:cxn ang="f160">
                <a:pos x="f293" y="f290"/>
              </a:cxn>
              <a:cxn ang="f160">
                <a:pos x="f294" y="f295"/>
              </a:cxn>
              <a:cxn ang="f160">
                <a:pos x="f296" y="f295"/>
              </a:cxn>
              <a:cxn ang="f160">
                <a:pos x="f297" y="f298"/>
              </a:cxn>
              <a:cxn ang="f160">
                <a:pos x="f299" y="f300"/>
              </a:cxn>
              <a:cxn ang="f160">
                <a:pos x="f283" y="f284"/>
              </a:cxn>
            </a:cxnLst>
            <a:rect l="f253" t="f256" r="f254" b="f255"/>
            <a:pathLst>
              <a:path w="234" h="214">
                <a:moveTo>
                  <a:pt x="f8" y="f9"/>
                </a:moveTo>
                <a:cubicBezTo>
                  <a:pt x="f10" y="f11"/>
                  <a:pt x="f12" y="f13"/>
                  <a:pt x="f14" y="f15"/>
                </a:cubicBezTo>
                <a:cubicBezTo>
                  <a:pt x="f16" y="f17"/>
                  <a:pt x="f18" y="f19"/>
                  <a:pt x="f20" y="f19"/>
                </a:cubicBezTo>
                <a:cubicBezTo>
                  <a:pt x="f21" y="f19"/>
                  <a:pt x="f22" y="f21"/>
                  <a:pt x="f23" y="f24"/>
                </a:cubicBezTo>
                <a:cubicBezTo>
                  <a:pt x="f25" y="f24"/>
                  <a:pt x="f6" y="f26"/>
                  <a:pt x="f27" y="f28"/>
                </a:cubicBezTo>
                <a:cubicBezTo>
                  <a:pt x="f29" y="f30"/>
                  <a:pt x="f31" y="f2"/>
                  <a:pt x="f32" y="f33"/>
                </a:cubicBezTo>
                <a:cubicBezTo>
                  <a:pt x="f34" y="f35"/>
                  <a:pt x="f7" y="f36"/>
                  <a:pt x="f35" y="f23"/>
                </a:cubicBezTo>
                <a:cubicBezTo>
                  <a:pt x="f37" y="f38"/>
                  <a:pt x="f39" y="f7"/>
                  <a:pt x="f40" y="f36"/>
                </a:cubicBezTo>
                <a:cubicBezTo>
                  <a:pt x="f41" y="f42"/>
                  <a:pt x="f14" y="f43"/>
                  <a:pt x="f44" y="f45"/>
                </a:cubicBezTo>
                <a:cubicBezTo>
                  <a:pt x="f46" y="f47"/>
                  <a:pt x="f8" y="f48"/>
                  <a:pt x="f49" y="f50"/>
                </a:cubicBezTo>
                <a:cubicBezTo>
                  <a:pt x="f5" y="f51"/>
                  <a:pt x="f49" y="f52"/>
                  <a:pt x="f53" y="f54"/>
                </a:cubicBezTo>
                <a:cubicBezTo>
                  <a:pt x="f55" y="f56"/>
                  <a:pt x="f57" y="f58"/>
                  <a:pt x="f59" y="f8"/>
                </a:cubicBezTo>
                <a:cubicBezTo>
                  <a:pt x="f60" y="f57"/>
                  <a:pt x="f61" y="f62"/>
                  <a:pt x="f63" y="f5"/>
                </a:cubicBezTo>
                <a:cubicBezTo>
                  <a:pt x="f64" y="f9"/>
                  <a:pt x="f65" y="f9"/>
                  <a:pt x="f8" y="f9"/>
                </a:cubicBezTo>
                <a:close/>
                <a:moveTo>
                  <a:pt x="f66" y="f67"/>
                </a:moveTo>
                <a:cubicBezTo>
                  <a:pt x="f68" y="f67"/>
                  <a:pt x="f69" y="f67"/>
                  <a:pt x="f50" y="f67"/>
                </a:cubicBezTo>
                <a:cubicBezTo>
                  <a:pt x="f50" y="f24"/>
                  <a:pt x="f70" y="f71"/>
                  <a:pt x="f50" y="f47"/>
                </a:cubicBezTo>
                <a:cubicBezTo>
                  <a:pt x="f72" y="f73"/>
                  <a:pt x="f74" y="f75"/>
                  <a:pt x="f76" y="f77"/>
                </a:cubicBezTo>
                <a:cubicBezTo>
                  <a:pt x="f78" y="f79"/>
                  <a:pt x="f16" y="f80"/>
                  <a:pt x="f81" y="f80"/>
                </a:cubicBezTo>
                <a:cubicBezTo>
                  <a:pt x="f82" y="f83"/>
                  <a:pt x="f84" y="f85"/>
                  <a:pt x="f86" y="f85"/>
                </a:cubicBezTo>
                <a:cubicBezTo>
                  <a:pt x="f87" y="f85"/>
                  <a:pt x="f88" y="f89"/>
                  <a:pt x="f90" y="f80"/>
                </a:cubicBezTo>
                <a:cubicBezTo>
                  <a:pt x="f75" y="f2"/>
                  <a:pt x="f91" y="f87"/>
                  <a:pt x="f92" y="f93"/>
                </a:cubicBezTo>
                <a:cubicBezTo>
                  <a:pt x="f2" y="f93"/>
                  <a:pt x="f91" y="f47"/>
                  <a:pt x="f94" y="f93"/>
                </a:cubicBezTo>
                <a:cubicBezTo>
                  <a:pt x="f17" y="f95"/>
                  <a:pt x="f39" y="f95"/>
                  <a:pt x="f96" y="f97"/>
                </a:cubicBezTo>
                <a:cubicBezTo>
                  <a:pt x="f98" y="f99"/>
                  <a:pt x="f100" y="f95"/>
                  <a:pt x="f101" y="f102"/>
                </a:cubicBezTo>
                <a:cubicBezTo>
                  <a:pt x="f101" y="f103"/>
                  <a:pt x="f66" y="f103"/>
                  <a:pt x="f66" y="f6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23">
            <a:extLst>
              <a:ext uri="{FF2B5EF4-FFF2-40B4-BE49-F238E27FC236}">
                <a16:creationId xmlns:a16="http://schemas.microsoft.com/office/drawing/2014/main" id="{5B6E5BFE-ABBA-30BA-123E-66D44B080E2B}"/>
              </a:ext>
            </a:extLst>
          </p:cNvPr>
          <p:cNvSpPr/>
          <p:nvPr/>
        </p:nvSpPr>
        <p:spPr>
          <a:xfrm>
            <a:off x="1554159" y="1433514"/>
            <a:ext cx="346072" cy="681035"/>
          </a:xfrm>
          <a:custGeom>
            <a:avLst/>
            <a:gdLst>
              <a:gd name="f0" fmla="val 10800000"/>
              <a:gd name="f1" fmla="val 5400000"/>
              <a:gd name="f2" fmla="val 180"/>
              <a:gd name="f3" fmla="val w"/>
              <a:gd name="f4" fmla="val h"/>
              <a:gd name="f5" fmla="val 0"/>
              <a:gd name="f6" fmla="val 109"/>
              <a:gd name="f7" fmla="val 214"/>
              <a:gd name="f8" fmla="val 89"/>
              <a:gd name="f9" fmla="val 59"/>
              <a:gd name="f10" fmla="val 209"/>
              <a:gd name="f11" fmla="val 31"/>
              <a:gd name="f12" fmla="val 204"/>
              <a:gd name="f13" fmla="val 199"/>
              <a:gd name="f14" fmla="val 64"/>
              <a:gd name="f15" fmla="val 147"/>
              <a:gd name="f16" fmla="val 81"/>
              <a:gd name="f17" fmla="val 77"/>
              <a:gd name="f18" fmla="val 79"/>
              <a:gd name="f19" fmla="val 1"/>
              <a:gd name="f20" fmla="val 93"/>
              <a:gd name="f21" fmla="val 6"/>
              <a:gd name="f22" fmla="val 95"/>
              <a:gd name="f23" fmla="val 16"/>
              <a:gd name="f24" fmla="val 107"/>
              <a:gd name="f25" fmla="val 80"/>
              <a:gd name="f26" fmla="val 145"/>
              <a:gd name="f27" fmla="val 91"/>
              <a:gd name="f28" fmla="val 90"/>
              <a:gd name="f29" fmla="val 210"/>
              <a:gd name="f30" fmla="val 212"/>
              <a:gd name="f31" fmla="+- 0 0 -90"/>
              <a:gd name="f32" fmla="*/ f3 1 109"/>
              <a:gd name="f33" fmla="*/ f4 1 214"/>
              <a:gd name="f34" fmla="val f5"/>
              <a:gd name="f35" fmla="val f6"/>
              <a:gd name="f36" fmla="val f7"/>
              <a:gd name="f37" fmla="*/ f31 f0 1"/>
              <a:gd name="f38" fmla="+- f36 0 f34"/>
              <a:gd name="f39" fmla="+- f35 0 f34"/>
              <a:gd name="f40" fmla="*/ f37 1 f2"/>
              <a:gd name="f41" fmla="*/ f39 1 109"/>
              <a:gd name="f42" fmla="*/ f38 1 214"/>
              <a:gd name="f43" fmla="*/ 89 f39 1"/>
              <a:gd name="f44" fmla="*/ 214 f38 1"/>
              <a:gd name="f45" fmla="*/ 0 f39 1"/>
              <a:gd name="f46" fmla="*/ 199 f38 1"/>
              <a:gd name="f47" fmla="*/ 79 f39 1"/>
              <a:gd name="f48" fmla="*/ 0 f38 1"/>
              <a:gd name="f49" fmla="*/ 95 f39 1"/>
              <a:gd name="f50" fmla="*/ 16 f38 1"/>
              <a:gd name="f51" fmla="*/ 91 f39 1"/>
              <a:gd name="f52" fmla="*/ 209 f38 1"/>
              <a:gd name="f53" fmla="+- f40 0 f1"/>
              <a:gd name="f54" fmla="*/ f43 1 109"/>
              <a:gd name="f55" fmla="*/ f44 1 214"/>
              <a:gd name="f56" fmla="*/ f45 1 109"/>
              <a:gd name="f57" fmla="*/ f46 1 214"/>
              <a:gd name="f58" fmla="*/ f47 1 109"/>
              <a:gd name="f59" fmla="*/ f48 1 214"/>
              <a:gd name="f60" fmla="*/ f49 1 109"/>
              <a:gd name="f61" fmla="*/ f50 1 214"/>
              <a:gd name="f62" fmla="*/ f51 1 109"/>
              <a:gd name="f63" fmla="*/ f52 1 214"/>
              <a:gd name="f64" fmla="*/ 0 1 f41"/>
              <a:gd name="f65" fmla="*/ f35 1 f41"/>
              <a:gd name="f66" fmla="*/ 0 1 f42"/>
              <a:gd name="f67" fmla="*/ f36 1 f42"/>
              <a:gd name="f68" fmla="*/ f54 1 f41"/>
              <a:gd name="f69" fmla="*/ f55 1 f42"/>
              <a:gd name="f70" fmla="*/ f56 1 f41"/>
              <a:gd name="f71" fmla="*/ f57 1 f42"/>
              <a:gd name="f72" fmla="*/ f58 1 f41"/>
              <a:gd name="f73" fmla="*/ f59 1 f42"/>
              <a:gd name="f74" fmla="*/ f60 1 f41"/>
              <a:gd name="f75" fmla="*/ f61 1 f42"/>
              <a:gd name="f76" fmla="*/ f62 1 f41"/>
              <a:gd name="f77" fmla="*/ f63 1 f42"/>
              <a:gd name="f78" fmla="*/ f64 f32 1"/>
              <a:gd name="f79" fmla="*/ f65 f32 1"/>
              <a:gd name="f80" fmla="*/ f67 f33 1"/>
              <a:gd name="f81" fmla="*/ f66 f33 1"/>
              <a:gd name="f82" fmla="*/ f68 f32 1"/>
              <a:gd name="f83" fmla="*/ f69 f33 1"/>
              <a:gd name="f84" fmla="*/ f70 f32 1"/>
              <a:gd name="f85" fmla="*/ f71 f33 1"/>
              <a:gd name="f86" fmla="*/ f72 f32 1"/>
              <a:gd name="f87" fmla="*/ f73 f33 1"/>
              <a:gd name="f88" fmla="*/ f74 f32 1"/>
              <a:gd name="f89" fmla="*/ f75 f33 1"/>
              <a:gd name="f90" fmla="*/ f76 f32 1"/>
              <a:gd name="f91" fmla="*/ f77 f33 1"/>
            </a:gdLst>
            <a:ahLst/>
            <a:cxnLst>
              <a:cxn ang="3cd4">
                <a:pos x="hc" y="t"/>
              </a:cxn>
              <a:cxn ang="0">
                <a:pos x="r" y="vc"/>
              </a:cxn>
              <a:cxn ang="cd4">
                <a:pos x="hc" y="b"/>
              </a:cxn>
              <a:cxn ang="cd2">
                <a:pos x="l" y="vc"/>
              </a:cxn>
              <a:cxn ang="f53">
                <a:pos x="f82" y="f83"/>
              </a:cxn>
              <a:cxn ang="f53">
                <a:pos x="f84" y="f85"/>
              </a:cxn>
              <a:cxn ang="f53">
                <a:pos x="f86" y="f87"/>
              </a:cxn>
              <a:cxn ang="f53">
                <a:pos x="f88" y="f89"/>
              </a:cxn>
              <a:cxn ang="f53">
                <a:pos x="f90" y="f91"/>
              </a:cxn>
              <a:cxn ang="f53">
                <a:pos x="f82" y="f83"/>
              </a:cxn>
            </a:cxnLst>
            <a:rect l="f78" t="f81" r="f79" b="f80"/>
            <a:pathLst>
              <a:path w="109" h="214">
                <a:moveTo>
                  <a:pt x="f8" y="f7"/>
                </a:moveTo>
                <a:cubicBezTo>
                  <a:pt x="f9" y="f10"/>
                  <a:pt x="f11" y="f12"/>
                  <a:pt x="f5" y="f13"/>
                </a:cubicBezTo>
                <a:cubicBezTo>
                  <a:pt x="f14" y="f15"/>
                  <a:pt x="f16" y="f17"/>
                  <a:pt x="f18" y="f5"/>
                </a:cubicBezTo>
                <a:cubicBezTo>
                  <a:pt x="f8" y="f19"/>
                  <a:pt x="f20" y="f21"/>
                  <a:pt x="f22" y="f23"/>
                </a:cubicBezTo>
                <a:cubicBezTo>
                  <a:pt x="f24" y="f25"/>
                  <a:pt x="f6" y="f26"/>
                  <a:pt x="f27" y="f10"/>
                </a:cubicBezTo>
                <a:cubicBezTo>
                  <a:pt x="f28" y="f29"/>
                  <a:pt x="f28" y="f3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24">
            <a:extLst>
              <a:ext uri="{FF2B5EF4-FFF2-40B4-BE49-F238E27FC236}">
                <a16:creationId xmlns:a16="http://schemas.microsoft.com/office/drawing/2014/main" id="{81BFF687-E954-BE7A-1F03-2ADA519A0E65}"/>
              </a:ext>
            </a:extLst>
          </p:cNvPr>
          <p:cNvSpPr/>
          <p:nvPr/>
        </p:nvSpPr>
        <p:spPr>
          <a:xfrm>
            <a:off x="4621213" y="4276721"/>
            <a:ext cx="711202" cy="384176"/>
          </a:xfrm>
          <a:custGeom>
            <a:avLst/>
            <a:gdLst>
              <a:gd name="f0" fmla="val 10800000"/>
              <a:gd name="f1" fmla="val 5400000"/>
              <a:gd name="f2" fmla="val 180"/>
              <a:gd name="f3" fmla="val w"/>
              <a:gd name="f4" fmla="val h"/>
              <a:gd name="f5" fmla="val 0"/>
              <a:gd name="f6" fmla="val 223"/>
              <a:gd name="f7" fmla="val 121"/>
              <a:gd name="f8" fmla="val 139"/>
              <a:gd name="f9" fmla="val 165"/>
              <a:gd name="f10" fmla="val 18"/>
              <a:gd name="f11" fmla="val 194"/>
              <a:gd name="f12" fmla="val 16"/>
              <a:gd name="f13" fmla="val 159"/>
              <a:gd name="f14" fmla="val 68"/>
              <a:gd name="f15" fmla="val 85"/>
              <a:gd name="f16" fmla="val 100"/>
              <a:gd name="f17" fmla="val 5"/>
              <a:gd name="f18" fmla="val 3"/>
              <a:gd name="f19" fmla="val 119"/>
              <a:gd name="f20" fmla="val 2"/>
              <a:gd name="f21" fmla="val 116"/>
              <a:gd name="f22" fmla="val 113"/>
              <a:gd name="f23" fmla="val 51"/>
              <a:gd name="f24" fmla="val 81"/>
              <a:gd name="f25" fmla="val 101"/>
              <a:gd name="f26" fmla="val 49"/>
              <a:gd name="f27" fmla="+- 0 0 -90"/>
              <a:gd name="f28" fmla="*/ f3 1 223"/>
              <a:gd name="f29" fmla="*/ f4 1 121"/>
              <a:gd name="f30" fmla="val f5"/>
              <a:gd name="f31" fmla="val f6"/>
              <a:gd name="f32" fmla="val f7"/>
              <a:gd name="f33" fmla="*/ f27 f0 1"/>
              <a:gd name="f34" fmla="+- f32 0 f30"/>
              <a:gd name="f35" fmla="+- f31 0 f30"/>
              <a:gd name="f36" fmla="*/ f33 1 f2"/>
              <a:gd name="f37" fmla="*/ f35 1 223"/>
              <a:gd name="f38" fmla="*/ f34 1 121"/>
              <a:gd name="f39" fmla="*/ 139 f35 1"/>
              <a:gd name="f40" fmla="*/ 0 f34 1"/>
              <a:gd name="f41" fmla="*/ 223 f35 1"/>
              <a:gd name="f42" fmla="*/ 16 f34 1"/>
              <a:gd name="f43" fmla="*/ 5 f35 1"/>
              <a:gd name="f44" fmla="*/ 121 f34 1"/>
              <a:gd name="f45" fmla="*/ 0 f35 1"/>
              <a:gd name="f46" fmla="*/ 113 f34 1"/>
              <a:gd name="f47" fmla="+- f36 0 f1"/>
              <a:gd name="f48" fmla="*/ f39 1 223"/>
              <a:gd name="f49" fmla="*/ f40 1 121"/>
              <a:gd name="f50" fmla="*/ f41 1 223"/>
              <a:gd name="f51" fmla="*/ f42 1 121"/>
              <a:gd name="f52" fmla="*/ f43 1 223"/>
              <a:gd name="f53" fmla="*/ f44 1 121"/>
              <a:gd name="f54" fmla="*/ f45 1 223"/>
              <a:gd name="f55" fmla="*/ f46 1 121"/>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223" h="121">
                <a:moveTo>
                  <a:pt x="f8" y="f5"/>
                </a:moveTo>
                <a:cubicBezTo>
                  <a:pt x="f9" y="f10"/>
                  <a:pt x="f11" y="f12"/>
                  <a:pt x="f6" y="f12"/>
                </a:cubicBezTo>
                <a:cubicBezTo>
                  <a:pt x="f13" y="f14"/>
                  <a:pt x="f15" y="f16"/>
                  <a:pt x="f17" y="f7"/>
                </a:cubicBezTo>
                <a:cubicBezTo>
                  <a:pt x="f18" y="f19"/>
                  <a:pt x="f20" y="f21"/>
                  <a:pt x="f5" y="f22"/>
                </a:cubicBezTo>
                <a:cubicBezTo>
                  <a:pt x="f23" y="f24"/>
                  <a:pt x="f25"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25">
            <a:extLst>
              <a:ext uri="{FF2B5EF4-FFF2-40B4-BE49-F238E27FC236}">
                <a16:creationId xmlns:a16="http://schemas.microsoft.com/office/drawing/2014/main" id="{44F8A436-6DF7-9C75-C1CD-90782BAFDDAD}"/>
              </a:ext>
            </a:extLst>
          </p:cNvPr>
          <p:cNvSpPr/>
          <p:nvPr/>
        </p:nvSpPr>
        <p:spPr>
          <a:xfrm>
            <a:off x="4918072" y="1392238"/>
            <a:ext cx="304796" cy="744541"/>
          </a:xfrm>
          <a:custGeom>
            <a:avLst/>
            <a:gdLst>
              <a:gd name="f0" fmla="val 10800000"/>
              <a:gd name="f1" fmla="val 5400000"/>
              <a:gd name="f2" fmla="val 180"/>
              <a:gd name="f3" fmla="val w"/>
              <a:gd name="f4" fmla="val h"/>
              <a:gd name="f5" fmla="val 0"/>
              <a:gd name="f6" fmla="val 96"/>
              <a:gd name="f7" fmla="val 234"/>
              <a:gd name="f8" fmla="val 77"/>
              <a:gd name="f9" fmla="val 65"/>
              <a:gd name="f10" fmla="val 201"/>
              <a:gd name="f11" fmla="val 54"/>
              <a:gd name="f12" fmla="val 169"/>
              <a:gd name="f13" fmla="val 43"/>
              <a:gd name="f14" fmla="val 137"/>
              <a:gd name="f15" fmla="val 30"/>
              <a:gd name="f16" fmla="val 100"/>
              <a:gd name="f17" fmla="val 17"/>
              <a:gd name="f18" fmla="val 63"/>
              <a:gd name="f19" fmla="val 4"/>
              <a:gd name="f20" fmla="val 26"/>
              <a:gd name="f21" fmla="val 16"/>
              <a:gd name="f22" fmla="val 3"/>
              <a:gd name="f23" fmla="val 10"/>
              <a:gd name="f24" fmla="val 13"/>
              <a:gd name="f25" fmla="val 6"/>
              <a:gd name="f26" fmla="val 38"/>
              <a:gd name="f27" fmla="val 5"/>
              <a:gd name="f28" fmla="val 42"/>
              <a:gd name="f29" fmla="val 18"/>
              <a:gd name="f30" fmla="val 59"/>
              <a:gd name="f31" fmla="val 70"/>
              <a:gd name="f32" fmla="val 75"/>
              <a:gd name="f33" fmla="val 121"/>
              <a:gd name="f34" fmla="val 92"/>
              <a:gd name="f35" fmla="val 172"/>
              <a:gd name="f36" fmla="val 182"/>
              <a:gd name="f37" fmla="val 94"/>
              <a:gd name="f38" fmla="val 191"/>
              <a:gd name="f39" fmla="val 89"/>
              <a:gd name="f40" fmla="val 76"/>
              <a:gd name="f41" fmla="val 162"/>
              <a:gd name="f42" fmla="val 64"/>
              <a:gd name="f43" fmla="val 125"/>
              <a:gd name="f44" fmla="val 51"/>
              <a:gd name="f45" fmla="val 86"/>
              <a:gd name="f46" fmla="val 45"/>
              <a:gd name="f47" fmla="val 101"/>
              <a:gd name="f48" fmla="val 46"/>
              <a:gd name="f49" fmla="val 110"/>
              <a:gd name="f50" fmla="val 58"/>
              <a:gd name="f51" fmla="val 142"/>
              <a:gd name="f52" fmla="val 68"/>
              <a:gd name="f53" fmla="val 173"/>
              <a:gd name="f54" fmla="val 80"/>
              <a:gd name="f55" fmla="val 205"/>
              <a:gd name="f56" fmla="val 84"/>
              <a:gd name="f57" fmla="val 215"/>
              <a:gd name="f58" fmla="val 83"/>
              <a:gd name="f59" fmla="val 224"/>
              <a:gd name="f60" fmla="+- 0 0 -90"/>
              <a:gd name="f61" fmla="*/ f3 1 96"/>
              <a:gd name="f62" fmla="*/ f4 1 234"/>
              <a:gd name="f63" fmla="val f5"/>
              <a:gd name="f64" fmla="val f6"/>
              <a:gd name="f65" fmla="val f7"/>
              <a:gd name="f66" fmla="*/ f60 f0 1"/>
              <a:gd name="f67" fmla="+- f65 0 f63"/>
              <a:gd name="f68" fmla="+- f64 0 f63"/>
              <a:gd name="f69" fmla="*/ f66 1 f2"/>
              <a:gd name="f70" fmla="*/ f68 1 96"/>
              <a:gd name="f71" fmla="*/ f67 1 234"/>
              <a:gd name="f72" fmla="*/ 77 f68 1"/>
              <a:gd name="f73" fmla="*/ 234 f67 1"/>
              <a:gd name="f74" fmla="*/ 43 f68 1"/>
              <a:gd name="f75" fmla="*/ 137 f67 1"/>
              <a:gd name="f76" fmla="*/ 4 f68 1"/>
              <a:gd name="f77" fmla="*/ 26 f67 1"/>
              <a:gd name="f78" fmla="*/ 13 f68 1"/>
              <a:gd name="f79" fmla="*/ 6 f67 1"/>
              <a:gd name="f80" fmla="*/ 42 f68 1"/>
              <a:gd name="f81" fmla="*/ 18 f67 1"/>
              <a:gd name="f82" fmla="*/ 92 f68 1"/>
              <a:gd name="f83" fmla="*/ 172 f67 1"/>
              <a:gd name="f84" fmla="*/ 89 f68 1"/>
              <a:gd name="f85" fmla="*/ 201 f67 1"/>
              <a:gd name="f86" fmla="*/ 51 f68 1"/>
              <a:gd name="f87" fmla="*/ 86 f67 1"/>
              <a:gd name="f88" fmla="*/ 46 f68 1"/>
              <a:gd name="f89" fmla="*/ 110 f67 1"/>
              <a:gd name="f90" fmla="*/ 80 f68 1"/>
              <a:gd name="f91" fmla="*/ 205 f67 1"/>
              <a:gd name="f92" fmla="+- f69 0 f1"/>
              <a:gd name="f93" fmla="*/ f72 1 96"/>
              <a:gd name="f94" fmla="*/ f73 1 234"/>
              <a:gd name="f95" fmla="*/ f74 1 96"/>
              <a:gd name="f96" fmla="*/ f75 1 234"/>
              <a:gd name="f97" fmla="*/ f76 1 96"/>
              <a:gd name="f98" fmla="*/ f77 1 234"/>
              <a:gd name="f99" fmla="*/ f78 1 96"/>
              <a:gd name="f100" fmla="*/ f79 1 234"/>
              <a:gd name="f101" fmla="*/ f80 1 96"/>
              <a:gd name="f102" fmla="*/ f81 1 234"/>
              <a:gd name="f103" fmla="*/ f82 1 96"/>
              <a:gd name="f104" fmla="*/ f83 1 234"/>
              <a:gd name="f105" fmla="*/ f84 1 96"/>
              <a:gd name="f106" fmla="*/ f85 1 234"/>
              <a:gd name="f107" fmla="*/ f86 1 96"/>
              <a:gd name="f108" fmla="*/ f87 1 234"/>
              <a:gd name="f109" fmla="*/ f88 1 96"/>
              <a:gd name="f110" fmla="*/ f89 1 234"/>
              <a:gd name="f111" fmla="*/ f90 1 96"/>
              <a:gd name="f112" fmla="*/ f91 1 234"/>
              <a:gd name="f113" fmla="*/ 0 1 f70"/>
              <a:gd name="f114" fmla="*/ f64 1 f70"/>
              <a:gd name="f115" fmla="*/ 0 1 f71"/>
              <a:gd name="f116" fmla="*/ f65 1 f71"/>
              <a:gd name="f117" fmla="*/ f93 1 f70"/>
              <a:gd name="f118" fmla="*/ f94 1 f71"/>
              <a:gd name="f119" fmla="*/ f95 1 f70"/>
              <a:gd name="f120" fmla="*/ f96 1 f71"/>
              <a:gd name="f121" fmla="*/ f97 1 f70"/>
              <a:gd name="f122" fmla="*/ f98 1 f71"/>
              <a:gd name="f123" fmla="*/ f99 1 f70"/>
              <a:gd name="f124" fmla="*/ f100 1 f71"/>
              <a:gd name="f125" fmla="*/ f101 1 f70"/>
              <a:gd name="f126" fmla="*/ f102 1 f71"/>
              <a:gd name="f127" fmla="*/ f103 1 f70"/>
              <a:gd name="f128" fmla="*/ f104 1 f71"/>
              <a:gd name="f129" fmla="*/ f105 1 f70"/>
              <a:gd name="f130" fmla="*/ f106 1 f71"/>
              <a:gd name="f131" fmla="*/ f107 1 f70"/>
              <a:gd name="f132" fmla="*/ f108 1 f71"/>
              <a:gd name="f133" fmla="*/ f109 1 f70"/>
              <a:gd name="f134" fmla="*/ f110 1 f71"/>
              <a:gd name="f135" fmla="*/ f111 1 f70"/>
              <a:gd name="f136" fmla="*/ f112 1 f71"/>
              <a:gd name="f137" fmla="*/ f113 f61 1"/>
              <a:gd name="f138" fmla="*/ f114 f61 1"/>
              <a:gd name="f139" fmla="*/ f116 f62 1"/>
              <a:gd name="f140" fmla="*/ f115 f62 1"/>
              <a:gd name="f141" fmla="*/ f117 f61 1"/>
              <a:gd name="f142" fmla="*/ f118 f62 1"/>
              <a:gd name="f143" fmla="*/ f119 f61 1"/>
              <a:gd name="f144" fmla="*/ f120 f62 1"/>
              <a:gd name="f145" fmla="*/ f121 f61 1"/>
              <a:gd name="f146" fmla="*/ f122 f62 1"/>
              <a:gd name="f147" fmla="*/ f123 f61 1"/>
              <a:gd name="f148" fmla="*/ f124 f62 1"/>
              <a:gd name="f149" fmla="*/ f125 f61 1"/>
              <a:gd name="f150" fmla="*/ f126 f62 1"/>
              <a:gd name="f151" fmla="*/ f127 f61 1"/>
              <a:gd name="f152" fmla="*/ f128 f62 1"/>
              <a:gd name="f153" fmla="*/ f129 f61 1"/>
              <a:gd name="f154" fmla="*/ f130 f62 1"/>
              <a:gd name="f155" fmla="*/ f131 f61 1"/>
              <a:gd name="f156" fmla="*/ f132 f62 1"/>
              <a:gd name="f157" fmla="*/ f133 f61 1"/>
              <a:gd name="f158" fmla="*/ f134 f62 1"/>
              <a:gd name="f159" fmla="*/ f135 f61 1"/>
              <a:gd name="f160" fmla="*/ f136 f62 1"/>
            </a:gdLst>
            <a:ahLst/>
            <a:cxnLst>
              <a:cxn ang="3cd4">
                <a:pos x="hc" y="t"/>
              </a:cxn>
              <a:cxn ang="0">
                <a:pos x="r" y="vc"/>
              </a:cxn>
              <a:cxn ang="cd4">
                <a:pos x="hc" y="b"/>
              </a:cxn>
              <a:cxn ang="cd2">
                <a:pos x="l" y="vc"/>
              </a:cxn>
              <a:cxn ang="f92">
                <a:pos x="f141" y="f142"/>
              </a:cxn>
              <a:cxn ang="f92">
                <a:pos x="f143" y="f144"/>
              </a:cxn>
              <a:cxn ang="f92">
                <a:pos x="f145" y="f146"/>
              </a:cxn>
              <a:cxn ang="f92">
                <a:pos x="f147" y="f148"/>
              </a:cxn>
              <a:cxn ang="f92">
                <a:pos x="f149" y="f150"/>
              </a:cxn>
              <a:cxn ang="f92">
                <a:pos x="f151" y="f152"/>
              </a:cxn>
              <a:cxn ang="f92">
                <a:pos x="f153" y="f154"/>
              </a:cxn>
              <a:cxn ang="f92">
                <a:pos x="f155" y="f156"/>
              </a:cxn>
              <a:cxn ang="f92">
                <a:pos x="f157" y="f158"/>
              </a:cxn>
              <a:cxn ang="f92">
                <a:pos x="f159" y="f160"/>
              </a:cxn>
              <a:cxn ang="f92">
                <a:pos x="f141" y="f142"/>
              </a:cxn>
            </a:cxnLst>
            <a:rect l="f137" t="f140" r="f138" b="f139"/>
            <a:pathLst>
              <a:path w="96" h="234">
                <a:moveTo>
                  <a:pt x="f8" y="f7"/>
                </a:moveTo>
                <a:cubicBezTo>
                  <a:pt x="f9" y="f10"/>
                  <a:pt x="f11" y="f12"/>
                  <a:pt x="f13" y="f14"/>
                </a:cubicBezTo>
                <a:cubicBezTo>
                  <a:pt x="f15" y="f16"/>
                  <a:pt x="f17" y="f18"/>
                  <a:pt x="f19" y="f20"/>
                </a:cubicBezTo>
                <a:cubicBezTo>
                  <a:pt x="f5" y="f21"/>
                  <a:pt x="f22" y="f23"/>
                  <a:pt x="f24" y="f25"/>
                </a:cubicBezTo>
                <a:cubicBezTo>
                  <a:pt x="f20" y="f5"/>
                  <a:pt x="f26" y="f27"/>
                  <a:pt x="f28" y="f29"/>
                </a:cubicBezTo>
                <a:cubicBezTo>
                  <a:pt x="f30" y="f31"/>
                  <a:pt x="f32" y="f33"/>
                  <a:pt x="f34" y="f35"/>
                </a:cubicBezTo>
                <a:cubicBezTo>
                  <a:pt x="f6" y="f36"/>
                  <a:pt x="f37" y="f38"/>
                  <a:pt x="f39" y="f10"/>
                </a:cubicBezTo>
                <a:cubicBezTo>
                  <a:pt x="f40" y="f41"/>
                  <a:pt x="f42" y="f43"/>
                  <a:pt x="f44" y="f45"/>
                </a:cubicBezTo>
                <a:cubicBezTo>
                  <a:pt x="f46" y="f37"/>
                  <a:pt x="f13" y="f47"/>
                  <a:pt x="f48" y="f49"/>
                </a:cubicBezTo>
                <a:cubicBezTo>
                  <a:pt x="f50" y="f51"/>
                  <a:pt x="f52" y="f53"/>
                  <a:pt x="f54" y="f55"/>
                </a:cubicBezTo>
                <a:cubicBezTo>
                  <a:pt x="f56" y="f57"/>
                  <a:pt x="f58" y="f59"/>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26">
            <a:extLst>
              <a:ext uri="{FF2B5EF4-FFF2-40B4-BE49-F238E27FC236}">
                <a16:creationId xmlns:a16="http://schemas.microsoft.com/office/drawing/2014/main" id="{278C0619-84E0-64E9-0E41-67C9273F5719}"/>
              </a:ext>
            </a:extLst>
          </p:cNvPr>
          <p:cNvSpPr/>
          <p:nvPr/>
        </p:nvSpPr>
        <p:spPr>
          <a:xfrm>
            <a:off x="5095878" y="4084633"/>
            <a:ext cx="341308" cy="204789"/>
          </a:xfrm>
          <a:custGeom>
            <a:avLst/>
            <a:gdLst>
              <a:gd name="f0" fmla="val 10800000"/>
              <a:gd name="f1" fmla="val 5400000"/>
              <a:gd name="f2" fmla="val 180"/>
              <a:gd name="f3" fmla="val w"/>
              <a:gd name="f4" fmla="val h"/>
              <a:gd name="f5" fmla="val 0"/>
              <a:gd name="f6" fmla="val 107"/>
              <a:gd name="f7" fmla="val 64"/>
              <a:gd name="f8" fmla="val 54"/>
              <a:gd name="f9" fmla="val 67"/>
              <a:gd name="f10" fmla="val 2"/>
              <a:gd name="f11" fmla="val 79"/>
              <a:gd name="f12" fmla="val 3"/>
              <a:gd name="f13" fmla="val 92"/>
              <a:gd name="f14" fmla="val 6"/>
              <a:gd name="f15" fmla="val 104"/>
              <a:gd name="f16" fmla="val 9"/>
              <a:gd name="f17" fmla="val 106"/>
              <a:gd name="f18" fmla="val 12"/>
              <a:gd name="f19" fmla="val 25"/>
              <a:gd name="f20" fmla="val 29"/>
              <a:gd name="f21" fmla="val 33"/>
              <a:gd name="f22" fmla="val 37"/>
              <a:gd name="f23" fmla="val 50"/>
              <a:gd name="f24" fmla="val 57"/>
              <a:gd name="f25" fmla="val 66"/>
              <a:gd name="f26" fmla="val 41"/>
              <a:gd name="f27" fmla="val 15"/>
              <a:gd name="f28" fmla="val 35"/>
              <a:gd name="f29" fmla="val 31"/>
              <a:gd name="f30" fmla="val 10"/>
              <a:gd name="f31" fmla="val 7"/>
              <a:gd name="f32" fmla="val 24"/>
              <a:gd name="f33" fmla="val 4"/>
              <a:gd name="f34" fmla="val 28"/>
              <a:gd name="f35" fmla="val 32"/>
              <a:gd name="f36" fmla="val 42"/>
              <a:gd name="f37" fmla="val 48"/>
              <a:gd name="f38" fmla="val 1"/>
              <a:gd name="f39" fmla="val 96"/>
              <a:gd name="f40" fmla="val 17"/>
              <a:gd name="f41" fmla="val 77"/>
              <a:gd name="f42" fmla="val 13"/>
              <a:gd name="f43" fmla="val 60"/>
              <a:gd name="f44" fmla="val 26"/>
              <a:gd name="f45" fmla="val 8"/>
              <a:gd name="f46" fmla="val 20"/>
              <a:gd name="f47" fmla="val 34"/>
              <a:gd name="f48" fmla="val 43"/>
              <a:gd name="f49" fmla="val 30"/>
              <a:gd name="f50" fmla="val 21"/>
              <a:gd name="f51" fmla="val 27"/>
              <a:gd name="f52" fmla="+- 0 0 -90"/>
              <a:gd name="f53" fmla="*/ f3 1 107"/>
              <a:gd name="f54" fmla="*/ f4 1 64"/>
              <a:gd name="f55" fmla="val f5"/>
              <a:gd name="f56" fmla="val f6"/>
              <a:gd name="f57" fmla="val f7"/>
              <a:gd name="f58" fmla="*/ f52 f0 1"/>
              <a:gd name="f59" fmla="+- f57 0 f55"/>
              <a:gd name="f60" fmla="+- f56 0 f55"/>
              <a:gd name="f61" fmla="*/ f58 1 f2"/>
              <a:gd name="f62" fmla="*/ f60 1 107"/>
              <a:gd name="f63" fmla="*/ f59 1 64"/>
              <a:gd name="f64" fmla="*/ 54 f60 1"/>
              <a:gd name="f65" fmla="*/ 0 f59 1"/>
              <a:gd name="f66" fmla="*/ 92 f60 1"/>
              <a:gd name="f67" fmla="*/ 6 f59 1"/>
              <a:gd name="f68" fmla="*/ 107 f60 1"/>
              <a:gd name="f69" fmla="*/ 25 f59 1"/>
              <a:gd name="f70" fmla="*/ 106 f60 1"/>
              <a:gd name="f71" fmla="*/ 37 f59 1"/>
              <a:gd name="f72" fmla="*/ 57 f59 1"/>
              <a:gd name="f73" fmla="*/ 15 f60 1"/>
              <a:gd name="f74" fmla="*/ 0 f60 1"/>
              <a:gd name="f75" fmla="*/ 31 f59 1"/>
              <a:gd name="f76" fmla="*/ 24 f60 1"/>
              <a:gd name="f77" fmla="*/ 4 f59 1"/>
              <a:gd name="f78" fmla="*/ 35 f60 1"/>
              <a:gd name="f79" fmla="*/ 2 f59 1"/>
              <a:gd name="f80" fmla="*/ 96 f60 1"/>
              <a:gd name="f81" fmla="*/ 17 f59 1"/>
              <a:gd name="f82" fmla="*/ 42 f60 1"/>
              <a:gd name="f83" fmla="*/ 24 f59 1"/>
              <a:gd name="f84" fmla="*/ 8 f60 1"/>
              <a:gd name="f85" fmla="*/ 43 f60 1"/>
              <a:gd name="f86" fmla="*/ 32 f59 1"/>
              <a:gd name="f87" fmla="+- f61 0 f1"/>
              <a:gd name="f88" fmla="*/ f64 1 107"/>
              <a:gd name="f89" fmla="*/ f65 1 64"/>
              <a:gd name="f90" fmla="*/ f66 1 107"/>
              <a:gd name="f91" fmla="*/ f67 1 64"/>
              <a:gd name="f92" fmla="*/ f68 1 107"/>
              <a:gd name="f93" fmla="*/ f69 1 64"/>
              <a:gd name="f94" fmla="*/ f70 1 107"/>
              <a:gd name="f95" fmla="*/ f71 1 64"/>
              <a:gd name="f96" fmla="*/ f72 1 64"/>
              <a:gd name="f97" fmla="*/ f73 1 107"/>
              <a:gd name="f98" fmla="*/ f74 1 107"/>
              <a:gd name="f99" fmla="*/ f75 1 64"/>
              <a:gd name="f100" fmla="*/ f76 1 107"/>
              <a:gd name="f101" fmla="*/ f77 1 64"/>
              <a:gd name="f102" fmla="*/ f78 1 107"/>
              <a:gd name="f103" fmla="*/ f79 1 64"/>
              <a:gd name="f104" fmla="*/ f80 1 107"/>
              <a:gd name="f105" fmla="*/ f81 1 64"/>
              <a:gd name="f106" fmla="*/ f82 1 107"/>
              <a:gd name="f107" fmla="*/ f83 1 64"/>
              <a:gd name="f108" fmla="*/ f84 1 107"/>
              <a:gd name="f109" fmla="*/ f85 1 107"/>
              <a:gd name="f110" fmla="*/ f86 1 64"/>
              <a:gd name="f111" fmla="*/ 0 1 f62"/>
              <a:gd name="f112" fmla="*/ f56 1 f62"/>
              <a:gd name="f113" fmla="*/ 0 1 f63"/>
              <a:gd name="f114" fmla="*/ f57 1 f63"/>
              <a:gd name="f115" fmla="*/ f88 1 f62"/>
              <a:gd name="f116" fmla="*/ f89 1 f63"/>
              <a:gd name="f117" fmla="*/ f90 1 f62"/>
              <a:gd name="f118" fmla="*/ f91 1 f63"/>
              <a:gd name="f119" fmla="*/ f92 1 f62"/>
              <a:gd name="f120" fmla="*/ f93 1 f63"/>
              <a:gd name="f121" fmla="*/ f94 1 f62"/>
              <a:gd name="f122" fmla="*/ f95 1 f63"/>
              <a:gd name="f123" fmla="*/ f96 1 f63"/>
              <a:gd name="f124" fmla="*/ f97 1 f62"/>
              <a:gd name="f125" fmla="*/ f98 1 f62"/>
              <a:gd name="f126" fmla="*/ f99 1 f63"/>
              <a:gd name="f127" fmla="*/ f100 1 f62"/>
              <a:gd name="f128" fmla="*/ f101 1 f63"/>
              <a:gd name="f129" fmla="*/ f102 1 f62"/>
              <a:gd name="f130" fmla="*/ f103 1 f63"/>
              <a:gd name="f131" fmla="*/ f104 1 f62"/>
              <a:gd name="f132" fmla="*/ f105 1 f63"/>
              <a:gd name="f133" fmla="*/ f106 1 f62"/>
              <a:gd name="f134" fmla="*/ f107 1 f63"/>
              <a:gd name="f135" fmla="*/ f108 1 f62"/>
              <a:gd name="f136" fmla="*/ f109 1 f62"/>
              <a:gd name="f137" fmla="*/ f110 1 f63"/>
              <a:gd name="f138" fmla="*/ f111 f53 1"/>
              <a:gd name="f139" fmla="*/ f112 f53 1"/>
              <a:gd name="f140" fmla="*/ f114 f54 1"/>
              <a:gd name="f141" fmla="*/ f113 f54 1"/>
              <a:gd name="f142" fmla="*/ f115 f53 1"/>
              <a:gd name="f143" fmla="*/ f116 f54 1"/>
              <a:gd name="f144" fmla="*/ f117 f53 1"/>
              <a:gd name="f145" fmla="*/ f118 f54 1"/>
              <a:gd name="f146" fmla="*/ f119 f53 1"/>
              <a:gd name="f147" fmla="*/ f120 f54 1"/>
              <a:gd name="f148" fmla="*/ f121 f53 1"/>
              <a:gd name="f149" fmla="*/ f122 f54 1"/>
              <a:gd name="f150" fmla="*/ f123 f54 1"/>
              <a:gd name="f151" fmla="*/ f124 f53 1"/>
              <a:gd name="f152" fmla="*/ f125 f53 1"/>
              <a:gd name="f153" fmla="*/ f126 f54 1"/>
              <a:gd name="f154" fmla="*/ f127 f53 1"/>
              <a:gd name="f155" fmla="*/ f128 f54 1"/>
              <a:gd name="f156" fmla="*/ f129 f53 1"/>
              <a:gd name="f157" fmla="*/ f130 f54 1"/>
              <a:gd name="f158" fmla="*/ f131 f53 1"/>
              <a:gd name="f159" fmla="*/ f132 f54 1"/>
              <a:gd name="f160" fmla="*/ f133 f53 1"/>
              <a:gd name="f161" fmla="*/ f134 f54 1"/>
              <a:gd name="f162" fmla="*/ f135 f53 1"/>
              <a:gd name="f163" fmla="*/ f136 f53 1"/>
              <a:gd name="f164" fmla="*/ f137 f54 1"/>
            </a:gdLst>
            <a:ahLst/>
            <a:cxnLst>
              <a:cxn ang="3cd4">
                <a:pos x="hc" y="t"/>
              </a:cxn>
              <a:cxn ang="0">
                <a:pos x="r" y="vc"/>
              </a:cxn>
              <a:cxn ang="cd4">
                <a:pos x="hc" y="b"/>
              </a:cxn>
              <a:cxn ang="cd2">
                <a:pos x="l" y="vc"/>
              </a:cxn>
              <a:cxn ang="f87">
                <a:pos x="f142" y="f143"/>
              </a:cxn>
              <a:cxn ang="f87">
                <a:pos x="f144" y="f145"/>
              </a:cxn>
              <a:cxn ang="f87">
                <a:pos x="f146" y="f147"/>
              </a:cxn>
              <a:cxn ang="f87">
                <a:pos x="f148" y="f149"/>
              </a:cxn>
              <a:cxn ang="f87">
                <a:pos x="f144" y="f150"/>
              </a:cxn>
              <a:cxn ang="f87">
                <a:pos x="f151" y="f150"/>
              </a:cxn>
              <a:cxn ang="f87">
                <a:pos x="f152" y="f149"/>
              </a:cxn>
              <a:cxn ang="f87">
                <a:pos x="f152" y="f153"/>
              </a:cxn>
              <a:cxn ang="f87">
                <a:pos x="f154" y="f155"/>
              </a:cxn>
              <a:cxn ang="f87">
                <a:pos x="f156" y="f157"/>
              </a:cxn>
              <a:cxn ang="f87">
                <a:pos x="f142" y="f157"/>
              </a:cxn>
              <a:cxn ang="f87">
                <a:pos x="f142" y="f143"/>
              </a:cxn>
              <a:cxn ang="f87">
                <a:pos x="f158" y="f159"/>
              </a:cxn>
              <a:cxn ang="f87">
                <a:pos x="f160" y="f161"/>
              </a:cxn>
              <a:cxn ang="f87">
                <a:pos x="f158" y="f159"/>
              </a:cxn>
              <a:cxn ang="f87">
                <a:pos x="f162" y="f147"/>
              </a:cxn>
              <a:cxn ang="f87">
                <a:pos x="f163" y="f164"/>
              </a:cxn>
              <a:cxn ang="f87">
                <a:pos x="f162" y="f147"/>
              </a:cxn>
            </a:cxnLst>
            <a:rect l="f138" t="f141" r="f139" b="f140"/>
            <a:pathLst>
              <a:path w="107" h="64">
                <a:moveTo>
                  <a:pt x="f8" y="f5"/>
                </a:moveTo>
                <a:cubicBezTo>
                  <a:pt x="f9" y="f10"/>
                  <a:pt x="f11" y="f12"/>
                  <a:pt x="f13" y="f14"/>
                </a:cubicBezTo>
                <a:cubicBezTo>
                  <a:pt x="f15" y="f16"/>
                  <a:pt x="f17" y="f18"/>
                  <a:pt x="f6" y="f19"/>
                </a:cubicBezTo>
                <a:cubicBezTo>
                  <a:pt x="f6" y="f20"/>
                  <a:pt x="f6" y="f21"/>
                  <a:pt x="f17" y="f22"/>
                </a:cubicBezTo>
                <a:cubicBezTo>
                  <a:pt x="f17" y="f23"/>
                  <a:pt x="f15" y="f8"/>
                  <a:pt x="f13" y="f24"/>
                </a:cubicBezTo>
                <a:cubicBezTo>
                  <a:pt x="f25" y="f7"/>
                  <a:pt x="f26" y="f7"/>
                  <a:pt x="f27" y="f24"/>
                </a:cubicBezTo>
                <a:cubicBezTo>
                  <a:pt x="f12" y="f8"/>
                  <a:pt x="f5" y="f23"/>
                  <a:pt x="f5" y="f22"/>
                </a:cubicBezTo>
                <a:cubicBezTo>
                  <a:pt x="f5" y="f28"/>
                  <a:pt x="f5" y="f21"/>
                  <a:pt x="f5" y="f29"/>
                </a:cubicBezTo>
                <a:cubicBezTo>
                  <a:pt x="f5" y="f30"/>
                  <a:pt x="f12" y="f31"/>
                  <a:pt x="f32" y="f33"/>
                </a:cubicBezTo>
                <a:cubicBezTo>
                  <a:pt x="f34" y="f12"/>
                  <a:pt x="f35" y="f10"/>
                  <a:pt x="f28" y="f10"/>
                </a:cubicBezTo>
                <a:cubicBezTo>
                  <a:pt x="f36" y="f10"/>
                  <a:pt x="f37" y="f10"/>
                  <a:pt x="f8" y="f10"/>
                </a:cubicBezTo>
                <a:cubicBezTo>
                  <a:pt x="f8" y="f38"/>
                  <a:pt x="f8" y="f38"/>
                  <a:pt x="f8" y="f5"/>
                </a:cubicBezTo>
                <a:close/>
                <a:moveTo>
                  <a:pt x="f39" y="f40"/>
                </a:moveTo>
                <a:cubicBezTo>
                  <a:pt x="f41" y="f42"/>
                  <a:pt x="f43" y="f19"/>
                  <a:pt x="f36" y="f32"/>
                </a:cubicBezTo>
                <a:cubicBezTo>
                  <a:pt x="f43" y="f19"/>
                  <a:pt x="f11" y="f44"/>
                  <a:pt x="f39" y="f40"/>
                </a:cubicBezTo>
                <a:close/>
                <a:moveTo>
                  <a:pt x="f45" y="f19"/>
                </a:moveTo>
                <a:cubicBezTo>
                  <a:pt x="f46" y="f47"/>
                  <a:pt x="f35" y="f21"/>
                  <a:pt x="f48" y="f35"/>
                </a:cubicBezTo>
                <a:cubicBezTo>
                  <a:pt x="f35" y="f49"/>
                  <a:pt x="f50" y="f51"/>
                  <a:pt x="f45" y="f1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27">
            <a:extLst>
              <a:ext uri="{FF2B5EF4-FFF2-40B4-BE49-F238E27FC236}">
                <a16:creationId xmlns:a16="http://schemas.microsoft.com/office/drawing/2014/main" id="{6B40F741-3C34-8D83-57E3-9E77DD3DDE7C}"/>
              </a:ext>
            </a:extLst>
          </p:cNvPr>
          <p:cNvSpPr/>
          <p:nvPr/>
        </p:nvSpPr>
        <p:spPr>
          <a:xfrm>
            <a:off x="1944691" y="1516066"/>
            <a:ext cx="169858" cy="642942"/>
          </a:xfrm>
          <a:custGeom>
            <a:avLst/>
            <a:gdLst>
              <a:gd name="f0" fmla="val 10800000"/>
              <a:gd name="f1" fmla="val 5400000"/>
              <a:gd name="f2" fmla="val 180"/>
              <a:gd name="f3" fmla="val w"/>
              <a:gd name="f4" fmla="val h"/>
              <a:gd name="f5" fmla="val 0"/>
              <a:gd name="f6" fmla="val 53"/>
              <a:gd name="f7" fmla="val 202"/>
              <a:gd name="f8" fmla="val 38"/>
              <a:gd name="f9" fmla="val 200"/>
              <a:gd name="f10" fmla="val 25"/>
              <a:gd name="f11" fmla="val 198"/>
              <a:gd name="f12" fmla="val 11"/>
              <a:gd name="f13" fmla="val 196"/>
              <a:gd name="f14" fmla="val 21"/>
              <a:gd name="f15" fmla="val 129"/>
              <a:gd name="f16" fmla="val 16"/>
              <a:gd name="f17" fmla="val 64"/>
              <a:gd name="f18" fmla="val 61"/>
              <a:gd name="f19" fmla="val 52"/>
              <a:gd name="f20" fmla="+- 0 0 -90"/>
              <a:gd name="f21" fmla="*/ f3 1 53"/>
              <a:gd name="f22" fmla="*/ f4 1 202"/>
              <a:gd name="f23" fmla="val f5"/>
              <a:gd name="f24" fmla="val f6"/>
              <a:gd name="f25" fmla="val f7"/>
              <a:gd name="f26" fmla="*/ f20 f0 1"/>
              <a:gd name="f27" fmla="+- f25 0 f23"/>
              <a:gd name="f28" fmla="+- f24 0 f23"/>
              <a:gd name="f29" fmla="*/ f26 1 f2"/>
              <a:gd name="f30" fmla="*/ f28 1 53"/>
              <a:gd name="f31" fmla="*/ f27 1 202"/>
              <a:gd name="f32" fmla="*/ 53 f28 1"/>
              <a:gd name="f33" fmla="*/ 202 f27 1"/>
              <a:gd name="f34" fmla="*/ 11 f28 1"/>
              <a:gd name="f35" fmla="*/ 196 f27 1"/>
              <a:gd name="f36" fmla="*/ 0 f28 1"/>
              <a:gd name="f37" fmla="*/ 0 f27 1"/>
              <a:gd name="f38" fmla="+- f29 0 f1"/>
              <a:gd name="f39" fmla="*/ f32 1 53"/>
              <a:gd name="f40" fmla="*/ f33 1 202"/>
              <a:gd name="f41" fmla="*/ f34 1 53"/>
              <a:gd name="f42" fmla="*/ f35 1 202"/>
              <a:gd name="f43" fmla="*/ f36 1 53"/>
              <a:gd name="f44" fmla="*/ f37 1 202"/>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53" h="202">
                <a:moveTo>
                  <a:pt x="f6" y="f7"/>
                </a:moveTo>
                <a:cubicBezTo>
                  <a:pt x="f8" y="f9"/>
                  <a:pt x="f10" y="f11"/>
                  <a:pt x="f12" y="f13"/>
                </a:cubicBezTo>
                <a:cubicBezTo>
                  <a:pt x="f14" y="f15"/>
                  <a:pt x="f16" y="f17"/>
                  <a:pt x="f5" y="f5"/>
                </a:cubicBezTo>
                <a:cubicBezTo>
                  <a:pt x="f8" y="f18"/>
                  <a:pt x="f19" y="f15"/>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28">
            <a:extLst>
              <a:ext uri="{FF2B5EF4-FFF2-40B4-BE49-F238E27FC236}">
                <a16:creationId xmlns:a16="http://schemas.microsoft.com/office/drawing/2014/main" id="{02B5C2FE-339F-F59F-12AF-56982D2DA72C}"/>
              </a:ext>
            </a:extLst>
          </p:cNvPr>
          <p:cNvSpPr/>
          <p:nvPr/>
        </p:nvSpPr>
        <p:spPr>
          <a:xfrm>
            <a:off x="1566860" y="3706813"/>
            <a:ext cx="260347" cy="446090"/>
          </a:xfrm>
          <a:custGeom>
            <a:avLst/>
            <a:gdLst>
              <a:gd name="f0" fmla="val 10800000"/>
              <a:gd name="f1" fmla="val 5400000"/>
              <a:gd name="f2" fmla="val 180"/>
              <a:gd name="f3" fmla="val w"/>
              <a:gd name="f4" fmla="val h"/>
              <a:gd name="f5" fmla="val 0"/>
              <a:gd name="f6" fmla="val 82"/>
              <a:gd name="f7" fmla="val 140"/>
              <a:gd name="f8" fmla="val 138"/>
              <a:gd name="f9" fmla="val 54"/>
              <a:gd name="f10" fmla="val 27"/>
              <a:gd name="f11" fmla="val 120"/>
              <a:gd name="f12" fmla="val 13"/>
              <a:gd name="f13" fmla="val 89"/>
              <a:gd name="f14" fmla="val 58"/>
              <a:gd name="f15" fmla="val 5"/>
              <a:gd name="f16" fmla="val 17"/>
              <a:gd name="f17" fmla="val 23"/>
              <a:gd name="f18" fmla="val 21"/>
              <a:gd name="f19" fmla="val 55"/>
              <a:gd name="f20" fmla="val 33"/>
              <a:gd name="f21" fmla="val 103"/>
              <a:gd name="f22" fmla="+- 0 0 -90"/>
              <a:gd name="f23" fmla="*/ f3 1 82"/>
              <a:gd name="f24" fmla="*/ f4 1 140"/>
              <a:gd name="f25" fmla="val f5"/>
              <a:gd name="f26" fmla="val f6"/>
              <a:gd name="f27" fmla="val f7"/>
              <a:gd name="f28" fmla="*/ f22 f0 1"/>
              <a:gd name="f29" fmla="+- f27 0 f25"/>
              <a:gd name="f30" fmla="+- f26 0 f25"/>
              <a:gd name="f31" fmla="*/ f28 1 f2"/>
              <a:gd name="f32" fmla="*/ f30 1 82"/>
              <a:gd name="f33" fmla="*/ f29 1 140"/>
              <a:gd name="f34" fmla="*/ 82 f30 1"/>
              <a:gd name="f35" fmla="*/ 138 f29 1"/>
              <a:gd name="f36" fmla="*/ 13 f30 1"/>
              <a:gd name="f37" fmla="*/ 89 f29 1"/>
              <a:gd name="f38" fmla="*/ 23 f30 1"/>
              <a:gd name="f39" fmla="*/ 0 f29 1"/>
              <a:gd name="f40" fmla="+- f31 0 f1"/>
              <a:gd name="f41" fmla="*/ f34 1 82"/>
              <a:gd name="f42" fmla="*/ f35 1 140"/>
              <a:gd name="f43" fmla="*/ f36 1 82"/>
              <a:gd name="f44" fmla="*/ f37 1 140"/>
              <a:gd name="f45" fmla="*/ f38 1 82"/>
              <a:gd name="f46" fmla="*/ f39 1 140"/>
              <a:gd name="f47" fmla="*/ 0 1 f32"/>
              <a:gd name="f48" fmla="*/ f26 1 f32"/>
              <a:gd name="f49" fmla="*/ 0 1 f33"/>
              <a:gd name="f50" fmla="*/ f27 1 f33"/>
              <a:gd name="f51" fmla="*/ f41 1 f32"/>
              <a:gd name="f52" fmla="*/ f42 1 f33"/>
              <a:gd name="f53" fmla="*/ f43 1 f32"/>
              <a:gd name="f54" fmla="*/ f44 1 f33"/>
              <a:gd name="f55" fmla="*/ f45 1 f32"/>
              <a:gd name="f56" fmla="*/ f46 1 f33"/>
              <a:gd name="f57" fmla="*/ f47 f23 1"/>
              <a:gd name="f58" fmla="*/ f48 f23 1"/>
              <a:gd name="f59" fmla="*/ f50 f24 1"/>
              <a:gd name="f60" fmla="*/ f49 f24 1"/>
              <a:gd name="f61" fmla="*/ f51 f23 1"/>
              <a:gd name="f62" fmla="*/ f52 f24 1"/>
              <a:gd name="f63" fmla="*/ f53 f23 1"/>
              <a:gd name="f64" fmla="*/ f54 f24 1"/>
              <a:gd name="f65" fmla="*/ f55 f23 1"/>
              <a:gd name="f66" fmla="*/ f56 f24 1"/>
            </a:gdLst>
            <a:ahLst/>
            <a:cxnLst>
              <a:cxn ang="3cd4">
                <a:pos x="hc" y="t"/>
              </a:cxn>
              <a:cxn ang="0">
                <a:pos x="r" y="vc"/>
              </a:cxn>
              <a:cxn ang="cd4">
                <a:pos x="hc" y="b"/>
              </a:cxn>
              <a:cxn ang="cd2">
                <a:pos x="l" y="vc"/>
              </a:cxn>
              <a:cxn ang="f40">
                <a:pos x="f61" y="f62"/>
              </a:cxn>
              <a:cxn ang="f40">
                <a:pos x="f63" y="f64"/>
              </a:cxn>
              <a:cxn ang="f40">
                <a:pos x="f65" y="f66"/>
              </a:cxn>
              <a:cxn ang="f40">
                <a:pos x="f61" y="f62"/>
              </a:cxn>
            </a:cxnLst>
            <a:rect l="f57" t="f60" r="f58" b="f59"/>
            <a:pathLst>
              <a:path w="82" h="140">
                <a:moveTo>
                  <a:pt x="f6" y="f8"/>
                </a:moveTo>
                <a:cubicBezTo>
                  <a:pt x="f9" y="f7"/>
                  <a:pt x="f10" y="f11"/>
                  <a:pt x="f12" y="f13"/>
                </a:cubicBezTo>
                <a:cubicBezTo>
                  <a:pt x="f5" y="f14"/>
                  <a:pt x="f15" y="f16"/>
                  <a:pt x="f17" y="f5"/>
                </a:cubicBezTo>
                <a:cubicBezTo>
                  <a:pt x="f18" y="f19"/>
                  <a:pt x="f20" y="f21"/>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29">
            <a:extLst>
              <a:ext uri="{FF2B5EF4-FFF2-40B4-BE49-F238E27FC236}">
                <a16:creationId xmlns:a16="http://schemas.microsoft.com/office/drawing/2014/main" id="{D1EB0517-7E43-3E52-5DA9-670F587F57B3}"/>
              </a:ext>
            </a:extLst>
          </p:cNvPr>
          <p:cNvSpPr/>
          <p:nvPr/>
        </p:nvSpPr>
        <p:spPr>
          <a:xfrm>
            <a:off x="5891214" y="3425827"/>
            <a:ext cx="277813" cy="560390"/>
          </a:xfrm>
          <a:custGeom>
            <a:avLst/>
            <a:gdLst>
              <a:gd name="f0" fmla="val 10800000"/>
              <a:gd name="f1" fmla="val 5400000"/>
              <a:gd name="f2" fmla="val 180"/>
              <a:gd name="f3" fmla="val w"/>
              <a:gd name="f4" fmla="val h"/>
              <a:gd name="f5" fmla="val 0"/>
              <a:gd name="f6" fmla="val 87"/>
              <a:gd name="f7" fmla="val 176"/>
              <a:gd name="f8" fmla="val 10"/>
              <a:gd name="f9" fmla="val 2"/>
              <a:gd name="f10" fmla="val 7"/>
              <a:gd name="f11" fmla="val 4"/>
              <a:gd name="f12" fmla="val 6"/>
              <a:gd name="f13" fmla="val 38"/>
              <a:gd name="f14" fmla="val 17"/>
              <a:gd name="f15" fmla="val 61"/>
              <a:gd name="f16" fmla="val 41"/>
              <a:gd name="f17" fmla="val 65"/>
              <a:gd name="f18" fmla="val 78"/>
              <a:gd name="f19" fmla="val 67"/>
              <a:gd name="f20" fmla="val 94"/>
              <a:gd name="f21" fmla="val 110"/>
              <a:gd name="f22" fmla="val 68"/>
              <a:gd name="f23" fmla="val 125"/>
              <a:gd name="f24" fmla="val 69"/>
              <a:gd name="f25" fmla="val 141"/>
              <a:gd name="f26" fmla="val 74"/>
              <a:gd name="f27" fmla="val 156"/>
              <a:gd name="f28" fmla="val 169"/>
              <a:gd name="f29" fmla="val 83"/>
              <a:gd name="f30" fmla="val 171"/>
              <a:gd name="f31" fmla="val 81"/>
              <a:gd name="f32" fmla="val 173"/>
              <a:gd name="f33" fmla="val 77"/>
              <a:gd name="f34" fmla="val 66"/>
              <a:gd name="f35" fmla="val 166"/>
              <a:gd name="f36" fmla="val 59"/>
              <a:gd name="f37" fmla="val 152"/>
              <a:gd name="f38" fmla="val 57"/>
              <a:gd name="f39" fmla="val 136"/>
              <a:gd name="f40" fmla="val 55"/>
              <a:gd name="f41" fmla="val 121"/>
              <a:gd name="f42" fmla="val 106"/>
              <a:gd name="f43" fmla="val 54"/>
              <a:gd name="f44" fmla="val 91"/>
              <a:gd name="f45" fmla="val 53"/>
              <a:gd name="f46" fmla="val 36"/>
              <a:gd name="f47" fmla="val 32"/>
              <a:gd name="f48" fmla="val 14"/>
              <a:gd name="f49" fmla="val 5"/>
              <a:gd name="f50" fmla="val 13"/>
              <a:gd name="f51" fmla="val 3"/>
              <a:gd name="f52" fmla="val 12"/>
              <a:gd name="f53" fmla="+- 0 0 -90"/>
              <a:gd name="f54" fmla="*/ f3 1 87"/>
              <a:gd name="f55" fmla="*/ f4 1 176"/>
              <a:gd name="f56" fmla="val f5"/>
              <a:gd name="f57" fmla="val f6"/>
              <a:gd name="f58" fmla="val f7"/>
              <a:gd name="f59" fmla="*/ f53 f0 1"/>
              <a:gd name="f60" fmla="+- f58 0 f56"/>
              <a:gd name="f61" fmla="+- f57 0 f56"/>
              <a:gd name="f62" fmla="*/ f59 1 f2"/>
              <a:gd name="f63" fmla="*/ f61 1 87"/>
              <a:gd name="f64" fmla="*/ f60 1 176"/>
              <a:gd name="f65" fmla="*/ 0 f61 1"/>
              <a:gd name="f66" fmla="*/ 10 f60 1"/>
              <a:gd name="f67" fmla="*/ 6 f61 1"/>
              <a:gd name="f68" fmla="*/ 0 f60 1"/>
              <a:gd name="f69" fmla="*/ 65 f61 1"/>
              <a:gd name="f70" fmla="*/ 78 f60 1"/>
              <a:gd name="f71" fmla="*/ 68 f61 1"/>
              <a:gd name="f72" fmla="*/ 125 f60 1"/>
              <a:gd name="f73" fmla="*/ 87 f61 1"/>
              <a:gd name="f74" fmla="*/ 169 f60 1"/>
              <a:gd name="f75" fmla="*/ 77 f61 1"/>
              <a:gd name="f76" fmla="*/ 176 f60 1"/>
              <a:gd name="f77" fmla="*/ 57 f61 1"/>
              <a:gd name="f78" fmla="*/ 136 f60 1"/>
              <a:gd name="f79" fmla="*/ 54 f61 1"/>
              <a:gd name="f80" fmla="*/ 91 f60 1"/>
              <a:gd name="f81" fmla="*/ 7 f61 1"/>
              <a:gd name="f82" fmla="*/ 14 f60 1"/>
              <a:gd name="f83" fmla="+- f62 0 f1"/>
              <a:gd name="f84" fmla="*/ f65 1 87"/>
              <a:gd name="f85" fmla="*/ f66 1 176"/>
              <a:gd name="f86" fmla="*/ f67 1 87"/>
              <a:gd name="f87" fmla="*/ f68 1 176"/>
              <a:gd name="f88" fmla="*/ f69 1 87"/>
              <a:gd name="f89" fmla="*/ f70 1 176"/>
              <a:gd name="f90" fmla="*/ f71 1 87"/>
              <a:gd name="f91" fmla="*/ f72 1 176"/>
              <a:gd name="f92" fmla="*/ f73 1 87"/>
              <a:gd name="f93" fmla="*/ f74 1 176"/>
              <a:gd name="f94" fmla="*/ f75 1 87"/>
              <a:gd name="f95" fmla="*/ f76 1 176"/>
              <a:gd name="f96" fmla="*/ f77 1 87"/>
              <a:gd name="f97" fmla="*/ f78 1 176"/>
              <a:gd name="f98" fmla="*/ f79 1 87"/>
              <a:gd name="f99" fmla="*/ f80 1 176"/>
              <a:gd name="f100" fmla="*/ f81 1 87"/>
              <a:gd name="f101" fmla="*/ f82 1 176"/>
              <a:gd name="f102" fmla="*/ 0 1 f63"/>
              <a:gd name="f103" fmla="*/ f57 1 f63"/>
              <a:gd name="f104" fmla="*/ 0 1 f64"/>
              <a:gd name="f105" fmla="*/ f58 1 f64"/>
              <a:gd name="f106" fmla="*/ f84 1 f63"/>
              <a:gd name="f107" fmla="*/ f85 1 f64"/>
              <a:gd name="f108" fmla="*/ f86 1 f63"/>
              <a:gd name="f109" fmla="*/ f87 1 f64"/>
              <a:gd name="f110" fmla="*/ f88 1 f63"/>
              <a:gd name="f111" fmla="*/ f89 1 f64"/>
              <a:gd name="f112" fmla="*/ f90 1 f63"/>
              <a:gd name="f113" fmla="*/ f91 1 f64"/>
              <a:gd name="f114" fmla="*/ f92 1 f63"/>
              <a:gd name="f115" fmla="*/ f93 1 f64"/>
              <a:gd name="f116" fmla="*/ f94 1 f63"/>
              <a:gd name="f117" fmla="*/ f95 1 f64"/>
              <a:gd name="f118" fmla="*/ f96 1 f63"/>
              <a:gd name="f119" fmla="*/ f97 1 f64"/>
              <a:gd name="f120" fmla="*/ f98 1 f63"/>
              <a:gd name="f121" fmla="*/ f99 1 f64"/>
              <a:gd name="f122" fmla="*/ f100 1 f63"/>
              <a:gd name="f123" fmla="*/ f101 1 f64"/>
              <a:gd name="f124" fmla="*/ f102 f54 1"/>
              <a:gd name="f125" fmla="*/ f103 f54 1"/>
              <a:gd name="f126" fmla="*/ f105 f55 1"/>
              <a:gd name="f127" fmla="*/ f104 f55 1"/>
              <a:gd name="f128" fmla="*/ f106 f54 1"/>
              <a:gd name="f129" fmla="*/ f107 f55 1"/>
              <a:gd name="f130" fmla="*/ f108 f54 1"/>
              <a:gd name="f131" fmla="*/ f109 f55 1"/>
              <a:gd name="f132" fmla="*/ f110 f54 1"/>
              <a:gd name="f133" fmla="*/ f111 f55 1"/>
              <a:gd name="f134" fmla="*/ f112 f54 1"/>
              <a:gd name="f135" fmla="*/ f113 f55 1"/>
              <a:gd name="f136" fmla="*/ f114 f54 1"/>
              <a:gd name="f137" fmla="*/ f115 f55 1"/>
              <a:gd name="f138" fmla="*/ f116 f54 1"/>
              <a:gd name="f139" fmla="*/ f117 f55 1"/>
              <a:gd name="f140" fmla="*/ f118 f54 1"/>
              <a:gd name="f141" fmla="*/ f119 f55 1"/>
              <a:gd name="f142" fmla="*/ f120 f54 1"/>
              <a:gd name="f143" fmla="*/ f121 f55 1"/>
              <a:gd name="f144" fmla="*/ f122 f54 1"/>
              <a:gd name="f145" fmla="*/ f123 f55 1"/>
            </a:gdLst>
            <a:ahLst/>
            <a:cxnLst>
              <a:cxn ang="3cd4">
                <a:pos x="hc" y="t"/>
              </a:cxn>
              <a:cxn ang="0">
                <a:pos x="r" y="vc"/>
              </a:cxn>
              <a:cxn ang="cd4">
                <a:pos x="hc" y="b"/>
              </a:cxn>
              <a:cxn ang="cd2">
                <a:pos x="l" y="vc"/>
              </a:cxn>
              <a:cxn ang="f83">
                <a:pos x="f128" y="f129"/>
              </a:cxn>
              <a:cxn ang="f83">
                <a:pos x="f130" y="f131"/>
              </a:cxn>
              <a:cxn ang="f83">
                <a:pos x="f132" y="f133"/>
              </a:cxn>
              <a:cxn ang="f83">
                <a:pos x="f134" y="f135"/>
              </a:cxn>
              <a:cxn ang="f83">
                <a:pos x="f136" y="f137"/>
              </a:cxn>
              <a:cxn ang="f83">
                <a:pos x="f138" y="f139"/>
              </a:cxn>
              <a:cxn ang="f83">
                <a:pos x="f140" y="f141"/>
              </a:cxn>
              <a:cxn ang="f83">
                <a:pos x="f142" y="f143"/>
              </a:cxn>
              <a:cxn ang="f83">
                <a:pos x="f144" y="f145"/>
              </a:cxn>
              <a:cxn ang="f83">
                <a:pos x="f128" y="f129"/>
              </a:cxn>
            </a:cxnLst>
            <a:rect l="f124" t="f127" r="f125" b="f126"/>
            <a:pathLst>
              <a:path w="87" h="176">
                <a:moveTo>
                  <a:pt x="f5" y="f8"/>
                </a:moveTo>
                <a:cubicBezTo>
                  <a:pt x="f9" y="f10"/>
                  <a:pt x="f11" y="f11"/>
                  <a:pt x="f12" y="f5"/>
                </a:cubicBezTo>
                <a:cubicBezTo>
                  <a:pt x="f13" y="f14"/>
                  <a:pt x="f15" y="f16"/>
                  <a:pt x="f17" y="f18"/>
                </a:cubicBezTo>
                <a:cubicBezTo>
                  <a:pt x="f19" y="f20"/>
                  <a:pt x="f19" y="f21"/>
                  <a:pt x="f22" y="f23"/>
                </a:cubicBezTo>
                <a:cubicBezTo>
                  <a:pt x="f24" y="f25"/>
                  <a:pt x="f26" y="f27"/>
                  <a:pt x="f6" y="f28"/>
                </a:cubicBezTo>
                <a:cubicBezTo>
                  <a:pt x="f29" y="f30"/>
                  <a:pt x="f31" y="f32"/>
                  <a:pt x="f33" y="f7"/>
                </a:cubicBezTo>
                <a:cubicBezTo>
                  <a:pt x="f34" y="f35"/>
                  <a:pt x="f36" y="f37"/>
                  <a:pt x="f38" y="f39"/>
                </a:cubicBezTo>
                <a:cubicBezTo>
                  <a:pt x="f40" y="f41"/>
                  <a:pt x="f40" y="f42"/>
                  <a:pt x="f43" y="f44"/>
                </a:cubicBezTo>
                <a:cubicBezTo>
                  <a:pt x="f45" y="f38"/>
                  <a:pt x="f46" y="f47"/>
                  <a:pt x="f10" y="f48"/>
                </a:cubicBezTo>
                <a:cubicBezTo>
                  <a:pt x="f49" y="f50"/>
                  <a:pt x="f51" y="f52"/>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30">
            <a:extLst>
              <a:ext uri="{FF2B5EF4-FFF2-40B4-BE49-F238E27FC236}">
                <a16:creationId xmlns:a16="http://schemas.microsoft.com/office/drawing/2014/main" id="{455D8A03-F421-CEEC-2BEC-01BC36639A08}"/>
              </a:ext>
            </a:extLst>
          </p:cNvPr>
          <p:cNvSpPr/>
          <p:nvPr/>
        </p:nvSpPr>
        <p:spPr>
          <a:xfrm>
            <a:off x="5411784" y="5432422"/>
            <a:ext cx="225427" cy="387348"/>
          </a:xfrm>
          <a:custGeom>
            <a:avLst/>
            <a:gdLst>
              <a:gd name="f0" fmla="val 10800000"/>
              <a:gd name="f1" fmla="val 5400000"/>
              <a:gd name="f2" fmla="val 180"/>
              <a:gd name="f3" fmla="val w"/>
              <a:gd name="f4" fmla="val h"/>
              <a:gd name="f5" fmla="val 0"/>
              <a:gd name="f6" fmla="val 71"/>
              <a:gd name="f7" fmla="val 122"/>
              <a:gd name="f8" fmla="val 1"/>
              <a:gd name="f9" fmla="val 23"/>
              <a:gd name="f10" fmla="val 44"/>
              <a:gd name="f11" fmla="val 64"/>
              <a:gd name="f12" fmla="val 6"/>
              <a:gd name="f13" fmla="val 12"/>
              <a:gd name="f14" fmla="val 18"/>
              <a:gd name="f15" fmla="val 53"/>
              <a:gd name="f16" fmla="val 41"/>
              <a:gd name="f17" fmla="val 29"/>
              <a:gd name="f18" fmla="val 25"/>
              <a:gd name="f19" fmla="val 30"/>
              <a:gd name="f20" fmla="val 36"/>
              <a:gd name="f21" fmla="val 33"/>
              <a:gd name="f22" fmla="val 34"/>
              <a:gd name="f23" fmla="val 32"/>
              <a:gd name="f24" fmla="val 40"/>
              <a:gd name="f25" fmla="val 31"/>
              <a:gd name="f26" fmla="val 56"/>
              <a:gd name="f27" fmla="val 28"/>
              <a:gd name="f28" fmla="val 68"/>
              <a:gd name="f29" fmla="val 35"/>
              <a:gd name="f30" fmla="val 69"/>
              <a:gd name="f31" fmla="val 52"/>
              <a:gd name="f32" fmla="val 66"/>
              <a:gd name="f33" fmla="val 70"/>
              <a:gd name="f34" fmla="val 81"/>
              <a:gd name="f35" fmla="val 96"/>
              <a:gd name="f36" fmla="val 98"/>
              <a:gd name="f37" fmla="val 101"/>
              <a:gd name="f38" fmla="val 103"/>
              <a:gd name="f39" fmla="val 63"/>
              <a:gd name="f40" fmla="val 116"/>
              <a:gd name="f41" fmla="val 50"/>
              <a:gd name="f42" fmla="val 120"/>
              <a:gd name="f43" fmla="val 14"/>
              <a:gd name="f44" fmla="val 119"/>
              <a:gd name="f45" fmla="val 4"/>
              <a:gd name="f46" fmla="val 111"/>
              <a:gd name="f47" fmla="val 95"/>
              <a:gd name="f48" fmla="val 91"/>
              <a:gd name="f49" fmla="val 88"/>
              <a:gd name="f50" fmla="val 84"/>
              <a:gd name="f51" fmla="val 79"/>
              <a:gd name="f52" fmla="val 73"/>
              <a:gd name="f53" fmla="val 5"/>
              <a:gd name="f54" fmla="val 10"/>
              <a:gd name="f55" fmla="val 19"/>
              <a:gd name="f56" fmla="val 97"/>
              <a:gd name="f57" fmla="val 99"/>
              <a:gd name="f58" fmla="val 102"/>
              <a:gd name="f59" fmla="val 37"/>
              <a:gd name="f60" fmla="val 94"/>
              <a:gd name="f61" fmla="val 62"/>
              <a:gd name="f62" fmla="val 58"/>
              <a:gd name="f63" fmla="val 49"/>
              <a:gd name="f64" fmla="val 55"/>
              <a:gd name="f65" fmla="val 26"/>
              <a:gd name="f66" fmla="val 59"/>
              <a:gd name="f67" fmla="val 39"/>
              <a:gd name="f68" fmla="val 20"/>
              <a:gd name="f69" fmla="+- 0 0 -90"/>
              <a:gd name="f70" fmla="*/ f3 1 71"/>
              <a:gd name="f71" fmla="*/ f4 1 122"/>
              <a:gd name="f72" fmla="val f5"/>
              <a:gd name="f73" fmla="val f6"/>
              <a:gd name="f74" fmla="val f7"/>
              <a:gd name="f75" fmla="*/ f69 f0 1"/>
              <a:gd name="f76" fmla="+- f74 0 f72"/>
              <a:gd name="f77" fmla="+- f73 0 f72"/>
              <a:gd name="f78" fmla="*/ f75 1 f2"/>
              <a:gd name="f79" fmla="*/ f77 1 71"/>
              <a:gd name="f80" fmla="*/ f76 1 122"/>
              <a:gd name="f81" fmla="*/ 1 f77 1"/>
              <a:gd name="f82" fmla="*/ 0 f76 1"/>
              <a:gd name="f83" fmla="*/ 64 f77 1"/>
              <a:gd name="f84" fmla="*/ 18 f76 1"/>
              <a:gd name="f85" fmla="*/ 29 f77 1"/>
              <a:gd name="f86" fmla="*/ 36 f76 1"/>
              <a:gd name="f87" fmla="*/ 40 f77 1"/>
              <a:gd name="f88" fmla="*/ 31 f76 1"/>
              <a:gd name="f89" fmla="*/ 69 f77 1"/>
              <a:gd name="f90" fmla="*/ 52 f76 1"/>
              <a:gd name="f91" fmla="*/ 70 f77 1"/>
              <a:gd name="f92" fmla="*/ 96 f76 1"/>
              <a:gd name="f93" fmla="*/ 68 f77 1"/>
              <a:gd name="f94" fmla="*/ 103 f76 1"/>
              <a:gd name="f95" fmla="*/ 120 f76 1"/>
              <a:gd name="f96" fmla="*/ 98 f76 1"/>
              <a:gd name="f97" fmla="*/ 0 f77 1"/>
              <a:gd name="f98" fmla="*/ 88 f76 1"/>
              <a:gd name="f99" fmla="*/ 73 f76 1"/>
              <a:gd name="f100" fmla="*/ 14 f77 1"/>
              <a:gd name="f101" fmla="*/ 28 f77 1"/>
              <a:gd name="f102" fmla="*/ 30 f77 1"/>
              <a:gd name="f103" fmla="*/ 95 f76 1"/>
              <a:gd name="f104" fmla="*/ 35 f77 1"/>
              <a:gd name="f105" fmla="*/ 102 f76 1"/>
              <a:gd name="f106" fmla="*/ 94 f76 1"/>
              <a:gd name="f107" fmla="*/ 41 f77 1"/>
              <a:gd name="f108" fmla="*/ 62 f76 1"/>
              <a:gd name="f109" fmla="*/ 36 f77 1"/>
              <a:gd name="f110" fmla="*/ 49 f76 1"/>
              <a:gd name="f111" fmla="*/ 26 f77 1"/>
              <a:gd name="f112" fmla="*/ 59 f76 1"/>
              <a:gd name="f113" fmla="+- f78 0 f1"/>
              <a:gd name="f114" fmla="*/ f81 1 71"/>
              <a:gd name="f115" fmla="*/ f82 1 122"/>
              <a:gd name="f116" fmla="*/ f83 1 71"/>
              <a:gd name="f117" fmla="*/ f84 1 122"/>
              <a:gd name="f118" fmla="*/ f85 1 71"/>
              <a:gd name="f119" fmla="*/ f86 1 122"/>
              <a:gd name="f120" fmla="*/ f87 1 71"/>
              <a:gd name="f121" fmla="*/ f88 1 122"/>
              <a:gd name="f122" fmla="*/ f89 1 71"/>
              <a:gd name="f123" fmla="*/ f90 1 122"/>
              <a:gd name="f124" fmla="*/ f91 1 71"/>
              <a:gd name="f125" fmla="*/ f92 1 122"/>
              <a:gd name="f126" fmla="*/ f93 1 71"/>
              <a:gd name="f127" fmla="*/ f94 1 122"/>
              <a:gd name="f128" fmla="*/ f95 1 122"/>
              <a:gd name="f129" fmla="*/ f96 1 122"/>
              <a:gd name="f130" fmla="*/ f97 1 71"/>
              <a:gd name="f131" fmla="*/ f98 1 122"/>
              <a:gd name="f132" fmla="*/ f99 1 122"/>
              <a:gd name="f133" fmla="*/ f100 1 71"/>
              <a:gd name="f134" fmla="*/ f101 1 71"/>
              <a:gd name="f135" fmla="*/ f102 1 71"/>
              <a:gd name="f136" fmla="*/ f103 1 122"/>
              <a:gd name="f137" fmla="*/ f104 1 71"/>
              <a:gd name="f138" fmla="*/ f105 1 122"/>
              <a:gd name="f139" fmla="*/ f106 1 122"/>
              <a:gd name="f140" fmla="*/ f107 1 71"/>
              <a:gd name="f141" fmla="*/ f108 1 122"/>
              <a:gd name="f142" fmla="*/ f109 1 71"/>
              <a:gd name="f143" fmla="*/ f110 1 122"/>
              <a:gd name="f144" fmla="*/ f111 1 71"/>
              <a:gd name="f145" fmla="*/ f112 1 122"/>
              <a:gd name="f146" fmla="*/ 0 1 f79"/>
              <a:gd name="f147" fmla="*/ f73 1 f79"/>
              <a:gd name="f148" fmla="*/ 0 1 f80"/>
              <a:gd name="f149" fmla="*/ f74 1 f80"/>
              <a:gd name="f150" fmla="*/ f114 1 f79"/>
              <a:gd name="f151" fmla="*/ f115 1 f80"/>
              <a:gd name="f152" fmla="*/ f116 1 f79"/>
              <a:gd name="f153" fmla="*/ f117 1 f80"/>
              <a:gd name="f154" fmla="*/ f118 1 f79"/>
              <a:gd name="f155" fmla="*/ f119 1 f80"/>
              <a:gd name="f156" fmla="*/ f120 1 f79"/>
              <a:gd name="f157" fmla="*/ f121 1 f80"/>
              <a:gd name="f158" fmla="*/ f122 1 f79"/>
              <a:gd name="f159" fmla="*/ f123 1 f80"/>
              <a:gd name="f160" fmla="*/ f124 1 f79"/>
              <a:gd name="f161" fmla="*/ f125 1 f80"/>
              <a:gd name="f162" fmla="*/ f126 1 f79"/>
              <a:gd name="f163" fmla="*/ f127 1 f80"/>
              <a:gd name="f164" fmla="*/ f128 1 f80"/>
              <a:gd name="f165" fmla="*/ f129 1 f80"/>
              <a:gd name="f166" fmla="*/ f130 1 f79"/>
              <a:gd name="f167" fmla="*/ f131 1 f80"/>
              <a:gd name="f168" fmla="*/ f132 1 f80"/>
              <a:gd name="f169" fmla="*/ f133 1 f79"/>
              <a:gd name="f170" fmla="*/ f134 1 f79"/>
              <a:gd name="f171" fmla="*/ f135 1 f79"/>
              <a:gd name="f172" fmla="*/ f136 1 f80"/>
              <a:gd name="f173" fmla="*/ f137 1 f79"/>
              <a:gd name="f174" fmla="*/ f138 1 f80"/>
              <a:gd name="f175" fmla="*/ f139 1 f80"/>
              <a:gd name="f176" fmla="*/ f140 1 f79"/>
              <a:gd name="f177" fmla="*/ f141 1 f80"/>
              <a:gd name="f178" fmla="*/ f142 1 f79"/>
              <a:gd name="f179" fmla="*/ f143 1 f80"/>
              <a:gd name="f180" fmla="*/ f144 1 f79"/>
              <a:gd name="f181" fmla="*/ f145 1 f80"/>
              <a:gd name="f182" fmla="*/ f146 f70 1"/>
              <a:gd name="f183" fmla="*/ f147 f70 1"/>
              <a:gd name="f184" fmla="*/ f149 f71 1"/>
              <a:gd name="f185" fmla="*/ f148 f71 1"/>
              <a:gd name="f186" fmla="*/ f150 f70 1"/>
              <a:gd name="f187" fmla="*/ f151 f71 1"/>
              <a:gd name="f188" fmla="*/ f152 f70 1"/>
              <a:gd name="f189" fmla="*/ f153 f71 1"/>
              <a:gd name="f190" fmla="*/ f154 f70 1"/>
              <a:gd name="f191" fmla="*/ f155 f71 1"/>
              <a:gd name="f192" fmla="*/ f156 f70 1"/>
              <a:gd name="f193" fmla="*/ f157 f71 1"/>
              <a:gd name="f194" fmla="*/ f158 f70 1"/>
              <a:gd name="f195" fmla="*/ f159 f71 1"/>
              <a:gd name="f196" fmla="*/ f160 f70 1"/>
              <a:gd name="f197" fmla="*/ f161 f71 1"/>
              <a:gd name="f198" fmla="*/ f162 f70 1"/>
              <a:gd name="f199" fmla="*/ f163 f71 1"/>
              <a:gd name="f200" fmla="*/ f164 f71 1"/>
              <a:gd name="f201" fmla="*/ f165 f71 1"/>
              <a:gd name="f202" fmla="*/ f166 f70 1"/>
              <a:gd name="f203" fmla="*/ f167 f71 1"/>
              <a:gd name="f204" fmla="*/ f168 f71 1"/>
              <a:gd name="f205" fmla="*/ f169 f70 1"/>
              <a:gd name="f206" fmla="*/ f170 f70 1"/>
              <a:gd name="f207" fmla="*/ f171 f70 1"/>
              <a:gd name="f208" fmla="*/ f172 f71 1"/>
              <a:gd name="f209" fmla="*/ f173 f70 1"/>
              <a:gd name="f210" fmla="*/ f174 f71 1"/>
              <a:gd name="f211" fmla="*/ f175 f71 1"/>
              <a:gd name="f212" fmla="*/ f176 f70 1"/>
              <a:gd name="f213" fmla="*/ f177 f71 1"/>
              <a:gd name="f214" fmla="*/ f178 f70 1"/>
              <a:gd name="f215" fmla="*/ f179 f71 1"/>
              <a:gd name="f216" fmla="*/ f180 f70 1"/>
              <a:gd name="f217" fmla="*/ f181 f71 1"/>
            </a:gdLst>
            <a:ahLst/>
            <a:cxnLst>
              <a:cxn ang="3cd4">
                <a:pos x="hc" y="t"/>
              </a:cxn>
              <a:cxn ang="0">
                <a:pos x="r" y="vc"/>
              </a:cxn>
              <a:cxn ang="cd4">
                <a:pos x="hc" y="b"/>
              </a:cxn>
              <a:cxn ang="cd2">
                <a:pos x="l" y="vc"/>
              </a:cxn>
              <a:cxn ang="f113">
                <a:pos x="f186" y="f187"/>
              </a:cxn>
              <a:cxn ang="f113">
                <a:pos x="f188" y="f187"/>
              </a:cxn>
              <a:cxn ang="f113">
                <a:pos x="f188" y="f189"/>
              </a:cxn>
              <a:cxn ang="f113">
                <a:pos x="f190" y="f189"/>
              </a:cxn>
              <a:cxn ang="f113">
                <a:pos x="f190" y="f191"/>
              </a:cxn>
              <a:cxn ang="f113">
                <a:pos x="f192" y="f193"/>
              </a:cxn>
              <a:cxn ang="f113">
                <a:pos x="f194" y="f195"/>
              </a:cxn>
              <a:cxn ang="f113">
                <a:pos x="f196" y="f197"/>
              </a:cxn>
              <a:cxn ang="f113">
                <a:pos x="f198" y="f199"/>
              </a:cxn>
              <a:cxn ang="f113">
                <a:pos x="f190" y="f200"/>
              </a:cxn>
              <a:cxn ang="f113">
                <a:pos x="f186" y="f201"/>
              </a:cxn>
              <a:cxn ang="f113">
                <a:pos x="f202" y="f203"/>
              </a:cxn>
              <a:cxn ang="f113">
                <a:pos x="f202" y="f204"/>
              </a:cxn>
              <a:cxn ang="f113">
                <a:pos x="f205" y="f204"/>
              </a:cxn>
              <a:cxn ang="f113">
                <a:pos x="f206" y="f204"/>
              </a:cxn>
              <a:cxn ang="f113">
                <a:pos x="f207" y="f208"/>
              </a:cxn>
              <a:cxn ang="f113">
                <a:pos x="f209" y="f210"/>
              </a:cxn>
              <a:cxn ang="f113">
                <a:pos x="f192" y="f211"/>
              </a:cxn>
              <a:cxn ang="f113">
                <a:pos x="f212" y="f213"/>
              </a:cxn>
              <a:cxn ang="f113">
                <a:pos x="f214" y="f215"/>
              </a:cxn>
              <a:cxn ang="f113">
                <a:pos x="f216" y="f217"/>
              </a:cxn>
              <a:cxn ang="f113">
                <a:pos x="f186" y="f217"/>
              </a:cxn>
              <a:cxn ang="f113">
                <a:pos x="f186" y="f187"/>
              </a:cxn>
            </a:cxnLst>
            <a:rect l="f182" t="f185" r="f183" b="f184"/>
            <a:pathLst>
              <a:path w="71" h="122">
                <a:moveTo>
                  <a:pt x="f8" y="f5"/>
                </a:moveTo>
                <a:cubicBezTo>
                  <a:pt x="f9" y="f5"/>
                  <a:pt x="f10" y="f5"/>
                  <a:pt x="f11" y="f5"/>
                </a:cubicBezTo>
                <a:cubicBezTo>
                  <a:pt x="f11" y="f12"/>
                  <a:pt x="f11" y="f13"/>
                  <a:pt x="f11" y="f14"/>
                </a:cubicBezTo>
                <a:cubicBezTo>
                  <a:pt x="f15" y="f14"/>
                  <a:pt x="f16" y="f14"/>
                  <a:pt x="f17" y="f14"/>
                </a:cubicBezTo>
                <a:cubicBezTo>
                  <a:pt x="f17" y="f18"/>
                  <a:pt x="f17" y="f19"/>
                  <a:pt x="f17" y="f20"/>
                </a:cubicBezTo>
                <a:cubicBezTo>
                  <a:pt x="f21" y="f22"/>
                  <a:pt x="f20" y="f23"/>
                  <a:pt x="f24" y="f25"/>
                </a:cubicBezTo>
                <a:cubicBezTo>
                  <a:pt x="f26" y="f27"/>
                  <a:pt x="f28" y="f29"/>
                  <a:pt x="f30" y="f31"/>
                </a:cubicBezTo>
                <a:cubicBezTo>
                  <a:pt x="f6" y="f32"/>
                  <a:pt x="f33" y="f34"/>
                  <a:pt x="f33" y="f35"/>
                </a:cubicBezTo>
                <a:cubicBezTo>
                  <a:pt x="f33" y="f36"/>
                  <a:pt x="f30" y="f37"/>
                  <a:pt x="f28" y="f38"/>
                </a:cubicBezTo>
                <a:cubicBezTo>
                  <a:pt x="f39" y="f40"/>
                  <a:pt x="f41" y="f7"/>
                  <a:pt x="f17" y="f42"/>
                </a:cubicBezTo>
                <a:cubicBezTo>
                  <a:pt x="f43" y="f44"/>
                  <a:pt x="f45" y="f46"/>
                  <a:pt x="f8" y="f36"/>
                </a:cubicBezTo>
                <a:cubicBezTo>
                  <a:pt x="f8" y="f47"/>
                  <a:pt x="f5" y="f48"/>
                  <a:pt x="f5" y="f49"/>
                </a:cubicBezTo>
                <a:cubicBezTo>
                  <a:pt x="f5" y="f50"/>
                  <a:pt x="f5" y="f51"/>
                  <a:pt x="f5" y="f52"/>
                </a:cubicBezTo>
                <a:cubicBezTo>
                  <a:pt x="f53" y="f52"/>
                  <a:pt x="f54" y="f52"/>
                  <a:pt x="f43" y="f52"/>
                </a:cubicBezTo>
                <a:cubicBezTo>
                  <a:pt x="f55" y="f52"/>
                  <a:pt x="f9" y="f52"/>
                  <a:pt x="f27" y="f52"/>
                </a:cubicBezTo>
                <a:cubicBezTo>
                  <a:pt x="f17" y="f34"/>
                  <a:pt x="f17" y="f49"/>
                  <a:pt x="f19" y="f47"/>
                </a:cubicBezTo>
                <a:cubicBezTo>
                  <a:pt x="f25" y="f56"/>
                  <a:pt x="f21" y="f57"/>
                  <a:pt x="f29" y="f58"/>
                </a:cubicBezTo>
                <a:cubicBezTo>
                  <a:pt x="f59" y="f57"/>
                  <a:pt x="f24" y="f56"/>
                  <a:pt x="f24" y="f60"/>
                </a:cubicBezTo>
                <a:cubicBezTo>
                  <a:pt x="f16" y="f50"/>
                  <a:pt x="f16" y="f52"/>
                  <a:pt x="f16" y="f61"/>
                </a:cubicBezTo>
                <a:cubicBezTo>
                  <a:pt x="f24" y="f62"/>
                  <a:pt x="f59" y="f15"/>
                  <a:pt x="f20" y="f63"/>
                </a:cubicBezTo>
                <a:cubicBezTo>
                  <a:pt x="f21" y="f31"/>
                  <a:pt x="f19" y="f64"/>
                  <a:pt x="f65" y="f66"/>
                </a:cubicBezTo>
                <a:cubicBezTo>
                  <a:pt x="f55" y="f66"/>
                  <a:pt x="f54" y="f66"/>
                  <a:pt x="f8" y="f66"/>
                </a:cubicBezTo>
                <a:cubicBezTo>
                  <a:pt x="f8" y="f67"/>
                  <a:pt x="f8" y="f68"/>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31">
            <a:extLst>
              <a:ext uri="{FF2B5EF4-FFF2-40B4-BE49-F238E27FC236}">
                <a16:creationId xmlns:a16="http://schemas.microsoft.com/office/drawing/2014/main" id="{58FA8015-7FD0-7AF8-8863-FEA1FC1EB096}"/>
              </a:ext>
            </a:extLst>
          </p:cNvPr>
          <p:cNvSpPr/>
          <p:nvPr/>
        </p:nvSpPr>
        <p:spPr>
          <a:xfrm>
            <a:off x="5165729" y="5416548"/>
            <a:ext cx="227008" cy="390521"/>
          </a:xfrm>
          <a:custGeom>
            <a:avLst/>
            <a:gdLst>
              <a:gd name="f0" fmla="val 10800000"/>
              <a:gd name="f1" fmla="val 5400000"/>
              <a:gd name="f2" fmla="val 180"/>
              <a:gd name="f3" fmla="val w"/>
              <a:gd name="f4" fmla="val h"/>
              <a:gd name="f5" fmla="val 0"/>
              <a:gd name="f6" fmla="val 71"/>
              <a:gd name="f7" fmla="val 123"/>
              <a:gd name="f8" fmla="val 27"/>
              <a:gd name="f9" fmla="val 45"/>
              <a:gd name="f10" fmla="val 18"/>
              <a:gd name="f11" fmla="val 10"/>
              <a:gd name="f12" fmla="val 2"/>
              <a:gd name="f13" fmla="val 30"/>
              <a:gd name="f14" fmla="val 17"/>
              <a:gd name="f15" fmla="val 13"/>
              <a:gd name="f16" fmla="val 8"/>
              <a:gd name="f17" fmla="val 23"/>
              <a:gd name="f18" fmla="val 1"/>
              <a:gd name="f19" fmla="val 56"/>
              <a:gd name="f20" fmla="val 66"/>
              <a:gd name="f21" fmla="val 16"/>
              <a:gd name="f22" fmla="val 26"/>
              <a:gd name="f23" fmla="val 68"/>
              <a:gd name="f24" fmla="val 39"/>
              <a:gd name="f25" fmla="val 65"/>
              <a:gd name="f26" fmla="val 49"/>
              <a:gd name="f27" fmla="val 61"/>
              <a:gd name="f28" fmla="val 58"/>
              <a:gd name="f29" fmla="val 50"/>
              <a:gd name="f30" fmla="val 79"/>
              <a:gd name="f31" fmla="val 42"/>
              <a:gd name="f32" fmla="val 90"/>
              <a:gd name="f33" fmla="val 34"/>
              <a:gd name="f34" fmla="val 102"/>
              <a:gd name="f35" fmla="val 54"/>
              <a:gd name="f36" fmla="val 110"/>
              <a:gd name="f37" fmla="val 116"/>
              <a:gd name="f38" fmla="val 44"/>
              <a:gd name="f39" fmla="val 113"/>
              <a:gd name="f40" fmla="val 105"/>
              <a:gd name="f41" fmla="val 6"/>
              <a:gd name="f42" fmla="val 97"/>
              <a:gd name="f43" fmla="val 81"/>
              <a:gd name="f44" fmla="val 35"/>
              <a:gd name="f45" fmla="val 48"/>
              <a:gd name="f46" fmla="val 38"/>
              <a:gd name="f47" fmla="val 40"/>
              <a:gd name="f48" fmla="val 28"/>
              <a:gd name="f49" fmla="val 36"/>
              <a:gd name="f50" fmla="val 21"/>
              <a:gd name="f51" fmla="val 32"/>
              <a:gd name="f52" fmla="val 29"/>
              <a:gd name="f53" fmla="val 25"/>
              <a:gd name="f54" fmla="val 33"/>
              <a:gd name="f55" fmla="+- 0 0 -90"/>
              <a:gd name="f56" fmla="*/ f3 1 71"/>
              <a:gd name="f57" fmla="*/ f4 1 123"/>
              <a:gd name="f58" fmla="val f5"/>
              <a:gd name="f59" fmla="val f6"/>
              <a:gd name="f60" fmla="val f7"/>
              <a:gd name="f61" fmla="*/ f55 f0 1"/>
              <a:gd name="f62" fmla="+- f60 0 f58"/>
              <a:gd name="f63" fmla="+- f59 0 f58"/>
              <a:gd name="f64" fmla="*/ f61 1 f2"/>
              <a:gd name="f65" fmla="*/ f63 1 71"/>
              <a:gd name="f66" fmla="*/ f62 1 123"/>
              <a:gd name="f67" fmla="*/ 27 f63 1"/>
              <a:gd name="f68" fmla="*/ 45 f62 1"/>
              <a:gd name="f69" fmla="*/ 2 f63 1"/>
              <a:gd name="f70" fmla="*/ 13 f63 1"/>
              <a:gd name="f71" fmla="*/ 8 f62 1"/>
              <a:gd name="f72" fmla="*/ 56 f63 1"/>
              <a:gd name="f73" fmla="*/ 68 f63 1"/>
              <a:gd name="f74" fmla="*/ 39 f62 1"/>
              <a:gd name="f75" fmla="*/ 68 f62 1"/>
              <a:gd name="f76" fmla="*/ 34 f63 1"/>
              <a:gd name="f77" fmla="*/ 102 f62 1"/>
              <a:gd name="f78" fmla="*/ 65 f63 1"/>
              <a:gd name="f79" fmla="*/ 123 f62 1"/>
              <a:gd name="f80" fmla="*/ 6 f63 1"/>
              <a:gd name="f81" fmla="*/ 97 f62 1"/>
              <a:gd name="f82" fmla="*/ 35 f63 1"/>
              <a:gd name="f83" fmla="*/ 48 f62 1"/>
              <a:gd name="f84" fmla="*/ 40 f63 1"/>
              <a:gd name="f85" fmla="*/ 28 f62 1"/>
              <a:gd name="f86" fmla="*/ 21 f62 1"/>
              <a:gd name="f87" fmla="*/ 28 f63 1"/>
              <a:gd name="f88" fmla="*/ 27 f62 1"/>
              <a:gd name="f89" fmla="+- f64 0 f1"/>
              <a:gd name="f90" fmla="*/ f67 1 71"/>
              <a:gd name="f91" fmla="*/ f68 1 123"/>
              <a:gd name="f92" fmla="*/ f69 1 71"/>
              <a:gd name="f93" fmla="*/ f70 1 71"/>
              <a:gd name="f94" fmla="*/ f71 1 123"/>
              <a:gd name="f95" fmla="*/ f72 1 71"/>
              <a:gd name="f96" fmla="*/ f73 1 71"/>
              <a:gd name="f97" fmla="*/ f74 1 123"/>
              <a:gd name="f98" fmla="*/ f75 1 123"/>
              <a:gd name="f99" fmla="*/ f76 1 71"/>
              <a:gd name="f100" fmla="*/ f77 1 123"/>
              <a:gd name="f101" fmla="*/ f78 1 71"/>
              <a:gd name="f102" fmla="*/ f79 1 123"/>
              <a:gd name="f103" fmla="*/ f80 1 71"/>
              <a:gd name="f104" fmla="*/ f81 1 123"/>
              <a:gd name="f105" fmla="*/ f82 1 71"/>
              <a:gd name="f106" fmla="*/ f83 1 123"/>
              <a:gd name="f107" fmla="*/ f84 1 71"/>
              <a:gd name="f108" fmla="*/ f85 1 123"/>
              <a:gd name="f109" fmla="*/ f86 1 123"/>
              <a:gd name="f110" fmla="*/ f87 1 71"/>
              <a:gd name="f111" fmla="*/ f88 1 123"/>
              <a:gd name="f112" fmla="*/ 0 1 f65"/>
              <a:gd name="f113" fmla="*/ f59 1 f65"/>
              <a:gd name="f114" fmla="*/ 0 1 f66"/>
              <a:gd name="f115" fmla="*/ f60 1 f66"/>
              <a:gd name="f116" fmla="*/ f90 1 f65"/>
              <a:gd name="f117" fmla="*/ f91 1 f66"/>
              <a:gd name="f118" fmla="*/ f92 1 f65"/>
              <a:gd name="f119" fmla="*/ f93 1 f65"/>
              <a:gd name="f120" fmla="*/ f94 1 f66"/>
              <a:gd name="f121" fmla="*/ f95 1 f65"/>
              <a:gd name="f122" fmla="*/ f96 1 f65"/>
              <a:gd name="f123" fmla="*/ f97 1 f66"/>
              <a:gd name="f124" fmla="*/ f98 1 f66"/>
              <a:gd name="f125" fmla="*/ f99 1 f65"/>
              <a:gd name="f126" fmla="*/ f100 1 f66"/>
              <a:gd name="f127" fmla="*/ f101 1 f65"/>
              <a:gd name="f128" fmla="*/ f102 1 f66"/>
              <a:gd name="f129" fmla="*/ f103 1 f65"/>
              <a:gd name="f130" fmla="*/ f104 1 f66"/>
              <a:gd name="f131" fmla="*/ f105 1 f65"/>
              <a:gd name="f132" fmla="*/ f106 1 f66"/>
              <a:gd name="f133" fmla="*/ f107 1 f65"/>
              <a:gd name="f134" fmla="*/ f108 1 f66"/>
              <a:gd name="f135" fmla="*/ f109 1 f66"/>
              <a:gd name="f136" fmla="*/ f110 1 f65"/>
              <a:gd name="f137" fmla="*/ f111 1 f66"/>
              <a:gd name="f138" fmla="*/ f112 f56 1"/>
              <a:gd name="f139" fmla="*/ f113 f56 1"/>
              <a:gd name="f140" fmla="*/ f115 f57 1"/>
              <a:gd name="f141" fmla="*/ f114 f57 1"/>
              <a:gd name="f142" fmla="*/ f116 f56 1"/>
              <a:gd name="f143" fmla="*/ f117 f57 1"/>
              <a:gd name="f144" fmla="*/ f118 f56 1"/>
              <a:gd name="f145" fmla="*/ f119 f56 1"/>
              <a:gd name="f146" fmla="*/ f120 f57 1"/>
              <a:gd name="f147" fmla="*/ f121 f56 1"/>
              <a:gd name="f148" fmla="*/ f122 f56 1"/>
              <a:gd name="f149" fmla="*/ f123 f57 1"/>
              <a:gd name="f150" fmla="*/ f124 f57 1"/>
              <a:gd name="f151" fmla="*/ f125 f56 1"/>
              <a:gd name="f152" fmla="*/ f126 f57 1"/>
              <a:gd name="f153" fmla="*/ f127 f56 1"/>
              <a:gd name="f154" fmla="*/ f128 f57 1"/>
              <a:gd name="f155" fmla="*/ f129 f56 1"/>
              <a:gd name="f156" fmla="*/ f130 f57 1"/>
              <a:gd name="f157" fmla="*/ f131 f56 1"/>
              <a:gd name="f158" fmla="*/ f132 f57 1"/>
              <a:gd name="f159" fmla="*/ f133 f56 1"/>
              <a:gd name="f160" fmla="*/ f134 f57 1"/>
              <a:gd name="f161" fmla="*/ f135 f57 1"/>
              <a:gd name="f162" fmla="*/ f136 f56 1"/>
              <a:gd name="f163" fmla="*/ f137 f57 1"/>
            </a:gdLst>
            <a:ahLst/>
            <a:cxnLst>
              <a:cxn ang="3cd4">
                <a:pos x="hc" y="t"/>
              </a:cxn>
              <a:cxn ang="0">
                <a:pos x="r" y="vc"/>
              </a:cxn>
              <a:cxn ang="cd4">
                <a:pos x="hc" y="b"/>
              </a:cxn>
              <a:cxn ang="cd2">
                <a:pos x="l" y="vc"/>
              </a:cxn>
              <a:cxn ang="f89">
                <a:pos x="f142" y="f143"/>
              </a:cxn>
              <a:cxn ang="f89">
                <a:pos x="f144" y="f143"/>
              </a:cxn>
              <a:cxn ang="f89">
                <a:pos x="f145" y="f146"/>
              </a:cxn>
              <a:cxn ang="f89">
                <a:pos x="f147" y="f146"/>
              </a:cxn>
              <a:cxn ang="f89">
                <a:pos x="f148" y="f149"/>
              </a:cxn>
              <a:cxn ang="f89">
                <a:pos x="f147" y="f150"/>
              </a:cxn>
              <a:cxn ang="f89">
                <a:pos x="f151" y="f152"/>
              </a:cxn>
              <a:cxn ang="f89">
                <a:pos x="f153" y="f152"/>
              </a:cxn>
              <a:cxn ang="f89">
                <a:pos x="f153" y="f154"/>
              </a:cxn>
              <a:cxn ang="f89">
                <a:pos x="f144" y="f154"/>
              </a:cxn>
              <a:cxn ang="f89">
                <a:pos x="f155" y="f156"/>
              </a:cxn>
              <a:cxn ang="f89">
                <a:pos x="f157" y="f158"/>
              </a:cxn>
              <a:cxn ang="f89">
                <a:pos x="f159" y="f160"/>
              </a:cxn>
              <a:cxn ang="f89">
                <a:pos x="f157" y="f161"/>
              </a:cxn>
              <a:cxn ang="f89">
                <a:pos x="f162" y="f163"/>
              </a:cxn>
              <a:cxn ang="f89">
                <a:pos x="f142" y="f143"/>
              </a:cxn>
            </a:cxnLst>
            <a:rect l="f138" t="f141" r="f139" b="f140"/>
            <a:pathLst>
              <a:path w="71" h="123">
                <a:moveTo>
                  <a:pt x="f8" y="f9"/>
                </a:moveTo>
                <a:cubicBezTo>
                  <a:pt x="f10" y="f9"/>
                  <a:pt x="f11" y="f9"/>
                  <a:pt x="f12" y="f9"/>
                </a:cubicBezTo>
                <a:cubicBezTo>
                  <a:pt x="f5" y="f13"/>
                  <a:pt x="f5" y="f14"/>
                  <a:pt x="f15" y="f16"/>
                </a:cubicBezTo>
                <a:cubicBezTo>
                  <a:pt x="f17" y="f5"/>
                  <a:pt x="f9" y="f18"/>
                  <a:pt x="f19" y="f16"/>
                </a:cubicBezTo>
                <a:cubicBezTo>
                  <a:pt x="f20" y="f21"/>
                  <a:pt x="f6" y="f22"/>
                  <a:pt x="f23" y="f24"/>
                </a:cubicBezTo>
                <a:cubicBezTo>
                  <a:pt x="f25" y="f26"/>
                  <a:pt x="f27" y="f28"/>
                  <a:pt x="f19" y="f23"/>
                </a:cubicBezTo>
                <a:cubicBezTo>
                  <a:pt x="f29" y="f30"/>
                  <a:pt x="f31" y="f32"/>
                  <a:pt x="f33" y="f34"/>
                </a:cubicBezTo>
                <a:cubicBezTo>
                  <a:pt x="f9" y="f34"/>
                  <a:pt x="f35" y="f34"/>
                  <a:pt x="f25" y="f34"/>
                </a:cubicBezTo>
                <a:cubicBezTo>
                  <a:pt x="f25" y="f36"/>
                  <a:pt x="f25" y="f37"/>
                  <a:pt x="f25" y="f7"/>
                </a:cubicBezTo>
                <a:cubicBezTo>
                  <a:pt x="f38" y="f7"/>
                  <a:pt x="f17" y="f7"/>
                  <a:pt x="f12" y="f7"/>
                </a:cubicBezTo>
                <a:cubicBezTo>
                  <a:pt x="f5" y="f39"/>
                  <a:pt x="f18" y="f40"/>
                  <a:pt x="f41" y="f42"/>
                </a:cubicBezTo>
                <a:cubicBezTo>
                  <a:pt x="f21" y="f43"/>
                  <a:pt x="f22" y="f25"/>
                  <a:pt x="f44" y="f45"/>
                </a:cubicBezTo>
                <a:cubicBezTo>
                  <a:pt x="f46" y="f31"/>
                  <a:pt x="f24" y="f44"/>
                  <a:pt x="f47" y="f48"/>
                </a:cubicBezTo>
                <a:cubicBezTo>
                  <a:pt x="f47" y="f22"/>
                  <a:pt x="f49" y="f17"/>
                  <a:pt x="f44" y="f50"/>
                </a:cubicBezTo>
                <a:cubicBezTo>
                  <a:pt x="f51" y="f17"/>
                  <a:pt x="f52" y="f53"/>
                  <a:pt x="f48" y="f8"/>
                </a:cubicBezTo>
                <a:cubicBezTo>
                  <a:pt x="f8" y="f54"/>
                  <a:pt x="f8" y="f46"/>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pic>
        <p:nvPicPr>
          <p:cNvPr id="30" name="Imagen 37">
            <a:extLst>
              <a:ext uri="{FF2B5EF4-FFF2-40B4-BE49-F238E27FC236}">
                <a16:creationId xmlns:a16="http://schemas.microsoft.com/office/drawing/2014/main" id="{A156017C-2183-A14A-8DC4-60BD1787433D}"/>
              </a:ext>
            </a:extLst>
          </p:cNvPr>
          <p:cNvPicPr>
            <a:picLocks noChangeAspect="1"/>
          </p:cNvPicPr>
          <p:nvPr/>
        </p:nvPicPr>
        <p:blipFill>
          <a:blip r:embed="rId3"/>
          <a:stretch>
            <a:fillRect/>
          </a:stretch>
        </p:blipFill>
        <p:spPr>
          <a:xfrm>
            <a:off x="6540502" y="1329610"/>
            <a:ext cx="5162592" cy="5084603"/>
          </a:xfrm>
          <a:prstGeom prst="rect">
            <a:avLst/>
          </a:prstGeom>
          <a:noFill/>
          <a:ln cap="flat">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F72923EA-DAF0-786F-992E-F4C0692F2EFB}"/>
              </a:ext>
            </a:extLst>
          </p:cNvPr>
          <p:cNvSpPr txBox="1">
            <a:spLocks noGrp="1"/>
          </p:cNvSpPr>
          <p:nvPr>
            <p:ph type="title"/>
          </p:nvPr>
        </p:nvSpPr>
        <p:spPr>
          <a:xfrm>
            <a:off x="170608" y="328287"/>
            <a:ext cx="3756794" cy="763597"/>
          </a:xfrm>
        </p:spPr>
        <p:txBody>
          <a:bodyPr lIns="121898" tIns="121898" rIns="121898" bIns="121898"/>
          <a:lstStyle/>
          <a:p>
            <a:pPr lvl="0"/>
            <a:r>
              <a:rPr lang="en-US" b="1">
                <a:solidFill>
                  <a:srgbClr val="E9B6A7"/>
                </a:solidFill>
              </a:rPr>
              <a:t>RESOURCES</a:t>
            </a:r>
          </a:p>
        </p:txBody>
      </p:sp>
      <p:sp>
        <p:nvSpPr>
          <p:cNvPr id="3" name="Freeform 5">
            <a:extLst>
              <a:ext uri="{FF2B5EF4-FFF2-40B4-BE49-F238E27FC236}">
                <a16:creationId xmlns:a16="http://schemas.microsoft.com/office/drawing/2014/main" id="{85162C8B-6FC7-FD84-FFC9-ADEF60D8FAAC}"/>
              </a:ext>
            </a:extLst>
          </p:cNvPr>
          <p:cNvSpPr/>
          <p:nvPr/>
        </p:nvSpPr>
        <p:spPr>
          <a:xfrm>
            <a:off x="565154" y="1360490"/>
            <a:ext cx="1492245" cy="2395535"/>
          </a:xfrm>
          <a:custGeom>
            <a:avLst/>
            <a:gdLst>
              <a:gd name="f0" fmla="val 10800000"/>
              <a:gd name="f1" fmla="val 5400000"/>
              <a:gd name="f2" fmla="val 180"/>
              <a:gd name="f3" fmla="val w"/>
              <a:gd name="f4" fmla="val h"/>
              <a:gd name="f5" fmla="val 0"/>
              <a:gd name="f6" fmla="val 396"/>
              <a:gd name="f7" fmla="val 635"/>
              <a:gd name="f8" fmla="val 281"/>
              <a:gd name="f9" fmla="val 383"/>
              <a:gd name="f10" fmla="val 246"/>
              <a:gd name="f11" fmla="val 401"/>
              <a:gd name="f12" fmla="val 236"/>
              <a:gd name="f13" fmla="val 427"/>
              <a:gd name="f14" fmla="val 247"/>
              <a:gd name="f15" fmla="val 465"/>
              <a:gd name="f16" fmla="val 253"/>
              <a:gd name="f17" fmla="val 484"/>
              <a:gd name="f18" fmla="val 249"/>
              <a:gd name="f19" fmla="val 506"/>
              <a:gd name="f20" fmla="val 252"/>
              <a:gd name="f21" fmla="val 526"/>
              <a:gd name="f22" fmla="val 255"/>
              <a:gd name="f23" fmla="val 551"/>
              <a:gd name="f24" fmla="val 259"/>
              <a:gd name="f25" fmla="val 576"/>
              <a:gd name="f26" fmla="val 265"/>
              <a:gd name="f27" fmla="val 601"/>
              <a:gd name="f28" fmla="val 271"/>
              <a:gd name="f29" fmla="val 624"/>
              <a:gd name="f30" fmla="val 268"/>
              <a:gd name="f31" fmla="val 630"/>
              <a:gd name="f32" fmla="val 244"/>
              <a:gd name="f33" fmla="val 631"/>
              <a:gd name="f34" fmla="val 234"/>
              <a:gd name="f35" fmla="val 632"/>
              <a:gd name="f36" fmla="val 224"/>
              <a:gd name="f37" fmla="val 634"/>
              <a:gd name="f38" fmla="val 214"/>
              <a:gd name="f39" fmla="val 203"/>
              <a:gd name="f40" fmla="val 191"/>
              <a:gd name="f41" fmla="val 179"/>
              <a:gd name="f42" fmla="val 178"/>
              <a:gd name="f43" fmla="val 627"/>
              <a:gd name="f44" fmla="val 181"/>
              <a:gd name="f45" fmla="val 623"/>
              <a:gd name="f46" fmla="val 185"/>
              <a:gd name="f47" fmla="val 615"/>
              <a:gd name="f48" fmla="val 189"/>
              <a:gd name="f49" fmla="val 614"/>
              <a:gd name="f50" fmla="val 208"/>
              <a:gd name="f51" fmla="val 610"/>
              <a:gd name="f52" fmla="val 205"/>
              <a:gd name="f53" fmla="val 588"/>
              <a:gd name="f54" fmla="val 218"/>
              <a:gd name="f55" fmla="val 580"/>
              <a:gd name="f56" fmla="val 219"/>
              <a:gd name="f57" fmla="val 579"/>
              <a:gd name="f58" fmla="val 217"/>
              <a:gd name="f59" fmla="val 574"/>
              <a:gd name="f60" fmla="val 216"/>
              <a:gd name="f61" fmla="val 571"/>
              <a:gd name="f62" fmla="val 212"/>
              <a:gd name="f63" fmla="val 556"/>
              <a:gd name="f64" fmla="val 541"/>
              <a:gd name="f65" fmla="val 204"/>
              <a:gd name="f66" fmla="val 527"/>
              <a:gd name="f67" fmla="val 197"/>
              <a:gd name="f68" fmla="val 504"/>
              <a:gd name="f69" fmla="val 184"/>
              <a:gd name="f70" fmla="val 483"/>
              <a:gd name="f71" fmla="val 193"/>
              <a:gd name="f72" fmla="val 458"/>
              <a:gd name="f73" fmla="val 194"/>
              <a:gd name="f74" fmla="val 454"/>
              <a:gd name="f75" fmla="val 448"/>
              <a:gd name="f76" fmla="val 190"/>
              <a:gd name="f77" fmla="val 440"/>
              <a:gd name="f78" fmla="val 446"/>
              <a:gd name="f79" fmla="val 450"/>
              <a:gd name="f80" fmla="val 174"/>
              <a:gd name="f81" fmla="val 455"/>
              <a:gd name="f82" fmla="val 126"/>
              <a:gd name="f83" fmla="val 509"/>
              <a:gd name="f84" fmla="val 78"/>
              <a:gd name="f85" fmla="val 564"/>
              <a:gd name="f86" fmla="val 29"/>
              <a:gd name="f87" fmla="val 617"/>
              <a:gd name="f88" fmla="val 24"/>
              <a:gd name="f89" fmla="val 15"/>
              <a:gd name="f90" fmla="val 626"/>
              <a:gd name="f91" fmla="val 9"/>
              <a:gd name="f92" fmla="val 6"/>
              <a:gd name="f93" fmla="val 620"/>
              <a:gd name="f94" fmla="val 609"/>
              <a:gd name="f95" fmla="val 599"/>
              <a:gd name="f96" fmla="val 1"/>
              <a:gd name="f97" fmla="val 592"/>
              <a:gd name="f98" fmla="val 584"/>
              <a:gd name="f99" fmla="val 578"/>
              <a:gd name="f100" fmla="val 16"/>
              <a:gd name="f101" fmla="val 577"/>
              <a:gd name="f102" fmla="val 25"/>
              <a:gd name="f103" fmla="val 585"/>
              <a:gd name="f104" fmla="val 32"/>
              <a:gd name="f105" fmla="val 589"/>
              <a:gd name="f106" fmla="val 75"/>
              <a:gd name="f107" fmla="val 542"/>
              <a:gd name="f108" fmla="val 120"/>
              <a:gd name="f109" fmla="val 495"/>
              <a:gd name="f110" fmla="val 162"/>
              <a:gd name="f111" fmla="val 445"/>
              <a:gd name="f112" fmla="val 172"/>
              <a:gd name="f113" fmla="val 432"/>
              <a:gd name="f114" fmla="val 410"/>
              <a:gd name="f115" fmla="val 175"/>
              <a:gd name="f116" fmla="val 392"/>
              <a:gd name="f117" fmla="val 368"/>
              <a:gd name="f118" fmla="val 169"/>
              <a:gd name="f119" fmla="val 344"/>
              <a:gd name="f120" fmla="val 167"/>
              <a:gd name="f121" fmla="val 320"/>
              <a:gd name="f122" fmla="val 165"/>
              <a:gd name="f123" fmla="val 295"/>
              <a:gd name="f124" fmla="val 269"/>
              <a:gd name="f125" fmla="val 156"/>
              <a:gd name="f126" fmla="val 150"/>
              <a:gd name="f127" fmla="val 147"/>
              <a:gd name="f128" fmla="val 222"/>
              <a:gd name="f129" fmla="val 141"/>
              <a:gd name="f130" fmla="val 122"/>
              <a:gd name="f131" fmla="val 176"/>
              <a:gd name="f132" fmla="val 170"/>
              <a:gd name="f133" fmla="val 154"/>
              <a:gd name="f134" fmla="val 136"/>
              <a:gd name="f135" fmla="val 173"/>
              <a:gd name="f136" fmla="val 117"/>
              <a:gd name="f137" fmla="val 109"/>
              <a:gd name="f138" fmla="val 94"/>
              <a:gd name="f139" fmla="val 91"/>
              <a:gd name="f140" fmla="val 143"/>
              <a:gd name="f141" fmla="val 85"/>
              <a:gd name="f142" fmla="val 142"/>
              <a:gd name="f143" fmla="val 81"/>
              <a:gd name="f144" fmla="val 140"/>
              <a:gd name="f145" fmla="val 67"/>
              <a:gd name="f146" fmla="val 137"/>
              <a:gd name="f147" fmla="val 53"/>
              <a:gd name="f148" fmla="val 138"/>
              <a:gd name="f149" fmla="val 40"/>
              <a:gd name="f150" fmla="val 14"/>
              <a:gd name="f151" fmla="val 171"/>
              <a:gd name="f152" fmla="val 200"/>
              <a:gd name="f153" fmla="val 10"/>
              <a:gd name="f154" fmla="val 223"/>
              <a:gd name="f155" fmla="val 18"/>
              <a:gd name="f156" fmla="val 228"/>
              <a:gd name="f157" fmla="val 27"/>
              <a:gd name="f158" fmla="val 225"/>
              <a:gd name="f159" fmla="val 52"/>
              <a:gd name="f160" fmla="val 63"/>
              <a:gd name="f161" fmla="val 74"/>
              <a:gd name="f162" fmla="val 221"/>
              <a:gd name="f163" fmla="val 86"/>
              <a:gd name="f164" fmla="val 89"/>
              <a:gd name="f165" fmla="val 260"/>
              <a:gd name="f166" fmla="val 95"/>
              <a:gd name="f167" fmla="val 285"/>
              <a:gd name="f168" fmla="val 103"/>
              <a:gd name="f169" fmla="val 305"/>
              <a:gd name="f170" fmla="val 116"/>
              <a:gd name="f171" fmla="val 313"/>
              <a:gd name="f172" fmla="val 145"/>
              <a:gd name="f173" fmla="val 321"/>
              <a:gd name="f174" fmla="val 336"/>
              <a:gd name="f175" fmla="val 198"/>
              <a:gd name="f176" fmla="val 356"/>
              <a:gd name="f177" fmla="val 381"/>
              <a:gd name="f178" fmla="val 250"/>
              <a:gd name="f179" fmla="val 387"/>
              <a:gd name="f180" fmla="val 289"/>
              <a:gd name="f181" fmla="val 327"/>
              <a:gd name="f182" fmla="val 393"/>
              <a:gd name="f183" fmla="val 340"/>
              <a:gd name="f184" fmla="val 353"/>
              <a:gd name="f185" fmla="val 366"/>
              <a:gd name="f186" fmla="val 372"/>
              <a:gd name="f187" fmla="val 389"/>
              <a:gd name="f188" fmla="val 386"/>
              <a:gd name="f189" fmla="val 382"/>
              <a:gd name="f190" fmla="val 363"/>
              <a:gd name="f191" fmla="val 380"/>
              <a:gd name="f192" fmla="val 354"/>
              <a:gd name="f193" fmla="val 397"/>
              <a:gd name="f194" fmla="val 412"/>
              <a:gd name="f195" fmla="val 338"/>
              <a:gd name="f196" fmla="val 422"/>
              <a:gd name="f197" fmla="val 331"/>
              <a:gd name="f198" fmla="val 334"/>
              <a:gd name="f199" fmla="val 449"/>
              <a:gd name="f200" fmla="val 345"/>
              <a:gd name="f201" fmla="val 453"/>
              <a:gd name="f202" fmla="val 355"/>
              <a:gd name="f203" fmla="val 367"/>
              <a:gd name="f204" fmla="val 373"/>
              <a:gd name="f205" fmla="val 470"/>
              <a:gd name="f206" fmla="val 490"/>
              <a:gd name="f207" fmla="val 511"/>
              <a:gd name="f208" fmla="val 531"/>
              <a:gd name="f209" fmla="val 533"/>
              <a:gd name="f210" fmla="val 535"/>
              <a:gd name="f211" fmla="val 537"/>
              <a:gd name="f212" fmla="val 553"/>
              <a:gd name="f213" fmla="val 361"/>
              <a:gd name="f214" fmla="val 570"/>
              <a:gd name="f215" fmla="val 569"/>
              <a:gd name="f216" fmla="val 325"/>
              <a:gd name="f217" fmla="val 568"/>
              <a:gd name="f218" fmla="val 328"/>
              <a:gd name="f219" fmla="val 549"/>
              <a:gd name="f220" fmla="val 534"/>
              <a:gd name="f221" fmla="val 525"/>
              <a:gd name="f222" fmla="val 516"/>
              <a:gd name="f223" fmla="val 510"/>
              <a:gd name="f224" fmla="val 312"/>
              <a:gd name="f225" fmla="val 299"/>
              <a:gd name="f226" fmla="val 503"/>
              <a:gd name="f227" fmla="val 286"/>
              <a:gd name="f228" fmla="val 499"/>
              <a:gd name="f229" fmla="val 258"/>
              <a:gd name="f230" fmla="val 473"/>
              <a:gd name="f231" fmla="val 425"/>
              <a:gd name="f232" fmla="val 273"/>
              <a:gd name="f233" fmla="val 404"/>
              <a:gd name="f234" fmla="val 211"/>
              <a:gd name="f235" fmla="val 314"/>
              <a:gd name="f236" fmla="val 242"/>
              <a:gd name="f237" fmla="val 196"/>
              <a:gd name="f238" fmla="val 254"/>
              <a:gd name="f239" fmla="val 284"/>
              <a:gd name="f240" fmla="+- 0 0 -90"/>
              <a:gd name="f241" fmla="*/ f3 1 396"/>
              <a:gd name="f242" fmla="*/ f4 1 635"/>
              <a:gd name="f243" fmla="val f5"/>
              <a:gd name="f244" fmla="val f6"/>
              <a:gd name="f245" fmla="val f7"/>
              <a:gd name="f246" fmla="*/ f240 f0 1"/>
              <a:gd name="f247" fmla="+- f245 0 f243"/>
              <a:gd name="f248" fmla="+- f244 0 f243"/>
              <a:gd name="f249" fmla="*/ f246 1 f2"/>
              <a:gd name="f250" fmla="*/ f248 1 396"/>
              <a:gd name="f251" fmla="*/ f247 1 635"/>
              <a:gd name="f252" fmla="*/ 281 f248 1"/>
              <a:gd name="f253" fmla="*/ 383 f247 1"/>
              <a:gd name="f254" fmla="*/ 247 f248 1"/>
              <a:gd name="f255" fmla="*/ 465 f247 1"/>
              <a:gd name="f256" fmla="*/ 252 f248 1"/>
              <a:gd name="f257" fmla="*/ 526 f247 1"/>
              <a:gd name="f258" fmla="*/ 265 f248 1"/>
              <a:gd name="f259" fmla="*/ 601 f247 1"/>
              <a:gd name="f260" fmla="*/ 244 f248 1"/>
              <a:gd name="f261" fmla="*/ 631 f247 1"/>
              <a:gd name="f262" fmla="*/ 214 f248 1"/>
              <a:gd name="f263" fmla="*/ 634 f247 1"/>
              <a:gd name="f264" fmla="*/ 180 f248 1"/>
              <a:gd name="f265" fmla="*/ 178 f248 1"/>
              <a:gd name="f266" fmla="*/ 627 f247 1"/>
              <a:gd name="f267" fmla="*/ 189 f248 1"/>
              <a:gd name="f268" fmla="*/ 614 f247 1"/>
              <a:gd name="f269" fmla="*/ 218 f248 1"/>
              <a:gd name="f270" fmla="*/ 580 f247 1"/>
              <a:gd name="f271" fmla="*/ 216 f248 1"/>
              <a:gd name="f272" fmla="*/ 571 f247 1"/>
              <a:gd name="f273" fmla="*/ 204 f248 1"/>
              <a:gd name="f274" fmla="*/ 527 f247 1"/>
              <a:gd name="f275" fmla="*/ 193 f248 1"/>
              <a:gd name="f276" fmla="*/ 458 f247 1"/>
              <a:gd name="f277" fmla="*/ 190 f248 1"/>
              <a:gd name="f278" fmla="*/ 440 f247 1"/>
              <a:gd name="f279" fmla="*/ 174 f248 1"/>
              <a:gd name="f280" fmla="*/ 455 f247 1"/>
              <a:gd name="f281" fmla="*/ 29 f248 1"/>
              <a:gd name="f282" fmla="*/ 617 f247 1"/>
              <a:gd name="f283" fmla="*/ 9 f248 1"/>
              <a:gd name="f284" fmla="*/ 630 f247 1"/>
              <a:gd name="f285" fmla="*/ 0 f248 1"/>
              <a:gd name="f286" fmla="*/ 599 f247 1"/>
              <a:gd name="f287" fmla="*/ 15 f248 1"/>
              <a:gd name="f288" fmla="*/ 578 f247 1"/>
              <a:gd name="f289" fmla="*/ 32 f248 1"/>
              <a:gd name="f290" fmla="*/ 589 f247 1"/>
              <a:gd name="f291" fmla="*/ 162 f248 1"/>
              <a:gd name="f292" fmla="*/ 445 f247 1"/>
              <a:gd name="f293" fmla="*/ 175 f248 1"/>
              <a:gd name="f294" fmla="*/ 392 f247 1"/>
              <a:gd name="f295" fmla="*/ 167 f248 1"/>
              <a:gd name="f296" fmla="*/ 320 f247 1"/>
              <a:gd name="f297" fmla="*/ 156 f248 1"/>
              <a:gd name="f298" fmla="*/ 244 f247 1"/>
              <a:gd name="f299" fmla="*/ 141 f248 1"/>
              <a:gd name="f300" fmla="*/ 212 f247 1"/>
              <a:gd name="f301" fmla="*/ 154 f248 1"/>
              <a:gd name="f302" fmla="*/ 136 f247 1"/>
              <a:gd name="f303" fmla="*/ 150 f248 1"/>
              <a:gd name="f304" fmla="*/ 94 f247 1"/>
              <a:gd name="f305" fmla="*/ 142 f248 1"/>
              <a:gd name="f306" fmla="*/ 81 f247 1"/>
              <a:gd name="f307" fmla="*/ 138 f248 1"/>
              <a:gd name="f308" fmla="*/ 40 f247 1"/>
              <a:gd name="f309" fmla="*/ 200 f248 1"/>
              <a:gd name="f310" fmla="*/ 10 f247 1"/>
              <a:gd name="f311" fmla="*/ 225 f248 1"/>
              <a:gd name="f312" fmla="*/ 52 f247 1"/>
              <a:gd name="f313" fmla="*/ 221 f248 1"/>
              <a:gd name="f314" fmla="*/ 86 f247 1"/>
              <a:gd name="f315" fmla="*/ 260 f248 1"/>
              <a:gd name="f316" fmla="*/ 95 f247 1"/>
              <a:gd name="f317" fmla="*/ 313 f248 1"/>
              <a:gd name="f318" fmla="*/ 145 f247 1"/>
              <a:gd name="f319" fmla="*/ 356 f248 1"/>
              <a:gd name="f320" fmla="*/ 221 f247 1"/>
              <a:gd name="f321" fmla="*/ 392 f248 1"/>
              <a:gd name="f322" fmla="*/ 327 f247 1"/>
              <a:gd name="f323" fmla="*/ 396 f248 1"/>
              <a:gd name="f324" fmla="*/ 366 f247 1"/>
              <a:gd name="f325" fmla="*/ 386 f248 1"/>
              <a:gd name="f326" fmla="*/ 382 f247 1"/>
              <a:gd name="f327" fmla="*/ 344 f248 1"/>
              <a:gd name="f328" fmla="*/ 412 f247 1"/>
              <a:gd name="f329" fmla="*/ 321 f248 1"/>
              <a:gd name="f330" fmla="*/ 446 f247 1"/>
              <a:gd name="f331" fmla="*/ 355 f248 1"/>
              <a:gd name="f332" fmla="*/ 453 f247 1"/>
              <a:gd name="f333" fmla="*/ 373 f248 1"/>
              <a:gd name="f334" fmla="*/ 470 f247 1"/>
              <a:gd name="f335" fmla="*/ 531 f247 1"/>
              <a:gd name="f336" fmla="*/ 372 f248 1"/>
              <a:gd name="f337" fmla="*/ 537 f247 1"/>
              <a:gd name="f338" fmla="*/ 569 f247 1"/>
              <a:gd name="f339" fmla="*/ 328 f248 1"/>
              <a:gd name="f340" fmla="*/ 534 f247 1"/>
              <a:gd name="f341" fmla="*/ 510 f247 1"/>
              <a:gd name="f342" fmla="*/ 286 f248 1"/>
              <a:gd name="f343" fmla="*/ 499 f247 1"/>
              <a:gd name="f344" fmla="*/ 258 f248 1"/>
              <a:gd name="f345" fmla="*/ 211 f248 1"/>
              <a:gd name="f346" fmla="*/ 314 f247 1"/>
              <a:gd name="f347" fmla="*/ 224 f247 1"/>
              <a:gd name="f348" fmla="+- f249 0 f1"/>
              <a:gd name="f349" fmla="*/ f252 1 396"/>
              <a:gd name="f350" fmla="*/ f253 1 635"/>
              <a:gd name="f351" fmla="*/ f254 1 396"/>
              <a:gd name="f352" fmla="*/ f255 1 635"/>
              <a:gd name="f353" fmla="*/ f256 1 396"/>
              <a:gd name="f354" fmla="*/ f257 1 635"/>
              <a:gd name="f355" fmla="*/ f258 1 396"/>
              <a:gd name="f356" fmla="*/ f259 1 635"/>
              <a:gd name="f357" fmla="*/ f260 1 396"/>
              <a:gd name="f358" fmla="*/ f261 1 635"/>
              <a:gd name="f359" fmla="*/ f262 1 396"/>
              <a:gd name="f360" fmla="*/ f263 1 635"/>
              <a:gd name="f361" fmla="*/ f264 1 396"/>
              <a:gd name="f362" fmla="*/ f265 1 396"/>
              <a:gd name="f363" fmla="*/ f266 1 635"/>
              <a:gd name="f364" fmla="*/ f267 1 396"/>
              <a:gd name="f365" fmla="*/ f268 1 635"/>
              <a:gd name="f366" fmla="*/ f269 1 396"/>
              <a:gd name="f367" fmla="*/ f270 1 635"/>
              <a:gd name="f368" fmla="*/ f271 1 396"/>
              <a:gd name="f369" fmla="*/ f272 1 635"/>
              <a:gd name="f370" fmla="*/ f273 1 396"/>
              <a:gd name="f371" fmla="*/ f274 1 635"/>
              <a:gd name="f372" fmla="*/ f275 1 396"/>
              <a:gd name="f373" fmla="*/ f276 1 635"/>
              <a:gd name="f374" fmla="*/ f277 1 396"/>
              <a:gd name="f375" fmla="*/ f278 1 635"/>
              <a:gd name="f376" fmla="*/ f279 1 396"/>
              <a:gd name="f377" fmla="*/ f280 1 635"/>
              <a:gd name="f378" fmla="*/ f281 1 396"/>
              <a:gd name="f379" fmla="*/ f282 1 635"/>
              <a:gd name="f380" fmla="*/ f283 1 396"/>
              <a:gd name="f381" fmla="*/ f284 1 635"/>
              <a:gd name="f382" fmla="*/ f285 1 396"/>
              <a:gd name="f383" fmla="*/ f286 1 635"/>
              <a:gd name="f384" fmla="*/ f287 1 396"/>
              <a:gd name="f385" fmla="*/ f288 1 635"/>
              <a:gd name="f386" fmla="*/ f289 1 396"/>
              <a:gd name="f387" fmla="*/ f290 1 635"/>
              <a:gd name="f388" fmla="*/ f291 1 396"/>
              <a:gd name="f389" fmla="*/ f292 1 635"/>
              <a:gd name="f390" fmla="*/ f293 1 396"/>
              <a:gd name="f391" fmla="*/ f294 1 635"/>
              <a:gd name="f392" fmla="*/ f295 1 396"/>
              <a:gd name="f393" fmla="*/ f296 1 635"/>
              <a:gd name="f394" fmla="*/ f297 1 396"/>
              <a:gd name="f395" fmla="*/ f298 1 635"/>
              <a:gd name="f396" fmla="*/ f299 1 396"/>
              <a:gd name="f397" fmla="*/ f300 1 635"/>
              <a:gd name="f398" fmla="*/ f301 1 396"/>
              <a:gd name="f399" fmla="*/ f302 1 635"/>
              <a:gd name="f400" fmla="*/ f303 1 396"/>
              <a:gd name="f401" fmla="*/ f304 1 635"/>
              <a:gd name="f402" fmla="*/ f305 1 396"/>
              <a:gd name="f403" fmla="*/ f306 1 635"/>
              <a:gd name="f404" fmla="*/ f307 1 396"/>
              <a:gd name="f405" fmla="*/ f308 1 635"/>
              <a:gd name="f406" fmla="*/ f309 1 396"/>
              <a:gd name="f407" fmla="*/ f310 1 635"/>
              <a:gd name="f408" fmla="*/ f311 1 396"/>
              <a:gd name="f409" fmla="*/ f312 1 635"/>
              <a:gd name="f410" fmla="*/ f313 1 396"/>
              <a:gd name="f411" fmla="*/ f314 1 635"/>
              <a:gd name="f412" fmla="*/ f315 1 396"/>
              <a:gd name="f413" fmla="*/ f316 1 635"/>
              <a:gd name="f414" fmla="*/ f317 1 396"/>
              <a:gd name="f415" fmla="*/ f318 1 635"/>
              <a:gd name="f416" fmla="*/ f319 1 396"/>
              <a:gd name="f417" fmla="*/ f320 1 635"/>
              <a:gd name="f418" fmla="*/ f321 1 396"/>
              <a:gd name="f419" fmla="*/ f322 1 635"/>
              <a:gd name="f420" fmla="*/ f323 1 396"/>
              <a:gd name="f421" fmla="*/ f324 1 635"/>
              <a:gd name="f422" fmla="*/ f325 1 396"/>
              <a:gd name="f423" fmla="*/ f326 1 635"/>
              <a:gd name="f424" fmla="*/ f327 1 396"/>
              <a:gd name="f425" fmla="*/ f328 1 635"/>
              <a:gd name="f426" fmla="*/ f329 1 396"/>
              <a:gd name="f427" fmla="*/ f330 1 635"/>
              <a:gd name="f428" fmla="*/ f331 1 396"/>
              <a:gd name="f429" fmla="*/ f332 1 635"/>
              <a:gd name="f430" fmla="*/ f333 1 396"/>
              <a:gd name="f431" fmla="*/ f334 1 635"/>
              <a:gd name="f432" fmla="*/ f335 1 635"/>
              <a:gd name="f433" fmla="*/ f336 1 396"/>
              <a:gd name="f434" fmla="*/ f337 1 635"/>
              <a:gd name="f435" fmla="*/ f338 1 635"/>
              <a:gd name="f436" fmla="*/ f339 1 396"/>
              <a:gd name="f437" fmla="*/ f340 1 635"/>
              <a:gd name="f438" fmla="*/ f341 1 635"/>
              <a:gd name="f439" fmla="*/ f342 1 396"/>
              <a:gd name="f440" fmla="*/ f343 1 635"/>
              <a:gd name="f441" fmla="*/ f344 1 396"/>
              <a:gd name="f442" fmla="*/ f345 1 396"/>
              <a:gd name="f443" fmla="*/ f346 1 635"/>
              <a:gd name="f444" fmla="*/ f347 1 635"/>
              <a:gd name="f445" fmla="*/ 0 1 f250"/>
              <a:gd name="f446" fmla="*/ f244 1 f250"/>
              <a:gd name="f447" fmla="*/ 0 1 f251"/>
              <a:gd name="f448" fmla="*/ f245 1 f251"/>
              <a:gd name="f449" fmla="*/ f349 1 f250"/>
              <a:gd name="f450" fmla="*/ f350 1 f251"/>
              <a:gd name="f451" fmla="*/ f351 1 f250"/>
              <a:gd name="f452" fmla="*/ f352 1 f251"/>
              <a:gd name="f453" fmla="*/ f353 1 f250"/>
              <a:gd name="f454" fmla="*/ f354 1 f251"/>
              <a:gd name="f455" fmla="*/ f355 1 f250"/>
              <a:gd name="f456" fmla="*/ f356 1 f251"/>
              <a:gd name="f457" fmla="*/ f357 1 f250"/>
              <a:gd name="f458" fmla="*/ f358 1 f251"/>
              <a:gd name="f459" fmla="*/ f359 1 f250"/>
              <a:gd name="f460" fmla="*/ f360 1 f251"/>
              <a:gd name="f461" fmla="*/ f361 1 f250"/>
              <a:gd name="f462" fmla="*/ f362 1 f250"/>
              <a:gd name="f463" fmla="*/ f363 1 f251"/>
              <a:gd name="f464" fmla="*/ f364 1 f250"/>
              <a:gd name="f465" fmla="*/ f365 1 f251"/>
              <a:gd name="f466" fmla="*/ f366 1 f250"/>
              <a:gd name="f467" fmla="*/ f367 1 f251"/>
              <a:gd name="f468" fmla="*/ f368 1 f250"/>
              <a:gd name="f469" fmla="*/ f369 1 f251"/>
              <a:gd name="f470" fmla="*/ f370 1 f250"/>
              <a:gd name="f471" fmla="*/ f371 1 f251"/>
              <a:gd name="f472" fmla="*/ f372 1 f250"/>
              <a:gd name="f473" fmla="*/ f373 1 f251"/>
              <a:gd name="f474" fmla="*/ f374 1 f250"/>
              <a:gd name="f475" fmla="*/ f375 1 f251"/>
              <a:gd name="f476" fmla="*/ f376 1 f250"/>
              <a:gd name="f477" fmla="*/ f377 1 f251"/>
              <a:gd name="f478" fmla="*/ f378 1 f250"/>
              <a:gd name="f479" fmla="*/ f379 1 f251"/>
              <a:gd name="f480" fmla="*/ f380 1 f250"/>
              <a:gd name="f481" fmla="*/ f381 1 f251"/>
              <a:gd name="f482" fmla="*/ f382 1 f250"/>
              <a:gd name="f483" fmla="*/ f383 1 f251"/>
              <a:gd name="f484" fmla="*/ f384 1 f250"/>
              <a:gd name="f485" fmla="*/ f385 1 f251"/>
              <a:gd name="f486" fmla="*/ f386 1 f250"/>
              <a:gd name="f487" fmla="*/ f387 1 f251"/>
              <a:gd name="f488" fmla="*/ f388 1 f250"/>
              <a:gd name="f489" fmla="*/ f389 1 f251"/>
              <a:gd name="f490" fmla="*/ f390 1 f250"/>
              <a:gd name="f491" fmla="*/ f391 1 f251"/>
              <a:gd name="f492" fmla="*/ f392 1 f250"/>
              <a:gd name="f493" fmla="*/ f393 1 f251"/>
              <a:gd name="f494" fmla="*/ f394 1 f250"/>
              <a:gd name="f495" fmla="*/ f395 1 f251"/>
              <a:gd name="f496" fmla="*/ f396 1 f250"/>
              <a:gd name="f497" fmla="*/ f397 1 f251"/>
              <a:gd name="f498" fmla="*/ f398 1 f250"/>
              <a:gd name="f499" fmla="*/ f399 1 f251"/>
              <a:gd name="f500" fmla="*/ f400 1 f250"/>
              <a:gd name="f501" fmla="*/ f401 1 f251"/>
              <a:gd name="f502" fmla="*/ f402 1 f250"/>
              <a:gd name="f503" fmla="*/ f403 1 f251"/>
              <a:gd name="f504" fmla="*/ f404 1 f250"/>
              <a:gd name="f505" fmla="*/ f405 1 f251"/>
              <a:gd name="f506" fmla="*/ f406 1 f250"/>
              <a:gd name="f507" fmla="*/ f407 1 f251"/>
              <a:gd name="f508" fmla="*/ f408 1 f250"/>
              <a:gd name="f509" fmla="*/ f409 1 f251"/>
              <a:gd name="f510" fmla="*/ f410 1 f250"/>
              <a:gd name="f511" fmla="*/ f411 1 f251"/>
              <a:gd name="f512" fmla="*/ f412 1 f250"/>
              <a:gd name="f513" fmla="*/ f413 1 f251"/>
              <a:gd name="f514" fmla="*/ f414 1 f250"/>
              <a:gd name="f515" fmla="*/ f415 1 f251"/>
              <a:gd name="f516" fmla="*/ f416 1 f250"/>
              <a:gd name="f517" fmla="*/ f417 1 f251"/>
              <a:gd name="f518" fmla="*/ f418 1 f250"/>
              <a:gd name="f519" fmla="*/ f419 1 f251"/>
              <a:gd name="f520" fmla="*/ f420 1 f250"/>
              <a:gd name="f521" fmla="*/ f421 1 f251"/>
              <a:gd name="f522" fmla="*/ f422 1 f250"/>
              <a:gd name="f523" fmla="*/ f423 1 f251"/>
              <a:gd name="f524" fmla="*/ f424 1 f250"/>
              <a:gd name="f525" fmla="*/ f425 1 f251"/>
              <a:gd name="f526" fmla="*/ f426 1 f250"/>
              <a:gd name="f527" fmla="*/ f427 1 f251"/>
              <a:gd name="f528" fmla="*/ f428 1 f250"/>
              <a:gd name="f529" fmla="*/ f429 1 f251"/>
              <a:gd name="f530" fmla="*/ f430 1 f250"/>
              <a:gd name="f531" fmla="*/ f431 1 f251"/>
              <a:gd name="f532" fmla="*/ f432 1 f251"/>
              <a:gd name="f533" fmla="*/ f433 1 f250"/>
              <a:gd name="f534" fmla="*/ f434 1 f251"/>
              <a:gd name="f535" fmla="*/ f435 1 f251"/>
              <a:gd name="f536" fmla="*/ f436 1 f250"/>
              <a:gd name="f537" fmla="*/ f437 1 f251"/>
              <a:gd name="f538" fmla="*/ f438 1 f251"/>
              <a:gd name="f539" fmla="*/ f439 1 f250"/>
              <a:gd name="f540" fmla="*/ f440 1 f251"/>
              <a:gd name="f541" fmla="*/ f441 1 f250"/>
              <a:gd name="f542" fmla="*/ f442 1 f250"/>
              <a:gd name="f543" fmla="*/ f443 1 f251"/>
              <a:gd name="f544" fmla="*/ f444 1 f251"/>
              <a:gd name="f545" fmla="*/ f445 f241 1"/>
              <a:gd name="f546" fmla="*/ f446 f241 1"/>
              <a:gd name="f547" fmla="*/ f448 f242 1"/>
              <a:gd name="f548" fmla="*/ f447 f242 1"/>
              <a:gd name="f549" fmla="*/ f449 f241 1"/>
              <a:gd name="f550" fmla="*/ f450 f242 1"/>
              <a:gd name="f551" fmla="*/ f451 f241 1"/>
              <a:gd name="f552" fmla="*/ f452 f242 1"/>
              <a:gd name="f553" fmla="*/ f453 f241 1"/>
              <a:gd name="f554" fmla="*/ f454 f242 1"/>
              <a:gd name="f555" fmla="*/ f455 f241 1"/>
              <a:gd name="f556" fmla="*/ f456 f242 1"/>
              <a:gd name="f557" fmla="*/ f457 f241 1"/>
              <a:gd name="f558" fmla="*/ f458 f242 1"/>
              <a:gd name="f559" fmla="*/ f459 f241 1"/>
              <a:gd name="f560" fmla="*/ f460 f242 1"/>
              <a:gd name="f561" fmla="*/ f461 f241 1"/>
              <a:gd name="f562" fmla="*/ f462 f241 1"/>
              <a:gd name="f563" fmla="*/ f463 f242 1"/>
              <a:gd name="f564" fmla="*/ f464 f241 1"/>
              <a:gd name="f565" fmla="*/ f465 f242 1"/>
              <a:gd name="f566" fmla="*/ f466 f241 1"/>
              <a:gd name="f567" fmla="*/ f467 f242 1"/>
              <a:gd name="f568" fmla="*/ f468 f241 1"/>
              <a:gd name="f569" fmla="*/ f469 f242 1"/>
              <a:gd name="f570" fmla="*/ f470 f241 1"/>
              <a:gd name="f571" fmla="*/ f471 f242 1"/>
              <a:gd name="f572" fmla="*/ f472 f241 1"/>
              <a:gd name="f573" fmla="*/ f473 f242 1"/>
              <a:gd name="f574" fmla="*/ f474 f241 1"/>
              <a:gd name="f575" fmla="*/ f475 f242 1"/>
              <a:gd name="f576" fmla="*/ f476 f241 1"/>
              <a:gd name="f577" fmla="*/ f477 f242 1"/>
              <a:gd name="f578" fmla="*/ f478 f241 1"/>
              <a:gd name="f579" fmla="*/ f479 f242 1"/>
              <a:gd name="f580" fmla="*/ f480 f241 1"/>
              <a:gd name="f581" fmla="*/ f481 f242 1"/>
              <a:gd name="f582" fmla="*/ f482 f241 1"/>
              <a:gd name="f583" fmla="*/ f483 f242 1"/>
              <a:gd name="f584" fmla="*/ f484 f241 1"/>
              <a:gd name="f585" fmla="*/ f485 f242 1"/>
              <a:gd name="f586" fmla="*/ f486 f241 1"/>
              <a:gd name="f587" fmla="*/ f487 f242 1"/>
              <a:gd name="f588" fmla="*/ f488 f241 1"/>
              <a:gd name="f589" fmla="*/ f489 f242 1"/>
              <a:gd name="f590" fmla="*/ f490 f241 1"/>
              <a:gd name="f591" fmla="*/ f491 f242 1"/>
              <a:gd name="f592" fmla="*/ f492 f241 1"/>
              <a:gd name="f593" fmla="*/ f493 f242 1"/>
              <a:gd name="f594" fmla="*/ f494 f241 1"/>
              <a:gd name="f595" fmla="*/ f495 f242 1"/>
              <a:gd name="f596" fmla="*/ f496 f241 1"/>
              <a:gd name="f597" fmla="*/ f497 f242 1"/>
              <a:gd name="f598" fmla="*/ f498 f241 1"/>
              <a:gd name="f599" fmla="*/ f499 f242 1"/>
              <a:gd name="f600" fmla="*/ f500 f241 1"/>
              <a:gd name="f601" fmla="*/ f501 f242 1"/>
              <a:gd name="f602" fmla="*/ f502 f241 1"/>
              <a:gd name="f603" fmla="*/ f503 f242 1"/>
              <a:gd name="f604" fmla="*/ f504 f241 1"/>
              <a:gd name="f605" fmla="*/ f505 f242 1"/>
              <a:gd name="f606" fmla="*/ f506 f241 1"/>
              <a:gd name="f607" fmla="*/ f507 f242 1"/>
              <a:gd name="f608" fmla="*/ f508 f241 1"/>
              <a:gd name="f609" fmla="*/ f509 f242 1"/>
              <a:gd name="f610" fmla="*/ f510 f241 1"/>
              <a:gd name="f611" fmla="*/ f511 f242 1"/>
              <a:gd name="f612" fmla="*/ f512 f241 1"/>
              <a:gd name="f613" fmla="*/ f513 f242 1"/>
              <a:gd name="f614" fmla="*/ f514 f241 1"/>
              <a:gd name="f615" fmla="*/ f515 f242 1"/>
              <a:gd name="f616" fmla="*/ f516 f241 1"/>
              <a:gd name="f617" fmla="*/ f517 f242 1"/>
              <a:gd name="f618" fmla="*/ f518 f241 1"/>
              <a:gd name="f619" fmla="*/ f519 f242 1"/>
              <a:gd name="f620" fmla="*/ f520 f241 1"/>
              <a:gd name="f621" fmla="*/ f521 f242 1"/>
              <a:gd name="f622" fmla="*/ f522 f241 1"/>
              <a:gd name="f623" fmla="*/ f523 f242 1"/>
              <a:gd name="f624" fmla="*/ f524 f241 1"/>
              <a:gd name="f625" fmla="*/ f525 f242 1"/>
              <a:gd name="f626" fmla="*/ f526 f241 1"/>
              <a:gd name="f627" fmla="*/ f527 f242 1"/>
              <a:gd name="f628" fmla="*/ f528 f241 1"/>
              <a:gd name="f629" fmla="*/ f529 f242 1"/>
              <a:gd name="f630" fmla="*/ f530 f241 1"/>
              <a:gd name="f631" fmla="*/ f531 f242 1"/>
              <a:gd name="f632" fmla="*/ f532 f242 1"/>
              <a:gd name="f633" fmla="*/ f533 f241 1"/>
              <a:gd name="f634" fmla="*/ f534 f242 1"/>
              <a:gd name="f635" fmla="*/ f535 f242 1"/>
              <a:gd name="f636" fmla="*/ f536 f241 1"/>
              <a:gd name="f637" fmla="*/ f537 f242 1"/>
              <a:gd name="f638" fmla="*/ f538 f242 1"/>
              <a:gd name="f639" fmla="*/ f539 f241 1"/>
              <a:gd name="f640" fmla="*/ f540 f242 1"/>
              <a:gd name="f641" fmla="*/ f541 f241 1"/>
              <a:gd name="f642" fmla="*/ f542 f241 1"/>
              <a:gd name="f643" fmla="*/ f543 f242 1"/>
              <a:gd name="f644" fmla="*/ f544 f242 1"/>
            </a:gdLst>
            <a:ahLst/>
            <a:cxnLst>
              <a:cxn ang="3cd4">
                <a:pos x="hc" y="t"/>
              </a:cxn>
              <a:cxn ang="0">
                <a:pos x="r" y="vc"/>
              </a:cxn>
              <a:cxn ang="cd4">
                <a:pos x="hc" y="b"/>
              </a:cxn>
              <a:cxn ang="cd2">
                <a:pos x="l" y="vc"/>
              </a:cxn>
              <a:cxn ang="f348">
                <a:pos x="f549" y="f550"/>
              </a:cxn>
              <a:cxn ang="f348">
                <a:pos x="f551" y="f552"/>
              </a:cxn>
              <a:cxn ang="f348">
                <a:pos x="f553" y="f554"/>
              </a:cxn>
              <a:cxn ang="f348">
                <a:pos x="f555" y="f556"/>
              </a:cxn>
              <a:cxn ang="f348">
                <a:pos x="f557" y="f558"/>
              </a:cxn>
              <a:cxn ang="f348">
                <a:pos x="f559" y="f560"/>
              </a:cxn>
              <a:cxn ang="f348">
                <a:pos x="f561" y="f560"/>
              </a:cxn>
              <a:cxn ang="f348">
                <a:pos x="f562" y="f563"/>
              </a:cxn>
              <a:cxn ang="f348">
                <a:pos x="f564" y="f565"/>
              </a:cxn>
              <a:cxn ang="f348">
                <a:pos x="f566" y="f567"/>
              </a:cxn>
              <a:cxn ang="f348">
                <a:pos x="f568" y="f569"/>
              </a:cxn>
              <a:cxn ang="f348">
                <a:pos x="f570" y="f571"/>
              </a:cxn>
              <a:cxn ang="f348">
                <a:pos x="f572" y="f573"/>
              </a:cxn>
              <a:cxn ang="f348">
                <a:pos x="f574" y="f575"/>
              </a:cxn>
              <a:cxn ang="f348">
                <a:pos x="f576" y="f577"/>
              </a:cxn>
              <a:cxn ang="f348">
                <a:pos x="f578" y="f579"/>
              </a:cxn>
              <a:cxn ang="f348">
                <a:pos x="f580" y="f581"/>
              </a:cxn>
              <a:cxn ang="f348">
                <a:pos x="f582" y="f583"/>
              </a:cxn>
              <a:cxn ang="f348">
                <a:pos x="f584" y="f585"/>
              </a:cxn>
              <a:cxn ang="f348">
                <a:pos x="f586" y="f587"/>
              </a:cxn>
              <a:cxn ang="f348">
                <a:pos x="f588" y="f589"/>
              </a:cxn>
              <a:cxn ang="f348">
                <a:pos x="f590" y="f591"/>
              </a:cxn>
              <a:cxn ang="f348">
                <a:pos x="f592" y="f593"/>
              </a:cxn>
              <a:cxn ang="f348">
                <a:pos x="f594" y="f595"/>
              </a:cxn>
              <a:cxn ang="f348">
                <a:pos x="f596" y="f597"/>
              </a:cxn>
              <a:cxn ang="f348">
                <a:pos x="f598" y="f599"/>
              </a:cxn>
              <a:cxn ang="f348">
                <a:pos x="f600" y="f601"/>
              </a:cxn>
              <a:cxn ang="f348">
                <a:pos x="f602" y="f603"/>
              </a:cxn>
              <a:cxn ang="f348">
                <a:pos x="f604" y="f605"/>
              </a:cxn>
              <a:cxn ang="f348">
                <a:pos x="f606" y="f607"/>
              </a:cxn>
              <a:cxn ang="f348">
                <a:pos x="f608" y="f609"/>
              </a:cxn>
              <a:cxn ang="f348">
                <a:pos x="f610" y="f611"/>
              </a:cxn>
              <a:cxn ang="f348">
                <a:pos x="f612" y="f613"/>
              </a:cxn>
              <a:cxn ang="f348">
                <a:pos x="f614" y="f615"/>
              </a:cxn>
              <a:cxn ang="f348">
                <a:pos x="f616" y="f617"/>
              </a:cxn>
              <a:cxn ang="f348">
                <a:pos x="f618" y="f619"/>
              </a:cxn>
              <a:cxn ang="f348">
                <a:pos x="f620" y="f621"/>
              </a:cxn>
              <a:cxn ang="f348">
                <a:pos x="f622" y="f623"/>
              </a:cxn>
              <a:cxn ang="f348">
                <a:pos x="f624" y="f625"/>
              </a:cxn>
              <a:cxn ang="f348">
                <a:pos x="f626" y="f627"/>
              </a:cxn>
              <a:cxn ang="f348">
                <a:pos x="f628" y="f629"/>
              </a:cxn>
              <a:cxn ang="f348">
                <a:pos x="f630" y="f631"/>
              </a:cxn>
              <a:cxn ang="f348">
                <a:pos x="f630" y="f632"/>
              </a:cxn>
              <a:cxn ang="f348">
                <a:pos x="f633" y="f634"/>
              </a:cxn>
              <a:cxn ang="f348">
                <a:pos x="f624" y="f635"/>
              </a:cxn>
              <a:cxn ang="f348">
                <a:pos x="f636" y="f637"/>
              </a:cxn>
              <a:cxn ang="f348">
                <a:pos x="f636" y="f638"/>
              </a:cxn>
              <a:cxn ang="f348">
                <a:pos x="f639" y="f640"/>
              </a:cxn>
              <a:cxn ang="f348">
                <a:pos x="f641" y="f589"/>
              </a:cxn>
              <a:cxn ang="f348">
                <a:pos x="f549" y="f550"/>
              </a:cxn>
              <a:cxn ang="f348">
                <a:pos x="f642" y="f643"/>
              </a:cxn>
              <a:cxn ang="f348">
                <a:pos x="f564" y="f644"/>
              </a:cxn>
              <a:cxn ang="f348">
                <a:pos x="f642" y="f643"/>
              </a:cxn>
            </a:cxnLst>
            <a:rect l="f545" t="f548" r="f546" b="f547"/>
            <a:pathLst>
              <a:path w="396" h="63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7"/>
                </a:cubicBezTo>
                <a:cubicBezTo>
                  <a:pt x="f39" y="f7"/>
                  <a:pt x="f40" y="f37"/>
                  <a:pt x="f2" y="f37"/>
                </a:cubicBezTo>
                <a:cubicBezTo>
                  <a:pt x="f41" y="f35"/>
                  <a:pt x="f42" y="f31"/>
                  <a:pt x="f42" y="f43"/>
                </a:cubicBezTo>
                <a:cubicBezTo>
                  <a:pt x="f44" y="f45"/>
                  <a:pt x="f46" y="f47"/>
                  <a:pt x="f48" y="f49"/>
                </a:cubicBezTo>
                <a:cubicBezTo>
                  <a:pt x="f50" y="f51"/>
                  <a:pt x="f52" y="f53"/>
                  <a:pt x="f54" y="f55"/>
                </a:cubicBezTo>
                <a:cubicBezTo>
                  <a:pt x="f56" y="f57"/>
                  <a:pt x="f58" y="f59"/>
                  <a:pt x="f60" y="f61"/>
                </a:cubicBezTo>
                <a:cubicBezTo>
                  <a:pt x="f62" y="f63"/>
                  <a:pt x="f50" y="f64"/>
                  <a:pt x="f65" y="f66"/>
                </a:cubicBezTo>
                <a:cubicBezTo>
                  <a:pt x="f67" y="f68"/>
                  <a:pt x="f69" y="f70"/>
                  <a:pt x="f71" y="f72"/>
                </a:cubicBezTo>
                <a:cubicBezTo>
                  <a:pt x="f73" y="f74"/>
                  <a:pt x="f40" y="f75"/>
                  <a:pt x="f76" y="f77"/>
                </a:cubicBezTo>
                <a:cubicBezTo>
                  <a:pt x="f69" y="f78"/>
                  <a:pt x="f41" y="f79"/>
                  <a:pt x="f80" y="f81"/>
                </a:cubicBezTo>
                <a:cubicBezTo>
                  <a:pt x="f82" y="f83"/>
                  <a:pt x="f84" y="f85"/>
                  <a:pt x="f86" y="f87"/>
                </a:cubicBezTo>
                <a:cubicBezTo>
                  <a:pt x="f88" y="f45"/>
                  <a:pt x="f89" y="f90"/>
                  <a:pt x="f91" y="f31"/>
                </a:cubicBezTo>
                <a:cubicBezTo>
                  <a:pt x="f92" y="f93"/>
                  <a:pt x="f5" y="f94"/>
                  <a:pt x="f5" y="f95"/>
                </a:cubicBezTo>
                <a:cubicBezTo>
                  <a:pt x="f96" y="f97"/>
                  <a:pt x="f91" y="f98"/>
                  <a:pt x="f89" y="f99"/>
                </a:cubicBezTo>
                <a:cubicBezTo>
                  <a:pt x="f100" y="f101"/>
                  <a:pt x="f102" y="f103"/>
                  <a:pt x="f104" y="f105"/>
                </a:cubicBezTo>
                <a:cubicBezTo>
                  <a:pt x="f106" y="f107"/>
                  <a:pt x="f108" y="f109"/>
                  <a:pt x="f110" y="f111"/>
                </a:cubicBezTo>
                <a:cubicBezTo>
                  <a:pt x="f112" y="f113"/>
                  <a:pt x="f80" y="f114"/>
                  <a:pt x="f115" y="f116"/>
                </a:cubicBezTo>
                <a:cubicBezTo>
                  <a:pt x="f115" y="f117"/>
                  <a:pt x="f118" y="f119"/>
                  <a:pt x="f120" y="f121"/>
                </a:cubicBezTo>
                <a:cubicBezTo>
                  <a:pt x="f122" y="f123"/>
                  <a:pt x="f120" y="f124"/>
                  <a:pt x="f125" y="f32"/>
                </a:cubicBezTo>
                <a:cubicBezTo>
                  <a:pt x="f126" y="f34"/>
                  <a:pt x="f127" y="f128"/>
                  <a:pt x="f129" y="f62"/>
                </a:cubicBezTo>
                <a:cubicBezTo>
                  <a:pt x="f130" y="f131"/>
                  <a:pt x="f108" y="f132"/>
                  <a:pt x="f133" y="f134"/>
                </a:cubicBezTo>
                <a:cubicBezTo>
                  <a:pt x="f135" y="f136"/>
                  <a:pt x="f135" y="f137"/>
                  <a:pt x="f126" y="f138"/>
                </a:cubicBezTo>
                <a:cubicBezTo>
                  <a:pt x="f127" y="f139"/>
                  <a:pt x="f140" y="f141"/>
                  <a:pt x="f142" y="f143"/>
                </a:cubicBezTo>
                <a:cubicBezTo>
                  <a:pt x="f144" y="f145"/>
                  <a:pt x="f146" y="f147"/>
                  <a:pt x="f148" y="f149"/>
                </a:cubicBezTo>
                <a:cubicBezTo>
                  <a:pt x="f148" y="f150"/>
                  <a:pt x="f151" y="f5"/>
                  <a:pt x="f152" y="f153"/>
                </a:cubicBezTo>
                <a:cubicBezTo>
                  <a:pt x="f154" y="f155"/>
                  <a:pt x="f156" y="f157"/>
                  <a:pt x="f158" y="f159"/>
                </a:cubicBezTo>
                <a:cubicBezTo>
                  <a:pt x="f36" y="f160"/>
                  <a:pt x="f128" y="f161"/>
                  <a:pt x="f162" y="f163"/>
                </a:cubicBezTo>
                <a:cubicBezTo>
                  <a:pt x="f34" y="f164"/>
                  <a:pt x="f14" y="f139"/>
                  <a:pt x="f165" y="f166"/>
                </a:cubicBezTo>
                <a:cubicBezTo>
                  <a:pt x="f167" y="f168"/>
                  <a:pt x="f169" y="f170"/>
                  <a:pt x="f171" y="f172"/>
                </a:cubicBezTo>
                <a:cubicBezTo>
                  <a:pt x="f173" y="f135"/>
                  <a:pt x="f174" y="f175"/>
                  <a:pt x="f176" y="f162"/>
                </a:cubicBezTo>
                <a:cubicBezTo>
                  <a:pt x="f177" y="f178"/>
                  <a:pt x="f179" y="f180"/>
                  <a:pt x="f116" y="f181"/>
                </a:cubicBezTo>
                <a:cubicBezTo>
                  <a:pt x="f182" y="f183"/>
                  <a:pt x="f6" y="f184"/>
                  <a:pt x="f6" y="f185"/>
                </a:cubicBezTo>
                <a:cubicBezTo>
                  <a:pt x="f6" y="f186"/>
                  <a:pt x="f187" y="f9"/>
                  <a:pt x="f188" y="f189"/>
                </a:cubicBezTo>
                <a:cubicBezTo>
                  <a:pt x="f190" y="f191"/>
                  <a:pt x="f192" y="f193"/>
                  <a:pt x="f119" y="f194"/>
                </a:cubicBezTo>
                <a:cubicBezTo>
                  <a:pt x="f195" y="f196"/>
                  <a:pt x="f197" y="f113"/>
                  <a:pt x="f173" y="f78"/>
                </a:cubicBezTo>
                <a:cubicBezTo>
                  <a:pt x="f198" y="f199"/>
                  <a:pt x="f200" y="f201"/>
                  <a:pt x="f202" y="f201"/>
                </a:cubicBezTo>
                <a:cubicBezTo>
                  <a:pt x="f203" y="f74"/>
                  <a:pt x="f186" y="f72"/>
                  <a:pt x="f204" y="f205"/>
                </a:cubicBezTo>
                <a:cubicBezTo>
                  <a:pt x="f204" y="f206"/>
                  <a:pt x="f204" y="f207"/>
                  <a:pt x="f204" y="f208"/>
                </a:cubicBezTo>
                <a:cubicBezTo>
                  <a:pt x="f204" y="f209"/>
                  <a:pt x="f186" y="f210"/>
                  <a:pt x="f186" y="f211"/>
                </a:cubicBezTo>
                <a:cubicBezTo>
                  <a:pt x="f117" y="f212"/>
                  <a:pt x="f213" y="f214"/>
                  <a:pt x="f119" y="f215"/>
                </a:cubicBezTo>
                <a:cubicBezTo>
                  <a:pt x="f216" y="f217"/>
                  <a:pt x="f218" y="f219"/>
                  <a:pt x="f218" y="f220"/>
                </a:cubicBezTo>
                <a:cubicBezTo>
                  <a:pt x="f181" y="f221"/>
                  <a:pt x="f218" y="f222"/>
                  <a:pt x="f218" y="f223"/>
                </a:cubicBezTo>
                <a:cubicBezTo>
                  <a:pt x="f224" y="f19"/>
                  <a:pt x="f225" y="f226"/>
                  <a:pt x="f227" y="f228"/>
                </a:cubicBezTo>
                <a:cubicBezTo>
                  <a:pt x="f229" y="f206"/>
                  <a:pt x="f178" y="f230"/>
                  <a:pt x="f229" y="f111"/>
                </a:cubicBezTo>
                <a:cubicBezTo>
                  <a:pt x="f26" y="f231"/>
                  <a:pt x="f232" y="f233"/>
                  <a:pt x="f8" y="f9"/>
                </a:cubicBezTo>
                <a:close/>
                <a:moveTo>
                  <a:pt x="f234" y="f235"/>
                </a:moveTo>
                <a:cubicBezTo>
                  <a:pt x="f236" y="f16"/>
                  <a:pt x="f178" y="f18"/>
                  <a:pt x="f48" y="f36"/>
                </a:cubicBezTo>
                <a:cubicBezTo>
                  <a:pt x="f237" y="f238"/>
                  <a:pt x="f39" y="f239"/>
                  <a:pt x="f234" y="f23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90887B71-8A41-771A-C201-9862D8E4FC13}"/>
              </a:ext>
            </a:extLst>
          </p:cNvPr>
          <p:cNvSpPr/>
          <p:nvPr/>
        </p:nvSpPr>
        <p:spPr>
          <a:xfrm>
            <a:off x="4546597" y="4516441"/>
            <a:ext cx="2806695" cy="1666878"/>
          </a:xfrm>
          <a:custGeom>
            <a:avLst/>
            <a:gdLst>
              <a:gd name="f0" fmla="val 10800000"/>
              <a:gd name="f1" fmla="val 5400000"/>
              <a:gd name="f2" fmla="val 180"/>
              <a:gd name="f3" fmla="val w"/>
              <a:gd name="f4" fmla="val h"/>
              <a:gd name="f5" fmla="val 0"/>
              <a:gd name="f6" fmla="val 745"/>
              <a:gd name="f7" fmla="val 442"/>
              <a:gd name="f8" fmla="val 3"/>
              <a:gd name="f9" fmla="val 418"/>
              <a:gd name="f10" fmla="val 412"/>
              <a:gd name="f11" fmla="val 405"/>
              <a:gd name="f12" fmla="val 2"/>
              <a:gd name="f13" fmla="val 401"/>
              <a:gd name="f14" fmla="val 6"/>
              <a:gd name="f15" fmla="val 394"/>
              <a:gd name="f16" fmla="val 14"/>
              <a:gd name="f17" fmla="val 388"/>
              <a:gd name="f18" fmla="val 20"/>
              <a:gd name="f19" fmla="val 382"/>
              <a:gd name="f20" fmla="val 23"/>
              <a:gd name="f21" fmla="val 26"/>
              <a:gd name="f22" fmla="val 395"/>
              <a:gd name="f23" fmla="val 30"/>
              <a:gd name="f24" fmla="val 404"/>
              <a:gd name="f25" fmla="val 35"/>
              <a:gd name="f26" fmla="val 402"/>
              <a:gd name="f27" fmla="val 44"/>
              <a:gd name="f28" fmla="val 399"/>
              <a:gd name="f29" fmla="val 53"/>
              <a:gd name="f30" fmla="val 92"/>
              <a:gd name="f31" fmla="val 380"/>
              <a:gd name="f32" fmla="val 131"/>
              <a:gd name="f33" fmla="val 365"/>
              <a:gd name="f34" fmla="val 169"/>
              <a:gd name="f35" fmla="val 349"/>
              <a:gd name="f36" fmla="val 344"/>
              <a:gd name="f37" fmla="val 189"/>
              <a:gd name="f38" fmla="val 335"/>
              <a:gd name="f39" fmla="val 199"/>
              <a:gd name="f40" fmla="val 328"/>
              <a:gd name="f41" fmla="val 203"/>
              <a:gd name="f42" fmla="val 325"/>
              <a:gd name="f43" fmla="val 206"/>
              <a:gd name="f44" fmla="val 322"/>
              <a:gd name="f45" fmla="val 211"/>
              <a:gd name="f46" fmla="val 321"/>
              <a:gd name="f47" fmla="val 253"/>
              <a:gd name="f48" fmla="val 310"/>
              <a:gd name="f49" fmla="val 265"/>
              <a:gd name="f50" fmla="val 273"/>
              <a:gd name="f51" fmla="val 277"/>
              <a:gd name="f52" fmla="val 240"/>
              <a:gd name="f53" fmla="val 286"/>
              <a:gd name="f54" fmla="val 217"/>
              <a:gd name="f55" fmla="val 283"/>
              <a:gd name="f56" fmla="val 190"/>
              <a:gd name="f57" fmla="val 164"/>
              <a:gd name="f58" fmla="val 288"/>
              <a:gd name="f59" fmla="val 149"/>
              <a:gd name="f60" fmla="val 293"/>
              <a:gd name="f61" fmla="val 135"/>
              <a:gd name="f62" fmla="val 296"/>
              <a:gd name="f63" fmla="val 120"/>
              <a:gd name="f64" fmla="val 121"/>
              <a:gd name="f65" fmla="val 275"/>
              <a:gd name="f66" fmla="val 101"/>
              <a:gd name="f67" fmla="val 267"/>
              <a:gd name="f68" fmla="val 90"/>
              <a:gd name="f69" fmla="val 261"/>
              <a:gd name="f70" fmla="val 81"/>
              <a:gd name="f71" fmla="val 260"/>
              <a:gd name="f72" fmla="val 69"/>
              <a:gd name="f73" fmla="val 256"/>
              <a:gd name="f74" fmla="val 59"/>
              <a:gd name="f75" fmla="val 248"/>
              <a:gd name="f76" fmla="val 37"/>
              <a:gd name="f77" fmla="val 264"/>
              <a:gd name="f78" fmla="val 314"/>
              <a:gd name="f79" fmla="val 341"/>
              <a:gd name="f80" fmla="val 16"/>
              <a:gd name="f81" fmla="val 346"/>
              <a:gd name="f82" fmla="val 38"/>
              <a:gd name="f83" fmla="val 347"/>
              <a:gd name="f84" fmla="val 348"/>
              <a:gd name="f85" fmla="val 51"/>
              <a:gd name="f86" fmla="val 46"/>
              <a:gd name="f87" fmla="val 437"/>
              <a:gd name="f88" fmla="val 57"/>
              <a:gd name="f89" fmla="val 478"/>
              <a:gd name="f90" fmla="val 70"/>
              <a:gd name="f91" fmla="val 510"/>
              <a:gd name="f92" fmla="val 541"/>
              <a:gd name="f93" fmla="val 100"/>
              <a:gd name="f94" fmla="val 569"/>
              <a:gd name="f95" fmla="val 589"/>
              <a:gd name="f96" fmla="val 136"/>
              <a:gd name="f97" fmla="val 591"/>
              <a:gd name="f98" fmla="val 162"/>
              <a:gd name="f99" fmla="val 580"/>
              <a:gd name="f100" fmla="val 185"/>
              <a:gd name="f101" fmla="val 574"/>
              <a:gd name="f102" fmla="val 198"/>
              <a:gd name="f103" fmla="val 210"/>
              <a:gd name="f104" fmla="val 222"/>
              <a:gd name="f105" fmla="val 583"/>
              <a:gd name="f106" fmla="val 230"/>
              <a:gd name="f107" fmla="val 586"/>
              <a:gd name="f108" fmla="val 239"/>
              <a:gd name="f109" fmla="val 588"/>
              <a:gd name="f110" fmla="val 247"/>
              <a:gd name="f111" fmla="val 592"/>
              <a:gd name="f112" fmla="val 268"/>
              <a:gd name="f113" fmla="val 604"/>
              <a:gd name="f114" fmla="val 625"/>
              <a:gd name="f115" fmla="val 646"/>
              <a:gd name="f116" fmla="val 289"/>
              <a:gd name="f117" fmla="val 663"/>
              <a:gd name="f118" fmla="val 307"/>
              <a:gd name="f119" fmla="val 682"/>
              <a:gd name="f120" fmla="val 319"/>
              <a:gd name="f121" fmla="val 694"/>
              <a:gd name="f122" fmla="val 327"/>
              <a:gd name="f123" fmla="val 709"/>
              <a:gd name="f124" fmla="val 332"/>
              <a:gd name="f125" fmla="val 721"/>
              <a:gd name="f126" fmla="val 342"/>
              <a:gd name="f127" fmla="val 731"/>
              <a:gd name="f128" fmla="val 350"/>
              <a:gd name="f129" fmla="val 737"/>
              <a:gd name="f130" fmla="val 362"/>
              <a:gd name="f131" fmla="val 373"/>
              <a:gd name="f132" fmla="val 735"/>
              <a:gd name="f133" fmla="val 378"/>
              <a:gd name="f134" fmla="val 724"/>
              <a:gd name="f135" fmla="val 384"/>
              <a:gd name="f136" fmla="val 714"/>
              <a:gd name="f137" fmla="val 389"/>
              <a:gd name="f138" fmla="val 705"/>
              <a:gd name="f139" fmla="val 393"/>
              <a:gd name="f140" fmla="val 696"/>
              <a:gd name="f141" fmla="val 689"/>
              <a:gd name="f142" fmla="val 675"/>
              <a:gd name="f143" fmla="val 649"/>
              <a:gd name="f144" fmla="val 417"/>
              <a:gd name="f145" fmla="val 634"/>
              <a:gd name="f146" fmla="val 410"/>
              <a:gd name="f147" fmla="val 624"/>
              <a:gd name="f148" fmla="val 406"/>
              <a:gd name="f149" fmla="val 622"/>
              <a:gd name="f150" fmla="val 630"/>
              <a:gd name="f151" fmla="val 392"/>
              <a:gd name="f152" fmla="val 635"/>
              <a:gd name="f153" fmla="val 386"/>
              <a:gd name="f154" fmla="val 641"/>
              <a:gd name="f155" fmla="val 647"/>
              <a:gd name="f156" fmla="val 377"/>
              <a:gd name="f157" fmla="val 652"/>
              <a:gd name="f158" fmla="val 657"/>
              <a:gd name="f159" fmla="val 370"/>
              <a:gd name="f160" fmla="val 666"/>
              <a:gd name="f161" fmla="val 363"/>
              <a:gd name="f162" fmla="val 639"/>
              <a:gd name="f163" fmla="val 351"/>
              <a:gd name="f164" fmla="val 616"/>
              <a:gd name="f165" fmla="val 336"/>
              <a:gd name="f166" fmla="val 331"/>
              <a:gd name="f167" fmla="val 555"/>
              <a:gd name="f168" fmla="val 538"/>
              <a:gd name="f169" fmla="val 299"/>
              <a:gd name="f170" fmla="val 516"/>
              <a:gd name="f171" fmla="val 276"/>
              <a:gd name="f172" fmla="val 505"/>
              <a:gd name="f173" fmla="val 498"/>
              <a:gd name="f174" fmla="val 250"/>
              <a:gd name="f175" fmla="val 487"/>
              <a:gd name="f176" fmla="val 233"/>
              <a:gd name="f177" fmla="val 474"/>
              <a:gd name="f178" fmla="val 235"/>
              <a:gd name="f179" fmla="val 459"/>
              <a:gd name="f180" fmla="val 236"/>
              <a:gd name="f181" fmla="val 444"/>
              <a:gd name="f182" fmla="val 440"/>
              <a:gd name="f183" fmla="val 241"/>
              <a:gd name="f184" fmla="val 434"/>
              <a:gd name="f185" fmla="val 249"/>
              <a:gd name="f186" fmla="val 254"/>
              <a:gd name="f187" fmla="val 435"/>
              <a:gd name="f188" fmla="val 280"/>
              <a:gd name="f189" fmla="val 427"/>
              <a:gd name="f190" fmla="val 304"/>
              <a:gd name="f191" fmla="val 413"/>
              <a:gd name="f192" fmla="val 397"/>
              <a:gd name="f193" fmla="val 353"/>
              <a:gd name="f194" fmla="val 411"/>
              <a:gd name="f195" fmla="val 431"/>
              <a:gd name="f196" fmla="val 407"/>
              <a:gd name="f197" fmla="val 385"/>
              <a:gd name="f198" fmla="val 369"/>
              <a:gd name="f199" fmla="val 354"/>
              <a:gd name="f200" fmla="val 438"/>
              <a:gd name="f201" fmla="val 338"/>
              <a:gd name="f202" fmla="val 329"/>
              <a:gd name="f203" fmla="val 441"/>
              <a:gd name="f204" fmla="val 302"/>
              <a:gd name="f205" fmla="val 439"/>
              <a:gd name="f206" fmla="val 294"/>
              <a:gd name="f207" fmla="val 425"/>
              <a:gd name="f208" fmla="val 306"/>
              <a:gd name="f209" fmla="val 415"/>
              <a:gd name="f210" fmla="val 330"/>
              <a:gd name="f211" fmla="val 345"/>
              <a:gd name="f212" fmla="val 352"/>
              <a:gd name="f213" fmla="val 367"/>
              <a:gd name="f214" fmla="val 271"/>
              <a:gd name="f215" fmla="val 269"/>
              <a:gd name="f216" fmla="val 368"/>
              <a:gd name="f217" fmla="val 266"/>
              <a:gd name="f218" fmla="val 355"/>
              <a:gd name="f219" fmla="val 287"/>
              <a:gd name="f220" fmla="val 300"/>
              <a:gd name="f221" fmla="val 313"/>
              <a:gd name="f222" fmla="val 315"/>
              <a:gd name="f223" fmla="val 316"/>
              <a:gd name="f224" fmla="val 318"/>
              <a:gd name="f225" fmla="val 252"/>
              <a:gd name="f226" fmla="val 223"/>
              <a:gd name="f227" fmla="val 359"/>
              <a:gd name="f228" fmla="val 193"/>
              <a:gd name="f229" fmla="val 358"/>
              <a:gd name="f230" fmla="val 182"/>
              <a:gd name="f231" fmla="val 177"/>
              <a:gd name="f232" fmla="val 364"/>
              <a:gd name="f233" fmla="val 134"/>
              <a:gd name="f234" fmla="val 383"/>
              <a:gd name="f235" fmla="val 47"/>
              <a:gd name="f236" fmla="val 421"/>
              <a:gd name="f237" fmla="val 32"/>
              <a:gd name="f238" fmla="val 430"/>
              <a:gd name="f239" fmla="val 305"/>
              <a:gd name="f240" fmla="val 284"/>
              <a:gd name="f241" fmla="val 339"/>
              <a:gd name="f242" fmla="val 257"/>
              <a:gd name="f243" fmla="val 227"/>
              <a:gd name="f244" fmla="val 188"/>
              <a:gd name="f245" fmla="val 184"/>
              <a:gd name="f246" fmla="val 356"/>
              <a:gd name="f247" fmla="val 181"/>
              <a:gd name="f248" fmla="val 343"/>
              <a:gd name="f249" fmla="val 178"/>
              <a:gd name="f250" fmla="val 213"/>
              <a:gd name="f251" fmla="+- 0 0 -90"/>
              <a:gd name="f252" fmla="*/ f3 1 745"/>
              <a:gd name="f253" fmla="*/ f4 1 442"/>
              <a:gd name="f254" fmla="val f5"/>
              <a:gd name="f255" fmla="val f6"/>
              <a:gd name="f256" fmla="val f7"/>
              <a:gd name="f257" fmla="*/ f251 f0 1"/>
              <a:gd name="f258" fmla="+- f256 0 f254"/>
              <a:gd name="f259" fmla="+- f255 0 f254"/>
              <a:gd name="f260" fmla="*/ f257 1 f2"/>
              <a:gd name="f261" fmla="*/ f259 1 745"/>
              <a:gd name="f262" fmla="*/ f258 1 442"/>
              <a:gd name="f263" fmla="*/ 3 f259 1"/>
              <a:gd name="f264" fmla="*/ 418 f258 1"/>
              <a:gd name="f265" fmla="*/ 2 f259 1"/>
              <a:gd name="f266" fmla="*/ 401 f258 1"/>
              <a:gd name="f267" fmla="*/ 20 f259 1"/>
              <a:gd name="f268" fmla="*/ 382 f258 1"/>
              <a:gd name="f269" fmla="*/ 30 f259 1"/>
              <a:gd name="f270" fmla="*/ 404 f258 1"/>
              <a:gd name="f271" fmla="*/ 53 f259 1"/>
              <a:gd name="f272" fmla="*/ 395 f258 1"/>
              <a:gd name="f273" fmla="*/ 169 f259 1"/>
              <a:gd name="f274" fmla="*/ 349 f258 1"/>
              <a:gd name="f275" fmla="*/ 199 f259 1"/>
              <a:gd name="f276" fmla="*/ 328 f258 1"/>
              <a:gd name="f277" fmla="*/ 211 f259 1"/>
              <a:gd name="f278" fmla="*/ 321 f258 1"/>
              <a:gd name="f279" fmla="*/ 277 f259 1"/>
              <a:gd name="f280" fmla="*/ 240 f258 1"/>
              <a:gd name="f281" fmla="*/ 286 f259 1"/>
              <a:gd name="f282" fmla="*/ 164 f258 1"/>
              <a:gd name="f283" fmla="*/ 296 f259 1"/>
              <a:gd name="f284" fmla="*/ 120 f258 1"/>
              <a:gd name="f285" fmla="*/ 267 f259 1"/>
              <a:gd name="f286" fmla="*/ 90 f258 1"/>
              <a:gd name="f287" fmla="*/ 256 f259 1"/>
              <a:gd name="f288" fmla="*/ 59 f258 1"/>
              <a:gd name="f289" fmla="*/ 293 f259 1"/>
              <a:gd name="f290" fmla="*/ 6 f258 1"/>
              <a:gd name="f291" fmla="*/ 346 f259 1"/>
              <a:gd name="f292" fmla="*/ 38 f258 1"/>
              <a:gd name="f293" fmla="*/ 349 f259 1"/>
              <a:gd name="f294" fmla="*/ 478 f259 1"/>
              <a:gd name="f295" fmla="*/ 70 f258 1"/>
              <a:gd name="f296" fmla="*/ 569 f259 1"/>
              <a:gd name="f297" fmla="*/ 121 f258 1"/>
              <a:gd name="f298" fmla="*/ 580 f259 1"/>
              <a:gd name="f299" fmla="*/ 185 f258 1"/>
              <a:gd name="f300" fmla="*/ 222 f258 1"/>
              <a:gd name="f301" fmla="*/ 588 f259 1"/>
              <a:gd name="f302" fmla="*/ 247 f258 1"/>
              <a:gd name="f303" fmla="*/ 625 f259 1"/>
              <a:gd name="f304" fmla="*/ 283 f258 1"/>
              <a:gd name="f305" fmla="*/ 682 f259 1"/>
              <a:gd name="f306" fmla="*/ 319 f258 1"/>
              <a:gd name="f307" fmla="*/ 721 f259 1"/>
              <a:gd name="f308" fmla="*/ 342 f258 1"/>
              <a:gd name="f309" fmla="*/ 745 f259 1"/>
              <a:gd name="f310" fmla="*/ 373 f258 1"/>
              <a:gd name="f311" fmla="*/ 714 f259 1"/>
              <a:gd name="f312" fmla="*/ 389 f258 1"/>
              <a:gd name="f313" fmla="*/ 689 f259 1"/>
              <a:gd name="f314" fmla="*/ 634 f259 1"/>
              <a:gd name="f315" fmla="*/ 410 f258 1"/>
              <a:gd name="f316" fmla="*/ 630 f259 1"/>
              <a:gd name="f317" fmla="*/ 392 f258 1"/>
              <a:gd name="f318" fmla="*/ 647 f259 1"/>
              <a:gd name="f319" fmla="*/ 377 f258 1"/>
              <a:gd name="f320" fmla="*/ 666 f259 1"/>
              <a:gd name="f321" fmla="*/ 363 f258 1"/>
              <a:gd name="f322" fmla="*/ 591 f259 1"/>
              <a:gd name="f323" fmla="*/ 331 f258 1"/>
              <a:gd name="f324" fmla="*/ 516 f259 1"/>
              <a:gd name="f325" fmla="*/ 276 f258 1"/>
              <a:gd name="f326" fmla="*/ 487 f259 1"/>
              <a:gd name="f327" fmla="*/ 233 f258 1"/>
              <a:gd name="f328" fmla="*/ 444 f259 1"/>
              <a:gd name="f329" fmla="*/ 434 f259 1"/>
              <a:gd name="f330" fmla="*/ 254 f258 1"/>
              <a:gd name="f331" fmla="*/ 413 f259 1"/>
              <a:gd name="f332" fmla="*/ 325 f258 1"/>
              <a:gd name="f333" fmla="*/ 404 f259 1"/>
              <a:gd name="f334" fmla="*/ 411 f258 1"/>
              <a:gd name="f335" fmla="*/ 385 f259 1"/>
              <a:gd name="f336" fmla="*/ 435 f258 1"/>
              <a:gd name="f337" fmla="*/ 338 f259 1"/>
              <a:gd name="f338" fmla="*/ 440 f258 1"/>
              <a:gd name="f339" fmla="*/ 310 f259 1"/>
              <a:gd name="f340" fmla="*/ 441 f258 1"/>
              <a:gd name="f341" fmla="*/ 431 f258 1"/>
              <a:gd name="f342" fmla="*/ 306 f259 1"/>
              <a:gd name="f343" fmla="*/ 415 f258 1"/>
              <a:gd name="f344" fmla="*/ 352 f259 1"/>
              <a:gd name="f345" fmla="*/ 369 f258 1"/>
              <a:gd name="f346" fmla="*/ 373 f259 1"/>
              <a:gd name="f347" fmla="*/ 271 f258 1"/>
              <a:gd name="f348" fmla="*/ 365 f259 1"/>
              <a:gd name="f349" fmla="*/ 266 f258 1"/>
              <a:gd name="f350" fmla="*/ 336 f259 1"/>
              <a:gd name="f351" fmla="*/ 300 f258 1"/>
              <a:gd name="f352" fmla="*/ 302 f259 1"/>
              <a:gd name="f353" fmla="*/ 316 f258 1"/>
              <a:gd name="f354" fmla="*/ 233 f259 1"/>
              <a:gd name="f355" fmla="*/ 193 f259 1"/>
              <a:gd name="f356" fmla="*/ 359 f258 1"/>
              <a:gd name="f357" fmla="*/ 177 f259 1"/>
              <a:gd name="f358" fmla="*/ 364 f258 1"/>
              <a:gd name="f359" fmla="*/ 47 f259 1"/>
              <a:gd name="f360" fmla="*/ 421 f258 1"/>
              <a:gd name="f361" fmla="*/ 305 f259 1"/>
              <a:gd name="f362" fmla="*/ 284 f258 1"/>
              <a:gd name="f363" fmla="*/ 388 f259 1"/>
              <a:gd name="f364" fmla="*/ 188 f258 1"/>
              <a:gd name="f365" fmla="*/ 343 f259 1"/>
              <a:gd name="f366" fmla="*/ 178 f258 1"/>
              <a:gd name="f367" fmla="+- f260 0 f1"/>
              <a:gd name="f368" fmla="*/ f263 1 745"/>
              <a:gd name="f369" fmla="*/ f264 1 442"/>
              <a:gd name="f370" fmla="*/ f265 1 745"/>
              <a:gd name="f371" fmla="*/ f266 1 442"/>
              <a:gd name="f372" fmla="*/ f267 1 745"/>
              <a:gd name="f373" fmla="*/ f268 1 442"/>
              <a:gd name="f374" fmla="*/ f269 1 745"/>
              <a:gd name="f375" fmla="*/ f270 1 442"/>
              <a:gd name="f376" fmla="*/ f271 1 745"/>
              <a:gd name="f377" fmla="*/ f272 1 442"/>
              <a:gd name="f378" fmla="*/ f273 1 745"/>
              <a:gd name="f379" fmla="*/ f274 1 442"/>
              <a:gd name="f380" fmla="*/ f275 1 745"/>
              <a:gd name="f381" fmla="*/ f276 1 442"/>
              <a:gd name="f382" fmla="*/ f277 1 745"/>
              <a:gd name="f383" fmla="*/ f278 1 442"/>
              <a:gd name="f384" fmla="*/ f279 1 745"/>
              <a:gd name="f385" fmla="*/ f280 1 442"/>
              <a:gd name="f386" fmla="*/ f281 1 745"/>
              <a:gd name="f387" fmla="*/ f282 1 442"/>
              <a:gd name="f388" fmla="*/ f283 1 745"/>
              <a:gd name="f389" fmla="*/ f284 1 442"/>
              <a:gd name="f390" fmla="*/ f285 1 745"/>
              <a:gd name="f391" fmla="*/ f286 1 442"/>
              <a:gd name="f392" fmla="*/ f287 1 745"/>
              <a:gd name="f393" fmla="*/ f288 1 442"/>
              <a:gd name="f394" fmla="*/ f289 1 745"/>
              <a:gd name="f395" fmla="*/ f290 1 442"/>
              <a:gd name="f396" fmla="*/ f291 1 745"/>
              <a:gd name="f397" fmla="*/ f292 1 442"/>
              <a:gd name="f398" fmla="*/ f293 1 745"/>
              <a:gd name="f399" fmla="*/ f294 1 745"/>
              <a:gd name="f400" fmla="*/ f295 1 442"/>
              <a:gd name="f401" fmla="*/ f296 1 745"/>
              <a:gd name="f402" fmla="*/ f297 1 442"/>
              <a:gd name="f403" fmla="*/ f298 1 745"/>
              <a:gd name="f404" fmla="*/ f299 1 442"/>
              <a:gd name="f405" fmla="*/ f300 1 442"/>
              <a:gd name="f406" fmla="*/ f301 1 745"/>
              <a:gd name="f407" fmla="*/ f302 1 442"/>
              <a:gd name="f408" fmla="*/ f303 1 745"/>
              <a:gd name="f409" fmla="*/ f304 1 442"/>
              <a:gd name="f410" fmla="*/ f305 1 745"/>
              <a:gd name="f411" fmla="*/ f306 1 442"/>
              <a:gd name="f412" fmla="*/ f307 1 745"/>
              <a:gd name="f413" fmla="*/ f308 1 442"/>
              <a:gd name="f414" fmla="*/ f309 1 745"/>
              <a:gd name="f415" fmla="*/ f310 1 442"/>
              <a:gd name="f416" fmla="*/ f311 1 745"/>
              <a:gd name="f417" fmla="*/ f312 1 442"/>
              <a:gd name="f418" fmla="*/ f313 1 745"/>
              <a:gd name="f419" fmla="*/ f314 1 745"/>
              <a:gd name="f420" fmla="*/ f315 1 442"/>
              <a:gd name="f421" fmla="*/ f316 1 745"/>
              <a:gd name="f422" fmla="*/ f317 1 442"/>
              <a:gd name="f423" fmla="*/ f318 1 745"/>
              <a:gd name="f424" fmla="*/ f319 1 442"/>
              <a:gd name="f425" fmla="*/ f320 1 745"/>
              <a:gd name="f426" fmla="*/ f321 1 442"/>
              <a:gd name="f427" fmla="*/ f322 1 745"/>
              <a:gd name="f428" fmla="*/ f323 1 442"/>
              <a:gd name="f429" fmla="*/ f324 1 745"/>
              <a:gd name="f430" fmla="*/ f325 1 442"/>
              <a:gd name="f431" fmla="*/ f326 1 745"/>
              <a:gd name="f432" fmla="*/ f327 1 442"/>
              <a:gd name="f433" fmla="*/ f328 1 745"/>
              <a:gd name="f434" fmla="*/ f329 1 745"/>
              <a:gd name="f435" fmla="*/ f330 1 442"/>
              <a:gd name="f436" fmla="*/ f331 1 745"/>
              <a:gd name="f437" fmla="*/ f332 1 442"/>
              <a:gd name="f438" fmla="*/ f333 1 745"/>
              <a:gd name="f439" fmla="*/ f334 1 442"/>
              <a:gd name="f440" fmla="*/ f335 1 745"/>
              <a:gd name="f441" fmla="*/ f336 1 442"/>
              <a:gd name="f442" fmla="*/ f337 1 745"/>
              <a:gd name="f443" fmla="*/ f338 1 442"/>
              <a:gd name="f444" fmla="*/ f339 1 745"/>
              <a:gd name="f445" fmla="*/ f340 1 442"/>
              <a:gd name="f446" fmla="*/ f341 1 442"/>
              <a:gd name="f447" fmla="*/ f342 1 745"/>
              <a:gd name="f448" fmla="*/ f343 1 442"/>
              <a:gd name="f449" fmla="*/ f344 1 745"/>
              <a:gd name="f450" fmla="*/ f345 1 442"/>
              <a:gd name="f451" fmla="*/ f346 1 745"/>
              <a:gd name="f452" fmla="*/ f347 1 442"/>
              <a:gd name="f453" fmla="*/ f348 1 745"/>
              <a:gd name="f454" fmla="*/ f349 1 442"/>
              <a:gd name="f455" fmla="*/ f350 1 745"/>
              <a:gd name="f456" fmla="*/ f351 1 442"/>
              <a:gd name="f457" fmla="*/ f352 1 745"/>
              <a:gd name="f458" fmla="*/ f353 1 442"/>
              <a:gd name="f459" fmla="*/ f354 1 745"/>
              <a:gd name="f460" fmla="*/ f355 1 745"/>
              <a:gd name="f461" fmla="*/ f356 1 442"/>
              <a:gd name="f462" fmla="*/ f357 1 745"/>
              <a:gd name="f463" fmla="*/ f358 1 442"/>
              <a:gd name="f464" fmla="*/ f359 1 745"/>
              <a:gd name="f465" fmla="*/ f360 1 442"/>
              <a:gd name="f466" fmla="*/ f361 1 745"/>
              <a:gd name="f467" fmla="*/ f362 1 442"/>
              <a:gd name="f468" fmla="*/ f363 1 745"/>
              <a:gd name="f469" fmla="*/ f364 1 442"/>
              <a:gd name="f470" fmla="*/ f365 1 745"/>
              <a:gd name="f471" fmla="*/ f366 1 442"/>
              <a:gd name="f472" fmla="*/ 0 1 f261"/>
              <a:gd name="f473" fmla="*/ f255 1 f261"/>
              <a:gd name="f474" fmla="*/ 0 1 f262"/>
              <a:gd name="f475" fmla="*/ f256 1 f262"/>
              <a:gd name="f476" fmla="*/ f368 1 f261"/>
              <a:gd name="f477" fmla="*/ f369 1 f262"/>
              <a:gd name="f478" fmla="*/ f370 1 f261"/>
              <a:gd name="f479" fmla="*/ f371 1 f262"/>
              <a:gd name="f480" fmla="*/ f372 1 f261"/>
              <a:gd name="f481" fmla="*/ f373 1 f262"/>
              <a:gd name="f482" fmla="*/ f374 1 f261"/>
              <a:gd name="f483" fmla="*/ f375 1 f262"/>
              <a:gd name="f484" fmla="*/ f376 1 f261"/>
              <a:gd name="f485" fmla="*/ f377 1 f262"/>
              <a:gd name="f486" fmla="*/ f378 1 f261"/>
              <a:gd name="f487" fmla="*/ f379 1 f262"/>
              <a:gd name="f488" fmla="*/ f380 1 f261"/>
              <a:gd name="f489" fmla="*/ f381 1 f262"/>
              <a:gd name="f490" fmla="*/ f382 1 f261"/>
              <a:gd name="f491" fmla="*/ f383 1 f262"/>
              <a:gd name="f492" fmla="*/ f384 1 f261"/>
              <a:gd name="f493" fmla="*/ f385 1 f262"/>
              <a:gd name="f494" fmla="*/ f386 1 f261"/>
              <a:gd name="f495" fmla="*/ f387 1 f262"/>
              <a:gd name="f496" fmla="*/ f388 1 f261"/>
              <a:gd name="f497" fmla="*/ f389 1 f262"/>
              <a:gd name="f498" fmla="*/ f390 1 f261"/>
              <a:gd name="f499" fmla="*/ f391 1 f262"/>
              <a:gd name="f500" fmla="*/ f392 1 f261"/>
              <a:gd name="f501" fmla="*/ f393 1 f262"/>
              <a:gd name="f502" fmla="*/ f394 1 f261"/>
              <a:gd name="f503" fmla="*/ f395 1 f262"/>
              <a:gd name="f504" fmla="*/ f396 1 f261"/>
              <a:gd name="f505" fmla="*/ f397 1 f262"/>
              <a:gd name="f506" fmla="*/ f398 1 f261"/>
              <a:gd name="f507" fmla="*/ f399 1 f261"/>
              <a:gd name="f508" fmla="*/ f400 1 f262"/>
              <a:gd name="f509" fmla="*/ f401 1 f261"/>
              <a:gd name="f510" fmla="*/ f402 1 f262"/>
              <a:gd name="f511" fmla="*/ f403 1 f261"/>
              <a:gd name="f512" fmla="*/ f404 1 f262"/>
              <a:gd name="f513" fmla="*/ f405 1 f262"/>
              <a:gd name="f514" fmla="*/ f406 1 f261"/>
              <a:gd name="f515" fmla="*/ f407 1 f262"/>
              <a:gd name="f516" fmla="*/ f408 1 f261"/>
              <a:gd name="f517" fmla="*/ f409 1 f262"/>
              <a:gd name="f518" fmla="*/ f410 1 f261"/>
              <a:gd name="f519" fmla="*/ f411 1 f262"/>
              <a:gd name="f520" fmla="*/ f412 1 f261"/>
              <a:gd name="f521" fmla="*/ f413 1 f262"/>
              <a:gd name="f522" fmla="*/ f414 1 f261"/>
              <a:gd name="f523" fmla="*/ f415 1 f262"/>
              <a:gd name="f524" fmla="*/ f416 1 f261"/>
              <a:gd name="f525" fmla="*/ f417 1 f262"/>
              <a:gd name="f526" fmla="*/ f418 1 f261"/>
              <a:gd name="f527" fmla="*/ f419 1 f261"/>
              <a:gd name="f528" fmla="*/ f420 1 f262"/>
              <a:gd name="f529" fmla="*/ f421 1 f261"/>
              <a:gd name="f530" fmla="*/ f422 1 f262"/>
              <a:gd name="f531" fmla="*/ f423 1 f261"/>
              <a:gd name="f532" fmla="*/ f424 1 f262"/>
              <a:gd name="f533" fmla="*/ f425 1 f261"/>
              <a:gd name="f534" fmla="*/ f426 1 f262"/>
              <a:gd name="f535" fmla="*/ f427 1 f261"/>
              <a:gd name="f536" fmla="*/ f428 1 f262"/>
              <a:gd name="f537" fmla="*/ f429 1 f261"/>
              <a:gd name="f538" fmla="*/ f430 1 f262"/>
              <a:gd name="f539" fmla="*/ f431 1 f261"/>
              <a:gd name="f540" fmla="*/ f432 1 f262"/>
              <a:gd name="f541" fmla="*/ f433 1 f261"/>
              <a:gd name="f542" fmla="*/ f434 1 f261"/>
              <a:gd name="f543" fmla="*/ f435 1 f262"/>
              <a:gd name="f544" fmla="*/ f436 1 f261"/>
              <a:gd name="f545" fmla="*/ f437 1 f262"/>
              <a:gd name="f546" fmla="*/ f438 1 f261"/>
              <a:gd name="f547" fmla="*/ f439 1 f262"/>
              <a:gd name="f548" fmla="*/ f440 1 f261"/>
              <a:gd name="f549" fmla="*/ f441 1 f262"/>
              <a:gd name="f550" fmla="*/ f442 1 f261"/>
              <a:gd name="f551" fmla="*/ f443 1 f262"/>
              <a:gd name="f552" fmla="*/ f444 1 f261"/>
              <a:gd name="f553" fmla="*/ f445 1 f262"/>
              <a:gd name="f554" fmla="*/ f446 1 f262"/>
              <a:gd name="f555" fmla="*/ f447 1 f261"/>
              <a:gd name="f556" fmla="*/ f448 1 f262"/>
              <a:gd name="f557" fmla="*/ f449 1 f261"/>
              <a:gd name="f558" fmla="*/ f450 1 f262"/>
              <a:gd name="f559" fmla="*/ f451 1 f261"/>
              <a:gd name="f560" fmla="*/ f452 1 f262"/>
              <a:gd name="f561" fmla="*/ f453 1 f261"/>
              <a:gd name="f562" fmla="*/ f454 1 f262"/>
              <a:gd name="f563" fmla="*/ f455 1 f261"/>
              <a:gd name="f564" fmla="*/ f456 1 f262"/>
              <a:gd name="f565" fmla="*/ f457 1 f261"/>
              <a:gd name="f566" fmla="*/ f458 1 f262"/>
              <a:gd name="f567" fmla="*/ f459 1 f261"/>
              <a:gd name="f568" fmla="*/ f460 1 f261"/>
              <a:gd name="f569" fmla="*/ f461 1 f262"/>
              <a:gd name="f570" fmla="*/ f462 1 f261"/>
              <a:gd name="f571" fmla="*/ f463 1 f262"/>
              <a:gd name="f572" fmla="*/ f464 1 f261"/>
              <a:gd name="f573" fmla="*/ f465 1 f262"/>
              <a:gd name="f574" fmla="*/ f466 1 f261"/>
              <a:gd name="f575" fmla="*/ f467 1 f262"/>
              <a:gd name="f576" fmla="*/ f468 1 f261"/>
              <a:gd name="f577" fmla="*/ f469 1 f262"/>
              <a:gd name="f578" fmla="*/ f470 1 f261"/>
              <a:gd name="f579" fmla="*/ f471 1 f262"/>
              <a:gd name="f580" fmla="*/ f472 f252 1"/>
              <a:gd name="f581" fmla="*/ f473 f252 1"/>
              <a:gd name="f582" fmla="*/ f475 f253 1"/>
              <a:gd name="f583" fmla="*/ f474 f253 1"/>
              <a:gd name="f584" fmla="*/ f476 f252 1"/>
              <a:gd name="f585" fmla="*/ f477 f253 1"/>
              <a:gd name="f586" fmla="*/ f478 f252 1"/>
              <a:gd name="f587" fmla="*/ f479 f253 1"/>
              <a:gd name="f588" fmla="*/ f480 f252 1"/>
              <a:gd name="f589" fmla="*/ f481 f253 1"/>
              <a:gd name="f590" fmla="*/ f482 f252 1"/>
              <a:gd name="f591" fmla="*/ f483 f253 1"/>
              <a:gd name="f592" fmla="*/ f484 f252 1"/>
              <a:gd name="f593" fmla="*/ f485 f253 1"/>
              <a:gd name="f594" fmla="*/ f486 f252 1"/>
              <a:gd name="f595" fmla="*/ f487 f253 1"/>
              <a:gd name="f596" fmla="*/ f488 f252 1"/>
              <a:gd name="f597" fmla="*/ f489 f253 1"/>
              <a:gd name="f598" fmla="*/ f490 f252 1"/>
              <a:gd name="f599" fmla="*/ f491 f253 1"/>
              <a:gd name="f600" fmla="*/ f492 f252 1"/>
              <a:gd name="f601" fmla="*/ f493 f253 1"/>
              <a:gd name="f602" fmla="*/ f494 f252 1"/>
              <a:gd name="f603" fmla="*/ f495 f253 1"/>
              <a:gd name="f604" fmla="*/ f496 f252 1"/>
              <a:gd name="f605" fmla="*/ f497 f253 1"/>
              <a:gd name="f606" fmla="*/ f498 f252 1"/>
              <a:gd name="f607" fmla="*/ f499 f253 1"/>
              <a:gd name="f608" fmla="*/ f500 f252 1"/>
              <a:gd name="f609" fmla="*/ f501 f253 1"/>
              <a:gd name="f610" fmla="*/ f502 f252 1"/>
              <a:gd name="f611" fmla="*/ f503 f253 1"/>
              <a:gd name="f612" fmla="*/ f504 f252 1"/>
              <a:gd name="f613" fmla="*/ f505 f253 1"/>
              <a:gd name="f614" fmla="*/ f506 f252 1"/>
              <a:gd name="f615" fmla="*/ f507 f252 1"/>
              <a:gd name="f616" fmla="*/ f508 f253 1"/>
              <a:gd name="f617" fmla="*/ f509 f252 1"/>
              <a:gd name="f618" fmla="*/ f510 f253 1"/>
              <a:gd name="f619" fmla="*/ f511 f252 1"/>
              <a:gd name="f620" fmla="*/ f512 f253 1"/>
              <a:gd name="f621" fmla="*/ f513 f253 1"/>
              <a:gd name="f622" fmla="*/ f514 f252 1"/>
              <a:gd name="f623" fmla="*/ f515 f253 1"/>
              <a:gd name="f624" fmla="*/ f516 f252 1"/>
              <a:gd name="f625" fmla="*/ f517 f253 1"/>
              <a:gd name="f626" fmla="*/ f518 f252 1"/>
              <a:gd name="f627" fmla="*/ f519 f253 1"/>
              <a:gd name="f628" fmla="*/ f520 f252 1"/>
              <a:gd name="f629" fmla="*/ f521 f253 1"/>
              <a:gd name="f630" fmla="*/ f522 f252 1"/>
              <a:gd name="f631" fmla="*/ f523 f253 1"/>
              <a:gd name="f632" fmla="*/ f524 f252 1"/>
              <a:gd name="f633" fmla="*/ f525 f253 1"/>
              <a:gd name="f634" fmla="*/ f526 f252 1"/>
              <a:gd name="f635" fmla="*/ f527 f252 1"/>
              <a:gd name="f636" fmla="*/ f528 f253 1"/>
              <a:gd name="f637" fmla="*/ f529 f252 1"/>
              <a:gd name="f638" fmla="*/ f530 f253 1"/>
              <a:gd name="f639" fmla="*/ f531 f252 1"/>
              <a:gd name="f640" fmla="*/ f532 f253 1"/>
              <a:gd name="f641" fmla="*/ f533 f252 1"/>
              <a:gd name="f642" fmla="*/ f534 f253 1"/>
              <a:gd name="f643" fmla="*/ f535 f252 1"/>
              <a:gd name="f644" fmla="*/ f536 f253 1"/>
              <a:gd name="f645" fmla="*/ f537 f252 1"/>
              <a:gd name="f646" fmla="*/ f538 f253 1"/>
              <a:gd name="f647" fmla="*/ f539 f252 1"/>
              <a:gd name="f648" fmla="*/ f540 f253 1"/>
              <a:gd name="f649" fmla="*/ f541 f252 1"/>
              <a:gd name="f650" fmla="*/ f542 f252 1"/>
              <a:gd name="f651" fmla="*/ f543 f253 1"/>
              <a:gd name="f652" fmla="*/ f544 f252 1"/>
              <a:gd name="f653" fmla="*/ f545 f253 1"/>
              <a:gd name="f654" fmla="*/ f546 f252 1"/>
              <a:gd name="f655" fmla="*/ f547 f253 1"/>
              <a:gd name="f656" fmla="*/ f548 f252 1"/>
              <a:gd name="f657" fmla="*/ f549 f253 1"/>
              <a:gd name="f658" fmla="*/ f550 f252 1"/>
              <a:gd name="f659" fmla="*/ f551 f253 1"/>
              <a:gd name="f660" fmla="*/ f552 f252 1"/>
              <a:gd name="f661" fmla="*/ f553 f253 1"/>
              <a:gd name="f662" fmla="*/ f554 f253 1"/>
              <a:gd name="f663" fmla="*/ f555 f252 1"/>
              <a:gd name="f664" fmla="*/ f556 f253 1"/>
              <a:gd name="f665" fmla="*/ f557 f252 1"/>
              <a:gd name="f666" fmla="*/ f558 f253 1"/>
              <a:gd name="f667" fmla="*/ f559 f252 1"/>
              <a:gd name="f668" fmla="*/ f560 f253 1"/>
              <a:gd name="f669" fmla="*/ f561 f252 1"/>
              <a:gd name="f670" fmla="*/ f562 f253 1"/>
              <a:gd name="f671" fmla="*/ f563 f252 1"/>
              <a:gd name="f672" fmla="*/ f564 f253 1"/>
              <a:gd name="f673" fmla="*/ f565 f252 1"/>
              <a:gd name="f674" fmla="*/ f566 f253 1"/>
              <a:gd name="f675" fmla="*/ f567 f252 1"/>
              <a:gd name="f676" fmla="*/ f568 f252 1"/>
              <a:gd name="f677" fmla="*/ f569 f253 1"/>
              <a:gd name="f678" fmla="*/ f570 f252 1"/>
              <a:gd name="f679" fmla="*/ f571 f253 1"/>
              <a:gd name="f680" fmla="*/ f572 f252 1"/>
              <a:gd name="f681" fmla="*/ f573 f253 1"/>
              <a:gd name="f682" fmla="*/ f574 f252 1"/>
              <a:gd name="f683" fmla="*/ f575 f253 1"/>
              <a:gd name="f684" fmla="*/ f576 f252 1"/>
              <a:gd name="f685" fmla="*/ f577 f253 1"/>
              <a:gd name="f686" fmla="*/ f578 f252 1"/>
              <a:gd name="f687" fmla="*/ f579 f253 1"/>
            </a:gdLst>
            <a:ahLst/>
            <a:cxnLst>
              <a:cxn ang="3cd4">
                <a:pos x="hc" y="t"/>
              </a:cxn>
              <a:cxn ang="0">
                <a:pos x="r" y="vc"/>
              </a:cxn>
              <a:cxn ang="cd4">
                <a:pos x="hc" y="b"/>
              </a:cxn>
              <a:cxn ang="cd2">
                <a:pos x="l" y="vc"/>
              </a:cxn>
              <a:cxn ang="f367">
                <a:pos x="f584" y="f585"/>
              </a:cxn>
              <a:cxn ang="f367">
                <a:pos x="f586" y="f587"/>
              </a:cxn>
              <a:cxn ang="f367">
                <a:pos x="f588" y="f589"/>
              </a:cxn>
              <a:cxn ang="f367">
                <a:pos x="f590" y="f591"/>
              </a:cxn>
              <a:cxn ang="f367">
                <a:pos x="f592" y="f593"/>
              </a:cxn>
              <a:cxn ang="f367">
                <a:pos x="f594" y="f595"/>
              </a:cxn>
              <a:cxn ang="f367">
                <a:pos x="f596" y="f597"/>
              </a:cxn>
              <a:cxn ang="f367">
                <a:pos x="f598" y="f599"/>
              </a:cxn>
              <a:cxn ang="f367">
                <a:pos x="f600" y="f601"/>
              </a:cxn>
              <a:cxn ang="f367">
                <a:pos x="f602" y="f603"/>
              </a:cxn>
              <a:cxn ang="f367">
                <a:pos x="f604" y="f605"/>
              </a:cxn>
              <a:cxn ang="f367">
                <a:pos x="f606" y="f607"/>
              </a:cxn>
              <a:cxn ang="f367">
                <a:pos x="f608" y="f609"/>
              </a:cxn>
              <a:cxn ang="f367">
                <a:pos x="f610" y="f611"/>
              </a:cxn>
              <a:cxn ang="f367">
                <a:pos x="f612" y="f613"/>
              </a:cxn>
              <a:cxn ang="f367">
                <a:pos x="f614" y="f609"/>
              </a:cxn>
              <a:cxn ang="f367">
                <a:pos x="f615" y="f616"/>
              </a:cxn>
              <a:cxn ang="f367">
                <a:pos x="f617" y="f618"/>
              </a:cxn>
              <a:cxn ang="f367">
                <a:pos x="f619" y="f620"/>
              </a:cxn>
              <a:cxn ang="f367">
                <a:pos x="f619" y="f621"/>
              </a:cxn>
              <a:cxn ang="f367">
                <a:pos x="f622" y="f623"/>
              </a:cxn>
              <a:cxn ang="f367">
                <a:pos x="f624" y="f625"/>
              </a:cxn>
              <a:cxn ang="f367">
                <a:pos x="f626" y="f627"/>
              </a:cxn>
              <a:cxn ang="f367">
                <a:pos x="f628" y="f629"/>
              </a:cxn>
              <a:cxn ang="f367">
                <a:pos x="f630" y="f631"/>
              </a:cxn>
              <a:cxn ang="f367">
                <a:pos x="f632" y="f633"/>
              </a:cxn>
              <a:cxn ang="f367">
                <a:pos x="f634" y="f587"/>
              </a:cxn>
              <a:cxn ang="f367">
                <a:pos x="f635" y="f636"/>
              </a:cxn>
              <a:cxn ang="f367">
                <a:pos x="f637" y="f638"/>
              </a:cxn>
              <a:cxn ang="f367">
                <a:pos x="f639" y="f640"/>
              </a:cxn>
              <a:cxn ang="f367">
                <a:pos x="f641" y="f642"/>
              </a:cxn>
              <a:cxn ang="f367">
                <a:pos x="f643" y="f644"/>
              </a:cxn>
              <a:cxn ang="f367">
                <a:pos x="f645" y="f646"/>
              </a:cxn>
              <a:cxn ang="f367">
                <a:pos x="f647" y="f648"/>
              </a:cxn>
              <a:cxn ang="f367">
                <a:pos x="f649" y="f601"/>
              </a:cxn>
              <a:cxn ang="f367">
                <a:pos x="f650" y="f651"/>
              </a:cxn>
              <a:cxn ang="f367">
                <a:pos x="f652" y="f653"/>
              </a:cxn>
              <a:cxn ang="f367">
                <a:pos x="f654" y="f655"/>
              </a:cxn>
              <a:cxn ang="f367">
                <a:pos x="f656" y="f657"/>
              </a:cxn>
              <a:cxn ang="f367">
                <a:pos x="f658" y="f659"/>
              </a:cxn>
              <a:cxn ang="f367">
                <a:pos x="f660" y="f661"/>
              </a:cxn>
              <a:cxn ang="f367">
                <a:pos x="f602" y="f662"/>
              </a:cxn>
              <a:cxn ang="f367">
                <a:pos x="f663" y="f664"/>
              </a:cxn>
              <a:cxn ang="f367">
                <a:pos x="f665" y="f666"/>
              </a:cxn>
              <a:cxn ang="f367">
                <a:pos x="f667" y="f668"/>
              </a:cxn>
              <a:cxn ang="f367">
                <a:pos x="f669" y="f670"/>
              </a:cxn>
              <a:cxn ang="f367">
                <a:pos x="f671" y="f672"/>
              </a:cxn>
              <a:cxn ang="f367">
                <a:pos x="f673" y="f674"/>
              </a:cxn>
              <a:cxn ang="f367">
                <a:pos x="f675" y="f595"/>
              </a:cxn>
              <a:cxn ang="f367">
                <a:pos x="f676" y="f677"/>
              </a:cxn>
              <a:cxn ang="f367">
                <a:pos x="f678" y="f679"/>
              </a:cxn>
              <a:cxn ang="f367">
                <a:pos x="f680" y="f681"/>
              </a:cxn>
              <a:cxn ang="f367">
                <a:pos x="f586" y="f585"/>
              </a:cxn>
              <a:cxn ang="f367">
                <a:pos x="f584" y="f585"/>
              </a:cxn>
              <a:cxn ang="f367">
                <a:pos x="f682" y="f683"/>
              </a:cxn>
              <a:cxn ang="f367">
                <a:pos x="f684" y="f685"/>
              </a:cxn>
              <a:cxn ang="f367">
                <a:pos x="f686" y="f687"/>
              </a:cxn>
              <a:cxn ang="f367">
                <a:pos x="f682" y="f683"/>
              </a:cxn>
            </a:cxnLst>
            <a:rect l="f580" t="f583" r="f581" b="f582"/>
            <a:pathLst>
              <a:path w="745" h="442">
                <a:moveTo>
                  <a:pt x="f8" y="f9"/>
                </a:moveTo>
                <a:cubicBezTo>
                  <a:pt x="f8" y="f10"/>
                  <a:pt x="f5" y="f11"/>
                  <a:pt x="f12" y="f13"/>
                </a:cubicBezTo>
                <a:cubicBezTo>
                  <a:pt x="f14" y="f15"/>
                  <a:pt x="f16" y="f17"/>
                  <a:pt x="f18" y="f19"/>
                </a:cubicBezTo>
                <a:cubicBezTo>
                  <a:pt x="f20" y="f17"/>
                  <a:pt x="f21" y="f22"/>
                  <a:pt x="f23" y="f24"/>
                </a:cubicBezTo>
                <a:cubicBezTo>
                  <a:pt x="f25" y="f26"/>
                  <a:pt x="f27" y="f28"/>
                  <a:pt x="f29" y="f22"/>
                </a:cubicBezTo>
                <a:cubicBezTo>
                  <a:pt x="f30" y="f31"/>
                  <a:pt x="f32" y="f33"/>
                  <a:pt x="f34" y="f35"/>
                </a:cubicBezTo>
                <a:cubicBezTo>
                  <a:pt x="f2" y="f36"/>
                  <a:pt x="f37" y="f38"/>
                  <a:pt x="f39" y="f40"/>
                </a:cubicBezTo>
                <a:cubicBezTo>
                  <a:pt x="f41" y="f42"/>
                  <a:pt x="f43" y="f44"/>
                  <a:pt x="f45" y="f46"/>
                </a:cubicBezTo>
                <a:cubicBezTo>
                  <a:pt x="f47" y="f48"/>
                  <a:pt x="f49" y="f50"/>
                  <a:pt x="f51" y="f52"/>
                </a:cubicBezTo>
                <a:cubicBezTo>
                  <a:pt x="f53" y="f54"/>
                  <a:pt x="f55" y="f56"/>
                  <a:pt x="f53" y="f57"/>
                </a:cubicBezTo>
                <a:cubicBezTo>
                  <a:pt x="f58" y="f59"/>
                  <a:pt x="f60" y="f61"/>
                  <a:pt x="f62" y="f63"/>
                </a:cubicBezTo>
                <a:cubicBezTo>
                  <a:pt x="f51" y="f64"/>
                  <a:pt x="f65" y="f66"/>
                  <a:pt x="f67" y="f68"/>
                </a:cubicBezTo>
                <a:cubicBezTo>
                  <a:pt x="f69" y="f70"/>
                  <a:pt x="f71" y="f72"/>
                  <a:pt x="f73" y="f74"/>
                </a:cubicBezTo>
                <a:cubicBezTo>
                  <a:pt x="f75" y="f76"/>
                  <a:pt x="f77" y="f16"/>
                  <a:pt x="f60" y="f14"/>
                </a:cubicBezTo>
                <a:cubicBezTo>
                  <a:pt x="f78" y="f5"/>
                  <a:pt x="f79" y="f80"/>
                  <a:pt x="f81" y="f82"/>
                </a:cubicBezTo>
                <a:cubicBezTo>
                  <a:pt x="f83" y="f27"/>
                  <a:pt x="f84" y="f85"/>
                  <a:pt x="f35" y="f74"/>
                </a:cubicBezTo>
                <a:cubicBezTo>
                  <a:pt x="f15" y="f86"/>
                  <a:pt x="f87" y="f88"/>
                  <a:pt x="f89" y="f90"/>
                </a:cubicBezTo>
                <a:cubicBezTo>
                  <a:pt x="f91" y="f70"/>
                  <a:pt x="f92" y="f93"/>
                  <a:pt x="f94" y="f64"/>
                </a:cubicBezTo>
                <a:cubicBezTo>
                  <a:pt x="f95" y="f96"/>
                  <a:pt x="f97" y="f98"/>
                  <a:pt x="f99" y="f100"/>
                </a:cubicBezTo>
                <a:cubicBezTo>
                  <a:pt x="f101" y="f102"/>
                  <a:pt x="f101" y="f103"/>
                  <a:pt x="f99" y="f104"/>
                </a:cubicBezTo>
                <a:cubicBezTo>
                  <a:pt x="f105" y="f106"/>
                  <a:pt x="f107" y="f108"/>
                  <a:pt x="f109" y="f110"/>
                </a:cubicBezTo>
                <a:cubicBezTo>
                  <a:pt x="f111" y="f112"/>
                  <a:pt x="f113" y="f51"/>
                  <a:pt x="f114" y="f55"/>
                </a:cubicBezTo>
                <a:cubicBezTo>
                  <a:pt x="f115" y="f116"/>
                  <a:pt x="f117" y="f118"/>
                  <a:pt x="f119" y="f120"/>
                </a:cubicBezTo>
                <a:cubicBezTo>
                  <a:pt x="f121" y="f122"/>
                  <a:pt x="f123" y="f124"/>
                  <a:pt x="f125" y="f126"/>
                </a:cubicBezTo>
                <a:cubicBezTo>
                  <a:pt x="f127" y="f128"/>
                  <a:pt x="f129" y="f130"/>
                  <a:pt x="f6" y="f131"/>
                </a:cubicBezTo>
                <a:cubicBezTo>
                  <a:pt x="f132" y="f133"/>
                  <a:pt x="f134" y="f135"/>
                  <a:pt x="f136" y="f137"/>
                </a:cubicBezTo>
                <a:cubicBezTo>
                  <a:pt x="f138" y="f139"/>
                  <a:pt x="f140" y="f22"/>
                  <a:pt x="f141" y="f13"/>
                </a:cubicBezTo>
                <a:cubicBezTo>
                  <a:pt x="f142" y="f10"/>
                  <a:pt x="f143" y="f144"/>
                  <a:pt x="f145" y="f146"/>
                </a:cubicBezTo>
                <a:cubicBezTo>
                  <a:pt x="f147" y="f148"/>
                  <a:pt x="f149" y="f28"/>
                  <a:pt x="f150" y="f151"/>
                </a:cubicBezTo>
                <a:cubicBezTo>
                  <a:pt x="f152" y="f153"/>
                  <a:pt x="f154" y="f19"/>
                  <a:pt x="f155" y="f156"/>
                </a:cubicBezTo>
                <a:cubicBezTo>
                  <a:pt x="f157" y="f131"/>
                  <a:pt x="f158" y="f159"/>
                  <a:pt x="f160" y="f161"/>
                </a:cubicBezTo>
                <a:cubicBezTo>
                  <a:pt x="f162" y="f163"/>
                  <a:pt x="f164" y="f165"/>
                  <a:pt x="f97" y="f166"/>
                </a:cubicBezTo>
                <a:cubicBezTo>
                  <a:pt x="f167" y="f42"/>
                  <a:pt x="f168" y="f169"/>
                  <a:pt x="f170" y="f171"/>
                </a:cubicBezTo>
                <a:cubicBezTo>
                  <a:pt x="f172" y="f49"/>
                  <a:pt x="f173" y="f174"/>
                  <a:pt x="f175" y="f176"/>
                </a:cubicBezTo>
                <a:cubicBezTo>
                  <a:pt x="f177" y="f178"/>
                  <a:pt x="f179" y="f180"/>
                  <a:pt x="f181" y="f52"/>
                </a:cubicBezTo>
                <a:cubicBezTo>
                  <a:pt x="f182" y="f183"/>
                  <a:pt x="f184" y="f185"/>
                  <a:pt x="f184" y="f186"/>
                </a:cubicBezTo>
                <a:cubicBezTo>
                  <a:pt x="f187" y="f188"/>
                  <a:pt x="f189" y="f190"/>
                  <a:pt x="f191" y="f42"/>
                </a:cubicBezTo>
                <a:cubicBezTo>
                  <a:pt x="f192" y="f193"/>
                  <a:pt x="f137" y="f31"/>
                  <a:pt x="f24" y="f194"/>
                </a:cubicBezTo>
                <a:cubicBezTo>
                  <a:pt x="f10" y="f195"/>
                  <a:pt x="f196" y="f187"/>
                  <a:pt x="f197" y="f187"/>
                </a:cubicBezTo>
                <a:cubicBezTo>
                  <a:pt x="f198" y="f187"/>
                  <a:pt x="f199" y="f200"/>
                  <a:pt x="f201" y="f182"/>
                </a:cubicBezTo>
                <a:cubicBezTo>
                  <a:pt x="f202" y="f182"/>
                  <a:pt x="f120" y="f7"/>
                  <a:pt x="f48" y="f203"/>
                </a:cubicBezTo>
                <a:cubicBezTo>
                  <a:pt x="f204" y="f205"/>
                  <a:pt x="f206" y="f184"/>
                  <a:pt x="f53" y="f195"/>
                </a:cubicBezTo>
                <a:cubicBezTo>
                  <a:pt x="f60" y="f207"/>
                  <a:pt x="f169" y="f144"/>
                  <a:pt x="f208" y="f209"/>
                </a:cubicBezTo>
                <a:cubicBezTo>
                  <a:pt x="f210" y="f196"/>
                  <a:pt x="f211" y="f17"/>
                  <a:pt x="f212" y="f198"/>
                </a:cubicBezTo>
                <a:cubicBezTo>
                  <a:pt x="f161" y="f201"/>
                  <a:pt x="f213" y="f190"/>
                  <a:pt x="f131" y="f214"/>
                </a:cubicBezTo>
                <a:cubicBezTo>
                  <a:pt x="f159" y="f215"/>
                  <a:pt x="f216" y="f112"/>
                  <a:pt x="f33" y="f217"/>
                </a:cubicBezTo>
                <a:cubicBezTo>
                  <a:pt x="f218" y="f51"/>
                  <a:pt x="f36" y="f219"/>
                  <a:pt x="f165" y="f220"/>
                </a:cubicBezTo>
                <a:cubicBezTo>
                  <a:pt x="f122" y="f221"/>
                  <a:pt x="f222" y="f222"/>
                  <a:pt x="f204" y="f223"/>
                </a:cubicBezTo>
                <a:cubicBezTo>
                  <a:pt x="f65" y="f224"/>
                  <a:pt x="f225" y="f40"/>
                  <a:pt x="f176" y="f35"/>
                </a:cubicBezTo>
                <a:cubicBezTo>
                  <a:pt x="f226" y="f227"/>
                  <a:pt x="f103" y="f216"/>
                  <a:pt x="f228" y="f227"/>
                </a:cubicBezTo>
                <a:cubicBezTo>
                  <a:pt x="f37" y="f229"/>
                  <a:pt x="f230" y="f130"/>
                  <a:pt x="f231" y="f232"/>
                </a:cubicBezTo>
                <a:cubicBezTo>
                  <a:pt x="f233" y="f234"/>
                  <a:pt x="f68" y="f26"/>
                  <a:pt x="f235" y="f236"/>
                </a:cubicBezTo>
                <a:cubicBezTo>
                  <a:pt x="f237" y="f189"/>
                  <a:pt x="f80" y="f238"/>
                  <a:pt x="f12" y="f9"/>
                </a:cubicBezTo>
                <a:lnTo>
                  <a:pt x="f8" y="f9"/>
                </a:lnTo>
                <a:close/>
                <a:moveTo>
                  <a:pt x="f239" y="f240"/>
                </a:moveTo>
                <a:cubicBezTo>
                  <a:pt x="f241" y="f242"/>
                  <a:pt x="f213" y="f243"/>
                  <a:pt x="f17" y="f244"/>
                </a:cubicBezTo>
                <a:cubicBezTo>
                  <a:pt x="f159" y="f245"/>
                  <a:pt x="f246" y="f247"/>
                  <a:pt x="f248" y="f249"/>
                </a:cubicBezTo>
                <a:cubicBezTo>
                  <a:pt x="f166" y="f250"/>
                  <a:pt x="f224" y="f110"/>
                  <a:pt x="f239" y="f240"/>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7">
            <a:extLst>
              <a:ext uri="{FF2B5EF4-FFF2-40B4-BE49-F238E27FC236}">
                <a16:creationId xmlns:a16="http://schemas.microsoft.com/office/drawing/2014/main" id="{4EF85224-EAC3-89E8-E7D5-CEDF94F0F935}"/>
              </a:ext>
            </a:extLst>
          </p:cNvPr>
          <p:cNvSpPr/>
          <p:nvPr/>
        </p:nvSpPr>
        <p:spPr>
          <a:xfrm>
            <a:off x="5240334" y="1382709"/>
            <a:ext cx="1341433" cy="2451104"/>
          </a:xfrm>
          <a:custGeom>
            <a:avLst/>
            <a:gdLst>
              <a:gd name="f0" fmla="val 10800000"/>
              <a:gd name="f1" fmla="val 5400000"/>
              <a:gd name="f2" fmla="val 180"/>
              <a:gd name="f3" fmla="val w"/>
              <a:gd name="f4" fmla="val h"/>
              <a:gd name="f5" fmla="val 0"/>
              <a:gd name="f6" fmla="val 356"/>
              <a:gd name="f7" fmla="val 650"/>
              <a:gd name="f8" fmla="val 209"/>
              <a:gd name="f9" fmla="val 369"/>
              <a:gd name="f10" fmla="val 250"/>
              <a:gd name="f11" fmla="val 384"/>
              <a:gd name="f12" fmla="val 292"/>
              <a:gd name="f13" fmla="val 400"/>
              <a:gd name="f14" fmla="val 334"/>
              <a:gd name="f15" fmla="val 416"/>
              <a:gd name="f16" fmla="val 335"/>
              <a:gd name="f17" fmla="val 406"/>
              <a:gd name="f18" fmla="val 336"/>
              <a:gd name="f19" fmla="val 337"/>
              <a:gd name="f20" fmla="val 393"/>
              <a:gd name="f21" fmla="val 341"/>
              <a:gd name="f22" fmla="val 394"/>
              <a:gd name="f23" fmla="val 349"/>
              <a:gd name="f24" fmla="val 396"/>
              <a:gd name="f25" fmla="val 352"/>
              <a:gd name="f26" fmla="val 403"/>
              <a:gd name="f27" fmla="val 413"/>
              <a:gd name="f28" fmla="val 354"/>
              <a:gd name="f29" fmla="val 419"/>
              <a:gd name="f30" fmla="val 347"/>
              <a:gd name="f31" fmla="val 435"/>
              <a:gd name="f32" fmla="val 333"/>
              <a:gd name="f33" fmla="val 318"/>
              <a:gd name="f34" fmla="val 430"/>
              <a:gd name="f35" fmla="val 285"/>
              <a:gd name="f36" fmla="val 418"/>
              <a:gd name="f37" fmla="val 253"/>
              <a:gd name="f38" fmla="val 405"/>
              <a:gd name="f39" fmla="val 220"/>
              <a:gd name="f40" fmla="val 392"/>
              <a:gd name="f41" fmla="val 214"/>
              <a:gd name="f42" fmla="val 390"/>
              <a:gd name="f43" fmla="val 388"/>
              <a:gd name="f44" fmla="val 203"/>
              <a:gd name="f45" fmla="val 385"/>
              <a:gd name="f46" fmla="val 195"/>
              <a:gd name="f47" fmla="val 411"/>
              <a:gd name="f48" fmla="val 187"/>
              <a:gd name="f49" fmla="val 179"/>
              <a:gd name="f50" fmla="val 458"/>
              <a:gd name="f51" fmla="val 194"/>
              <a:gd name="f52" fmla="val 464"/>
              <a:gd name="f53" fmla="val 210"/>
              <a:gd name="f54" fmla="val 468"/>
              <a:gd name="f55" fmla="val 223"/>
              <a:gd name="f56" fmla="val 475"/>
              <a:gd name="f57" fmla="val 241"/>
              <a:gd name="f58" fmla="val 484"/>
              <a:gd name="f59" fmla="val 255"/>
              <a:gd name="f60" fmla="val 497"/>
              <a:gd name="f61" fmla="val 277"/>
              <a:gd name="f62" fmla="val 486"/>
              <a:gd name="f63" fmla="val 291"/>
              <a:gd name="f64" fmla="val 480"/>
              <a:gd name="f65" fmla="val 299"/>
              <a:gd name="f66" fmla="val 492"/>
              <a:gd name="f67" fmla="val 302"/>
              <a:gd name="f68" fmla="val 505"/>
              <a:gd name="f69" fmla="val 305"/>
              <a:gd name="f70" fmla="val 522"/>
              <a:gd name="f71" fmla="val 312"/>
              <a:gd name="f72" fmla="val 539"/>
              <a:gd name="f73" fmla="val 555"/>
              <a:gd name="f74" fmla="val 311"/>
              <a:gd name="f75" fmla="val 570"/>
              <a:gd name="f76" fmla="val 306"/>
              <a:gd name="f77" fmla="val 586"/>
              <a:gd name="f78" fmla="val 298"/>
              <a:gd name="f79" fmla="val 599"/>
              <a:gd name="f80" fmla="val 610"/>
              <a:gd name="f81" fmla="val 281"/>
              <a:gd name="f82" fmla="val 605"/>
              <a:gd name="f83" fmla="val 276"/>
              <a:gd name="f84" fmla="val 592"/>
              <a:gd name="f85" fmla="val 270"/>
              <a:gd name="f86" fmla="val 574"/>
              <a:gd name="f87" fmla="val 264"/>
              <a:gd name="f88" fmla="val 554"/>
              <a:gd name="f89" fmla="val 538"/>
              <a:gd name="f90" fmla="val 246"/>
              <a:gd name="f91" fmla="val 529"/>
              <a:gd name="f92" fmla="val 229"/>
              <a:gd name="f93" fmla="val 526"/>
              <a:gd name="f94" fmla="val 216"/>
              <a:gd name="f95" fmla="val 196"/>
              <a:gd name="f96" fmla="val 515"/>
              <a:gd name="f97" fmla="val 175"/>
              <a:gd name="f98" fmla="val 510"/>
              <a:gd name="f99" fmla="val 154"/>
              <a:gd name="f100" fmla="val 504"/>
              <a:gd name="f101" fmla="val 130"/>
              <a:gd name="f102" fmla="val 119"/>
              <a:gd name="f103" fmla="val 482"/>
              <a:gd name="f104" fmla="val 121"/>
              <a:gd name="f105" fmla="val 457"/>
              <a:gd name="f106" fmla="val 122"/>
              <a:gd name="f107" fmla="val 449"/>
              <a:gd name="f108" fmla="val 441"/>
              <a:gd name="f109" fmla="val 432"/>
              <a:gd name="f110" fmla="val 103"/>
              <a:gd name="f111" fmla="val 454"/>
              <a:gd name="f112" fmla="val 104"/>
              <a:gd name="f113" fmla="val 465"/>
              <a:gd name="f114" fmla="val 487"/>
              <a:gd name="f115" fmla="val 128"/>
              <a:gd name="f116" fmla="val 502"/>
              <a:gd name="f117" fmla="val 133"/>
              <a:gd name="f118" fmla="val 519"/>
              <a:gd name="f119" fmla="val 139"/>
              <a:gd name="f120" fmla="val 535"/>
              <a:gd name="f121" fmla="val 149"/>
              <a:gd name="f122" fmla="val 562"/>
              <a:gd name="f123" fmla="val 158"/>
              <a:gd name="f124" fmla="val 590"/>
              <a:gd name="f125" fmla="val 168"/>
              <a:gd name="f126" fmla="val 616"/>
              <a:gd name="f127" fmla="val 644"/>
              <a:gd name="f128" fmla="val 177"/>
              <a:gd name="f129" fmla="val 649"/>
              <a:gd name="f130" fmla="val 147"/>
              <a:gd name="f131" fmla="val 648"/>
              <a:gd name="f132" fmla="val 647"/>
              <a:gd name="f133" fmla="val 112"/>
              <a:gd name="f134" fmla="val 95"/>
              <a:gd name="f135" fmla="val 88"/>
              <a:gd name="f136" fmla="val 80"/>
              <a:gd name="f137" fmla="val 73"/>
              <a:gd name="f138" fmla="val 646"/>
              <a:gd name="f139" fmla="val 72"/>
              <a:gd name="f140" fmla="val 71"/>
              <a:gd name="f141" fmla="val 642"/>
              <a:gd name="f142" fmla="val 640"/>
              <a:gd name="f143" fmla="val 78"/>
              <a:gd name="f144" fmla="val 635"/>
              <a:gd name="f145" fmla="val 85"/>
              <a:gd name="f146" fmla="val 630"/>
              <a:gd name="f147" fmla="val 92"/>
              <a:gd name="f148" fmla="val 626"/>
              <a:gd name="f149" fmla="val 611"/>
              <a:gd name="f150" fmla="val 125"/>
              <a:gd name="f151" fmla="val 600"/>
              <a:gd name="f152" fmla="val 107"/>
              <a:gd name="f153" fmla="val 572"/>
              <a:gd name="f154" fmla="val 100"/>
              <a:gd name="f155" fmla="val 560"/>
              <a:gd name="f156" fmla="val 93"/>
              <a:gd name="f157" fmla="val 549"/>
              <a:gd name="f158" fmla="val 86"/>
              <a:gd name="f159" fmla="val 52"/>
              <a:gd name="f160" fmla="val 488"/>
              <a:gd name="f161" fmla="val 50"/>
              <a:gd name="f162" fmla="val 431"/>
              <a:gd name="f163" fmla="val 53"/>
              <a:gd name="f164" fmla="val 374"/>
              <a:gd name="f165" fmla="val 54"/>
              <a:gd name="f166" fmla="val 359"/>
              <a:gd name="f167" fmla="val 58"/>
              <a:gd name="f168" fmla="val 345"/>
              <a:gd name="f169" fmla="val 61"/>
              <a:gd name="f170" fmla="val 331"/>
              <a:gd name="f171" fmla="val 41"/>
              <a:gd name="f172" fmla="val 332"/>
              <a:gd name="f173" fmla="val 31"/>
              <a:gd name="f174" fmla="val 13"/>
              <a:gd name="f175" fmla="val 328"/>
              <a:gd name="f176" fmla="val 7"/>
              <a:gd name="f177" fmla="val 316"/>
              <a:gd name="f178" fmla="val 9"/>
              <a:gd name="f179" fmla="val 10"/>
              <a:gd name="f180" fmla="val 289"/>
              <a:gd name="f181" fmla="val 279"/>
              <a:gd name="f182" fmla="val 11"/>
              <a:gd name="f183" fmla="val 227"/>
              <a:gd name="f184" fmla="val 185"/>
              <a:gd name="f185" fmla="val 19"/>
              <a:gd name="f186" fmla="val 143"/>
              <a:gd name="f187" fmla="val 23"/>
              <a:gd name="f188" fmla="val 124"/>
              <a:gd name="f189" fmla="val 36"/>
              <a:gd name="f190" fmla="val 111"/>
              <a:gd name="f191" fmla="val 56"/>
              <a:gd name="f192" fmla="val 105"/>
              <a:gd name="f193" fmla="val 63"/>
              <a:gd name="f194" fmla="val 101"/>
              <a:gd name="f195" fmla="val 82"/>
              <a:gd name="f196" fmla="val 98"/>
              <a:gd name="f197" fmla="val 75"/>
              <a:gd name="f198" fmla="val 89"/>
              <a:gd name="f199" fmla="val 70"/>
              <a:gd name="f200" fmla="val 66"/>
              <a:gd name="f201" fmla="val 76"/>
              <a:gd name="f202" fmla="val 62"/>
              <a:gd name="f203" fmla="val 57"/>
              <a:gd name="f204" fmla="val 64"/>
              <a:gd name="f205" fmla="val 55"/>
              <a:gd name="f206" fmla="val 51"/>
              <a:gd name="f207" fmla="val 59"/>
              <a:gd name="f208" fmla="val 16"/>
              <a:gd name="f209" fmla="val 102"/>
              <a:gd name="f210" fmla="val 131"/>
              <a:gd name="f211" fmla="val 8"/>
              <a:gd name="f212" fmla="val 138"/>
              <a:gd name="f213" fmla="val 32"/>
              <a:gd name="f214" fmla="val 145"/>
              <a:gd name="f215" fmla="val 148"/>
              <a:gd name="f216" fmla="val 141"/>
              <a:gd name="f217" fmla="val 146"/>
              <a:gd name="f218" fmla="val 151"/>
              <a:gd name="f219" fmla="val 110"/>
              <a:gd name="f220" fmla="val 156"/>
              <a:gd name="f221" fmla="val 182"/>
              <a:gd name="f222" fmla="val 140"/>
              <a:gd name="f223" fmla="val 206"/>
              <a:gd name="f224" fmla="val 165"/>
              <a:gd name="f225" fmla="val 217"/>
              <a:gd name="f226" fmla="val 188"/>
              <a:gd name="f227" fmla="val 224"/>
              <a:gd name="f228" fmla="val 198"/>
              <a:gd name="f229" fmla="val 240"/>
              <a:gd name="f230" fmla="val 221"/>
              <a:gd name="f231" fmla="val 244"/>
              <a:gd name="f232" fmla="val 243"/>
              <a:gd name="f233" fmla="val 225"/>
              <a:gd name="f234" fmla="val 266"/>
              <a:gd name="f235" fmla="val 211"/>
              <a:gd name="f236" fmla="val 283"/>
              <a:gd name="f237" fmla="val 300"/>
              <a:gd name="f238" fmla="val 321"/>
              <a:gd name="f239" fmla="val 219"/>
              <a:gd name="f240" fmla="val 344"/>
              <a:gd name="f241" fmla="val 218"/>
              <a:gd name="f242" fmla="val 355"/>
              <a:gd name="f243" fmla="val 213"/>
              <a:gd name="f244" fmla="val 363"/>
              <a:gd name="f245" fmla="val 170"/>
              <a:gd name="f246" fmla="val 21"/>
              <a:gd name="f247" fmla="val 228"/>
              <a:gd name="f248" fmla="val 28"/>
              <a:gd name="f249" fmla="val 319"/>
              <a:gd name="f250" fmla="val 83"/>
              <a:gd name="f251" fmla="val 278"/>
              <a:gd name="f252" fmla="val 79"/>
              <a:gd name="f253" fmla="val 261"/>
              <a:gd name="f254" fmla="val 74"/>
              <a:gd name="f255" fmla="val 231"/>
              <a:gd name="f256" fmla="val 202"/>
              <a:gd name="f257" fmla="+- 0 0 -90"/>
              <a:gd name="f258" fmla="*/ f3 1 356"/>
              <a:gd name="f259" fmla="*/ f4 1 650"/>
              <a:gd name="f260" fmla="val f5"/>
              <a:gd name="f261" fmla="val f6"/>
              <a:gd name="f262" fmla="val f7"/>
              <a:gd name="f263" fmla="*/ f257 f0 1"/>
              <a:gd name="f264" fmla="+- f262 0 f260"/>
              <a:gd name="f265" fmla="+- f261 0 f260"/>
              <a:gd name="f266" fmla="*/ f263 1 f2"/>
              <a:gd name="f267" fmla="*/ f265 1 356"/>
              <a:gd name="f268" fmla="*/ f264 1 650"/>
              <a:gd name="f269" fmla="*/ 209 f265 1"/>
              <a:gd name="f270" fmla="*/ 369 f264 1"/>
              <a:gd name="f271" fmla="*/ 334 f265 1"/>
              <a:gd name="f272" fmla="*/ 416 f264 1"/>
              <a:gd name="f273" fmla="*/ 337 f265 1"/>
              <a:gd name="f274" fmla="*/ 393 f264 1"/>
              <a:gd name="f275" fmla="*/ 349 f265 1"/>
              <a:gd name="f276" fmla="*/ 396 f264 1"/>
              <a:gd name="f277" fmla="*/ 354 f265 1"/>
              <a:gd name="f278" fmla="*/ 419 f264 1"/>
              <a:gd name="f279" fmla="*/ 318 f265 1"/>
              <a:gd name="f280" fmla="*/ 430 f264 1"/>
              <a:gd name="f281" fmla="*/ 220 f265 1"/>
              <a:gd name="f282" fmla="*/ 392 f264 1"/>
              <a:gd name="f283" fmla="*/ 203 f265 1"/>
              <a:gd name="f284" fmla="*/ 385 f264 1"/>
              <a:gd name="f285" fmla="*/ 179 f265 1"/>
              <a:gd name="f286" fmla="*/ 458 f264 1"/>
              <a:gd name="f287" fmla="*/ 223 f265 1"/>
              <a:gd name="f288" fmla="*/ 475 f264 1"/>
              <a:gd name="f289" fmla="*/ 277 f265 1"/>
              <a:gd name="f290" fmla="*/ 486 f264 1"/>
              <a:gd name="f291" fmla="*/ 302 f265 1"/>
              <a:gd name="f292" fmla="*/ 505 f264 1"/>
              <a:gd name="f293" fmla="*/ 312 f265 1"/>
              <a:gd name="f294" fmla="*/ 555 f264 1"/>
              <a:gd name="f295" fmla="*/ 298 f265 1"/>
              <a:gd name="f296" fmla="*/ 599 f264 1"/>
              <a:gd name="f297" fmla="*/ 276 f265 1"/>
              <a:gd name="f298" fmla="*/ 592 f264 1"/>
              <a:gd name="f299" fmla="*/ 253 f265 1"/>
              <a:gd name="f300" fmla="*/ 538 f264 1"/>
              <a:gd name="f301" fmla="*/ 216 f265 1"/>
              <a:gd name="f302" fmla="*/ 522 f264 1"/>
              <a:gd name="f303" fmla="*/ 154 f265 1"/>
              <a:gd name="f304" fmla="*/ 504 f264 1"/>
              <a:gd name="f305" fmla="*/ 121 f265 1"/>
              <a:gd name="f306" fmla="*/ 457 f264 1"/>
              <a:gd name="f307" fmla="*/ 432 f264 1"/>
              <a:gd name="f308" fmla="*/ 119 f265 1"/>
              <a:gd name="f309" fmla="*/ 487 f264 1"/>
              <a:gd name="f310" fmla="*/ 139 f265 1"/>
              <a:gd name="f311" fmla="*/ 535 f264 1"/>
              <a:gd name="f312" fmla="*/ 168 f265 1"/>
              <a:gd name="f313" fmla="*/ 616 f264 1"/>
              <a:gd name="f314" fmla="*/ 147 f265 1"/>
              <a:gd name="f315" fmla="*/ 648 f264 1"/>
              <a:gd name="f316" fmla="*/ 95 f265 1"/>
              <a:gd name="f317" fmla="*/ 650 f264 1"/>
              <a:gd name="f318" fmla="*/ 73 f265 1"/>
              <a:gd name="f319" fmla="*/ 646 f264 1"/>
              <a:gd name="f320" fmla="*/ 71 f265 1"/>
              <a:gd name="f321" fmla="*/ 640 f264 1"/>
              <a:gd name="f322" fmla="*/ 92 f265 1"/>
              <a:gd name="f323" fmla="*/ 626 f264 1"/>
              <a:gd name="f324" fmla="*/ 107 f265 1"/>
              <a:gd name="f325" fmla="*/ 572 f264 1"/>
              <a:gd name="f326" fmla="*/ 86 f265 1"/>
              <a:gd name="f327" fmla="*/ 53 f265 1"/>
              <a:gd name="f328" fmla="*/ 374 f264 1"/>
              <a:gd name="f329" fmla="*/ 61 f265 1"/>
              <a:gd name="f330" fmla="*/ 331 f264 1"/>
              <a:gd name="f331" fmla="*/ 31 f265 1"/>
              <a:gd name="f332" fmla="*/ 9 f265 1"/>
              <a:gd name="f333" fmla="*/ 299 f264 1"/>
              <a:gd name="f334" fmla="*/ 11 f265 1"/>
              <a:gd name="f335" fmla="*/ 270 f264 1"/>
              <a:gd name="f336" fmla="*/ 19 f265 1"/>
              <a:gd name="f337" fmla="*/ 143 f264 1"/>
              <a:gd name="f338" fmla="*/ 56 f265 1"/>
              <a:gd name="f339" fmla="*/ 105 f264 1"/>
              <a:gd name="f340" fmla="*/ 82 f265 1"/>
              <a:gd name="f341" fmla="*/ 98 f264 1"/>
              <a:gd name="f342" fmla="*/ 66 f265 1"/>
              <a:gd name="f343" fmla="*/ 76 f264 1"/>
              <a:gd name="f344" fmla="*/ 55 f265 1"/>
              <a:gd name="f345" fmla="*/ 57 f264 1"/>
              <a:gd name="f346" fmla="*/ 11 f264 1"/>
              <a:gd name="f347" fmla="*/ 138 f265 1"/>
              <a:gd name="f348" fmla="*/ 32 f264 1"/>
              <a:gd name="f349" fmla="*/ 148 f265 1"/>
              <a:gd name="f350" fmla="*/ 101 f264 1"/>
              <a:gd name="f351" fmla="*/ 141 f265 1"/>
              <a:gd name="f352" fmla="*/ 102 f264 1"/>
              <a:gd name="f353" fmla="*/ 156 f265 1"/>
              <a:gd name="f354" fmla="*/ 112 f264 1"/>
              <a:gd name="f355" fmla="*/ 206 f265 1"/>
              <a:gd name="f356" fmla="*/ 165 f264 1"/>
              <a:gd name="f357" fmla="*/ 224 f265 1"/>
              <a:gd name="f358" fmla="*/ 198 f264 1"/>
              <a:gd name="f359" fmla="*/ 225 f265 1"/>
              <a:gd name="f360" fmla="*/ 266 f264 1"/>
              <a:gd name="f361" fmla="*/ 321 f264 1"/>
              <a:gd name="f362" fmla="*/ 218 f265 1"/>
              <a:gd name="f363" fmla="*/ 355 f264 1"/>
              <a:gd name="f364" fmla="*/ 52 f265 1"/>
              <a:gd name="f365" fmla="*/ 170 f264 1"/>
              <a:gd name="f366" fmla="*/ 319 f264 1"/>
              <a:gd name="f367" fmla="*/ 79 f265 1"/>
              <a:gd name="f368" fmla="*/ 261 f264 1"/>
              <a:gd name="f369" fmla="+- f266 0 f1"/>
              <a:gd name="f370" fmla="*/ f269 1 356"/>
              <a:gd name="f371" fmla="*/ f270 1 650"/>
              <a:gd name="f372" fmla="*/ f271 1 356"/>
              <a:gd name="f373" fmla="*/ f272 1 650"/>
              <a:gd name="f374" fmla="*/ f273 1 356"/>
              <a:gd name="f375" fmla="*/ f274 1 650"/>
              <a:gd name="f376" fmla="*/ f275 1 356"/>
              <a:gd name="f377" fmla="*/ f276 1 650"/>
              <a:gd name="f378" fmla="*/ f277 1 356"/>
              <a:gd name="f379" fmla="*/ f278 1 650"/>
              <a:gd name="f380" fmla="*/ f279 1 356"/>
              <a:gd name="f381" fmla="*/ f280 1 650"/>
              <a:gd name="f382" fmla="*/ f281 1 356"/>
              <a:gd name="f383" fmla="*/ f282 1 650"/>
              <a:gd name="f384" fmla="*/ f283 1 356"/>
              <a:gd name="f385" fmla="*/ f284 1 650"/>
              <a:gd name="f386" fmla="*/ f285 1 356"/>
              <a:gd name="f387" fmla="*/ f286 1 650"/>
              <a:gd name="f388" fmla="*/ f287 1 356"/>
              <a:gd name="f389" fmla="*/ f288 1 650"/>
              <a:gd name="f390" fmla="*/ f289 1 356"/>
              <a:gd name="f391" fmla="*/ f290 1 650"/>
              <a:gd name="f392" fmla="*/ f291 1 356"/>
              <a:gd name="f393" fmla="*/ f292 1 650"/>
              <a:gd name="f394" fmla="*/ f293 1 356"/>
              <a:gd name="f395" fmla="*/ f294 1 650"/>
              <a:gd name="f396" fmla="*/ f295 1 356"/>
              <a:gd name="f397" fmla="*/ f296 1 650"/>
              <a:gd name="f398" fmla="*/ f297 1 356"/>
              <a:gd name="f399" fmla="*/ f298 1 650"/>
              <a:gd name="f400" fmla="*/ f299 1 356"/>
              <a:gd name="f401" fmla="*/ f300 1 650"/>
              <a:gd name="f402" fmla="*/ f301 1 356"/>
              <a:gd name="f403" fmla="*/ f302 1 650"/>
              <a:gd name="f404" fmla="*/ f303 1 356"/>
              <a:gd name="f405" fmla="*/ f304 1 650"/>
              <a:gd name="f406" fmla="*/ f305 1 356"/>
              <a:gd name="f407" fmla="*/ f306 1 650"/>
              <a:gd name="f408" fmla="*/ f307 1 650"/>
              <a:gd name="f409" fmla="*/ f308 1 356"/>
              <a:gd name="f410" fmla="*/ f309 1 650"/>
              <a:gd name="f411" fmla="*/ f310 1 356"/>
              <a:gd name="f412" fmla="*/ f311 1 650"/>
              <a:gd name="f413" fmla="*/ f312 1 356"/>
              <a:gd name="f414" fmla="*/ f313 1 650"/>
              <a:gd name="f415" fmla="*/ f314 1 356"/>
              <a:gd name="f416" fmla="*/ f315 1 650"/>
              <a:gd name="f417" fmla="*/ f316 1 356"/>
              <a:gd name="f418" fmla="*/ f317 1 650"/>
              <a:gd name="f419" fmla="*/ f318 1 356"/>
              <a:gd name="f420" fmla="*/ f319 1 650"/>
              <a:gd name="f421" fmla="*/ f320 1 356"/>
              <a:gd name="f422" fmla="*/ f321 1 650"/>
              <a:gd name="f423" fmla="*/ f322 1 356"/>
              <a:gd name="f424" fmla="*/ f323 1 650"/>
              <a:gd name="f425" fmla="*/ f324 1 356"/>
              <a:gd name="f426" fmla="*/ f325 1 650"/>
              <a:gd name="f427" fmla="*/ f326 1 356"/>
              <a:gd name="f428" fmla="*/ f327 1 356"/>
              <a:gd name="f429" fmla="*/ f328 1 650"/>
              <a:gd name="f430" fmla="*/ f329 1 356"/>
              <a:gd name="f431" fmla="*/ f330 1 650"/>
              <a:gd name="f432" fmla="*/ f331 1 356"/>
              <a:gd name="f433" fmla="*/ f332 1 356"/>
              <a:gd name="f434" fmla="*/ f333 1 650"/>
              <a:gd name="f435" fmla="*/ f334 1 356"/>
              <a:gd name="f436" fmla="*/ f335 1 650"/>
              <a:gd name="f437" fmla="*/ f336 1 356"/>
              <a:gd name="f438" fmla="*/ f337 1 650"/>
              <a:gd name="f439" fmla="*/ f338 1 356"/>
              <a:gd name="f440" fmla="*/ f339 1 650"/>
              <a:gd name="f441" fmla="*/ f340 1 356"/>
              <a:gd name="f442" fmla="*/ f341 1 650"/>
              <a:gd name="f443" fmla="*/ f342 1 356"/>
              <a:gd name="f444" fmla="*/ f343 1 650"/>
              <a:gd name="f445" fmla="*/ f344 1 356"/>
              <a:gd name="f446" fmla="*/ f345 1 650"/>
              <a:gd name="f447" fmla="*/ f346 1 650"/>
              <a:gd name="f448" fmla="*/ f347 1 356"/>
              <a:gd name="f449" fmla="*/ f348 1 650"/>
              <a:gd name="f450" fmla="*/ f349 1 356"/>
              <a:gd name="f451" fmla="*/ f350 1 650"/>
              <a:gd name="f452" fmla="*/ f351 1 356"/>
              <a:gd name="f453" fmla="*/ f352 1 650"/>
              <a:gd name="f454" fmla="*/ f353 1 356"/>
              <a:gd name="f455" fmla="*/ f354 1 650"/>
              <a:gd name="f456" fmla="*/ f355 1 356"/>
              <a:gd name="f457" fmla="*/ f356 1 650"/>
              <a:gd name="f458" fmla="*/ f357 1 356"/>
              <a:gd name="f459" fmla="*/ f358 1 650"/>
              <a:gd name="f460" fmla="*/ f359 1 356"/>
              <a:gd name="f461" fmla="*/ f360 1 650"/>
              <a:gd name="f462" fmla="*/ f361 1 650"/>
              <a:gd name="f463" fmla="*/ f362 1 356"/>
              <a:gd name="f464" fmla="*/ f363 1 650"/>
              <a:gd name="f465" fmla="*/ f364 1 356"/>
              <a:gd name="f466" fmla="*/ f365 1 650"/>
              <a:gd name="f467" fmla="*/ f366 1 650"/>
              <a:gd name="f468" fmla="*/ f367 1 356"/>
              <a:gd name="f469" fmla="*/ f368 1 650"/>
              <a:gd name="f470" fmla="*/ 0 1 f267"/>
              <a:gd name="f471" fmla="*/ f261 1 f267"/>
              <a:gd name="f472" fmla="*/ 0 1 f268"/>
              <a:gd name="f473" fmla="*/ f262 1 f268"/>
              <a:gd name="f474" fmla="*/ f370 1 f267"/>
              <a:gd name="f475" fmla="*/ f371 1 f268"/>
              <a:gd name="f476" fmla="*/ f372 1 f267"/>
              <a:gd name="f477" fmla="*/ f373 1 f268"/>
              <a:gd name="f478" fmla="*/ f374 1 f267"/>
              <a:gd name="f479" fmla="*/ f375 1 f268"/>
              <a:gd name="f480" fmla="*/ f376 1 f267"/>
              <a:gd name="f481" fmla="*/ f377 1 f268"/>
              <a:gd name="f482" fmla="*/ f378 1 f267"/>
              <a:gd name="f483" fmla="*/ f379 1 f268"/>
              <a:gd name="f484" fmla="*/ f380 1 f267"/>
              <a:gd name="f485" fmla="*/ f381 1 f268"/>
              <a:gd name="f486" fmla="*/ f382 1 f267"/>
              <a:gd name="f487" fmla="*/ f383 1 f268"/>
              <a:gd name="f488" fmla="*/ f384 1 f267"/>
              <a:gd name="f489" fmla="*/ f385 1 f268"/>
              <a:gd name="f490" fmla="*/ f386 1 f267"/>
              <a:gd name="f491" fmla="*/ f387 1 f268"/>
              <a:gd name="f492" fmla="*/ f388 1 f267"/>
              <a:gd name="f493" fmla="*/ f389 1 f268"/>
              <a:gd name="f494" fmla="*/ f390 1 f267"/>
              <a:gd name="f495" fmla="*/ f391 1 f268"/>
              <a:gd name="f496" fmla="*/ f392 1 f267"/>
              <a:gd name="f497" fmla="*/ f393 1 f268"/>
              <a:gd name="f498" fmla="*/ f394 1 f267"/>
              <a:gd name="f499" fmla="*/ f395 1 f268"/>
              <a:gd name="f500" fmla="*/ f396 1 f267"/>
              <a:gd name="f501" fmla="*/ f397 1 f268"/>
              <a:gd name="f502" fmla="*/ f398 1 f267"/>
              <a:gd name="f503" fmla="*/ f399 1 f268"/>
              <a:gd name="f504" fmla="*/ f400 1 f267"/>
              <a:gd name="f505" fmla="*/ f401 1 f268"/>
              <a:gd name="f506" fmla="*/ f402 1 f267"/>
              <a:gd name="f507" fmla="*/ f403 1 f268"/>
              <a:gd name="f508" fmla="*/ f404 1 f267"/>
              <a:gd name="f509" fmla="*/ f405 1 f268"/>
              <a:gd name="f510" fmla="*/ f406 1 f267"/>
              <a:gd name="f511" fmla="*/ f407 1 f268"/>
              <a:gd name="f512" fmla="*/ f408 1 f268"/>
              <a:gd name="f513" fmla="*/ f409 1 f267"/>
              <a:gd name="f514" fmla="*/ f410 1 f268"/>
              <a:gd name="f515" fmla="*/ f411 1 f267"/>
              <a:gd name="f516" fmla="*/ f412 1 f268"/>
              <a:gd name="f517" fmla="*/ f413 1 f267"/>
              <a:gd name="f518" fmla="*/ f414 1 f268"/>
              <a:gd name="f519" fmla="*/ f415 1 f267"/>
              <a:gd name="f520" fmla="*/ f416 1 f268"/>
              <a:gd name="f521" fmla="*/ f417 1 f267"/>
              <a:gd name="f522" fmla="*/ f418 1 f268"/>
              <a:gd name="f523" fmla="*/ f419 1 f267"/>
              <a:gd name="f524" fmla="*/ f420 1 f268"/>
              <a:gd name="f525" fmla="*/ f421 1 f267"/>
              <a:gd name="f526" fmla="*/ f422 1 f268"/>
              <a:gd name="f527" fmla="*/ f423 1 f267"/>
              <a:gd name="f528" fmla="*/ f424 1 f268"/>
              <a:gd name="f529" fmla="*/ f425 1 f267"/>
              <a:gd name="f530" fmla="*/ f426 1 f268"/>
              <a:gd name="f531" fmla="*/ f427 1 f267"/>
              <a:gd name="f532" fmla="*/ f428 1 f267"/>
              <a:gd name="f533" fmla="*/ f429 1 f268"/>
              <a:gd name="f534" fmla="*/ f430 1 f267"/>
              <a:gd name="f535" fmla="*/ f431 1 f268"/>
              <a:gd name="f536" fmla="*/ f432 1 f267"/>
              <a:gd name="f537" fmla="*/ f433 1 f267"/>
              <a:gd name="f538" fmla="*/ f434 1 f268"/>
              <a:gd name="f539" fmla="*/ f435 1 f267"/>
              <a:gd name="f540" fmla="*/ f436 1 f268"/>
              <a:gd name="f541" fmla="*/ f437 1 f267"/>
              <a:gd name="f542" fmla="*/ f438 1 f268"/>
              <a:gd name="f543" fmla="*/ f439 1 f267"/>
              <a:gd name="f544" fmla="*/ f440 1 f268"/>
              <a:gd name="f545" fmla="*/ f441 1 f267"/>
              <a:gd name="f546" fmla="*/ f442 1 f268"/>
              <a:gd name="f547" fmla="*/ f443 1 f267"/>
              <a:gd name="f548" fmla="*/ f444 1 f268"/>
              <a:gd name="f549" fmla="*/ f445 1 f267"/>
              <a:gd name="f550" fmla="*/ f446 1 f268"/>
              <a:gd name="f551" fmla="*/ f447 1 f268"/>
              <a:gd name="f552" fmla="*/ f448 1 f267"/>
              <a:gd name="f553" fmla="*/ f449 1 f268"/>
              <a:gd name="f554" fmla="*/ f450 1 f267"/>
              <a:gd name="f555" fmla="*/ f451 1 f268"/>
              <a:gd name="f556" fmla="*/ f452 1 f267"/>
              <a:gd name="f557" fmla="*/ f453 1 f268"/>
              <a:gd name="f558" fmla="*/ f454 1 f267"/>
              <a:gd name="f559" fmla="*/ f455 1 f268"/>
              <a:gd name="f560" fmla="*/ f456 1 f267"/>
              <a:gd name="f561" fmla="*/ f457 1 f268"/>
              <a:gd name="f562" fmla="*/ f458 1 f267"/>
              <a:gd name="f563" fmla="*/ f459 1 f268"/>
              <a:gd name="f564" fmla="*/ f460 1 f267"/>
              <a:gd name="f565" fmla="*/ f461 1 f268"/>
              <a:gd name="f566" fmla="*/ f462 1 f268"/>
              <a:gd name="f567" fmla="*/ f463 1 f267"/>
              <a:gd name="f568" fmla="*/ f464 1 f268"/>
              <a:gd name="f569" fmla="*/ f465 1 f267"/>
              <a:gd name="f570" fmla="*/ f466 1 f268"/>
              <a:gd name="f571" fmla="*/ f467 1 f268"/>
              <a:gd name="f572" fmla="*/ f468 1 f267"/>
              <a:gd name="f573" fmla="*/ f469 1 f268"/>
              <a:gd name="f574" fmla="*/ f470 f258 1"/>
              <a:gd name="f575" fmla="*/ f471 f258 1"/>
              <a:gd name="f576" fmla="*/ f473 f259 1"/>
              <a:gd name="f577" fmla="*/ f472 f259 1"/>
              <a:gd name="f578" fmla="*/ f474 f258 1"/>
              <a:gd name="f579" fmla="*/ f475 f259 1"/>
              <a:gd name="f580" fmla="*/ f476 f258 1"/>
              <a:gd name="f581" fmla="*/ f477 f259 1"/>
              <a:gd name="f582" fmla="*/ f478 f258 1"/>
              <a:gd name="f583" fmla="*/ f479 f259 1"/>
              <a:gd name="f584" fmla="*/ f480 f258 1"/>
              <a:gd name="f585" fmla="*/ f481 f259 1"/>
              <a:gd name="f586" fmla="*/ f482 f258 1"/>
              <a:gd name="f587" fmla="*/ f483 f259 1"/>
              <a:gd name="f588" fmla="*/ f484 f258 1"/>
              <a:gd name="f589" fmla="*/ f485 f259 1"/>
              <a:gd name="f590" fmla="*/ f486 f258 1"/>
              <a:gd name="f591" fmla="*/ f487 f259 1"/>
              <a:gd name="f592" fmla="*/ f488 f258 1"/>
              <a:gd name="f593" fmla="*/ f489 f259 1"/>
              <a:gd name="f594" fmla="*/ f490 f258 1"/>
              <a:gd name="f595" fmla="*/ f491 f259 1"/>
              <a:gd name="f596" fmla="*/ f492 f258 1"/>
              <a:gd name="f597" fmla="*/ f493 f259 1"/>
              <a:gd name="f598" fmla="*/ f494 f258 1"/>
              <a:gd name="f599" fmla="*/ f495 f259 1"/>
              <a:gd name="f600" fmla="*/ f496 f258 1"/>
              <a:gd name="f601" fmla="*/ f497 f259 1"/>
              <a:gd name="f602" fmla="*/ f498 f258 1"/>
              <a:gd name="f603" fmla="*/ f499 f259 1"/>
              <a:gd name="f604" fmla="*/ f500 f258 1"/>
              <a:gd name="f605" fmla="*/ f501 f259 1"/>
              <a:gd name="f606" fmla="*/ f502 f258 1"/>
              <a:gd name="f607" fmla="*/ f503 f259 1"/>
              <a:gd name="f608" fmla="*/ f504 f258 1"/>
              <a:gd name="f609" fmla="*/ f505 f259 1"/>
              <a:gd name="f610" fmla="*/ f506 f258 1"/>
              <a:gd name="f611" fmla="*/ f507 f259 1"/>
              <a:gd name="f612" fmla="*/ f508 f258 1"/>
              <a:gd name="f613" fmla="*/ f509 f259 1"/>
              <a:gd name="f614" fmla="*/ f510 f258 1"/>
              <a:gd name="f615" fmla="*/ f511 f259 1"/>
              <a:gd name="f616" fmla="*/ f512 f259 1"/>
              <a:gd name="f617" fmla="*/ f513 f258 1"/>
              <a:gd name="f618" fmla="*/ f514 f259 1"/>
              <a:gd name="f619" fmla="*/ f515 f258 1"/>
              <a:gd name="f620" fmla="*/ f516 f259 1"/>
              <a:gd name="f621" fmla="*/ f517 f258 1"/>
              <a:gd name="f622" fmla="*/ f518 f259 1"/>
              <a:gd name="f623" fmla="*/ f519 f258 1"/>
              <a:gd name="f624" fmla="*/ f520 f259 1"/>
              <a:gd name="f625" fmla="*/ f521 f258 1"/>
              <a:gd name="f626" fmla="*/ f522 f259 1"/>
              <a:gd name="f627" fmla="*/ f523 f258 1"/>
              <a:gd name="f628" fmla="*/ f524 f259 1"/>
              <a:gd name="f629" fmla="*/ f525 f258 1"/>
              <a:gd name="f630" fmla="*/ f526 f259 1"/>
              <a:gd name="f631" fmla="*/ f527 f258 1"/>
              <a:gd name="f632" fmla="*/ f528 f259 1"/>
              <a:gd name="f633" fmla="*/ f529 f258 1"/>
              <a:gd name="f634" fmla="*/ f530 f259 1"/>
              <a:gd name="f635" fmla="*/ f531 f258 1"/>
              <a:gd name="f636" fmla="*/ f532 f258 1"/>
              <a:gd name="f637" fmla="*/ f533 f259 1"/>
              <a:gd name="f638" fmla="*/ f534 f258 1"/>
              <a:gd name="f639" fmla="*/ f535 f259 1"/>
              <a:gd name="f640" fmla="*/ f536 f258 1"/>
              <a:gd name="f641" fmla="*/ f537 f258 1"/>
              <a:gd name="f642" fmla="*/ f538 f259 1"/>
              <a:gd name="f643" fmla="*/ f539 f258 1"/>
              <a:gd name="f644" fmla="*/ f540 f259 1"/>
              <a:gd name="f645" fmla="*/ f541 f258 1"/>
              <a:gd name="f646" fmla="*/ f542 f259 1"/>
              <a:gd name="f647" fmla="*/ f543 f258 1"/>
              <a:gd name="f648" fmla="*/ f544 f259 1"/>
              <a:gd name="f649" fmla="*/ f545 f258 1"/>
              <a:gd name="f650" fmla="*/ f546 f259 1"/>
              <a:gd name="f651" fmla="*/ f547 f258 1"/>
              <a:gd name="f652" fmla="*/ f548 f259 1"/>
              <a:gd name="f653" fmla="*/ f549 f258 1"/>
              <a:gd name="f654" fmla="*/ f550 f259 1"/>
              <a:gd name="f655" fmla="*/ f551 f259 1"/>
              <a:gd name="f656" fmla="*/ f552 f258 1"/>
              <a:gd name="f657" fmla="*/ f553 f259 1"/>
              <a:gd name="f658" fmla="*/ f554 f258 1"/>
              <a:gd name="f659" fmla="*/ f555 f259 1"/>
              <a:gd name="f660" fmla="*/ f556 f258 1"/>
              <a:gd name="f661" fmla="*/ f557 f259 1"/>
              <a:gd name="f662" fmla="*/ f558 f258 1"/>
              <a:gd name="f663" fmla="*/ f559 f259 1"/>
              <a:gd name="f664" fmla="*/ f560 f258 1"/>
              <a:gd name="f665" fmla="*/ f561 f259 1"/>
              <a:gd name="f666" fmla="*/ f562 f258 1"/>
              <a:gd name="f667" fmla="*/ f563 f259 1"/>
              <a:gd name="f668" fmla="*/ f564 f258 1"/>
              <a:gd name="f669" fmla="*/ f565 f259 1"/>
              <a:gd name="f670" fmla="*/ f566 f259 1"/>
              <a:gd name="f671" fmla="*/ f567 f258 1"/>
              <a:gd name="f672" fmla="*/ f568 f259 1"/>
              <a:gd name="f673" fmla="*/ f569 f258 1"/>
              <a:gd name="f674" fmla="*/ f570 f259 1"/>
              <a:gd name="f675" fmla="*/ f571 f259 1"/>
              <a:gd name="f676" fmla="*/ f572 f258 1"/>
              <a:gd name="f677" fmla="*/ f573 f259 1"/>
            </a:gdLst>
            <a:ahLst/>
            <a:cxnLst>
              <a:cxn ang="3cd4">
                <a:pos x="hc" y="t"/>
              </a:cxn>
              <a:cxn ang="0">
                <a:pos x="r" y="vc"/>
              </a:cxn>
              <a:cxn ang="cd4">
                <a:pos x="hc" y="b"/>
              </a:cxn>
              <a:cxn ang="cd2">
                <a:pos x="l" y="vc"/>
              </a:cxn>
              <a:cxn ang="f369">
                <a:pos x="f578" y="f579"/>
              </a:cxn>
              <a:cxn ang="f369">
                <a:pos x="f580" y="f581"/>
              </a:cxn>
              <a:cxn ang="f369">
                <a:pos x="f582" y="f583"/>
              </a:cxn>
              <a:cxn ang="f369">
                <a:pos x="f584" y="f585"/>
              </a:cxn>
              <a:cxn ang="f369">
                <a:pos x="f586" y="f587"/>
              </a:cxn>
              <a:cxn ang="f369">
                <a:pos x="f588" y="f589"/>
              </a:cxn>
              <a:cxn ang="f369">
                <a:pos x="f590" y="f591"/>
              </a:cxn>
              <a:cxn ang="f369">
                <a:pos x="f592" y="f593"/>
              </a:cxn>
              <a:cxn ang="f369">
                <a:pos x="f594" y="f595"/>
              </a:cxn>
              <a:cxn ang="f369">
                <a:pos x="f596" y="f597"/>
              </a:cxn>
              <a:cxn ang="f369">
                <a:pos x="f598" y="f599"/>
              </a:cxn>
              <a:cxn ang="f369">
                <a:pos x="f600" y="f601"/>
              </a:cxn>
              <a:cxn ang="f369">
                <a:pos x="f602" y="f603"/>
              </a:cxn>
              <a:cxn ang="f369">
                <a:pos x="f604" y="f605"/>
              </a:cxn>
              <a:cxn ang="f369">
                <a:pos x="f606" y="f607"/>
              </a:cxn>
              <a:cxn ang="f369">
                <a:pos x="f608" y="f609"/>
              </a:cxn>
              <a:cxn ang="f369">
                <a:pos x="f610" y="f611"/>
              </a:cxn>
              <a:cxn ang="f369">
                <a:pos x="f612" y="f613"/>
              </a:cxn>
              <a:cxn ang="f369">
                <a:pos x="f614" y="f615"/>
              </a:cxn>
              <a:cxn ang="f369">
                <a:pos x="f614" y="f616"/>
              </a:cxn>
              <a:cxn ang="f369">
                <a:pos x="f617" y="f618"/>
              </a:cxn>
              <a:cxn ang="f369">
                <a:pos x="f619" y="f620"/>
              </a:cxn>
              <a:cxn ang="f369">
                <a:pos x="f621" y="f622"/>
              </a:cxn>
              <a:cxn ang="f369">
                <a:pos x="f623" y="f624"/>
              </a:cxn>
              <a:cxn ang="f369">
                <a:pos x="f625" y="f626"/>
              </a:cxn>
              <a:cxn ang="f369">
                <a:pos x="f627" y="f628"/>
              </a:cxn>
              <a:cxn ang="f369">
                <a:pos x="f629" y="f630"/>
              </a:cxn>
              <a:cxn ang="f369">
                <a:pos x="f631" y="f632"/>
              </a:cxn>
              <a:cxn ang="f369">
                <a:pos x="f633" y="f634"/>
              </a:cxn>
              <a:cxn ang="f369">
                <a:pos x="f635" y="f609"/>
              </a:cxn>
              <a:cxn ang="f369">
                <a:pos x="f636" y="f637"/>
              </a:cxn>
              <a:cxn ang="f369">
                <a:pos x="f638" y="f639"/>
              </a:cxn>
              <a:cxn ang="f369">
                <a:pos x="f640" y="f639"/>
              </a:cxn>
              <a:cxn ang="f369">
                <a:pos x="f641" y="f642"/>
              </a:cxn>
              <a:cxn ang="f369">
                <a:pos x="f643" y="f644"/>
              </a:cxn>
              <a:cxn ang="f369">
                <a:pos x="f645" y="f646"/>
              </a:cxn>
              <a:cxn ang="f369">
                <a:pos x="f647" y="f648"/>
              </a:cxn>
              <a:cxn ang="f369">
                <a:pos x="f649" y="f650"/>
              </a:cxn>
              <a:cxn ang="f369">
                <a:pos x="f651" y="f652"/>
              </a:cxn>
              <a:cxn ang="f369">
                <a:pos x="f653" y="f654"/>
              </a:cxn>
              <a:cxn ang="f369">
                <a:pos x="f627" y="f655"/>
              </a:cxn>
              <a:cxn ang="f369">
                <a:pos x="f656" y="f657"/>
              </a:cxn>
              <a:cxn ang="f369">
                <a:pos x="f658" y="f659"/>
              </a:cxn>
              <a:cxn ang="f369">
                <a:pos x="f660" y="f661"/>
              </a:cxn>
              <a:cxn ang="f369">
                <a:pos x="f662" y="f663"/>
              </a:cxn>
              <a:cxn ang="f369">
                <a:pos x="f664" y="f665"/>
              </a:cxn>
              <a:cxn ang="f369">
                <a:pos x="f666" y="f667"/>
              </a:cxn>
              <a:cxn ang="f369">
                <a:pos x="f668" y="f669"/>
              </a:cxn>
              <a:cxn ang="f369">
                <a:pos x="f610" y="f670"/>
              </a:cxn>
              <a:cxn ang="f369">
                <a:pos x="f671" y="f672"/>
              </a:cxn>
              <a:cxn ang="f369">
                <a:pos x="f578" y="f579"/>
              </a:cxn>
              <a:cxn ang="f369">
                <a:pos x="f673" y="f674"/>
              </a:cxn>
              <a:cxn ang="f369">
                <a:pos x="f627" y="f675"/>
              </a:cxn>
              <a:cxn ang="f369">
                <a:pos x="f676" y="f677"/>
              </a:cxn>
              <a:cxn ang="f369">
                <a:pos x="f673" y="f674"/>
              </a:cxn>
            </a:cxnLst>
            <a:rect l="f574" t="f577" r="f575" b="f576"/>
            <a:pathLst>
              <a:path w="356" h="650">
                <a:moveTo>
                  <a:pt x="f8" y="f9"/>
                </a:moveTo>
                <a:cubicBezTo>
                  <a:pt x="f10" y="f11"/>
                  <a:pt x="f12" y="f13"/>
                  <a:pt x="f14" y="f15"/>
                </a:cubicBezTo>
                <a:cubicBezTo>
                  <a:pt x="f16" y="f17"/>
                  <a:pt x="f18" y="f13"/>
                  <a:pt x="f19" y="f20"/>
                </a:cubicBezTo>
                <a:cubicBezTo>
                  <a:pt x="f21" y="f22"/>
                  <a:pt x="f23" y="f22"/>
                  <a:pt x="f23" y="f24"/>
                </a:cubicBezTo>
                <a:cubicBezTo>
                  <a:pt x="f25" y="f26"/>
                  <a:pt x="f6" y="f27"/>
                  <a:pt x="f28" y="f29"/>
                </a:cubicBezTo>
                <a:cubicBezTo>
                  <a:pt x="f30" y="f31"/>
                  <a:pt x="f32" y="f31"/>
                  <a:pt x="f33" y="f34"/>
                </a:cubicBezTo>
                <a:cubicBezTo>
                  <a:pt x="f35" y="f36"/>
                  <a:pt x="f37" y="f38"/>
                  <a:pt x="f39" y="f40"/>
                </a:cubicBezTo>
                <a:cubicBezTo>
                  <a:pt x="f41" y="f42"/>
                  <a:pt x="f8" y="f43"/>
                  <a:pt x="f44" y="f45"/>
                </a:cubicBezTo>
                <a:cubicBezTo>
                  <a:pt x="f46" y="f47"/>
                  <a:pt x="f48" y="f31"/>
                  <a:pt x="f49" y="f50"/>
                </a:cubicBezTo>
                <a:cubicBezTo>
                  <a:pt x="f51" y="f52"/>
                  <a:pt x="f53" y="f54"/>
                  <a:pt x="f55" y="f56"/>
                </a:cubicBezTo>
                <a:cubicBezTo>
                  <a:pt x="f57" y="f58"/>
                  <a:pt x="f59" y="f60"/>
                  <a:pt x="f61" y="f62"/>
                </a:cubicBezTo>
                <a:cubicBezTo>
                  <a:pt x="f63" y="f64"/>
                  <a:pt x="f65" y="f66"/>
                  <a:pt x="f67" y="f68"/>
                </a:cubicBezTo>
                <a:cubicBezTo>
                  <a:pt x="f69" y="f70"/>
                  <a:pt x="f71" y="f72"/>
                  <a:pt x="f71" y="f73"/>
                </a:cubicBezTo>
                <a:cubicBezTo>
                  <a:pt x="f74" y="f75"/>
                  <a:pt x="f76" y="f77"/>
                  <a:pt x="f78" y="f79"/>
                </a:cubicBezTo>
                <a:cubicBezTo>
                  <a:pt x="f63" y="f80"/>
                  <a:pt x="f81" y="f82"/>
                  <a:pt x="f83" y="f84"/>
                </a:cubicBezTo>
                <a:cubicBezTo>
                  <a:pt x="f85" y="f86"/>
                  <a:pt x="f87" y="f88"/>
                  <a:pt x="f37" y="f89"/>
                </a:cubicBezTo>
                <a:cubicBezTo>
                  <a:pt x="f90" y="f91"/>
                  <a:pt x="f92" y="f93"/>
                  <a:pt x="f94" y="f70"/>
                </a:cubicBezTo>
                <a:cubicBezTo>
                  <a:pt x="f95" y="f96"/>
                  <a:pt x="f97" y="f98"/>
                  <a:pt x="f99" y="f100"/>
                </a:cubicBezTo>
                <a:cubicBezTo>
                  <a:pt x="f101" y="f60"/>
                  <a:pt x="f102" y="f103"/>
                  <a:pt x="f104" y="f105"/>
                </a:cubicBezTo>
                <a:cubicBezTo>
                  <a:pt x="f106" y="f107"/>
                  <a:pt x="f104" y="f108"/>
                  <a:pt x="f104" y="f109"/>
                </a:cubicBezTo>
                <a:cubicBezTo>
                  <a:pt x="f110" y="f111"/>
                  <a:pt x="f112" y="f113"/>
                  <a:pt x="f102" y="f114"/>
                </a:cubicBezTo>
                <a:cubicBezTo>
                  <a:pt x="f115" y="f116"/>
                  <a:pt x="f117" y="f118"/>
                  <a:pt x="f119" y="f120"/>
                </a:cubicBezTo>
                <a:cubicBezTo>
                  <a:pt x="f121" y="f122"/>
                  <a:pt x="f123" y="f124"/>
                  <a:pt x="f125" y="f126"/>
                </a:cubicBezTo>
                <a:cubicBezTo>
                  <a:pt x="f49" y="f127"/>
                  <a:pt x="f128" y="f129"/>
                  <a:pt x="f130" y="f131"/>
                </a:cubicBezTo>
                <a:cubicBezTo>
                  <a:pt x="f101" y="f132"/>
                  <a:pt x="f133" y="f7"/>
                  <a:pt x="f134" y="f7"/>
                </a:cubicBezTo>
                <a:cubicBezTo>
                  <a:pt x="f135" y="f7"/>
                  <a:pt x="f136" y="f132"/>
                  <a:pt x="f137" y="f138"/>
                </a:cubicBezTo>
                <a:cubicBezTo>
                  <a:pt x="f139" y="f127"/>
                  <a:pt x="f140" y="f141"/>
                  <a:pt x="f140" y="f142"/>
                </a:cubicBezTo>
                <a:cubicBezTo>
                  <a:pt x="f143" y="f144"/>
                  <a:pt x="f145" y="f146"/>
                  <a:pt x="f147" y="f148"/>
                </a:cubicBezTo>
                <a:cubicBezTo>
                  <a:pt x="f106" y="f149"/>
                  <a:pt x="f150" y="f151"/>
                  <a:pt x="f152" y="f153"/>
                </a:cubicBezTo>
                <a:cubicBezTo>
                  <a:pt x="f154" y="f155"/>
                  <a:pt x="f156" y="f157"/>
                  <a:pt x="f158" y="f89"/>
                </a:cubicBezTo>
                <a:cubicBezTo>
                  <a:pt x="f159" y="f160"/>
                  <a:pt x="f161" y="f162"/>
                  <a:pt x="f163" y="f164"/>
                </a:cubicBezTo>
                <a:cubicBezTo>
                  <a:pt x="f165" y="f166"/>
                  <a:pt x="f167" y="f168"/>
                  <a:pt x="f169" y="f170"/>
                </a:cubicBezTo>
                <a:cubicBezTo>
                  <a:pt x="f159" y="f170"/>
                  <a:pt x="f171" y="f172"/>
                  <a:pt x="f173" y="f170"/>
                </a:cubicBezTo>
                <a:cubicBezTo>
                  <a:pt x="f174" y="f175"/>
                  <a:pt x="f176" y="f177"/>
                  <a:pt x="f178" y="f65"/>
                </a:cubicBezTo>
                <a:cubicBezTo>
                  <a:pt x="f179" y="f180"/>
                  <a:pt x="f174" y="f181"/>
                  <a:pt x="f182" y="f85"/>
                </a:cubicBezTo>
                <a:cubicBezTo>
                  <a:pt x="f5" y="f183"/>
                  <a:pt x="f179" y="f184"/>
                  <a:pt x="f185" y="f186"/>
                </a:cubicBezTo>
                <a:cubicBezTo>
                  <a:pt x="f187" y="f188"/>
                  <a:pt x="f189" y="f190"/>
                  <a:pt x="f191" y="f192"/>
                </a:cubicBezTo>
                <a:cubicBezTo>
                  <a:pt x="f193" y="f110"/>
                  <a:pt x="f140" y="f194"/>
                  <a:pt x="f195" y="f196"/>
                </a:cubicBezTo>
                <a:cubicBezTo>
                  <a:pt x="f197" y="f198"/>
                  <a:pt x="f199" y="f195"/>
                  <a:pt x="f200" y="f201"/>
                </a:cubicBezTo>
                <a:cubicBezTo>
                  <a:pt x="f202" y="f199"/>
                  <a:pt x="f203" y="f204"/>
                  <a:pt x="f205" y="f203"/>
                </a:cubicBezTo>
                <a:cubicBezTo>
                  <a:pt x="f206" y="f189"/>
                  <a:pt x="f207" y="f208"/>
                  <a:pt x="f137" y="f182"/>
                </a:cubicBezTo>
                <a:cubicBezTo>
                  <a:pt x="f209" y="f5"/>
                  <a:pt x="f210" y="f211"/>
                  <a:pt x="f212" y="f213"/>
                </a:cubicBezTo>
                <a:cubicBezTo>
                  <a:pt x="f214" y="f165"/>
                  <a:pt x="f214" y="f143"/>
                  <a:pt x="f215" y="f194"/>
                </a:cubicBezTo>
                <a:cubicBezTo>
                  <a:pt x="f214" y="f194"/>
                  <a:pt x="f186" y="f209"/>
                  <a:pt x="f216" y="f209"/>
                </a:cubicBezTo>
                <a:cubicBezTo>
                  <a:pt x="f217" y="f192"/>
                  <a:pt x="f218" y="f219"/>
                  <a:pt x="f220" y="f133"/>
                </a:cubicBezTo>
                <a:cubicBezTo>
                  <a:pt x="f221" y="f104"/>
                  <a:pt x="f95" y="f222"/>
                  <a:pt x="f223" y="f224"/>
                </a:cubicBezTo>
                <a:cubicBezTo>
                  <a:pt x="f53" y="f128"/>
                  <a:pt x="f225" y="f226"/>
                  <a:pt x="f227" y="f228"/>
                </a:cubicBezTo>
                <a:cubicBezTo>
                  <a:pt x="f229" y="f230"/>
                  <a:pt x="f231" y="f232"/>
                  <a:pt x="f233" y="f234"/>
                </a:cubicBezTo>
                <a:cubicBezTo>
                  <a:pt x="f235" y="f236"/>
                  <a:pt x="f8" y="f237"/>
                  <a:pt x="f94" y="f238"/>
                </a:cubicBezTo>
                <a:cubicBezTo>
                  <a:pt x="f239" y="f172"/>
                  <a:pt x="f239" y="f240"/>
                  <a:pt x="f241" y="f242"/>
                </a:cubicBezTo>
                <a:cubicBezTo>
                  <a:pt x="f241" y="f166"/>
                  <a:pt x="f243" y="f244"/>
                  <a:pt x="f8" y="f9"/>
                </a:cubicBezTo>
                <a:close/>
                <a:moveTo>
                  <a:pt x="f159" y="f245"/>
                </a:moveTo>
                <a:cubicBezTo>
                  <a:pt x="f246" y="f247"/>
                  <a:pt x="f248" y="f61"/>
                  <a:pt x="f137" y="f249"/>
                </a:cubicBezTo>
                <a:cubicBezTo>
                  <a:pt x="f201" y="f78"/>
                  <a:pt x="f250" y="f251"/>
                  <a:pt x="f252" y="f253"/>
                </a:cubicBezTo>
                <a:cubicBezTo>
                  <a:pt x="f254" y="f255"/>
                  <a:pt x="f202" y="f256"/>
                  <a:pt x="f159" y="f24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8">
            <a:extLst>
              <a:ext uri="{FF2B5EF4-FFF2-40B4-BE49-F238E27FC236}">
                <a16:creationId xmlns:a16="http://schemas.microsoft.com/office/drawing/2014/main" id="{2F997C04-3B33-6249-39F7-20DE3CCDD474}"/>
              </a:ext>
            </a:extLst>
          </p:cNvPr>
          <p:cNvSpPr/>
          <p:nvPr/>
        </p:nvSpPr>
        <p:spPr>
          <a:xfrm>
            <a:off x="7515224" y="4014792"/>
            <a:ext cx="1549395" cy="2392363"/>
          </a:xfrm>
          <a:custGeom>
            <a:avLst/>
            <a:gdLst>
              <a:gd name="f0" fmla="val 10800000"/>
              <a:gd name="f1" fmla="val 5400000"/>
              <a:gd name="f2" fmla="val 180"/>
              <a:gd name="f3" fmla="val w"/>
              <a:gd name="f4" fmla="val h"/>
              <a:gd name="f5" fmla="val 0"/>
              <a:gd name="f6" fmla="val 411"/>
              <a:gd name="f7" fmla="val 634"/>
              <a:gd name="f8" fmla="val 59"/>
              <a:gd name="f9" fmla="val 271"/>
              <a:gd name="f10" fmla="val 47"/>
              <a:gd name="f11" fmla="val 268"/>
              <a:gd name="f12" fmla="val 33"/>
              <a:gd name="f13" fmla="val 265"/>
              <a:gd name="f14" fmla="val 19"/>
              <a:gd name="f15" fmla="val 262"/>
              <a:gd name="f16" fmla="val 5"/>
              <a:gd name="f17" fmla="val 258"/>
              <a:gd name="f18" fmla="val 249"/>
              <a:gd name="f19" fmla="val 236"/>
              <a:gd name="f20" fmla="val 198"/>
              <a:gd name="f21" fmla="val 31"/>
              <a:gd name="f22" fmla="val 159"/>
              <a:gd name="f23" fmla="val 51"/>
              <a:gd name="f24" fmla="val 123"/>
              <a:gd name="f25" fmla="val 62"/>
              <a:gd name="f26" fmla="val 104"/>
              <a:gd name="f27" fmla="val 85"/>
              <a:gd name="f28" fmla="val 92"/>
              <a:gd name="f29" fmla="val 105"/>
              <a:gd name="f30" fmla="val 75"/>
              <a:gd name="f31" fmla="val 103"/>
              <a:gd name="f32" fmla="val 54"/>
              <a:gd name="f33" fmla="val 100"/>
              <a:gd name="f34" fmla="val 30"/>
              <a:gd name="f35" fmla="val 124"/>
              <a:gd name="f36" fmla="val 12"/>
              <a:gd name="f37" fmla="val 139"/>
              <a:gd name="f38" fmla="val 155"/>
              <a:gd name="f39" fmla="val 170"/>
              <a:gd name="f40" fmla="val 13"/>
              <a:gd name="f41" fmla="val 202"/>
              <a:gd name="f42" fmla="val 29"/>
              <a:gd name="f43" fmla="val 185"/>
              <a:gd name="f44" fmla="val 57"/>
              <a:gd name="f45" fmla="val 188"/>
              <a:gd name="f46" fmla="val 81"/>
              <a:gd name="f47" fmla="val 235"/>
              <a:gd name="f48" fmla="val 95"/>
              <a:gd name="f49" fmla="val 145"/>
              <a:gd name="f50" fmla="val 274"/>
              <a:gd name="f51" fmla="val 276"/>
              <a:gd name="f52" fmla="val 231"/>
              <a:gd name="f53" fmla="val 278"/>
              <a:gd name="f54" fmla="val 299"/>
              <a:gd name="f55" fmla="val 282"/>
              <a:gd name="f56" fmla="val 304"/>
              <a:gd name="f57" fmla="val 287"/>
              <a:gd name="f58" fmla="val 298"/>
              <a:gd name="f59" fmla="val 302"/>
              <a:gd name="f60" fmla="val 297"/>
              <a:gd name="f61" fmla="val 312"/>
              <a:gd name="f62" fmla="val 295"/>
              <a:gd name="f63" fmla="val 293"/>
              <a:gd name="f64" fmla="val 291"/>
              <a:gd name="f65" fmla="val 326"/>
              <a:gd name="f66" fmla="val 381"/>
              <a:gd name="f67" fmla="val 362"/>
              <a:gd name="f68" fmla="val 450"/>
              <a:gd name="f69" fmla="val 397"/>
              <a:gd name="f70" fmla="val 519"/>
              <a:gd name="f71" fmla="val 402"/>
              <a:gd name="f72" fmla="val 528"/>
              <a:gd name="f73" fmla="val 405"/>
              <a:gd name="f74" fmla="val 536"/>
              <a:gd name="f75" fmla="val 408"/>
              <a:gd name="f76" fmla="val 545"/>
              <a:gd name="f77" fmla="val 560"/>
              <a:gd name="f78" fmla="val 569"/>
              <a:gd name="f79" fmla="val 388"/>
              <a:gd name="f80" fmla="val 570"/>
              <a:gd name="f81" fmla="val 383"/>
              <a:gd name="f82" fmla="val 376"/>
              <a:gd name="f83" fmla="val 564"/>
              <a:gd name="f84" fmla="val 370"/>
              <a:gd name="f85" fmla="val 368"/>
              <a:gd name="f86" fmla="val 559"/>
              <a:gd name="f87" fmla="val 369"/>
              <a:gd name="f88" fmla="val 550"/>
              <a:gd name="f89" fmla="val 375"/>
              <a:gd name="f90" fmla="val 548"/>
              <a:gd name="f91" fmla="val 389"/>
              <a:gd name="f92" fmla="val 547"/>
              <a:gd name="f93" fmla="val 534"/>
              <a:gd name="f94" fmla="val 377"/>
              <a:gd name="f95" fmla="val 521"/>
              <a:gd name="f96" fmla="val 371"/>
              <a:gd name="f97" fmla="val 508"/>
              <a:gd name="f98" fmla="val 343"/>
              <a:gd name="f99" fmla="val 449"/>
              <a:gd name="f100" fmla="val 315"/>
              <a:gd name="f101" fmla="val 286"/>
              <a:gd name="f102" fmla="val 330"/>
              <a:gd name="f103" fmla="val 280"/>
              <a:gd name="f104" fmla="val 318"/>
              <a:gd name="f105" fmla="val 269"/>
              <a:gd name="f106" fmla="val 308"/>
              <a:gd name="f107" fmla="val 261"/>
              <a:gd name="f108" fmla="val 292"/>
              <a:gd name="f109" fmla="val 255"/>
              <a:gd name="f110" fmla="val 284"/>
              <a:gd name="f111" fmla="val 256"/>
              <a:gd name="f112" fmla="val 267"/>
              <a:gd name="f113" fmla="val 234"/>
              <a:gd name="f114" fmla="val 204"/>
              <a:gd name="f115" fmla="val 225"/>
              <a:gd name="f116" fmla="val 167"/>
              <a:gd name="f117" fmla="val 224"/>
              <a:gd name="f118" fmla="val 162"/>
              <a:gd name="f119" fmla="val 217"/>
              <a:gd name="f120" fmla="val 211"/>
              <a:gd name="f121" fmla="val 154"/>
              <a:gd name="f122" fmla="val 200"/>
              <a:gd name="f123" fmla="val 193"/>
              <a:gd name="f124" fmla="val 220"/>
              <a:gd name="f125" fmla="val 222"/>
              <a:gd name="f126" fmla="val 309"/>
              <a:gd name="f127" fmla="val 207"/>
              <a:gd name="f128" fmla="val 349"/>
              <a:gd name="f129" fmla="val 201"/>
              <a:gd name="f130" fmla="val 366"/>
              <a:gd name="f131" fmla="val 380"/>
              <a:gd name="f132" fmla="val 216"/>
              <a:gd name="f133" fmla="val 396"/>
              <a:gd name="f134" fmla="val 227"/>
              <a:gd name="f135" fmla="val 406"/>
              <a:gd name="f136" fmla="val 425"/>
              <a:gd name="f137" fmla="val 237"/>
              <a:gd name="f138" fmla="val 440"/>
              <a:gd name="f139" fmla="val 251"/>
              <a:gd name="f140" fmla="val 472"/>
              <a:gd name="f141" fmla="val 505"/>
              <a:gd name="f142" fmla="val 538"/>
              <a:gd name="f143" fmla="val 281"/>
              <a:gd name="f144" fmla="val 558"/>
              <a:gd name="f145" fmla="val 566"/>
              <a:gd name="f146" fmla="val 279"/>
              <a:gd name="f147" fmla="val 574"/>
              <a:gd name="f148" fmla="val 582"/>
              <a:gd name="f149" fmla="val 260"/>
              <a:gd name="f150" fmla="val 584"/>
              <a:gd name="f151" fmla="val 245"/>
              <a:gd name="f152" fmla="val 575"/>
              <a:gd name="f153" fmla="val 241"/>
              <a:gd name="f154" fmla="val 568"/>
              <a:gd name="f155" fmla="val 530"/>
              <a:gd name="f156" fmla="val 484"/>
              <a:gd name="f157" fmla="val 186"/>
              <a:gd name="f158" fmla="val 172"/>
              <a:gd name="f159" fmla="val 433"/>
              <a:gd name="f160" fmla="val 165"/>
              <a:gd name="f161" fmla="val 151"/>
              <a:gd name="f162" fmla="val 392"/>
              <a:gd name="f163" fmla="val 148"/>
              <a:gd name="f164" fmla="val 419"/>
              <a:gd name="f165" fmla="val 140"/>
              <a:gd name="f166" fmla="val 445"/>
              <a:gd name="f167" fmla="val 156"/>
              <a:gd name="f168" fmla="val 470"/>
              <a:gd name="f169" fmla="val 160"/>
              <a:gd name="f170" fmla="val 476"/>
              <a:gd name="f171" fmla="val 483"/>
              <a:gd name="f172" fmla="val 490"/>
              <a:gd name="f173" fmla="val 164"/>
              <a:gd name="f174" fmla="val 517"/>
              <a:gd name="f175" fmla="val 532"/>
              <a:gd name="f176" fmla="val 197"/>
              <a:gd name="f177" fmla="val 552"/>
              <a:gd name="f178" fmla="val 567"/>
              <a:gd name="f179" fmla="val 205"/>
              <a:gd name="f180" fmla="val 573"/>
              <a:gd name="f181" fmla="val 588"/>
              <a:gd name="f182" fmla="val 194"/>
              <a:gd name="f183" fmla="val 601"/>
              <a:gd name="f184" fmla="val 191"/>
              <a:gd name="f185" fmla="val 617"/>
              <a:gd name="f186" fmla="val 629"/>
              <a:gd name="f187" fmla="val 626"/>
              <a:gd name="f188" fmla="val 141"/>
              <a:gd name="f189" fmla="val 622"/>
              <a:gd name="f190" fmla="val 149"/>
              <a:gd name="f191" fmla="val 612"/>
              <a:gd name="f192" fmla="val 603"/>
              <a:gd name="f193" fmla="val 579"/>
              <a:gd name="f194" fmla="val 161"/>
              <a:gd name="f195" fmla="val 555"/>
              <a:gd name="f196" fmla="val 535"/>
              <a:gd name="f197" fmla="val 128"/>
              <a:gd name="f198" fmla="val 526"/>
              <a:gd name="f199" fmla="val 118"/>
              <a:gd name="f200" fmla="val 515"/>
              <a:gd name="f201" fmla="val 112"/>
              <a:gd name="f202" fmla="val 503"/>
              <a:gd name="f203" fmla="val 492"/>
              <a:gd name="f204" fmla="val 478"/>
              <a:gd name="f205" fmla="val 99"/>
              <a:gd name="f206" fmla="val 465"/>
              <a:gd name="f207" fmla="val 96"/>
              <a:gd name="f208" fmla="val 455"/>
              <a:gd name="f209" fmla="val 442"/>
              <a:gd name="f210" fmla="val 89"/>
              <a:gd name="f211" fmla="val 436"/>
              <a:gd name="f212" fmla="val 71"/>
              <a:gd name="f213" fmla="val 398"/>
              <a:gd name="f214" fmla="val 68"/>
              <a:gd name="f215" fmla="val 65"/>
              <a:gd name="f216" fmla="val 358"/>
              <a:gd name="f217" fmla="val 61"/>
              <a:gd name="f218" fmla="val 340"/>
              <a:gd name="f219" fmla="val 60"/>
              <a:gd name="f220" fmla="val 322"/>
              <a:gd name="f221" fmla="val 58"/>
              <a:gd name="f222" fmla="val 306"/>
              <a:gd name="f223" fmla="val 289"/>
              <a:gd name="f224" fmla="+- 0 0 -90"/>
              <a:gd name="f225" fmla="*/ f3 1 411"/>
              <a:gd name="f226" fmla="*/ f4 1 634"/>
              <a:gd name="f227" fmla="val f5"/>
              <a:gd name="f228" fmla="val f6"/>
              <a:gd name="f229" fmla="val f7"/>
              <a:gd name="f230" fmla="*/ f224 f0 1"/>
              <a:gd name="f231" fmla="+- f229 0 f227"/>
              <a:gd name="f232" fmla="+- f228 0 f227"/>
              <a:gd name="f233" fmla="*/ f230 1 f2"/>
              <a:gd name="f234" fmla="*/ f232 1 411"/>
              <a:gd name="f235" fmla="*/ f231 1 634"/>
              <a:gd name="f236" fmla="*/ 59 f232 1"/>
              <a:gd name="f237" fmla="*/ 271 f231 1"/>
              <a:gd name="f238" fmla="*/ 19 f232 1"/>
              <a:gd name="f239" fmla="*/ 262 f231 1"/>
              <a:gd name="f240" fmla="*/ 5 f232 1"/>
              <a:gd name="f241" fmla="*/ 236 f231 1"/>
              <a:gd name="f242" fmla="*/ 51 f232 1"/>
              <a:gd name="f243" fmla="*/ 123 f231 1"/>
              <a:gd name="f244" fmla="*/ 105 f232 1"/>
              <a:gd name="f245" fmla="*/ 75 f231 1"/>
              <a:gd name="f246" fmla="*/ 124 f232 1"/>
              <a:gd name="f247" fmla="*/ 12 f231 1"/>
              <a:gd name="f248" fmla="*/ 170 f232 1"/>
              <a:gd name="f249" fmla="*/ 13 f231 1"/>
              <a:gd name="f250" fmla="*/ 188 f232 1"/>
              <a:gd name="f251" fmla="*/ 81 f231 1"/>
              <a:gd name="f252" fmla="*/ 274 f232 1"/>
              <a:gd name="f253" fmla="*/ 202 f231 1"/>
              <a:gd name="f254" fmla="*/ 299 f232 1"/>
              <a:gd name="f255" fmla="*/ 282 f231 1"/>
              <a:gd name="f256" fmla="*/ 297 f232 1"/>
              <a:gd name="f257" fmla="*/ 312 f231 1"/>
              <a:gd name="f258" fmla="*/ 291 f232 1"/>
              <a:gd name="f259" fmla="*/ 397 f232 1"/>
              <a:gd name="f260" fmla="*/ 519 f231 1"/>
              <a:gd name="f261" fmla="*/ 408 f232 1"/>
              <a:gd name="f262" fmla="*/ 545 f231 1"/>
              <a:gd name="f263" fmla="*/ 388 f232 1"/>
              <a:gd name="f264" fmla="*/ 570 f231 1"/>
              <a:gd name="f265" fmla="*/ 370 f232 1"/>
              <a:gd name="f266" fmla="*/ 560 f231 1"/>
              <a:gd name="f267" fmla="*/ 550 f231 1"/>
              <a:gd name="f268" fmla="*/ 389 f232 1"/>
              <a:gd name="f269" fmla="*/ 547 f231 1"/>
              <a:gd name="f270" fmla="*/ 371 f232 1"/>
              <a:gd name="f271" fmla="*/ 508 f231 1"/>
              <a:gd name="f272" fmla="*/ 286 f232 1"/>
              <a:gd name="f273" fmla="*/ 330 f231 1"/>
              <a:gd name="f274" fmla="*/ 261 f232 1"/>
              <a:gd name="f275" fmla="*/ 297 f231 1"/>
              <a:gd name="f276" fmla="*/ 256 f232 1"/>
              <a:gd name="f277" fmla="*/ 278 f231 1"/>
              <a:gd name="f278" fmla="*/ 225 f232 1"/>
              <a:gd name="f279" fmla="*/ 167 f231 1"/>
              <a:gd name="f280" fmla="*/ 211 f232 1"/>
              <a:gd name="f281" fmla="*/ 154 f231 1"/>
              <a:gd name="f282" fmla="*/ 204 f232 1"/>
              <a:gd name="f283" fmla="*/ 231 f231 1"/>
              <a:gd name="f284" fmla="*/ 207 f232 1"/>
              <a:gd name="f285" fmla="*/ 349 f231 1"/>
              <a:gd name="f286" fmla="*/ 216 f232 1"/>
              <a:gd name="f287" fmla="*/ 396 f231 1"/>
              <a:gd name="f288" fmla="*/ 237 f232 1"/>
              <a:gd name="f289" fmla="*/ 440 f231 1"/>
              <a:gd name="f290" fmla="*/ 278 f232 1"/>
              <a:gd name="f291" fmla="*/ 538 f231 1"/>
              <a:gd name="f292" fmla="*/ 281 f232 1"/>
              <a:gd name="f293" fmla="*/ 566 f231 1"/>
              <a:gd name="f294" fmla="*/ 260 f232 1"/>
              <a:gd name="f295" fmla="*/ 584 f231 1"/>
              <a:gd name="f296" fmla="*/ 241 f232 1"/>
              <a:gd name="f297" fmla="*/ 568 f231 1"/>
              <a:gd name="f298" fmla="*/ 186 f232 1"/>
              <a:gd name="f299" fmla="*/ 449 f231 1"/>
              <a:gd name="f300" fmla="*/ 151 f232 1"/>
              <a:gd name="f301" fmla="*/ 392 f231 1"/>
              <a:gd name="f302" fmla="*/ 156 f232 1"/>
              <a:gd name="f303" fmla="*/ 470 f231 1"/>
              <a:gd name="f304" fmla="*/ 165 f232 1"/>
              <a:gd name="f305" fmla="*/ 490 f231 1"/>
              <a:gd name="f306" fmla="*/ 197 f232 1"/>
              <a:gd name="f307" fmla="*/ 552 f231 1"/>
              <a:gd name="f308" fmla="*/ 205 f232 1"/>
              <a:gd name="f309" fmla="*/ 573 f231 1"/>
              <a:gd name="f310" fmla="*/ 191 f232 1"/>
              <a:gd name="f311" fmla="*/ 617 f231 1"/>
              <a:gd name="f312" fmla="*/ 155 f232 1"/>
              <a:gd name="f313" fmla="*/ 626 f231 1"/>
              <a:gd name="f314" fmla="*/ 603 f231 1"/>
              <a:gd name="f315" fmla="*/ 139 f232 1"/>
              <a:gd name="f316" fmla="*/ 535 f231 1"/>
              <a:gd name="f317" fmla="*/ 112 f232 1"/>
              <a:gd name="f318" fmla="*/ 503 f231 1"/>
              <a:gd name="f319" fmla="*/ 99 f232 1"/>
              <a:gd name="f320" fmla="*/ 465 f231 1"/>
              <a:gd name="f321" fmla="*/ 89 f232 1"/>
              <a:gd name="f322" fmla="*/ 436 f231 1"/>
              <a:gd name="f323" fmla="*/ 68 f232 1"/>
              <a:gd name="f324" fmla="*/ 377 f231 1"/>
              <a:gd name="f325" fmla="*/ 60 f232 1"/>
              <a:gd name="f326" fmla="*/ 322 f231 1"/>
              <a:gd name="f327" fmla="+- f233 0 f1"/>
              <a:gd name="f328" fmla="*/ f236 1 411"/>
              <a:gd name="f329" fmla="*/ f237 1 634"/>
              <a:gd name="f330" fmla="*/ f238 1 411"/>
              <a:gd name="f331" fmla="*/ f239 1 634"/>
              <a:gd name="f332" fmla="*/ f240 1 411"/>
              <a:gd name="f333" fmla="*/ f241 1 634"/>
              <a:gd name="f334" fmla="*/ f242 1 411"/>
              <a:gd name="f335" fmla="*/ f243 1 634"/>
              <a:gd name="f336" fmla="*/ f244 1 411"/>
              <a:gd name="f337" fmla="*/ f245 1 634"/>
              <a:gd name="f338" fmla="*/ f246 1 411"/>
              <a:gd name="f339" fmla="*/ f247 1 634"/>
              <a:gd name="f340" fmla="*/ f248 1 411"/>
              <a:gd name="f341" fmla="*/ f249 1 634"/>
              <a:gd name="f342" fmla="*/ f250 1 411"/>
              <a:gd name="f343" fmla="*/ f251 1 634"/>
              <a:gd name="f344" fmla="*/ f252 1 411"/>
              <a:gd name="f345" fmla="*/ f253 1 634"/>
              <a:gd name="f346" fmla="*/ f254 1 411"/>
              <a:gd name="f347" fmla="*/ f255 1 634"/>
              <a:gd name="f348" fmla="*/ f256 1 411"/>
              <a:gd name="f349" fmla="*/ f257 1 634"/>
              <a:gd name="f350" fmla="*/ f258 1 411"/>
              <a:gd name="f351" fmla="*/ f259 1 411"/>
              <a:gd name="f352" fmla="*/ f260 1 634"/>
              <a:gd name="f353" fmla="*/ f261 1 411"/>
              <a:gd name="f354" fmla="*/ f262 1 634"/>
              <a:gd name="f355" fmla="*/ f263 1 411"/>
              <a:gd name="f356" fmla="*/ f264 1 634"/>
              <a:gd name="f357" fmla="*/ f265 1 411"/>
              <a:gd name="f358" fmla="*/ f266 1 634"/>
              <a:gd name="f359" fmla="*/ f267 1 634"/>
              <a:gd name="f360" fmla="*/ f268 1 411"/>
              <a:gd name="f361" fmla="*/ f269 1 634"/>
              <a:gd name="f362" fmla="*/ f270 1 411"/>
              <a:gd name="f363" fmla="*/ f271 1 634"/>
              <a:gd name="f364" fmla="*/ f272 1 411"/>
              <a:gd name="f365" fmla="*/ f273 1 634"/>
              <a:gd name="f366" fmla="*/ f274 1 411"/>
              <a:gd name="f367" fmla="*/ f275 1 634"/>
              <a:gd name="f368" fmla="*/ f276 1 411"/>
              <a:gd name="f369" fmla="*/ f277 1 634"/>
              <a:gd name="f370" fmla="*/ f278 1 411"/>
              <a:gd name="f371" fmla="*/ f279 1 634"/>
              <a:gd name="f372" fmla="*/ f280 1 411"/>
              <a:gd name="f373" fmla="*/ f281 1 634"/>
              <a:gd name="f374" fmla="*/ f282 1 411"/>
              <a:gd name="f375" fmla="*/ f283 1 634"/>
              <a:gd name="f376" fmla="*/ f284 1 411"/>
              <a:gd name="f377" fmla="*/ f285 1 634"/>
              <a:gd name="f378" fmla="*/ f286 1 411"/>
              <a:gd name="f379" fmla="*/ f287 1 634"/>
              <a:gd name="f380" fmla="*/ f288 1 411"/>
              <a:gd name="f381" fmla="*/ f289 1 634"/>
              <a:gd name="f382" fmla="*/ f290 1 411"/>
              <a:gd name="f383" fmla="*/ f291 1 634"/>
              <a:gd name="f384" fmla="*/ f292 1 411"/>
              <a:gd name="f385" fmla="*/ f293 1 634"/>
              <a:gd name="f386" fmla="*/ f294 1 411"/>
              <a:gd name="f387" fmla="*/ f295 1 634"/>
              <a:gd name="f388" fmla="*/ f296 1 411"/>
              <a:gd name="f389" fmla="*/ f297 1 634"/>
              <a:gd name="f390" fmla="*/ f298 1 411"/>
              <a:gd name="f391" fmla="*/ f299 1 634"/>
              <a:gd name="f392" fmla="*/ f300 1 411"/>
              <a:gd name="f393" fmla="*/ f301 1 634"/>
              <a:gd name="f394" fmla="*/ f302 1 411"/>
              <a:gd name="f395" fmla="*/ f303 1 634"/>
              <a:gd name="f396" fmla="*/ f304 1 411"/>
              <a:gd name="f397" fmla="*/ f305 1 634"/>
              <a:gd name="f398" fmla="*/ f306 1 411"/>
              <a:gd name="f399" fmla="*/ f307 1 634"/>
              <a:gd name="f400" fmla="*/ f308 1 411"/>
              <a:gd name="f401" fmla="*/ f309 1 634"/>
              <a:gd name="f402" fmla="*/ f310 1 411"/>
              <a:gd name="f403" fmla="*/ f311 1 634"/>
              <a:gd name="f404" fmla="*/ f312 1 411"/>
              <a:gd name="f405" fmla="*/ f313 1 634"/>
              <a:gd name="f406" fmla="*/ f314 1 634"/>
              <a:gd name="f407" fmla="*/ f315 1 411"/>
              <a:gd name="f408" fmla="*/ f316 1 634"/>
              <a:gd name="f409" fmla="*/ f317 1 411"/>
              <a:gd name="f410" fmla="*/ f318 1 634"/>
              <a:gd name="f411" fmla="*/ f319 1 411"/>
              <a:gd name="f412" fmla="*/ f320 1 634"/>
              <a:gd name="f413" fmla="*/ f321 1 411"/>
              <a:gd name="f414" fmla="*/ f322 1 634"/>
              <a:gd name="f415" fmla="*/ f323 1 411"/>
              <a:gd name="f416" fmla="*/ f324 1 634"/>
              <a:gd name="f417" fmla="*/ f325 1 411"/>
              <a:gd name="f418" fmla="*/ f326 1 634"/>
              <a:gd name="f419" fmla="*/ 0 1 f234"/>
              <a:gd name="f420" fmla="*/ f228 1 f234"/>
              <a:gd name="f421" fmla="*/ 0 1 f235"/>
              <a:gd name="f422" fmla="*/ f229 1 f235"/>
              <a:gd name="f423" fmla="*/ f328 1 f234"/>
              <a:gd name="f424" fmla="*/ f329 1 f235"/>
              <a:gd name="f425" fmla="*/ f330 1 f234"/>
              <a:gd name="f426" fmla="*/ f331 1 f235"/>
              <a:gd name="f427" fmla="*/ f332 1 f234"/>
              <a:gd name="f428" fmla="*/ f333 1 f235"/>
              <a:gd name="f429" fmla="*/ f334 1 f234"/>
              <a:gd name="f430" fmla="*/ f335 1 f235"/>
              <a:gd name="f431" fmla="*/ f336 1 f234"/>
              <a:gd name="f432" fmla="*/ f337 1 f235"/>
              <a:gd name="f433" fmla="*/ f338 1 f234"/>
              <a:gd name="f434" fmla="*/ f339 1 f235"/>
              <a:gd name="f435" fmla="*/ f340 1 f234"/>
              <a:gd name="f436" fmla="*/ f341 1 f235"/>
              <a:gd name="f437" fmla="*/ f342 1 f234"/>
              <a:gd name="f438" fmla="*/ f343 1 f235"/>
              <a:gd name="f439" fmla="*/ f344 1 f234"/>
              <a:gd name="f440" fmla="*/ f345 1 f235"/>
              <a:gd name="f441" fmla="*/ f346 1 f234"/>
              <a:gd name="f442" fmla="*/ f347 1 f235"/>
              <a:gd name="f443" fmla="*/ f348 1 f234"/>
              <a:gd name="f444" fmla="*/ f349 1 f235"/>
              <a:gd name="f445" fmla="*/ f350 1 f234"/>
              <a:gd name="f446" fmla="*/ f351 1 f234"/>
              <a:gd name="f447" fmla="*/ f352 1 f235"/>
              <a:gd name="f448" fmla="*/ f353 1 f234"/>
              <a:gd name="f449" fmla="*/ f354 1 f235"/>
              <a:gd name="f450" fmla="*/ f355 1 f234"/>
              <a:gd name="f451" fmla="*/ f356 1 f235"/>
              <a:gd name="f452" fmla="*/ f357 1 f234"/>
              <a:gd name="f453" fmla="*/ f358 1 f235"/>
              <a:gd name="f454" fmla="*/ f359 1 f235"/>
              <a:gd name="f455" fmla="*/ f360 1 f234"/>
              <a:gd name="f456" fmla="*/ f361 1 f235"/>
              <a:gd name="f457" fmla="*/ f362 1 f234"/>
              <a:gd name="f458" fmla="*/ f363 1 f235"/>
              <a:gd name="f459" fmla="*/ f364 1 f234"/>
              <a:gd name="f460" fmla="*/ f365 1 f235"/>
              <a:gd name="f461" fmla="*/ f366 1 f234"/>
              <a:gd name="f462" fmla="*/ f367 1 f235"/>
              <a:gd name="f463" fmla="*/ f368 1 f234"/>
              <a:gd name="f464" fmla="*/ f369 1 f235"/>
              <a:gd name="f465" fmla="*/ f370 1 f234"/>
              <a:gd name="f466" fmla="*/ f371 1 f235"/>
              <a:gd name="f467" fmla="*/ f372 1 f234"/>
              <a:gd name="f468" fmla="*/ f373 1 f235"/>
              <a:gd name="f469" fmla="*/ f374 1 f234"/>
              <a:gd name="f470" fmla="*/ f375 1 f235"/>
              <a:gd name="f471" fmla="*/ f376 1 f234"/>
              <a:gd name="f472" fmla="*/ f377 1 f235"/>
              <a:gd name="f473" fmla="*/ f378 1 f234"/>
              <a:gd name="f474" fmla="*/ f379 1 f235"/>
              <a:gd name="f475" fmla="*/ f380 1 f234"/>
              <a:gd name="f476" fmla="*/ f381 1 f235"/>
              <a:gd name="f477" fmla="*/ f382 1 f234"/>
              <a:gd name="f478" fmla="*/ f383 1 f235"/>
              <a:gd name="f479" fmla="*/ f384 1 f234"/>
              <a:gd name="f480" fmla="*/ f385 1 f235"/>
              <a:gd name="f481" fmla="*/ f386 1 f234"/>
              <a:gd name="f482" fmla="*/ f387 1 f235"/>
              <a:gd name="f483" fmla="*/ f388 1 f234"/>
              <a:gd name="f484" fmla="*/ f389 1 f235"/>
              <a:gd name="f485" fmla="*/ f390 1 f234"/>
              <a:gd name="f486" fmla="*/ f391 1 f235"/>
              <a:gd name="f487" fmla="*/ f392 1 f234"/>
              <a:gd name="f488" fmla="*/ f393 1 f235"/>
              <a:gd name="f489" fmla="*/ f394 1 f234"/>
              <a:gd name="f490" fmla="*/ f395 1 f235"/>
              <a:gd name="f491" fmla="*/ f396 1 f234"/>
              <a:gd name="f492" fmla="*/ f397 1 f235"/>
              <a:gd name="f493" fmla="*/ f398 1 f234"/>
              <a:gd name="f494" fmla="*/ f399 1 f235"/>
              <a:gd name="f495" fmla="*/ f400 1 f234"/>
              <a:gd name="f496" fmla="*/ f401 1 f235"/>
              <a:gd name="f497" fmla="*/ f402 1 f234"/>
              <a:gd name="f498" fmla="*/ f403 1 f235"/>
              <a:gd name="f499" fmla="*/ f404 1 f234"/>
              <a:gd name="f500" fmla="*/ f405 1 f235"/>
              <a:gd name="f501" fmla="*/ f406 1 f235"/>
              <a:gd name="f502" fmla="*/ f407 1 f234"/>
              <a:gd name="f503" fmla="*/ f408 1 f235"/>
              <a:gd name="f504" fmla="*/ f409 1 f234"/>
              <a:gd name="f505" fmla="*/ f410 1 f235"/>
              <a:gd name="f506" fmla="*/ f411 1 f234"/>
              <a:gd name="f507" fmla="*/ f412 1 f235"/>
              <a:gd name="f508" fmla="*/ f413 1 f234"/>
              <a:gd name="f509" fmla="*/ f414 1 f235"/>
              <a:gd name="f510" fmla="*/ f415 1 f234"/>
              <a:gd name="f511" fmla="*/ f416 1 f235"/>
              <a:gd name="f512" fmla="*/ f417 1 f234"/>
              <a:gd name="f513" fmla="*/ f418 1 f235"/>
              <a:gd name="f514" fmla="*/ f419 f225 1"/>
              <a:gd name="f515" fmla="*/ f420 f225 1"/>
              <a:gd name="f516" fmla="*/ f422 f226 1"/>
              <a:gd name="f517" fmla="*/ f421 f226 1"/>
              <a:gd name="f518" fmla="*/ f423 f225 1"/>
              <a:gd name="f519" fmla="*/ f424 f226 1"/>
              <a:gd name="f520" fmla="*/ f425 f225 1"/>
              <a:gd name="f521" fmla="*/ f426 f226 1"/>
              <a:gd name="f522" fmla="*/ f427 f225 1"/>
              <a:gd name="f523" fmla="*/ f428 f226 1"/>
              <a:gd name="f524" fmla="*/ f429 f225 1"/>
              <a:gd name="f525" fmla="*/ f430 f226 1"/>
              <a:gd name="f526" fmla="*/ f431 f225 1"/>
              <a:gd name="f527" fmla="*/ f432 f226 1"/>
              <a:gd name="f528" fmla="*/ f433 f225 1"/>
              <a:gd name="f529" fmla="*/ f434 f226 1"/>
              <a:gd name="f530" fmla="*/ f435 f225 1"/>
              <a:gd name="f531" fmla="*/ f436 f226 1"/>
              <a:gd name="f532" fmla="*/ f437 f225 1"/>
              <a:gd name="f533" fmla="*/ f438 f226 1"/>
              <a:gd name="f534" fmla="*/ f439 f225 1"/>
              <a:gd name="f535" fmla="*/ f440 f226 1"/>
              <a:gd name="f536" fmla="*/ f441 f225 1"/>
              <a:gd name="f537" fmla="*/ f442 f226 1"/>
              <a:gd name="f538" fmla="*/ f443 f225 1"/>
              <a:gd name="f539" fmla="*/ f444 f226 1"/>
              <a:gd name="f540" fmla="*/ f445 f225 1"/>
              <a:gd name="f541" fmla="*/ f446 f225 1"/>
              <a:gd name="f542" fmla="*/ f447 f226 1"/>
              <a:gd name="f543" fmla="*/ f448 f225 1"/>
              <a:gd name="f544" fmla="*/ f449 f226 1"/>
              <a:gd name="f545" fmla="*/ f450 f225 1"/>
              <a:gd name="f546" fmla="*/ f451 f226 1"/>
              <a:gd name="f547" fmla="*/ f452 f225 1"/>
              <a:gd name="f548" fmla="*/ f453 f226 1"/>
              <a:gd name="f549" fmla="*/ f454 f226 1"/>
              <a:gd name="f550" fmla="*/ f455 f225 1"/>
              <a:gd name="f551" fmla="*/ f456 f226 1"/>
              <a:gd name="f552" fmla="*/ f457 f225 1"/>
              <a:gd name="f553" fmla="*/ f458 f226 1"/>
              <a:gd name="f554" fmla="*/ f459 f225 1"/>
              <a:gd name="f555" fmla="*/ f460 f226 1"/>
              <a:gd name="f556" fmla="*/ f461 f225 1"/>
              <a:gd name="f557" fmla="*/ f462 f226 1"/>
              <a:gd name="f558" fmla="*/ f463 f225 1"/>
              <a:gd name="f559" fmla="*/ f464 f226 1"/>
              <a:gd name="f560" fmla="*/ f465 f225 1"/>
              <a:gd name="f561" fmla="*/ f466 f226 1"/>
              <a:gd name="f562" fmla="*/ f467 f225 1"/>
              <a:gd name="f563" fmla="*/ f468 f226 1"/>
              <a:gd name="f564" fmla="*/ f469 f225 1"/>
              <a:gd name="f565" fmla="*/ f470 f226 1"/>
              <a:gd name="f566" fmla="*/ f471 f225 1"/>
              <a:gd name="f567" fmla="*/ f472 f226 1"/>
              <a:gd name="f568" fmla="*/ f473 f225 1"/>
              <a:gd name="f569" fmla="*/ f474 f226 1"/>
              <a:gd name="f570" fmla="*/ f475 f225 1"/>
              <a:gd name="f571" fmla="*/ f476 f226 1"/>
              <a:gd name="f572" fmla="*/ f477 f225 1"/>
              <a:gd name="f573" fmla="*/ f478 f226 1"/>
              <a:gd name="f574" fmla="*/ f479 f225 1"/>
              <a:gd name="f575" fmla="*/ f480 f226 1"/>
              <a:gd name="f576" fmla="*/ f481 f225 1"/>
              <a:gd name="f577" fmla="*/ f482 f226 1"/>
              <a:gd name="f578" fmla="*/ f483 f225 1"/>
              <a:gd name="f579" fmla="*/ f484 f226 1"/>
              <a:gd name="f580" fmla="*/ f485 f225 1"/>
              <a:gd name="f581" fmla="*/ f486 f226 1"/>
              <a:gd name="f582" fmla="*/ f487 f225 1"/>
              <a:gd name="f583" fmla="*/ f488 f226 1"/>
              <a:gd name="f584" fmla="*/ f489 f225 1"/>
              <a:gd name="f585" fmla="*/ f490 f226 1"/>
              <a:gd name="f586" fmla="*/ f491 f225 1"/>
              <a:gd name="f587" fmla="*/ f492 f226 1"/>
              <a:gd name="f588" fmla="*/ f493 f225 1"/>
              <a:gd name="f589" fmla="*/ f494 f226 1"/>
              <a:gd name="f590" fmla="*/ f495 f225 1"/>
              <a:gd name="f591" fmla="*/ f496 f226 1"/>
              <a:gd name="f592" fmla="*/ f497 f225 1"/>
              <a:gd name="f593" fmla="*/ f498 f226 1"/>
              <a:gd name="f594" fmla="*/ f499 f225 1"/>
              <a:gd name="f595" fmla="*/ f500 f226 1"/>
              <a:gd name="f596" fmla="*/ f501 f226 1"/>
              <a:gd name="f597" fmla="*/ f502 f225 1"/>
              <a:gd name="f598" fmla="*/ f503 f226 1"/>
              <a:gd name="f599" fmla="*/ f504 f225 1"/>
              <a:gd name="f600" fmla="*/ f505 f226 1"/>
              <a:gd name="f601" fmla="*/ f506 f225 1"/>
              <a:gd name="f602" fmla="*/ f507 f226 1"/>
              <a:gd name="f603" fmla="*/ f508 f225 1"/>
              <a:gd name="f604" fmla="*/ f509 f226 1"/>
              <a:gd name="f605" fmla="*/ f510 f225 1"/>
              <a:gd name="f606" fmla="*/ f511 f226 1"/>
              <a:gd name="f607" fmla="*/ f512 f225 1"/>
              <a:gd name="f608" fmla="*/ f513 f226 1"/>
            </a:gdLst>
            <a:ahLst/>
            <a:cxnLst>
              <a:cxn ang="3cd4">
                <a:pos x="hc" y="t"/>
              </a:cxn>
              <a:cxn ang="0">
                <a:pos x="r" y="vc"/>
              </a:cxn>
              <a:cxn ang="cd4">
                <a:pos x="hc" y="b"/>
              </a:cxn>
              <a:cxn ang="cd2">
                <a:pos x="l" y="vc"/>
              </a:cxn>
              <a:cxn ang="f327">
                <a:pos x="f518" y="f519"/>
              </a:cxn>
              <a:cxn ang="f327">
                <a:pos x="f520" y="f521"/>
              </a:cxn>
              <a:cxn ang="f327">
                <a:pos x="f522" y="f523"/>
              </a:cxn>
              <a:cxn ang="f327">
                <a:pos x="f524" y="f525"/>
              </a:cxn>
              <a:cxn ang="f327">
                <a:pos x="f526" y="f527"/>
              </a:cxn>
              <a:cxn ang="f327">
                <a:pos x="f528" y="f529"/>
              </a:cxn>
              <a:cxn ang="f327">
                <a:pos x="f530" y="f531"/>
              </a:cxn>
              <a:cxn ang="f327">
                <a:pos x="f532" y="f533"/>
              </a:cxn>
              <a:cxn ang="f327">
                <a:pos x="f534" y="f535"/>
              </a:cxn>
              <a:cxn ang="f327">
                <a:pos x="f536" y="f537"/>
              </a:cxn>
              <a:cxn ang="f327">
                <a:pos x="f538" y="f539"/>
              </a:cxn>
              <a:cxn ang="f327">
                <a:pos x="f540" y="f539"/>
              </a:cxn>
              <a:cxn ang="f327">
                <a:pos x="f541" y="f542"/>
              </a:cxn>
              <a:cxn ang="f327">
                <a:pos x="f543" y="f544"/>
              </a:cxn>
              <a:cxn ang="f327">
                <a:pos x="f545" y="f546"/>
              </a:cxn>
              <a:cxn ang="f327">
                <a:pos x="f547" y="f548"/>
              </a:cxn>
              <a:cxn ang="f327">
                <a:pos x="f547" y="f549"/>
              </a:cxn>
              <a:cxn ang="f327">
                <a:pos x="f550" y="f551"/>
              </a:cxn>
              <a:cxn ang="f327">
                <a:pos x="f552" y="f553"/>
              </a:cxn>
              <a:cxn ang="f327">
                <a:pos x="f554" y="f555"/>
              </a:cxn>
              <a:cxn ang="f327">
                <a:pos x="f556" y="f557"/>
              </a:cxn>
              <a:cxn ang="f327">
                <a:pos x="f558" y="f559"/>
              </a:cxn>
              <a:cxn ang="f327">
                <a:pos x="f560" y="f561"/>
              </a:cxn>
              <a:cxn ang="f327">
                <a:pos x="f562" y="f563"/>
              </a:cxn>
              <a:cxn ang="f327">
                <a:pos x="f564" y="f565"/>
              </a:cxn>
              <a:cxn ang="f327">
                <a:pos x="f566" y="f567"/>
              </a:cxn>
              <a:cxn ang="f327">
                <a:pos x="f568" y="f569"/>
              </a:cxn>
              <a:cxn ang="f327">
                <a:pos x="f570" y="f571"/>
              </a:cxn>
              <a:cxn ang="f327">
                <a:pos x="f572" y="f573"/>
              </a:cxn>
              <a:cxn ang="f327">
                <a:pos x="f574" y="f575"/>
              </a:cxn>
              <a:cxn ang="f327">
                <a:pos x="f576" y="f577"/>
              </a:cxn>
              <a:cxn ang="f327">
                <a:pos x="f578" y="f579"/>
              </a:cxn>
              <a:cxn ang="f327">
                <a:pos x="f580" y="f581"/>
              </a:cxn>
              <a:cxn ang="f327">
                <a:pos x="f582" y="f583"/>
              </a:cxn>
              <a:cxn ang="f327">
                <a:pos x="f584" y="f585"/>
              </a:cxn>
              <a:cxn ang="f327">
                <a:pos x="f586" y="f587"/>
              </a:cxn>
              <a:cxn ang="f327">
                <a:pos x="f588" y="f589"/>
              </a:cxn>
              <a:cxn ang="f327">
                <a:pos x="f590" y="f591"/>
              </a:cxn>
              <a:cxn ang="f327">
                <a:pos x="f592" y="f593"/>
              </a:cxn>
              <a:cxn ang="f327">
                <a:pos x="f594" y="f595"/>
              </a:cxn>
              <a:cxn ang="f327">
                <a:pos x="f582" y="f596"/>
              </a:cxn>
              <a:cxn ang="f327">
                <a:pos x="f597" y="f598"/>
              </a:cxn>
              <a:cxn ang="f327">
                <a:pos x="f599" y="f600"/>
              </a:cxn>
              <a:cxn ang="f327">
                <a:pos x="f601" y="f602"/>
              </a:cxn>
              <a:cxn ang="f327">
                <a:pos x="f603" y="f604"/>
              </a:cxn>
              <a:cxn ang="f327">
                <a:pos x="f605" y="f606"/>
              </a:cxn>
              <a:cxn ang="f327">
                <a:pos x="f607" y="f608"/>
              </a:cxn>
              <a:cxn ang="f327">
                <a:pos x="f518" y="f519"/>
              </a:cxn>
            </a:cxnLst>
            <a:rect l="f514" t="f517" r="f515" b="f516"/>
            <a:pathLst>
              <a:path w="411" h="634">
                <a:moveTo>
                  <a:pt x="f8" y="f9"/>
                </a:moveTo>
                <a:cubicBezTo>
                  <a:pt x="f10" y="f11"/>
                  <a:pt x="f12" y="f13"/>
                  <a:pt x="f14" y="f15"/>
                </a:cubicBezTo>
                <a:cubicBezTo>
                  <a:pt x="f16" y="f17"/>
                  <a:pt x="f5" y="f18"/>
                  <a:pt x="f16" y="f19"/>
                </a:cubicBezTo>
                <a:cubicBezTo>
                  <a:pt x="f14" y="f20"/>
                  <a:pt x="f21" y="f22"/>
                  <a:pt x="f23" y="f24"/>
                </a:cubicBezTo>
                <a:cubicBezTo>
                  <a:pt x="f25" y="f26"/>
                  <a:pt x="f27" y="f28"/>
                  <a:pt x="f29" y="f30"/>
                </a:cubicBezTo>
                <a:cubicBezTo>
                  <a:pt x="f31" y="f32"/>
                  <a:pt x="f33" y="f34"/>
                  <a:pt x="f35" y="f36"/>
                </a:cubicBezTo>
                <a:cubicBezTo>
                  <a:pt x="f37" y="f5"/>
                  <a:pt x="f38" y="f16"/>
                  <a:pt x="f39" y="f40"/>
                </a:cubicBezTo>
                <a:cubicBezTo>
                  <a:pt x="f41" y="f42"/>
                  <a:pt x="f43" y="f44"/>
                  <a:pt x="f45" y="f46"/>
                </a:cubicBezTo>
                <a:cubicBezTo>
                  <a:pt x="f47" y="f48"/>
                  <a:pt x="f9" y="f49"/>
                  <a:pt x="f50" y="f41"/>
                </a:cubicBezTo>
                <a:cubicBezTo>
                  <a:pt x="f51" y="f52"/>
                  <a:pt x="f53" y="f17"/>
                  <a:pt x="f54" y="f55"/>
                </a:cubicBezTo>
                <a:cubicBezTo>
                  <a:pt x="f56" y="f57"/>
                  <a:pt x="f58" y="f59"/>
                  <a:pt x="f60" y="f61"/>
                </a:cubicBezTo>
                <a:cubicBezTo>
                  <a:pt x="f62" y="f61"/>
                  <a:pt x="f63" y="f61"/>
                  <a:pt x="f64" y="f61"/>
                </a:cubicBezTo>
                <a:cubicBezTo>
                  <a:pt x="f65" y="f66"/>
                  <a:pt x="f67" y="f68"/>
                  <a:pt x="f69" y="f70"/>
                </a:cubicBezTo>
                <a:cubicBezTo>
                  <a:pt x="f71" y="f72"/>
                  <a:pt x="f73" y="f74"/>
                  <a:pt x="f75" y="f76"/>
                </a:cubicBezTo>
                <a:cubicBezTo>
                  <a:pt x="f6" y="f77"/>
                  <a:pt x="f71" y="f78"/>
                  <a:pt x="f79" y="f80"/>
                </a:cubicBezTo>
                <a:cubicBezTo>
                  <a:pt x="f81" y="f80"/>
                  <a:pt x="f82" y="f83"/>
                  <a:pt x="f84" y="f77"/>
                </a:cubicBezTo>
                <a:cubicBezTo>
                  <a:pt x="f85" y="f86"/>
                  <a:pt x="f87" y="f88"/>
                  <a:pt x="f84" y="f88"/>
                </a:cubicBezTo>
                <a:cubicBezTo>
                  <a:pt x="f89" y="f90"/>
                  <a:pt x="f66" y="f90"/>
                  <a:pt x="f91" y="f92"/>
                </a:cubicBezTo>
                <a:cubicBezTo>
                  <a:pt x="f81" y="f93"/>
                  <a:pt x="f94" y="f95"/>
                  <a:pt x="f96" y="f97"/>
                </a:cubicBezTo>
                <a:cubicBezTo>
                  <a:pt x="f98" y="f99"/>
                  <a:pt x="f100" y="f91"/>
                  <a:pt x="f101" y="f102"/>
                </a:cubicBezTo>
                <a:cubicBezTo>
                  <a:pt x="f103" y="f104"/>
                  <a:pt x="f105" y="f106"/>
                  <a:pt x="f107" y="f60"/>
                </a:cubicBezTo>
                <a:cubicBezTo>
                  <a:pt x="f17" y="f108"/>
                  <a:pt x="f109" y="f110"/>
                  <a:pt x="f111" y="f53"/>
                </a:cubicBezTo>
                <a:cubicBezTo>
                  <a:pt x="f112" y="f47"/>
                  <a:pt x="f113" y="f114"/>
                  <a:pt x="f115" y="f116"/>
                </a:cubicBezTo>
                <a:cubicBezTo>
                  <a:pt x="f117" y="f118"/>
                  <a:pt x="f119" y="f22"/>
                  <a:pt x="f120" y="f121"/>
                </a:cubicBezTo>
                <a:cubicBezTo>
                  <a:pt x="f122" y="f2"/>
                  <a:pt x="f123" y="f114"/>
                  <a:pt x="f114" y="f52"/>
                </a:cubicBezTo>
                <a:cubicBezTo>
                  <a:pt x="f124" y="f105"/>
                  <a:pt x="f125" y="f126"/>
                  <a:pt x="f127" y="f128"/>
                </a:cubicBezTo>
                <a:cubicBezTo>
                  <a:pt x="f129" y="f130"/>
                  <a:pt x="f122" y="f131"/>
                  <a:pt x="f132" y="f133"/>
                </a:cubicBezTo>
                <a:cubicBezTo>
                  <a:pt x="f134" y="f135"/>
                  <a:pt x="f52" y="f136"/>
                  <a:pt x="f137" y="f138"/>
                </a:cubicBezTo>
                <a:cubicBezTo>
                  <a:pt x="f139" y="f140"/>
                  <a:pt x="f13" y="f141"/>
                  <a:pt x="f53" y="f142"/>
                </a:cubicBezTo>
                <a:cubicBezTo>
                  <a:pt x="f143" y="f92"/>
                  <a:pt x="f110" y="f144"/>
                  <a:pt x="f143" y="f145"/>
                </a:cubicBezTo>
                <a:cubicBezTo>
                  <a:pt x="f146" y="f147"/>
                  <a:pt x="f11" y="f148"/>
                  <a:pt x="f149" y="f150"/>
                </a:cubicBezTo>
                <a:cubicBezTo>
                  <a:pt x="f109" y="f150"/>
                  <a:pt x="f151" y="f152"/>
                  <a:pt x="f153" y="f154"/>
                </a:cubicBezTo>
                <a:cubicBezTo>
                  <a:pt x="f124" y="f155"/>
                  <a:pt x="f132" y="f156"/>
                  <a:pt x="f157" y="f99"/>
                </a:cubicBezTo>
                <a:cubicBezTo>
                  <a:pt x="f158" y="f159"/>
                  <a:pt x="f160" y="f6"/>
                  <a:pt x="f161" y="f162"/>
                </a:cubicBezTo>
                <a:cubicBezTo>
                  <a:pt x="f163" y="f164"/>
                  <a:pt x="f165" y="f166"/>
                  <a:pt x="f167" y="f168"/>
                </a:cubicBezTo>
                <a:cubicBezTo>
                  <a:pt x="f169" y="f170"/>
                  <a:pt x="f160" y="f171"/>
                  <a:pt x="f160" y="f172"/>
                </a:cubicBezTo>
                <a:cubicBezTo>
                  <a:pt x="f173" y="f174"/>
                  <a:pt x="f43" y="f175"/>
                  <a:pt x="f176" y="f177"/>
                </a:cubicBezTo>
                <a:cubicBezTo>
                  <a:pt x="f129" y="f144"/>
                  <a:pt x="f127" y="f178"/>
                  <a:pt x="f179" y="f180"/>
                </a:cubicBezTo>
                <a:cubicBezTo>
                  <a:pt x="f41" y="f181"/>
                  <a:pt x="f182" y="f183"/>
                  <a:pt x="f184" y="f185"/>
                </a:cubicBezTo>
                <a:cubicBezTo>
                  <a:pt x="f45" y="f7"/>
                  <a:pt x="f116" y="f186"/>
                  <a:pt x="f38" y="f187"/>
                </a:cubicBezTo>
                <a:cubicBezTo>
                  <a:pt x="f188" y="f189"/>
                  <a:pt x="f190" y="f191"/>
                  <a:pt x="f161" y="f192"/>
                </a:cubicBezTo>
                <a:cubicBezTo>
                  <a:pt x="f38" y="f193"/>
                  <a:pt x="f194" y="f195"/>
                  <a:pt x="f37" y="f196"/>
                </a:cubicBezTo>
                <a:cubicBezTo>
                  <a:pt x="f197" y="f198"/>
                  <a:pt x="f199" y="f200"/>
                  <a:pt x="f201" y="f202"/>
                </a:cubicBezTo>
                <a:cubicBezTo>
                  <a:pt x="f29" y="f203"/>
                  <a:pt x="f31" y="f204"/>
                  <a:pt x="f205" y="f206"/>
                </a:cubicBezTo>
                <a:cubicBezTo>
                  <a:pt x="f207" y="f208"/>
                  <a:pt x="f207" y="f209"/>
                  <a:pt x="f210" y="f211"/>
                </a:cubicBezTo>
                <a:cubicBezTo>
                  <a:pt x="f212" y="f164"/>
                  <a:pt x="f212" y="f213"/>
                  <a:pt x="f214" y="f94"/>
                </a:cubicBezTo>
                <a:cubicBezTo>
                  <a:pt x="f215" y="f216"/>
                  <a:pt x="f217" y="f218"/>
                  <a:pt x="f219" y="f220"/>
                </a:cubicBezTo>
                <a:cubicBezTo>
                  <a:pt x="f221" y="f222"/>
                  <a:pt x="f8" y="f22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9">
            <a:extLst>
              <a:ext uri="{FF2B5EF4-FFF2-40B4-BE49-F238E27FC236}">
                <a16:creationId xmlns:a16="http://schemas.microsoft.com/office/drawing/2014/main" id="{FEF3DAA8-3468-4BE9-26AE-29AE35540D7B}"/>
              </a:ext>
            </a:extLst>
          </p:cNvPr>
          <p:cNvSpPr/>
          <p:nvPr/>
        </p:nvSpPr>
        <p:spPr>
          <a:xfrm>
            <a:off x="2949570" y="3721095"/>
            <a:ext cx="1212851" cy="2667003"/>
          </a:xfrm>
          <a:custGeom>
            <a:avLst/>
            <a:gdLst>
              <a:gd name="f0" fmla="val 10800000"/>
              <a:gd name="f1" fmla="val 5400000"/>
              <a:gd name="f2" fmla="val 180"/>
              <a:gd name="f3" fmla="val w"/>
              <a:gd name="f4" fmla="val h"/>
              <a:gd name="f5" fmla="val 0"/>
              <a:gd name="f6" fmla="val 322"/>
              <a:gd name="f7" fmla="val 707"/>
              <a:gd name="f8" fmla="val 131"/>
              <a:gd name="f9" fmla="val 457"/>
              <a:gd name="f10" fmla="val 123"/>
              <a:gd name="f11" fmla="val 437"/>
              <a:gd name="f12" fmla="val 117"/>
              <a:gd name="f13" fmla="val 421"/>
              <a:gd name="f14" fmla="val 110"/>
              <a:gd name="f15" fmla="val 406"/>
              <a:gd name="f16" fmla="val 93"/>
              <a:gd name="f17" fmla="val 423"/>
              <a:gd name="f18" fmla="val 76"/>
              <a:gd name="f19" fmla="val 438"/>
              <a:gd name="f20" fmla="val 61"/>
              <a:gd name="f21" fmla="val 455"/>
              <a:gd name="f22" fmla="val 49"/>
              <a:gd name="f23" fmla="val 468"/>
              <a:gd name="f24" fmla="val 46"/>
              <a:gd name="f25" fmla="val 485"/>
              <a:gd name="f26" fmla="val 503"/>
              <a:gd name="f27" fmla="val 52"/>
              <a:gd name="f28" fmla="val 524"/>
              <a:gd name="f29" fmla="val 545"/>
              <a:gd name="f30" fmla="val 54"/>
              <a:gd name="f31" fmla="val 566"/>
              <a:gd name="f32" fmla="val 58"/>
              <a:gd name="f33" fmla="val 593"/>
              <a:gd name="f34" fmla="val 62"/>
              <a:gd name="f35" fmla="val 619"/>
              <a:gd name="f36" fmla="val 67"/>
              <a:gd name="f37" fmla="val 645"/>
              <a:gd name="f38" fmla="val 650"/>
              <a:gd name="f39" fmla="val 70"/>
              <a:gd name="f40" fmla="val 656"/>
              <a:gd name="f41" fmla="val 71"/>
              <a:gd name="f42" fmla="val 662"/>
              <a:gd name="f43" fmla="val 694"/>
              <a:gd name="f44" fmla="val 60"/>
              <a:gd name="f45" fmla="val 29"/>
              <a:gd name="f46" fmla="val 699"/>
              <a:gd name="f47" fmla="val 16"/>
              <a:gd name="f48" fmla="val 696"/>
              <a:gd name="f49" fmla="val 13"/>
              <a:gd name="f50" fmla="val 689"/>
              <a:gd name="f51" fmla="val 20"/>
              <a:gd name="f52" fmla="val 679"/>
              <a:gd name="f53" fmla="val 33"/>
              <a:gd name="f54" fmla="val 657"/>
              <a:gd name="f55" fmla="val 32"/>
              <a:gd name="f56" fmla="val 635"/>
              <a:gd name="f57" fmla="val 24"/>
              <a:gd name="f58" fmla="val 612"/>
              <a:gd name="f59" fmla="val 5"/>
              <a:gd name="f60" fmla="val 555"/>
              <a:gd name="f61" fmla="val 496"/>
              <a:gd name="f62" fmla="val 2"/>
              <a:gd name="f63" fmla="val 436"/>
              <a:gd name="f64" fmla="val 3"/>
              <a:gd name="f65" fmla="val 394"/>
              <a:gd name="f66" fmla="val 9"/>
              <a:gd name="f67" fmla="val 355"/>
              <a:gd name="f68" fmla="val 320"/>
              <a:gd name="f69" fmla="val 36"/>
              <a:gd name="f70" fmla="val 314"/>
              <a:gd name="f71" fmla="val 34"/>
              <a:gd name="f72" fmla="val 305"/>
              <a:gd name="f73" fmla="val 298"/>
              <a:gd name="f74" fmla="val 279"/>
              <a:gd name="f75" fmla="val 30"/>
              <a:gd name="f76" fmla="val 260"/>
              <a:gd name="f77" fmla="val 241"/>
              <a:gd name="f78" fmla="val 28"/>
              <a:gd name="f79" fmla="val 216"/>
              <a:gd name="f80" fmla="val 50"/>
              <a:gd name="f81" fmla="val 185"/>
              <a:gd name="f82" fmla="val 176"/>
              <a:gd name="f83" fmla="val 89"/>
              <a:gd name="f84" fmla="val 172"/>
              <a:gd name="f85" fmla="val 166"/>
              <a:gd name="f86" fmla="val 92"/>
              <a:gd name="f87" fmla="val 153"/>
              <a:gd name="f88" fmla="val 91"/>
              <a:gd name="f89" fmla="val 139"/>
              <a:gd name="f90" fmla="val 125"/>
              <a:gd name="f91" fmla="val 95"/>
              <a:gd name="f92" fmla="val 112"/>
              <a:gd name="f93" fmla="val 96"/>
              <a:gd name="f94" fmla="val 99"/>
              <a:gd name="f95" fmla="val 88"/>
              <a:gd name="f96" fmla="val 135"/>
              <a:gd name="f97" fmla="val 150"/>
              <a:gd name="f98" fmla="val 169"/>
              <a:gd name="f99" fmla="val 105"/>
              <a:gd name="f100" fmla="val 170"/>
              <a:gd name="f101" fmla="val 119"/>
              <a:gd name="f102" fmla="val 137"/>
              <a:gd name="f103" fmla="val 168"/>
              <a:gd name="f104" fmla="val 156"/>
              <a:gd name="f105" fmla="val 167"/>
              <a:gd name="f106" fmla="val 171"/>
              <a:gd name="f107" fmla="val 179"/>
              <a:gd name="f108" fmla="val 183"/>
              <a:gd name="f109" fmla="val 186"/>
              <a:gd name="f110" fmla="val 187"/>
              <a:gd name="f111" fmla="val 211"/>
              <a:gd name="f112" fmla="val 201"/>
              <a:gd name="f113" fmla="val 217"/>
              <a:gd name="f114" fmla="val 221"/>
              <a:gd name="f115" fmla="val 213"/>
              <a:gd name="f116" fmla="val 249"/>
              <a:gd name="f117" fmla="val 263"/>
              <a:gd name="f118" fmla="val 215"/>
              <a:gd name="f119" fmla="val 282"/>
              <a:gd name="f120" fmla="val 224"/>
              <a:gd name="f121" fmla="val 291"/>
              <a:gd name="f122" fmla="val 229"/>
              <a:gd name="f123" fmla="val 297"/>
              <a:gd name="f124" fmla="val 252"/>
              <a:gd name="f125" fmla="val 294"/>
              <a:gd name="f126" fmla="val 261"/>
              <a:gd name="f127" fmla="val 287"/>
              <a:gd name="f128" fmla="val 269"/>
              <a:gd name="f129" fmla="val 280"/>
              <a:gd name="f130" fmla="val 276"/>
              <a:gd name="f131" fmla="val 272"/>
              <a:gd name="f132" fmla="val 250"/>
              <a:gd name="f133" fmla="val 239"/>
              <a:gd name="f134" fmla="val 204"/>
              <a:gd name="f135" fmla="val 103"/>
              <a:gd name="f136" fmla="val 161"/>
              <a:gd name="f137" fmla="val 38"/>
              <a:gd name="f138" fmla="val 151"/>
              <a:gd name="f139" fmla="val 43"/>
              <a:gd name="f140" fmla="val 148"/>
              <a:gd name="f141" fmla="val 39"/>
              <a:gd name="f142" fmla="val 142"/>
              <a:gd name="f143" fmla="val 35"/>
              <a:gd name="f144" fmla="val 143"/>
              <a:gd name="f145" fmla="val 144"/>
              <a:gd name="f146" fmla="val 25"/>
              <a:gd name="f147" fmla="val 146"/>
              <a:gd name="f148" fmla="val 15"/>
              <a:gd name="f149" fmla="val 152"/>
              <a:gd name="f150" fmla="val 10"/>
              <a:gd name="f151" fmla="val 164"/>
              <a:gd name="f152" fmla="val 6"/>
              <a:gd name="f153" fmla="val 188"/>
              <a:gd name="f154" fmla="val 207"/>
              <a:gd name="f155" fmla="val 65"/>
              <a:gd name="f156" fmla="val 225"/>
              <a:gd name="f157" fmla="val 106"/>
              <a:gd name="f158" fmla="val 242"/>
              <a:gd name="f159" fmla="val 147"/>
              <a:gd name="f160" fmla="val 258"/>
              <a:gd name="f161" fmla="val 218"/>
              <a:gd name="f162" fmla="val 254"/>
              <a:gd name="f163" fmla="val 292"/>
              <a:gd name="f164" fmla="val 296"/>
              <a:gd name="f165" fmla="val 251"/>
              <a:gd name="f166" fmla="val 300"/>
              <a:gd name="f167" fmla="val 301"/>
              <a:gd name="f168" fmla="val 302"/>
              <a:gd name="f169" fmla="val 253"/>
              <a:gd name="f170" fmla="val 303"/>
              <a:gd name="f171" fmla="val 255"/>
              <a:gd name="f172" fmla="val 308"/>
              <a:gd name="f173" fmla="val 266"/>
              <a:gd name="f174" fmla="val 313"/>
              <a:gd name="f175" fmla="val 316"/>
              <a:gd name="f176" fmla="val 319"/>
              <a:gd name="f177" fmla="val 321"/>
              <a:gd name="f178" fmla="val 328"/>
              <a:gd name="f179" fmla="val 334"/>
              <a:gd name="f180" fmla="val 339"/>
              <a:gd name="f181" fmla="val 343"/>
              <a:gd name="f182" fmla="val 348"/>
              <a:gd name="f183" fmla="val 318"/>
              <a:gd name="f184" fmla="val 345"/>
              <a:gd name="f185" fmla="val 342"/>
              <a:gd name="f186" fmla="val 311"/>
              <a:gd name="f187" fmla="val 309"/>
              <a:gd name="f188" fmla="val 336"/>
              <a:gd name="f189" fmla="val 332"/>
              <a:gd name="f190" fmla="val 306"/>
              <a:gd name="f191" fmla="val 270"/>
              <a:gd name="f192" fmla="val 234"/>
              <a:gd name="f193" fmla="val 340"/>
              <a:gd name="f194" fmla="val 196"/>
              <a:gd name="f195" fmla="val 346"/>
              <a:gd name="f196" fmla="val 203"/>
              <a:gd name="f197" fmla="val 371"/>
              <a:gd name="f198" fmla="val 210"/>
              <a:gd name="f199" fmla="val 396"/>
              <a:gd name="f200" fmla="val 422"/>
              <a:gd name="f201" fmla="val 222"/>
              <a:gd name="f202" fmla="val 435"/>
              <a:gd name="f203" fmla="val 227"/>
              <a:gd name="f204" fmla="val 448"/>
              <a:gd name="f205" fmla="val 230"/>
              <a:gd name="f206" fmla="val 461"/>
              <a:gd name="f207" fmla="val 236"/>
              <a:gd name="f208" fmla="val 483"/>
              <a:gd name="f209" fmla="val 504"/>
              <a:gd name="f210" fmla="val 259"/>
              <a:gd name="f211" fmla="val 520"/>
              <a:gd name="f212" fmla="val 268"/>
              <a:gd name="f213" fmla="val 527"/>
              <a:gd name="f214" fmla="val 544"/>
              <a:gd name="f215" fmla="val 556"/>
              <a:gd name="f216" fmla="val 273"/>
              <a:gd name="f217" fmla="val 582"/>
              <a:gd name="f218" fmla="val 286"/>
              <a:gd name="f219" fmla="val 600"/>
              <a:gd name="f220" fmla="val 622"/>
              <a:gd name="f221" fmla="val 625"/>
              <a:gd name="f222" fmla="val 307"/>
              <a:gd name="f223" fmla="val 629"/>
              <a:gd name="f224" fmla="val 312"/>
              <a:gd name="f225" fmla="val 642"/>
              <a:gd name="f226" fmla="val 317"/>
              <a:gd name="f227" fmla="val 667"/>
              <a:gd name="f228" fmla="val 674"/>
              <a:gd name="f229" fmla="val 274"/>
              <a:gd name="f230" fmla="val 663"/>
              <a:gd name="f231" fmla="val 267"/>
              <a:gd name="f232" fmla="val 649"/>
              <a:gd name="f233" fmla="val 262"/>
              <a:gd name="f234" fmla="val 639"/>
              <a:gd name="f235" fmla="val 631"/>
              <a:gd name="f236" fmla="val 247"/>
              <a:gd name="f237" fmla="val 617"/>
              <a:gd name="f238" fmla="val 243"/>
              <a:gd name="f239" fmla="val 608"/>
              <a:gd name="f240" fmla="val 579"/>
              <a:gd name="f241" fmla="val 228"/>
              <a:gd name="f242" fmla="val 563"/>
              <a:gd name="f243" fmla="val 543"/>
              <a:gd name="f244" fmla="val 209"/>
              <a:gd name="f245" fmla="val 526"/>
              <a:gd name="f246" fmla="val 195"/>
              <a:gd name="f247" fmla="val 512"/>
              <a:gd name="f248" fmla="val 495"/>
              <a:gd name="f249" fmla="val 173"/>
              <a:gd name="f250" fmla="val 472"/>
              <a:gd name="f251" fmla="val 450"/>
              <a:gd name="f252" fmla="+- 0 0 -90"/>
              <a:gd name="f253" fmla="*/ f3 1 322"/>
              <a:gd name="f254" fmla="*/ f4 1 707"/>
              <a:gd name="f255" fmla="val f5"/>
              <a:gd name="f256" fmla="val f6"/>
              <a:gd name="f257" fmla="val f7"/>
              <a:gd name="f258" fmla="*/ f252 f0 1"/>
              <a:gd name="f259" fmla="+- f257 0 f255"/>
              <a:gd name="f260" fmla="+- f256 0 f255"/>
              <a:gd name="f261" fmla="*/ f258 1 f2"/>
              <a:gd name="f262" fmla="*/ f260 1 322"/>
              <a:gd name="f263" fmla="*/ f259 1 707"/>
              <a:gd name="f264" fmla="*/ 131 f260 1"/>
              <a:gd name="f265" fmla="*/ 457 f259 1"/>
              <a:gd name="f266" fmla="*/ 110 f260 1"/>
              <a:gd name="f267" fmla="*/ 406 f259 1"/>
              <a:gd name="f268" fmla="*/ 61 f260 1"/>
              <a:gd name="f269" fmla="*/ 455 f259 1"/>
              <a:gd name="f270" fmla="*/ 49 f260 1"/>
              <a:gd name="f271" fmla="*/ 503 f259 1"/>
              <a:gd name="f272" fmla="*/ 54 f260 1"/>
              <a:gd name="f273" fmla="*/ 566 f259 1"/>
              <a:gd name="f274" fmla="*/ 67 f260 1"/>
              <a:gd name="f275" fmla="*/ 645 f259 1"/>
              <a:gd name="f276" fmla="*/ 71 f260 1"/>
              <a:gd name="f277" fmla="*/ 662 f259 1"/>
              <a:gd name="f278" fmla="*/ 29 f260 1"/>
              <a:gd name="f279" fmla="*/ 699 f259 1"/>
              <a:gd name="f280" fmla="*/ 20 f260 1"/>
              <a:gd name="f281" fmla="*/ 679 f259 1"/>
              <a:gd name="f282" fmla="*/ 24 f260 1"/>
              <a:gd name="f283" fmla="*/ 612 f259 1"/>
              <a:gd name="f284" fmla="*/ 2 f260 1"/>
              <a:gd name="f285" fmla="*/ 436 f259 1"/>
              <a:gd name="f286" fmla="*/ 33 f260 1"/>
              <a:gd name="f287" fmla="*/ 320 f259 1"/>
              <a:gd name="f288" fmla="*/ 34 f260 1"/>
              <a:gd name="f289" fmla="*/ 298 f259 1"/>
              <a:gd name="f290" fmla="*/ 241 f259 1"/>
              <a:gd name="f291" fmla="*/ 76 f260 1"/>
              <a:gd name="f292" fmla="*/ 176 f259 1"/>
              <a:gd name="f293" fmla="*/ 92 f260 1"/>
              <a:gd name="f294" fmla="*/ 153 f259 1"/>
              <a:gd name="f295" fmla="*/ 95 f260 1"/>
              <a:gd name="f296" fmla="*/ 112 f259 1"/>
              <a:gd name="f297" fmla="*/ 135 f260 1"/>
              <a:gd name="f298" fmla="*/ 89 f259 1"/>
              <a:gd name="f299" fmla="*/ 170 f260 1"/>
              <a:gd name="f300" fmla="*/ 119 f259 1"/>
              <a:gd name="f301" fmla="*/ 167 f260 1"/>
              <a:gd name="f302" fmla="*/ 186 f260 1"/>
              <a:gd name="f303" fmla="*/ 187 f259 1"/>
              <a:gd name="f304" fmla="*/ 213 f260 1"/>
              <a:gd name="f305" fmla="*/ 249 f259 1"/>
              <a:gd name="f306" fmla="*/ 224 f260 1"/>
              <a:gd name="f307" fmla="*/ 291 f259 1"/>
              <a:gd name="f308" fmla="*/ 261 f260 1"/>
              <a:gd name="f309" fmla="*/ 287 f259 1"/>
              <a:gd name="f310" fmla="*/ 272 f260 1"/>
              <a:gd name="f311" fmla="*/ 250 f259 1"/>
              <a:gd name="f312" fmla="*/ 169 f260 1"/>
              <a:gd name="f313" fmla="*/ 30 f259 1"/>
              <a:gd name="f314" fmla="*/ 29 f259 1"/>
              <a:gd name="f315" fmla="*/ 151 f260 1"/>
              <a:gd name="f316" fmla="*/ 43 f259 1"/>
              <a:gd name="f317" fmla="*/ 143 f260 1"/>
              <a:gd name="f318" fmla="*/ 33 f259 1"/>
              <a:gd name="f319" fmla="*/ 152 f260 1"/>
              <a:gd name="f320" fmla="*/ 10 f259 1"/>
              <a:gd name="f321" fmla="*/ 188 f260 1"/>
              <a:gd name="f322" fmla="*/ 25 f259 1"/>
              <a:gd name="f323" fmla="*/ 242 f260 1"/>
              <a:gd name="f324" fmla="*/ 147 f259 1"/>
              <a:gd name="f325" fmla="*/ 287 f260 1"/>
              <a:gd name="f326" fmla="*/ 254 f259 1"/>
              <a:gd name="f327" fmla="*/ 300 f260 1"/>
              <a:gd name="f328" fmla="*/ 303 f260 1"/>
              <a:gd name="f329" fmla="*/ 255 f259 1"/>
              <a:gd name="f330" fmla="*/ 316 f260 1"/>
              <a:gd name="f331" fmla="*/ 321 f260 1"/>
              <a:gd name="f332" fmla="*/ 314 f259 1"/>
              <a:gd name="f333" fmla="*/ 322 f260 1"/>
              <a:gd name="f334" fmla="*/ 334 f259 1"/>
              <a:gd name="f335" fmla="*/ 348 f259 1"/>
              <a:gd name="f336" fmla="*/ 311 f260 1"/>
              <a:gd name="f337" fmla="*/ 339 f259 1"/>
              <a:gd name="f338" fmla="*/ 306 f260 1"/>
              <a:gd name="f339" fmla="*/ 328 f259 1"/>
              <a:gd name="f340" fmla="*/ 196 f260 1"/>
              <a:gd name="f341" fmla="*/ 346 f259 1"/>
              <a:gd name="f342" fmla="*/ 218 f260 1"/>
              <a:gd name="f343" fmla="*/ 422 f259 1"/>
              <a:gd name="f344" fmla="*/ 230 f260 1"/>
              <a:gd name="f345" fmla="*/ 461 f259 1"/>
              <a:gd name="f346" fmla="*/ 259 f260 1"/>
              <a:gd name="f347" fmla="*/ 520 f259 1"/>
              <a:gd name="f348" fmla="*/ 556 f259 1"/>
              <a:gd name="f349" fmla="*/ 619 f259 1"/>
              <a:gd name="f350" fmla="*/ 307 f260 1"/>
              <a:gd name="f351" fmla="*/ 629 f259 1"/>
              <a:gd name="f352" fmla="*/ 302 f260 1"/>
              <a:gd name="f353" fmla="*/ 667 f259 1"/>
              <a:gd name="f354" fmla="*/ 267 f260 1"/>
              <a:gd name="f355" fmla="*/ 649 f259 1"/>
              <a:gd name="f356" fmla="*/ 250 f260 1"/>
              <a:gd name="f357" fmla="*/ 622 f259 1"/>
              <a:gd name="f358" fmla="*/ 243 f260 1"/>
              <a:gd name="f359" fmla="*/ 608 f259 1"/>
              <a:gd name="f360" fmla="*/ 543 f259 1"/>
              <a:gd name="f361" fmla="*/ 185 f260 1"/>
              <a:gd name="f362" fmla="*/ 495 f259 1"/>
              <a:gd name="f363" fmla="+- f261 0 f1"/>
              <a:gd name="f364" fmla="*/ f264 1 322"/>
              <a:gd name="f365" fmla="*/ f265 1 707"/>
              <a:gd name="f366" fmla="*/ f266 1 322"/>
              <a:gd name="f367" fmla="*/ f267 1 707"/>
              <a:gd name="f368" fmla="*/ f268 1 322"/>
              <a:gd name="f369" fmla="*/ f269 1 707"/>
              <a:gd name="f370" fmla="*/ f270 1 322"/>
              <a:gd name="f371" fmla="*/ f271 1 707"/>
              <a:gd name="f372" fmla="*/ f272 1 322"/>
              <a:gd name="f373" fmla="*/ f273 1 707"/>
              <a:gd name="f374" fmla="*/ f274 1 322"/>
              <a:gd name="f375" fmla="*/ f275 1 707"/>
              <a:gd name="f376" fmla="*/ f276 1 322"/>
              <a:gd name="f377" fmla="*/ f277 1 707"/>
              <a:gd name="f378" fmla="*/ f278 1 322"/>
              <a:gd name="f379" fmla="*/ f279 1 707"/>
              <a:gd name="f380" fmla="*/ f280 1 322"/>
              <a:gd name="f381" fmla="*/ f281 1 707"/>
              <a:gd name="f382" fmla="*/ f282 1 322"/>
              <a:gd name="f383" fmla="*/ f283 1 707"/>
              <a:gd name="f384" fmla="*/ f284 1 322"/>
              <a:gd name="f385" fmla="*/ f285 1 707"/>
              <a:gd name="f386" fmla="*/ f286 1 322"/>
              <a:gd name="f387" fmla="*/ f287 1 707"/>
              <a:gd name="f388" fmla="*/ f288 1 322"/>
              <a:gd name="f389" fmla="*/ f289 1 707"/>
              <a:gd name="f390" fmla="*/ f290 1 707"/>
              <a:gd name="f391" fmla="*/ f291 1 322"/>
              <a:gd name="f392" fmla="*/ f292 1 707"/>
              <a:gd name="f393" fmla="*/ f293 1 322"/>
              <a:gd name="f394" fmla="*/ f294 1 707"/>
              <a:gd name="f395" fmla="*/ f295 1 322"/>
              <a:gd name="f396" fmla="*/ f296 1 707"/>
              <a:gd name="f397" fmla="*/ f297 1 322"/>
              <a:gd name="f398" fmla="*/ f298 1 707"/>
              <a:gd name="f399" fmla="*/ f299 1 322"/>
              <a:gd name="f400" fmla="*/ f300 1 707"/>
              <a:gd name="f401" fmla="*/ f301 1 322"/>
              <a:gd name="f402" fmla="*/ f302 1 322"/>
              <a:gd name="f403" fmla="*/ f303 1 707"/>
              <a:gd name="f404" fmla="*/ f304 1 322"/>
              <a:gd name="f405" fmla="*/ f305 1 707"/>
              <a:gd name="f406" fmla="*/ f306 1 322"/>
              <a:gd name="f407" fmla="*/ f307 1 707"/>
              <a:gd name="f408" fmla="*/ f308 1 322"/>
              <a:gd name="f409" fmla="*/ f309 1 707"/>
              <a:gd name="f410" fmla="*/ f310 1 322"/>
              <a:gd name="f411" fmla="*/ f311 1 707"/>
              <a:gd name="f412" fmla="*/ f312 1 322"/>
              <a:gd name="f413" fmla="*/ f313 1 707"/>
              <a:gd name="f414" fmla="*/ f314 1 707"/>
              <a:gd name="f415" fmla="*/ f315 1 322"/>
              <a:gd name="f416" fmla="*/ f316 1 707"/>
              <a:gd name="f417" fmla="*/ f317 1 322"/>
              <a:gd name="f418" fmla="*/ f318 1 707"/>
              <a:gd name="f419" fmla="*/ f319 1 322"/>
              <a:gd name="f420" fmla="*/ f320 1 707"/>
              <a:gd name="f421" fmla="*/ f321 1 322"/>
              <a:gd name="f422" fmla="*/ f322 1 707"/>
              <a:gd name="f423" fmla="*/ f323 1 322"/>
              <a:gd name="f424" fmla="*/ f324 1 707"/>
              <a:gd name="f425" fmla="*/ f325 1 322"/>
              <a:gd name="f426" fmla="*/ f326 1 707"/>
              <a:gd name="f427" fmla="*/ f327 1 322"/>
              <a:gd name="f428" fmla="*/ f328 1 322"/>
              <a:gd name="f429" fmla="*/ f329 1 707"/>
              <a:gd name="f430" fmla="*/ f330 1 322"/>
              <a:gd name="f431" fmla="*/ f331 1 322"/>
              <a:gd name="f432" fmla="*/ f332 1 707"/>
              <a:gd name="f433" fmla="*/ f333 1 322"/>
              <a:gd name="f434" fmla="*/ f334 1 707"/>
              <a:gd name="f435" fmla="*/ f335 1 707"/>
              <a:gd name="f436" fmla="*/ f336 1 322"/>
              <a:gd name="f437" fmla="*/ f337 1 707"/>
              <a:gd name="f438" fmla="*/ f338 1 322"/>
              <a:gd name="f439" fmla="*/ f339 1 707"/>
              <a:gd name="f440" fmla="*/ f340 1 322"/>
              <a:gd name="f441" fmla="*/ f341 1 707"/>
              <a:gd name="f442" fmla="*/ f342 1 322"/>
              <a:gd name="f443" fmla="*/ f343 1 707"/>
              <a:gd name="f444" fmla="*/ f344 1 322"/>
              <a:gd name="f445" fmla="*/ f345 1 707"/>
              <a:gd name="f446" fmla="*/ f346 1 322"/>
              <a:gd name="f447" fmla="*/ f347 1 707"/>
              <a:gd name="f448" fmla="*/ f348 1 707"/>
              <a:gd name="f449" fmla="*/ f349 1 707"/>
              <a:gd name="f450" fmla="*/ f350 1 322"/>
              <a:gd name="f451" fmla="*/ f351 1 707"/>
              <a:gd name="f452" fmla="*/ f352 1 322"/>
              <a:gd name="f453" fmla="*/ f353 1 707"/>
              <a:gd name="f454" fmla="*/ f354 1 322"/>
              <a:gd name="f455" fmla="*/ f355 1 707"/>
              <a:gd name="f456" fmla="*/ f356 1 322"/>
              <a:gd name="f457" fmla="*/ f357 1 707"/>
              <a:gd name="f458" fmla="*/ f358 1 322"/>
              <a:gd name="f459" fmla="*/ f359 1 707"/>
              <a:gd name="f460" fmla="*/ f360 1 707"/>
              <a:gd name="f461" fmla="*/ f361 1 322"/>
              <a:gd name="f462" fmla="*/ f362 1 707"/>
              <a:gd name="f463" fmla="*/ 0 1 f262"/>
              <a:gd name="f464" fmla="*/ f256 1 f262"/>
              <a:gd name="f465" fmla="*/ 0 1 f263"/>
              <a:gd name="f466" fmla="*/ f257 1 f263"/>
              <a:gd name="f467" fmla="*/ f364 1 f262"/>
              <a:gd name="f468" fmla="*/ f365 1 f263"/>
              <a:gd name="f469" fmla="*/ f366 1 f262"/>
              <a:gd name="f470" fmla="*/ f367 1 f263"/>
              <a:gd name="f471" fmla="*/ f368 1 f262"/>
              <a:gd name="f472" fmla="*/ f369 1 f263"/>
              <a:gd name="f473" fmla="*/ f370 1 f262"/>
              <a:gd name="f474" fmla="*/ f371 1 f263"/>
              <a:gd name="f475" fmla="*/ f372 1 f262"/>
              <a:gd name="f476" fmla="*/ f373 1 f263"/>
              <a:gd name="f477" fmla="*/ f374 1 f262"/>
              <a:gd name="f478" fmla="*/ f375 1 f263"/>
              <a:gd name="f479" fmla="*/ f376 1 f262"/>
              <a:gd name="f480" fmla="*/ f377 1 f263"/>
              <a:gd name="f481" fmla="*/ f378 1 f262"/>
              <a:gd name="f482" fmla="*/ f379 1 f263"/>
              <a:gd name="f483" fmla="*/ f380 1 f262"/>
              <a:gd name="f484" fmla="*/ f381 1 f263"/>
              <a:gd name="f485" fmla="*/ f382 1 f262"/>
              <a:gd name="f486" fmla="*/ f383 1 f263"/>
              <a:gd name="f487" fmla="*/ f384 1 f262"/>
              <a:gd name="f488" fmla="*/ f385 1 f263"/>
              <a:gd name="f489" fmla="*/ f386 1 f262"/>
              <a:gd name="f490" fmla="*/ f387 1 f263"/>
              <a:gd name="f491" fmla="*/ f388 1 f262"/>
              <a:gd name="f492" fmla="*/ f389 1 f263"/>
              <a:gd name="f493" fmla="*/ f390 1 f263"/>
              <a:gd name="f494" fmla="*/ f391 1 f262"/>
              <a:gd name="f495" fmla="*/ f392 1 f263"/>
              <a:gd name="f496" fmla="*/ f393 1 f262"/>
              <a:gd name="f497" fmla="*/ f394 1 f263"/>
              <a:gd name="f498" fmla="*/ f395 1 f262"/>
              <a:gd name="f499" fmla="*/ f396 1 f263"/>
              <a:gd name="f500" fmla="*/ f397 1 f262"/>
              <a:gd name="f501" fmla="*/ f398 1 f263"/>
              <a:gd name="f502" fmla="*/ f399 1 f262"/>
              <a:gd name="f503" fmla="*/ f400 1 f263"/>
              <a:gd name="f504" fmla="*/ f401 1 f262"/>
              <a:gd name="f505" fmla="*/ f402 1 f262"/>
              <a:gd name="f506" fmla="*/ f403 1 f263"/>
              <a:gd name="f507" fmla="*/ f404 1 f262"/>
              <a:gd name="f508" fmla="*/ f405 1 f263"/>
              <a:gd name="f509" fmla="*/ f406 1 f262"/>
              <a:gd name="f510" fmla="*/ f407 1 f263"/>
              <a:gd name="f511" fmla="*/ f408 1 f262"/>
              <a:gd name="f512" fmla="*/ f409 1 f263"/>
              <a:gd name="f513" fmla="*/ f410 1 f262"/>
              <a:gd name="f514" fmla="*/ f411 1 f263"/>
              <a:gd name="f515" fmla="*/ f412 1 f262"/>
              <a:gd name="f516" fmla="*/ f413 1 f263"/>
              <a:gd name="f517" fmla="*/ f414 1 f263"/>
              <a:gd name="f518" fmla="*/ f415 1 f262"/>
              <a:gd name="f519" fmla="*/ f416 1 f263"/>
              <a:gd name="f520" fmla="*/ f417 1 f262"/>
              <a:gd name="f521" fmla="*/ f418 1 f263"/>
              <a:gd name="f522" fmla="*/ f419 1 f262"/>
              <a:gd name="f523" fmla="*/ f420 1 f263"/>
              <a:gd name="f524" fmla="*/ f421 1 f262"/>
              <a:gd name="f525" fmla="*/ f422 1 f263"/>
              <a:gd name="f526" fmla="*/ f423 1 f262"/>
              <a:gd name="f527" fmla="*/ f424 1 f263"/>
              <a:gd name="f528" fmla="*/ f425 1 f262"/>
              <a:gd name="f529" fmla="*/ f426 1 f263"/>
              <a:gd name="f530" fmla="*/ f427 1 f262"/>
              <a:gd name="f531" fmla="*/ f428 1 f262"/>
              <a:gd name="f532" fmla="*/ f429 1 f263"/>
              <a:gd name="f533" fmla="*/ f430 1 f262"/>
              <a:gd name="f534" fmla="*/ f431 1 f262"/>
              <a:gd name="f535" fmla="*/ f432 1 f263"/>
              <a:gd name="f536" fmla="*/ f433 1 f262"/>
              <a:gd name="f537" fmla="*/ f434 1 f263"/>
              <a:gd name="f538" fmla="*/ f435 1 f263"/>
              <a:gd name="f539" fmla="*/ f436 1 f262"/>
              <a:gd name="f540" fmla="*/ f437 1 f263"/>
              <a:gd name="f541" fmla="*/ f438 1 f262"/>
              <a:gd name="f542" fmla="*/ f439 1 f263"/>
              <a:gd name="f543" fmla="*/ f440 1 f262"/>
              <a:gd name="f544" fmla="*/ f441 1 f263"/>
              <a:gd name="f545" fmla="*/ f442 1 f262"/>
              <a:gd name="f546" fmla="*/ f443 1 f263"/>
              <a:gd name="f547" fmla="*/ f444 1 f262"/>
              <a:gd name="f548" fmla="*/ f445 1 f263"/>
              <a:gd name="f549" fmla="*/ f446 1 f262"/>
              <a:gd name="f550" fmla="*/ f447 1 f263"/>
              <a:gd name="f551" fmla="*/ f448 1 f263"/>
              <a:gd name="f552" fmla="*/ f449 1 f263"/>
              <a:gd name="f553" fmla="*/ f450 1 f262"/>
              <a:gd name="f554" fmla="*/ f451 1 f263"/>
              <a:gd name="f555" fmla="*/ f452 1 f262"/>
              <a:gd name="f556" fmla="*/ f453 1 f263"/>
              <a:gd name="f557" fmla="*/ f454 1 f262"/>
              <a:gd name="f558" fmla="*/ f455 1 f263"/>
              <a:gd name="f559" fmla="*/ f456 1 f262"/>
              <a:gd name="f560" fmla="*/ f457 1 f263"/>
              <a:gd name="f561" fmla="*/ f458 1 f262"/>
              <a:gd name="f562" fmla="*/ f459 1 f263"/>
              <a:gd name="f563" fmla="*/ f460 1 f263"/>
              <a:gd name="f564" fmla="*/ f461 1 f262"/>
              <a:gd name="f565" fmla="*/ f462 1 f263"/>
              <a:gd name="f566" fmla="*/ f463 f253 1"/>
              <a:gd name="f567" fmla="*/ f464 f253 1"/>
              <a:gd name="f568" fmla="*/ f466 f254 1"/>
              <a:gd name="f569" fmla="*/ f465 f254 1"/>
              <a:gd name="f570" fmla="*/ f467 f253 1"/>
              <a:gd name="f571" fmla="*/ f468 f254 1"/>
              <a:gd name="f572" fmla="*/ f469 f253 1"/>
              <a:gd name="f573" fmla="*/ f470 f254 1"/>
              <a:gd name="f574" fmla="*/ f471 f253 1"/>
              <a:gd name="f575" fmla="*/ f472 f254 1"/>
              <a:gd name="f576" fmla="*/ f473 f253 1"/>
              <a:gd name="f577" fmla="*/ f474 f254 1"/>
              <a:gd name="f578" fmla="*/ f475 f253 1"/>
              <a:gd name="f579" fmla="*/ f476 f254 1"/>
              <a:gd name="f580" fmla="*/ f477 f253 1"/>
              <a:gd name="f581" fmla="*/ f478 f254 1"/>
              <a:gd name="f582" fmla="*/ f479 f253 1"/>
              <a:gd name="f583" fmla="*/ f480 f254 1"/>
              <a:gd name="f584" fmla="*/ f481 f253 1"/>
              <a:gd name="f585" fmla="*/ f482 f254 1"/>
              <a:gd name="f586" fmla="*/ f483 f253 1"/>
              <a:gd name="f587" fmla="*/ f484 f254 1"/>
              <a:gd name="f588" fmla="*/ f485 f253 1"/>
              <a:gd name="f589" fmla="*/ f486 f254 1"/>
              <a:gd name="f590" fmla="*/ f487 f253 1"/>
              <a:gd name="f591" fmla="*/ f488 f254 1"/>
              <a:gd name="f592" fmla="*/ f489 f253 1"/>
              <a:gd name="f593" fmla="*/ f490 f254 1"/>
              <a:gd name="f594" fmla="*/ f491 f253 1"/>
              <a:gd name="f595" fmla="*/ f492 f254 1"/>
              <a:gd name="f596" fmla="*/ f493 f254 1"/>
              <a:gd name="f597" fmla="*/ f494 f253 1"/>
              <a:gd name="f598" fmla="*/ f495 f254 1"/>
              <a:gd name="f599" fmla="*/ f496 f253 1"/>
              <a:gd name="f600" fmla="*/ f497 f254 1"/>
              <a:gd name="f601" fmla="*/ f498 f253 1"/>
              <a:gd name="f602" fmla="*/ f499 f254 1"/>
              <a:gd name="f603" fmla="*/ f500 f253 1"/>
              <a:gd name="f604" fmla="*/ f501 f254 1"/>
              <a:gd name="f605" fmla="*/ f502 f253 1"/>
              <a:gd name="f606" fmla="*/ f503 f254 1"/>
              <a:gd name="f607" fmla="*/ f504 f253 1"/>
              <a:gd name="f608" fmla="*/ f505 f253 1"/>
              <a:gd name="f609" fmla="*/ f506 f254 1"/>
              <a:gd name="f610" fmla="*/ f507 f253 1"/>
              <a:gd name="f611" fmla="*/ f508 f254 1"/>
              <a:gd name="f612" fmla="*/ f509 f253 1"/>
              <a:gd name="f613" fmla="*/ f510 f254 1"/>
              <a:gd name="f614" fmla="*/ f511 f253 1"/>
              <a:gd name="f615" fmla="*/ f512 f254 1"/>
              <a:gd name="f616" fmla="*/ f513 f253 1"/>
              <a:gd name="f617" fmla="*/ f514 f254 1"/>
              <a:gd name="f618" fmla="*/ f515 f253 1"/>
              <a:gd name="f619" fmla="*/ f516 f254 1"/>
              <a:gd name="f620" fmla="*/ f517 f254 1"/>
              <a:gd name="f621" fmla="*/ f518 f253 1"/>
              <a:gd name="f622" fmla="*/ f519 f254 1"/>
              <a:gd name="f623" fmla="*/ f520 f253 1"/>
              <a:gd name="f624" fmla="*/ f521 f254 1"/>
              <a:gd name="f625" fmla="*/ f522 f253 1"/>
              <a:gd name="f626" fmla="*/ f523 f254 1"/>
              <a:gd name="f627" fmla="*/ f524 f253 1"/>
              <a:gd name="f628" fmla="*/ f525 f254 1"/>
              <a:gd name="f629" fmla="*/ f526 f253 1"/>
              <a:gd name="f630" fmla="*/ f527 f254 1"/>
              <a:gd name="f631" fmla="*/ f528 f253 1"/>
              <a:gd name="f632" fmla="*/ f529 f254 1"/>
              <a:gd name="f633" fmla="*/ f530 f253 1"/>
              <a:gd name="f634" fmla="*/ f531 f253 1"/>
              <a:gd name="f635" fmla="*/ f532 f254 1"/>
              <a:gd name="f636" fmla="*/ f533 f253 1"/>
              <a:gd name="f637" fmla="*/ f534 f253 1"/>
              <a:gd name="f638" fmla="*/ f535 f254 1"/>
              <a:gd name="f639" fmla="*/ f536 f253 1"/>
              <a:gd name="f640" fmla="*/ f537 f254 1"/>
              <a:gd name="f641" fmla="*/ f538 f254 1"/>
              <a:gd name="f642" fmla="*/ f539 f253 1"/>
              <a:gd name="f643" fmla="*/ f540 f254 1"/>
              <a:gd name="f644" fmla="*/ f541 f253 1"/>
              <a:gd name="f645" fmla="*/ f542 f254 1"/>
              <a:gd name="f646" fmla="*/ f543 f253 1"/>
              <a:gd name="f647" fmla="*/ f544 f254 1"/>
              <a:gd name="f648" fmla="*/ f545 f253 1"/>
              <a:gd name="f649" fmla="*/ f546 f254 1"/>
              <a:gd name="f650" fmla="*/ f547 f253 1"/>
              <a:gd name="f651" fmla="*/ f548 f254 1"/>
              <a:gd name="f652" fmla="*/ f549 f253 1"/>
              <a:gd name="f653" fmla="*/ f550 f254 1"/>
              <a:gd name="f654" fmla="*/ f551 f254 1"/>
              <a:gd name="f655" fmla="*/ f552 f254 1"/>
              <a:gd name="f656" fmla="*/ f553 f253 1"/>
              <a:gd name="f657" fmla="*/ f554 f254 1"/>
              <a:gd name="f658" fmla="*/ f555 f253 1"/>
              <a:gd name="f659" fmla="*/ f556 f254 1"/>
              <a:gd name="f660" fmla="*/ f557 f253 1"/>
              <a:gd name="f661" fmla="*/ f558 f254 1"/>
              <a:gd name="f662" fmla="*/ f559 f253 1"/>
              <a:gd name="f663" fmla="*/ f560 f254 1"/>
              <a:gd name="f664" fmla="*/ f561 f253 1"/>
              <a:gd name="f665" fmla="*/ f562 f254 1"/>
              <a:gd name="f666" fmla="*/ f563 f254 1"/>
              <a:gd name="f667" fmla="*/ f564 f253 1"/>
              <a:gd name="f668" fmla="*/ f565 f254 1"/>
            </a:gdLst>
            <a:ahLst/>
            <a:cxnLst>
              <a:cxn ang="3cd4">
                <a:pos x="hc" y="t"/>
              </a:cxn>
              <a:cxn ang="0">
                <a:pos x="r" y="vc"/>
              </a:cxn>
              <a:cxn ang="cd4">
                <a:pos x="hc" y="b"/>
              </a:cxn>
              <a:cxn ang="cd2">
                <a:pos x="l" y="vc"/>
              </a:cxn>
              <a:cxn ang="f363">
                <a:pos x="f570" y="f571"/>
              </a:cxn>
              <a:cxn ang="f363">
                <a:pos x="f572" y="f573"/>
              </a:cxn>
              <a:cxn ang="f363">
                <a:pos x="f574" y="f575"/>
              </a:cxn>
              <a:cxn ang="f363">
                <a:pos x="f576" y="f577"/>
              </a:cxn>
              <a:cxn ang="f363">
                <a:pos x="f578" y="f579"/>
              </a:cxn>
              <a:cxn ang="f363">
                <a:pos x="f580" y="f581"/>
              </a:cxn>
              <a:cxn ang="f363">
                <a:pos x="f582" y="f583"/>
              </a:cxn>
              <a:cxn ang="f363">
                <a:pos x="f584" y="f585"/>
              </a:cxn>
              <a:cxn ang="f363">
                <a:pos x="f586" y="f587"/>
              </a:cxn>
              <a:cxn ang="f363">
                <a:pos x="f588" y="f589"/>
              </a:cxn>
              <a:cxn ang="f363">
                <a:pos x="f590" y="f591"/>
              </a:cxn>
              <a:cxn ang="f363">
                <a:pos x="f592" y="f593"/>
              </a:cxn>
              <a:cxn ang="f363">
                <a:pos x="f594" y="f595"/>
              </a:cxn>
              <a:cxn ang="f363">
                <a:pos x="f584" y="f596"/>
              </a:cxn>
              <a:cxn ang="f363">
                <a:pos x="f597" y="f598"/>
              </a:cxn>
              <a:cxn ang="f363">
                <a:pos x="f599" y="f600"/>
              </a:cxn>
              <a:cxn ang="f363">
                <a:pos x="f601" y="f602"/>
              </a:cxn>
              <a:cxn ang="f363">
                <a:pos x="f603" y="f604"/>
              </a:cxn>
              <a:cxn ang="f363">
                <a:pos x="f605" y="f606"/>
              </a:cxn>
              <a:cxn ang="f363">
                <a:pos x="f607" y="f598"/>
              </a:cxn>
              <a:cxn ang="f363">
                <a:pos x="f608" y="f609"/>
              </a:cxn>
              <a:cxn ang="f363">
                <a:pos x="f610" y="f611"/>
              </a:cxn>
              <a:cxn ang="f363">
                <a:pos x="f612" y="f613"/>
              </a:cxn>
              <a:cxn ang="f363">
                <a:pos x="f614" y="f615"/>
              </a:cxn>
              <a:cxn ang="f363">
                <a:pos x="f616" y="f617"/>
              </a:cxn>
              <a:cxn ang="f363">
                <a:pos x="f618" y="f619"/>
              </a:cxn>
              <a:cxn ang="f363">
                <a:pos x="f607" y="f620"/>
              </a:cxn>
              <a:cxn ang="f363">
                <a:pos x="f621" y="f622"/>
              </a:cxn>
              <a:cxn ang="f363">
                <a:pos x="f623" y="f624"/>
              </a:cxn>
              <a:cxn ang="f363">
                <a:pos x="f625" y="f626"/>
              </a:cxn>
              <a:cxn ang="f363">
                <a:pos x="f627" y="f628"/>
              </a:cxn>
              <a:cxn ang="f363">
                <a:pos x="f629" y="f630"/>
              </a:cxn>
              <a:cxn ang="f363">
                <a:pos x="f631" y="f632"/>
              </a:cxn>
              <a:cxn ang="f363">
                <a:pos x="f633" y="f611"/>
              </a:cxn>
              <a:cxn ang="f363">
                <a:pos x="f634" y="f635"/>
              </a:cxn>
              <a:cxn ang="f363">
                <a:pos x="f636" y="f615"/>
              </a:cxn>
              <a:cxn ang="f363">
                <a:pos x="f637" y="f638"/>
              </a:cxn>
              <a:cxn ang="f363">
                <a:pos x="f639" y="f640"/>
              </a:cxn>
              <a:cxn ang="f363">
                <a:pos x="f639" y="f641"/>
              </a:cxn>
              <a:cxn ang="f363">
                <a:pos x="f642" y="f643"/>
              </a:cxn>
              <a:cxn ang="f363">
                <a:pos x="f644" y="f645"/>
              </a:cxn>
              <a:cxn ang="f363">
                <a:pos x="f646" y="f647"/>
              </a:cxn>
              <a:cxn ang="f363">
                <a:pos x="f648" y="f649"/>
              </a:cxn>
              <a:cxn ang="f363">
                <a:pos x="f650" y="f651"/>
              </a:cxn>
              <a:cxn ang="f363">
                <a:pos x="f652" y="f653"/>
              </a:cxn>
              <a:cxn ang="f363">
                <a:pos x="f616" y="f654"/>
              </a:cxn>
              <a:cxn ang="f363">
                <a:pos x="f633" y="f655"/>
              </a:cxn>
              <a:cxn ang="f363">
                <a:pos x="f656" y="f657"/>
              </a:cxn>
              <a:cxn ang="f363">
                <a:pos x="f658" y="f659"/>
              </a:cxn>
              <a:cxn ang="f363">
                <a:pos x="f660" y="f661"/>
              </a:cxn>
              <a:cxn ang="f363">
                <a:pos x="f662" y="f663"/>
              </a:cxn>
              <a:cxn ang="f363">
                <a:pos x="f664" y="f665"/>
              </a:cxn>
              <a:cxn ang="f363">
                <a:pos x="f648" y="f666"/>
              </a:cxn>
              <a:cxn ang="f363">
                <a:pos x="f667" y="f668"/>
              </a:cxn>
              <a:cxn ang="f363">
                <a:pos x="f570" y="f571"/>
              </a:cxn>
            </a:cxnLst>
            <a:rect l="f566" t="f569" r="f567" b="f568"/>
            <a:pathLst>
              <a:path w="322" h="707">
                <a:moveTo>
                  <a:pt x="f8" y="f9"/>
                </a:moveTo>
                <a:cubicBezTo>
                  <a:pt x="f10" y="f11"/>
                  <a:pt x="f12" y="f13"/>
                  <a:pt x="f14" y="f15"/>
                </a:cubicBezTo>
                <a:cubicBezTo>
                  <a:pt x="f16" y="f17"/>
                  <a:pt x="f18" y="f19"/>
                  <a:pt x="f20" y="f21"/>
                </a:cubicBezTo>
                <a:cubicBezTo>
                  <a:pt x="f22" y="f23"/>
                  <a:pt x="f24" y="f25"/>
                  <a:pt x="f22" y="f26"/>
                </a:cubicBezTo>
                <a:cubicBezTo>
                  <a:pt x="f27" y="f28"/>
                  <a:pt x="f27" y="f29"/>
                  <a:pt x="f30" y="f31"/>
                </a:cubicBezTo>
                <a:cubicBezTo>
                  <a:pt x="f32" y="f33"/>
                  <a:pt x="f34" y="f35"/>
                  <a:pt x="f36" y="f37"/>
                </a:cubicBezTo>
                <a:cubicBezTo>
                  <a:pt x="f36" y="f38"/>
                  <a:pt x="f39" y="f40"/>
                  <a:pt x="f41" y="f42"/>
                </a:cubicBezTo>
                <a:cubicBezTo>
                  <a:pt x="f18" y="f43"/>
                  <a:pt x="f44" y="f7"/>
                  <a:pt x="f45" y="f46"/>
                </a:cubicBezTo>
                <a:cubicBezTo>
                  <a:pt x="f47" y="f48"/>
                  <a:pt x="f49" y="f50"/>
                  <a:pt x="f51" y="f52"/>
                </a:cubicBezTo>
                <a:cubicBezTo>
                  <a:pt x="f53" y="f54"/>
                  <a:pt x="f55" y="f56"/>
                  <a:pt x="f57" y="f58"/>
                </a:cubicBezTo>
                <a:cubicBezTo>
                  <a:pt x="f59" y="f60"/>
                  <a:pt x="f5" y="f61"/>
                  <a:pt x="f62" y="f63"/>
                </a:cubicBezTo>
                <a:cubicBezTo>
                  <a:pt x="f64" y="f65"/>
                  <a:pt x="f66" y="f67"/>
                  <a:pt x="f53" y="f68"/>
                </a:cubicBezTo>
                <a:cubicBezTo>
                  <a:pt x="f69" y="f70"/>
                  <a:pt x="f71" y="f72"/>
                  <a:pt x="f71" y="f73"/>
                </a:cubicBezTo>
                <a:cubicBezTo>
                  <a:pt x="f53" y="f74"/>
                  <a:pt x="f75" y="f76"/>
                  <a:pt x="f45" y="f77"/>
                </a:cubicBezTo>
                <a:cubicBezTo>
                  <a:pt x="f78" y="f79"/>
                  <a:pt x="f80" y="f81"/>
                  <a:pt x="f18" y="f82"/>
                </a:cubicBezTo>
                <a:cubicBezTo>
                  <a:pt x="f83" y="f84"/>
                  <a:pt x="f16" y="f85"/>
                  <a:pt x="f86" y="f87"/>
                </a:cubicBezTo>
                <a:cubicBezTo>
                  <a:pt x="f88" y="f89"/>
                  <a:pt x="f86" y="f90"/>
                  <a:pt x="f91" y="f92"/>
                </a:cubicBezTo>
                <a:cubicBezTo>
                  <a:pt x="f93" y="f94"/>
                  <a:pt x="f12" y="f95"/>
                  <a:pt x="f96" y="f83"/>
                </a:cubicBezTo>
                <a:cubicBezTo>
                  <a:pt x="f97" y="f83"/>
                  <a:pt x="f98" y="f99"/>
                  <a:pt x="f100" y="f101"/>
                </a:cubicBezTo>
                <a:cubicBezTo>
                  <a:pt x="f100" y="f102"/>
                  <a:pt x="f103" y="f104"/>
                  <a:pt x="f105" y="f82"/>
                </a:cubicBezTo>
                <a:cubicBezTo>
                  <a:pt x="f106" y="f107"/>
                  <a:pt x="f107" y="f108"/>
                  <a:pt x="f109" y="f110"/>
                </a:cubicBezTo>
                <a:cubicBezTo>
                  <a:pt x="f111" y="f112"/>
                  <a:pt x="f113" y="f114"/>
                  <a:pt x="f115" y="f116"/>
                </a:cubicBezTo>
                <a:cubicBezTo>
                  <a:pt x="f111" y="f117"/>
                  <a:pt x="f118" y="f119"/>
                  <a:pt x="f120" y="f121"/>
                </a:cubicBezTo>
                <a:cubicBezTo>
                  <a:pt x="f122" y="f123"/>
                  <a:pt x="f124" y="f125"/>
                  <a:pt x="f126" y="f127"/>
                </a:cubicBezTo>
                <a:cubicBezTo>
                  <a:pt x="f128" y="f129"/>
                  <a:pt x="f130" y="f76"/>
                  <a:pt x="f131" y="f132"/>
                </a:cubicBezTo>
                <a:cubicBezTo>
                  <a:pt x="f133" y="f82"/>
                  <a:pt x="f134" y="f135"/>
                  <a:pt x="f98" y="f75"/>
                </a:cubicBezTo>
                <a:cubicBezTo>
                  <a:pt x="f103" y="f45"/>
                  <a:pt x="f105" y="f45"/>
                  <a:pt x="f105" y="f45"/>
                </a:cubicBezTo>
                <a:cubicBezTo>
                  <a:pt x="f136" y="f71"/>
                  <a:pt x="f104" y="f137"/>
                  <a:pt x="f138" y="f139"/>
                </a:cubicBezTo>
                <a:cubicBezTo>
                  <a:pt x="f140" y="f141"/>
                  <a:pt x="f142" y="f143"/>
                  <a:pt x="f144" y="f53"/>
                </a:cubicBezTo>
                <a:cubicBezTo>
                  <a:pt x="f145" y="f146"/>
                  <a:pt x="f147" y="f148"/>
                  <a:pt x="f149" y="f150"/>
                </a:cubicBezTo>
                <a:cubicBezTo>
                  <a:pt x="f151" y="f5"/>
                  <a:pt x="f107" y="f152"/>
                  <a:pt x="f153" y="f146"/>
                </a:cubicBezTo>
                <a:cubicBezTo>
                  <a:pt x="f154" y="f155"/>
                  <a:pt x="f156" y="f157"/>
                  <a:pt x="f158" y="f159"/>
                </a:cubicBezTo>
                <a:cubicBezTo>
                  <a:pt x="f160" y="f108"/>
                  <a:pt x="f131" y="f161"/>
                  <a:pt x="f127" y="f162"/>
                </a:cubicBezTo>
                <a:cubicBezTo>
                  <a:pt x="f163" y="f124"/>
                  <a:pt x="f164" y="f165"/>
                  <a:pt x="f166" y="f116"/>
                </a:cubicBezTo>
                <a:cubicBezTo>
                  <a:pt x="f167" y="f124"/>
                  <a:pt x="f168" y="f169"/>
                  <a:pt x="f170" y="f171"/>
                </a:cubicBezTo>
                <a:cubicBezTo>
                  <a:pt x="f172" y="f173"/>
                  <a:pt x="f174" y="f130"/>
                  <a:pt x="f175" y="f127"/>
                </a:cubicBezTo>
                <a:cubicBezTo>
                  <a:pt x="f176" y="f164"/>
                  <a:pt x="f68" y="f72"/>
                  <a:pt x="f177" y="f70"/>
                </a:cubicBezTo>
                <a:cubicBezTo>
                  <a:pt x="f6" y="f177"/>
                  <a:pt x="f6" y="f178"/>
                  <a:pt x="f6" y="f179"/>
                </a:cubicBezTo>
                <a:cubicBezTo>
                  <a:pt x="f6" y="f180"/>
                  <a:pt x="f6" y="f181"/>
                  <a:pt x="f6" y="f182"/>
                </a:cubicBezTo>
                <a:cubicBezTo>
                  <a:pt x="f183" y="f184"/>
                  <a:pt x="f70" y="f185"/>
                  <a:pt x="f186" y="f180"/>
                </a:cubicBezTo>
                <a:cubicBezTo>
                  <a:pt x="f187" y="f188"/>
                  <a:pt x="f172" y="f189"/>
                  <a:pt x="f190" y="f178"/>
                </a:cubicBezTo>
                <a:cubicBezTo>
                  <a:pt x="f191" y="f179"/>
                  <a:pt x="f192" y="f193"/>
                  <a:pt x="f194" y="f195"/>
                </a:cubicBezTo>
                <a:cubicBezTo>
                  <a:pt x="f196" y="f197"/>
                  <a:pt x="f198" y="f199"/>
                  <a:pt x="f161" y="f200"/>
                </a:cubicBezTo>
                <a:cubicBezTo>
                  <a:pt x="f201" y="f202"/>
                  <a:pt x="f203" y="f204"/>
                  <a:pt x="f205" y="f206"/>
                </a:cubicBezTo>
                <a:cubicBezTo>
                  <a:pt x="f207" y="f208"/>
                  <a:pt x="f133" y="f209"/>
                  <a:pt x="f210" y="f211"/>
                </a:cubicBezTo>
                <a:cubicBezTo>
                  <a:pt x="f212" y="f213"/>
                  <a:pt x="f131" y="f214"/>
                  <a:pt x="f131" y="f215"/>
                </a:cubicBezTo>
                <a:cubicBezTo>
                  <a:pt x="f216" y="f217"/>
                  <a:pt x="f218" y="f219"/>
                  <a:pt x="f166" y="f35"/>
                </a:cubicBezTo>
                <a:cubicBezTo>
                  <a:pt x="f168" y="f220"/>
                  <a:pt x="f72" y="f221"/>
                  <a:pt x="f222" y="f223"/>
                </a:cubicBezTo>
                <a:cubicBezTo>
                  <a:pt x="f224" y="f225"/>
                  <a:pt x="f226" y="f40"/>
                  <a:pt x="f168" y="f227"/>
                </a:cubicBezTo>
                <a:cubicBezTo>
                  <a:pt x="f163" y="f228"/>
                  <a:pt x="f229" y="f230"/>
                  <a:pt x="f231" y="f232"/>
                </a:cubicBezTo>
                <a:cubicBezTo>
                  <a:pt x="f233" y="f234"/>
                  <a:pt x="f171" y="f235"/>
                  <a:pt x="f132" y="f220"/>
                </a:cubicBezTo>
                <a:cubicBezTo>
                  <a:pt x="f236" y="f237"/>
                  <a:pt x="f158" y="f58"/>
                  <a:pt x="f238" y="f239"/>
                </a:cubicBezTo>
                <a:cubicBezTo>
                  <a:pt x="f124" y="f240"/>
                  <a:pt x="f241" y="f242"/>
                  <a:pt x="f161" y="f243"/>
                </a:cubicBezTo>
                <a:cubicBezTo>
                  <a:pt x="f244" y="f245"/>
                  <a:pt x="f246" y="f247"/>
                  <a:pt x="f81" y="f248"/>
                </a:cubicBezTo>
                <a:cubicBezTo>
                  <a:pt x="f249" y="f250"/>
                  <a:pt x="f136" y="f251"/>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0">
            <a:extLst>
              <a:ext uri="{FF2B5EF4-FFF2-40B4-BE49-F238E27FC236}">
                <a16:creationId xmlns:a16="http://schemas.microsoft.com/office/drawing/2014/main" id="{E636BCED-9A44-E324-ED38-90D9DBE85342}"/>
              </a:ext>
            </a:extLst>
          </p:cNvPr>
          <p:cNvSpPr/>
          <p:nvPr/>
        </p:nvSpPr>
        <p:spPr>
          <a:xfrm>
            <a:off x="752478" y="4140202"/>
            <a:ext cx="1738310" cy="2149470"/>
          </a:xfrm>
          <a:custGeom>
            <a:avLst/>
            <a:gdLst>
              <a:gd name="f0" fmla="val 10800000"/>
              <a:gd name="f1" fmla="val 5400000"/>
              <a:gd name="f2" fmla="val 180"/>
              <a:gd name="f3" fmla="val w"/>
              <a:gd name="f4" fmla="val h"/>
              <a:gd name="f5" fmla="val 0"/>
              <a:gd name="f6" fmla="val 461"/>
              <a:gd name="f7" fmla="val 570"/>
              <a:gd name="f8" fmla="val 437"/>
              <a:gd name="f9" fmla="val 487"/>
              <a:gd name="f10" fmla="val 442"/>
              <a:gd name="f11" fmla="val 477"/>
              <a:gd name="f12" fmla="val 445"/>
              <a:gd name="f13" fmla="val 471"/>
              <a:gd name="f14" fmla="val 448"/>
              <a:gd name="f15" fmla="val 466"/>
              <a:gd name="f16" fmla="val 465"/>
              <a:gd name="f17" fmla="val 457"/>
              <a:gd name="f18" fmla="val 468"/>
              <a:gd name="f19" fmla="val 470"/>
              <a:gd name="f20" fmla="val 459"/>
              <a:gd name="f21" fmla="val 478"/>
              <a:gd name="f22" fmla="val 486"/>
              <a:gd name="f23" fmla="val 458"/>
              <a:gd name="f24" fmla="val 493"/>
              <a:gd name="f25" fmla="val 452"/>
              <a:gd name="f26" fmla="val 507"/>
              <a:gd name="f27" fmla="val 436"/>
              <a:gd name="f28" fmla="val 509"/>
              <a:gd name="f29" fmla="val 419"/>
              <a:gd name="f30" fmla="val 497"/>
              <a:gd name="f31" fmla="val 389"/>
              <a:gd name="f32" fmla="val 361"/>
              <a:gd name="f33" fmla="val 332"/>
              <a:gd name="f34" fmla="val 318"/>
              <a:gd name="f35" fmla="val 427"/>
              <a:gd name="f36" fmla="val 304"/>
              <a:gd name="f37" fmla="val 416"/>
              <a:gd name="f38" fmla="val 289"/>
              <a:gd name="f39" fmla="val 407"/>
              <a:gd name="f40" fmla="val 282"/>
              <a:gd name="f41" fmla="val 402"/>
              <a:gd name="f42" fmla="val 272"/>
              <a:gd name="f43" fmla="val 401"/>
              <a:gd name="f44" fmla="val 264"/>
              <a:gd name="f45" fmla="val 397"/>
              <a:gd name="f46" fmla="val 255"/>
              <a:gd name="f47" fmla="val 392"/>
              <a:gd name="f48" fmla="val 247"/>
              <a:gd name="f49" fmla="val 386"/>
              <a:gd name="f50" fmla="val 240"/>
              <a:gd name="f51" fmla="val 379"/>
              <a:gd name="f52" fmla="val 227"/>
              <a:gd name="f53" fmla="val 368"/>
              <a:gd name="f54" fmla="val 215"/>
              <a:gd name="f55" fmla="val 357"/>
              <a:gd name="f56" fmla="val 203"/>
              <a:gd name="f57" fmla="val 346"/>
              <a:gd name="f58" fmla="val 201"/>
              <a:gd name="f59" fmla="val 347"/>
              <a:gd name="f60" fmla="val 200"/>
              <a:gd name="f61" fmla="val 348"/>
              <a:gd name="f62" fmla="val 198"/>
              <a:gd name="f63" fmla="val 349"/>
              <a:gd name="f64" fmla="val 199"/>
              <a:gd name="f65" fmla="val 353"/>
              <a:gd name="f66" fmla="val 359"/>
              <a:gd name="f67" fmla="val 231"/>
              <a:gd name="f68" fmla="val 249"/>
              <a:gd name="f69" fmla="val 447"/>
              <a:gd name="f70" fmla="val 246"/>
              <a:gd name="f71" fmla="val 500"/>
              <a:gd name="f72" fmla="val 245"/>
              <a:gd name="f73" fmla="val 505"/>
              <a:gd name="f74" fmla="val 244"/>
              <a:gd name="f75" fmla="val 512"/>
              <a:gd name="f76" fmla="val 515"/>
              <a:gd name="f77" fmla="val 258"/>
              <a:gd name="f78" fmla="val 526"/>
              <a:gd name="f79" fmla="val 270"/>
              <a:gd name="f80" fmla="val 536"/>
              <a:gd name="f81" fmla="val 546"/>
              <a:gd name="f82" fmla="val 287"/>
              <a:gd name="f83" fmla="val 550"/>
              <a:gd name="f84" fmla="val 292"/>
              <a:gd name="f85" fmla="val 554"/>
              <a:gd name="f86" fmla="val 297"/>
              <a:gd name="f87" fmla="val 557"/>
              <a:gd name="f88" fmla="val 561"/>
              <a:gd name="f89" fmla="val 286"/>
              <a:gd name="f90" fmla="val 568"/>
              <a:gd name="f91" fmla="val 281"/>
              <a:gd name="f92" fmla="val 259"/>
              <a:gd name="f93" fmla="val 238"/>
              <a:gd name="f94" fmla="val 217"/>
              <a:gd name="f95" fmla="val 569"/>
              <a:gd name="f96" fmla="val 559"/>
              <a:gd name="f97" fmla="val 549"/>
              <a:gd name="f98" fmla="val 220"/>
              <a:gd name="f99" fmla="val 474"/>
              <a:gd name="f100" fmla="val 183"/>
              <a:gd name="f101" fmla="val 439"/>
              <a:gd name="f102" fmla="val 181"/>
              <a:gd name="f103" fmla="val 433"/>
              <a:gd name="f104" fmla="val 179"/>
              <a:gd name="f105" fmla="val 430"/>
              <a:gd name="f106" fmla="val 168"/>
              <a:gd name="f107" fmla="val 129"/>
              <a:gd name="f108" fmla="val 387"/>
              <a:gd name="f109" fmla="val 132"/>
              <a:gd name="f110" fmla="val 395"/>
              <a:gd name="f111" fmla="val 135"/>
              <a:gd name="f112" fmla="val 138"/>
              <a:gd name="f113" fmla="val 409"/>
              <a:gd name="f114" fmla="val 153"/>
              <a:gd name="f115" fmla="val 134"/>
              <a:gd name="f116" fmla="val 475"/>
              <a:gd name="f117" fmla="val 93"/>
              <a:gd name="f118" fmla="val 81"/>
              <a:gd name="f119" fmla="val 479"/>
              <a:gd name="f120" fmla="val 69"/>
              <a:gd name="f121" fmla="val 53"/>
              <a:gd name="f122" fmla="val 51"/>
              <a:gd name="f123" fmla="val 495"/>
              <a:gd name="f124" fmla="val 49"/>
              <a:gd name="f125" fmla="val 45"/>
              <a:gd name="f126" fmla="val 528"/>
              <a:gd name="f127" fmla="val 43"/>
              <a:gd name="f128" fmla="val 535"/>
              <a:gd name="f129" fmla="val 38"/>
              <a:gd name="f130" fmla="val 545"/>
              <a:gd name="f131" fmla="val 32"/>
              <a:gd name="f132" fmla="val 547"/>
              <a:gd name="f133" fmla="val 26"/>
              <a:gd name="f134" fmla="val 16"/>
              <a:gd name="f135" fmla="val 543"/>
              <a:gd name="f136" fmla="val 11"/>
              <a:gd name="f137" fmla="val 538"/>
              <a:gd name="f138" fmla="val 6"/>
              <a:gd name="f139" fmla="val 532"/>
              <a:gd name="f140" fmla="val 3"/>
              <a:gd name="f141" fmla="val 523"/>
              <a:gd name="f142" fmla="val 2"/>
              <a:gd name="f143" fmla="val 514"/>
              <a:gd name="f144" fmla="val 1"/>
              <a:gd name="f145" fmla="val 472"/>
              <a:gd name="f146" fmla="val 451"/>
              <a:gd name="f147" fmla="val 432"/>
              <a:gd name="f148" fmla="val 29"/>
              <a:gd name="f149" fmla="val 431"/>
              <a:gd name="f150" fmla="val 40"/>
              <a:gd name="f151" fmla="val 52"/>
              <a:gd name="f152" fmla="val 62"/>
              <a:gd name="f153" fmla="val 20"/>
              <a:gd name="f154" fmla="val 388"/>
              <a:gd name="f155" fmla="val 340"/>
              <a:gd name="f156" fmla="val 14"/>
              <a:gd name="f157" fmla="val 288"/>
              <a:gd name="f158" fmla="val 17"/>
              <a:gd name="f159" fmla="val 234"/>
              <a:gd name="f160" fmla="val 30"/>
              <a:gd name="f161" fmla="val 184"/>
              <a:gd name="f162" fmla="val 64"/>
              <a:gd name="f163" fmla="val 141"/>
              <a:gd name="f164" fmla="val 68"/>
              <a:gd name="f165" fmla="val 137"/>
              <a:gd name="f166" fmla="val 70"/>
              <a:gd name="f167" fmla="val 72"/>
              <a:gd name="f168" fmla="val 128"/>
              <a:gd name="f169" fmla="val 85"/>
              <a:gd name="f170" fmla="val 103"/>
              <a:gd name="f171" fmla="val 105"/>
              <a:gd name="f172" fmla="val 89"/>
              <a:gd name="f173" fmla="val 133"/>
              <a:gd name="f174" fmla="val 147"/>
              <a:gd name="f175" fmla="val 149"/>
              <a:gd name="f176" fmla="val 148"/>
              <a:gd name="f177" fmla="val 54"/>
              <a:gd name="f178" fmla="val 35"/>
              <a:gd name="f179" fmla="val 160"/>
              <a:gd name="f180" fmla="val 189"/>
              <a:gd name="f181" fmla="val 207"/>
              <a:gd name="f182" fmla="val 9"/>
              <a:gd name="f183" fmla="val 225"/>
              <a:gd name="f184" fmla="val 233"/>
              <a:gd name="f185" fmla="val 73"/>
              <a:gd name="f186" fmla="val 92"/>
              <a:gd name="f187" fmla="val 196"/>
              <a:gd name="f188" fmla="val 113"/>
              <a:gd name="f189" fmla="val 197"/>
              <a:gd name="f190" fmla="val 115"/>
              <a:gd name="f191" fmla="val 122"/>
              <a:gd name="f192" fmla="val 206"/>
              <a:gd name="f193" fmla="val 126"/>
              <a:gd name="f194" fmla="val 150"/>
              <a:gd name="f195" fmla="val 236"/>
              <a:gd name="f196" fmla="val 232"/>
              <a:gd name="f197" fmla="val 214"/>
              <a:gd name="f198" fmla="val 229"/>
              <a:gd name="f199" fmla="val 223"/>
              <a:gd name="f200" fmla="val 254"/>
              <a:gd name="f201" fmla="val 273"/>
              <a:gd name="f202" fmla="val 300"/>
              <a:gd name="f203" fmla="val 326"/>
              <a:gd name="f204" fmla="val 260"/>
              <a:gd name="f205" fmla="val 351"/>
              <a:gd name="f206" fmla="val 285"/>
              <a:gd name="f207" fmla="val 400"/>
              <a:gd name="f208" fmla="val 337"/>
              <a:gd name="f209" fmla="val 380"/>
              <a:gd name="f210" fmla="val 449"/>
              <a:gd name="f211" fmla="val 399"/>
              <a:gd name="f212" fmla="val 462"/>
              <a:gd name="f213" fmla="val 418"/>
              <a:gd name="f214" fmla="val 222"/>
              <a:gd name="f215" fmla="val 210"/>
              <a:gd name="f216" fmla="val 325"/>
              <a:gd name="f217" fmla="val 306"/>
              <a:gd name="f218" fmla="val 190"/>
              <a:gd name="f219" fmla="val 265"/>
              <a:gd name="f220" fmla="val 182"/>
              <a:gd name="f221" fmla="val 176"/>
              <a:gd name="f222" fmla="val 170"/>
              <a:gd name="f223" fmla="val 239"/>
              <a:gd name="f224" fmla="val 159"/>
              <a:gd name="f225" fmla="val 257"/>
              <a:gd name="f226" fmla="val 162"/>
              <a:gd name="f227" fmla="val 305"/>
              <a:gd name="f228" fmla="val 193"/>
              <a:gd name="f229" fmla="+- 0 0 -90"/>
              <a:gd name="f230" fmla="*/ f3 1 461"/>
              <a:gd name="f231" fmla="*/ f4 1 570"/>
              <a:gd name="f232" fmla="val f5"/>
              <a:gd name="f233" fmla="val f6"/>
              <a:gd name="f234" fmla="val f7"/>
              <a:gd name="f235" fmla="*/ f229 f0 1"/>
              <a:gd name="f236" fmla="+- f234 0 f232"/>
              <a:gd name="f237" fmla="+- f233 0 f232"/>
              <a:gd name="f238" fmla="*/ f235 1 f2"/>
              <a:gd name="f239" fmla="*/ f237 1 461"/>
              <a:gd name="f240" fmla="*/ f236 1 570"/>
              <a:gd name="f241" fmla="*/ 437 f237 1"/>
              <a:gd name="f242" fmla="*/ 487 f236 1"/>
              <a:gd name="f243" fmla="*/ 448 f237 1"/>
              <a:gd name="f244" fmla="*/ 466 f236 1"/>
              <a:gd name="f245" fmla="*/ 457 f237 1"/>
              <a:gd name="f246" fmla="*/ 470 f236 1"/>
              <a:gd name="f247" fmla="*/ 458 f237 1"/>
              <a:gd name="f248" fmla="*/ 493 f236 1"/>
              <a:gd name="f249" fmla="*/ 419 f237 1"/>
              <a:gd name="f250" fmla="*/ 497 f236 1"/>
              <a:gd name="f251" fmla="*/ 332 f237 1"/>
              <a:gd name="f252" fmla="*/ 437 f236 1"/>
              <a:gd name="f253" fmla="*/ 289 f237 1"/>
              <a:gd name="f254" fmla="*/ 407 f236 1"/>
              <a:gd name="f255" fmla="*/ 264 f237 1"/>
              <a:gd name="f256" fmla="*/ 397 f236 1"/>
              <a:gd name="f257" fmla="*/ 240 f237 1"/>
              <a:gd name="f258" fmla="*/ 379 f236 1"/>
              <a:gd name="f259" fmla="*/ 203 f237 1"/>
              <a:gd name="f260" fmla="*/ 346 f236 1"/>
              <a:gd name="f261" fmla="*/ 198 f237 1"/>
              <a:gd name="f262" fmla="*/ 349 f236 1"/>
              <a:gd name="f263" fmla="*/ 201 f237 1"/>
              <a:gd name="f264" fmla="*/ 359 f236 1"/>
              <a:gd name="f265" fmla="*/ 246 f237 1"/>
              <a:gd name="f266" fmla="*/ 500 f236 1"/>
              <a:gd name="f267" fmla="*/ 247 f237 1"/>
              <a:gd name="f268" fmla="*/ 515 f236 1"/>
              <a:gd name="f269" fmla="*/ 282 f237 1"/>
              <a:gd name="f270" fmla="*/ 546 f236 1"/>
              <a:gd name="f271" fmla="*/ 297 f237 1"/>
              <a:gd name="f272" fmla="*/ 557 f236 1"/>
              <a:gd name="f273" fmla="*/ 281 f237 1"/>
              <a:gd name="f274" fmla="*/ 568 f236 1"/>
              <a:gd name="f275" fmla="*/ 217 f237 1"/>
              <a:gd name="f276" fmla="*/ 570 f236 1"/>
              <a:gd name="f277" fmla="*/ 549 f236 1"/>
              <a:gd name="f278" fmla="*/ 183 f237 1"/>
              <a:gd name="f279" fmla="*/ 439 f236 1"/>
              <a:gd name="f280" fmla="*/ 179 f237 1"/>
              <a:gd name="f281" fmla="*/ 430 f236 1"/>
              <a:gd name="f282" fmla="*/ 129 f237 1"/>
              <a:gd name="f283" fmla="*/ 387 f236 1"/>
              <a:gd name="f284" fmla="*/ 138 f237 1"/>
              <a:gd name="f285" fmla="*/ 409 f236 1"/>
              <a:gd name="f286" fmla="*/ 93 f237 1"/>
              <a:gd name="f287" fmla="*/ 478 f236 1"/>
              <a:gd name="f288" fmla="*/ 53 f237 1"/>
              <a:gd name="f289" fmla="*/ 45 f237 1"/>
              <a:gd name="f290" fmla="*/ 528 f236 1"/>
              <a:gd name="f291" fmla="*/ 32 f237 1"/>
              <a:gd name="f292" fmla="*/ 547 f236 1"/>
              <a:gd name="f293" fmla="*/ 11 f237 1"/>
              <a:gd name="f294" fmla="*/ 538 f236 1"/>
              <a:gd name="f295" fmla="*/ 2 f237 1"/>
              <a:gd name="f296" fmla="*/ 514 f236 1"/>
              <a:gd name="f297" fmla="*/ 1 f237 1"/>
              <a:gd name="f298" fmla="*/ 451 f236 1"/>
              <a:gd name="f299" fmla="*/ 29 f237 1"/>
              <a:gd name="f300" fmla="*/ 431 f236 1"/>
              <a:gd name="f301" fmla="*/ 62 f237 1"/>
              <a:gd name="f302" fmla="*/ 427 f236 1"/>
              <a:gd name="f303" fmla="*/ 14 f237 1"/>
              <a:gd name="f304" fmla="*/ 288 f236 1"/>
              <a:gd name="f305" fmla="*/ 64 f237 1"/>
              <a:gd name="f306" fmla="*/ 141 f236 1"/>
              <a:gd name="f307" fmla="*/ 72 f237 1"/>
              <a:gd name="f308" fmla="*/ 128 f236 1"/>
              <a:gd name="f309" fmla="*/ 133 f237 1"/>
              <a:gd name="f310" fmla="*/ 89 f236 1"/>
              <a:gd name="f311" fmla="*/ 148 f237 1"/>
              <a:gd name="f312" fmla="*/ 70 f236 1"/>
              <a:gd name="f313" fmla="*/ 160 f237 1"/>
              <a:gd name="f314" fmla="*/ 20 f236 1"/>
              <a:gd name="f315" fmla="*/ 207 f237 1"/>
              <a:gd name="f316" fmla="*/ 9 f236 1"/>
              <a:gd name="f317" fmla="*/ 225 f237 1"/>
              <a:gd name="f318" fmla="*/ 53 f236 1"/>
              <a:gd name="f319" fmla="*/ 196 f237 1"/>
              <a:gd name="f320" fmla="*/ 113 f236 1"/>
              <a:gd name="f321" fmla="*/ 206 f237 1"/>
              <a:gd name="f322" fmla="*/ 126 f236 1"/>
              <a:gd name="f323" fmla="*/ 232 f237 1"/>
              <a:gd name="f324" fmla="*/ 214 f236 1"/>
              <a:gd name="f325" fmla="*/ 227 f237 1"/>
              <a:gd name="f326" fmla="*/ 273 f236 1"/>
              <a:gd name="f327" fmla="*/ 260 f237 1"/>
              <a:gd name="f328" fmla="*/ 351 f236 1"/>
              <a:gd name="f329" fmla="*/ 380 f237 1"/>
              <a:gd name="f330" fmla="*/ 449 f236 1"/>
              <a:gd name="f331" fmla="*/ 222 f237 1"/>
              <a:gd name="f332" fmla="*/ 190 f237 1"/>
              <a:gd name="f333" fmla="*/ 286 f236 1"/>
              <a:gd name="f334" fmla="*/ 176 f237 1"/>
              <a:gd name="f335" fmla="*/ 217 f236 1"/>
              <a:gd name="f336" fmla="*/ 162 f237 1"/>
              <a:gd name="f337" fmla="+- f238 0 f1"/>
              <a:gd name="f338" fmla="*/ f241 1 461"/>
              <a:gd name="f339" fmla="*/ f242 1 570"/>
              <a:gd name="f340" fmla="*/ f243 1 461"/>
              <a:gd name="f341" fmla="*/ f244 1 570"/>
              <a:gd name="f342" fmla="*/ f245 1 461"/>
              <a:gd name="f343" fmla="*/ f246 1 570"/>
              <a:gd name="f344" fmla="*/ f247 1 461"/>
              <a:gd name="f345" fmla="*/ f248 1 570"/>
              <a:gd name="f346" fmla="*/ f249 1 461"/>
              <a:gd name="f347" fmla="*/ f250 1 570"/>
              <a:gd name="f348" fmla="*/ f251 1 461"/>
              <a:gd name="f349" fmla="*/ f252 1 570"/>
              <a:gd name="f350" fmla="*/ f253 1 461"/>
              <a:gd name="f351" fmla="*/ f254 1 570"/>
              <a:gd name="f352" fmla="*/ f255 1 461"/>
              <a:gd name="f353" fmla="*/ f256 1 570"/>
              <a:gd name="f354" fmla="*/ f257 1 461"/>
              <a:gd name="f355" fmla="*/ f258 1 570"/>
              <a:gd name="f356" fmla="*/ f259 1 461"/>
              <a:gd name="f357" fmla="*/ f260 1 570"/>
              <a:gd name="f358" fmla="*/ f261 1 461"/>
              <a:gd name="f359" fmla="*/ f262 1 570"/>
              <a:gd name="f360" fmla="*/ f263 1 461"/>
              <a:gd name="f361" fmla="*/ f264 1 570"/>
              <a:gd name="f362" fmla="*/ f265 1 461"/>
              <a:gd name="f363" fmla="*/ f266 1 570"/>
              <a:gd name="f364" fmla="*/ f267 1 461"/>
              <a:gd name="f365" fmla="*/ f268 1 570"/>
              <a:gd name="f366" fmla="*/ f269 1 461"/>
              <a:gd name="f367" fmla="*/ f270 1 570"/>
              <a:gd name="f368" fmla="*/ f271 1 461"/>
              <a:gd name="f369" fmla="*/ f272 1 570"/>
              <a:gd name="f370" fmla="*/ f273 1 461"/>
              <a:gd name="f371" fmla="*/ f274 1 570"/>
              <a:gd name="f372" fmla="*/ f275 1 461"/>
              <a:gd name="f373" fmla="*/ f276 1 570"/>
              <a:gd name="f374" fmla="*/ f277 1 570"/>
              <a:gd name="f375" fmla="*/ f278 1 461"/>
              <a:gd name="f376" fmla="*/ f279 1 570"/>
              <a:gd name="f377" fmla="*/ f280 1 461"/>
              <a:gd name="f378" fmla="*/ f281 1 570"/>
              <a:gd name="f379" fmla="*/ f282 1 461"/>
              <a:gd name="f380" fmla="*/ f283 1 570"/>
              <a:gd name="f381" fmla="*/ f284 1 461"/>
              <a:gd name="f382" fmla="*/ f285 1 570"/>
              <a:gd name="f383" fmla="*/ f286 1 461"/>
              <a:gd name="f384" fmla="*/ f287 1 570"/>
              <a:gd name="f385" fmla="*/ f288 1 461"/>
              <a:gd name="f386" fmla="*/ f289 1 461"/>
              <a:gd name="f387" fmla="*/ f290 1 570"/>
              <a:gd name="f388" fmla="*/ f291 1 461"/>
              <a:gd name="f389" fmla="*/ f292 1 570"/>
              <a:gd name="f390" fmla="*/ f293 1 461"/>
              <a:gd name="f391" fmla="*/ f294 1 570"/>
              <a:gd name="f392" fmla="*/ f295 1 461"/>
              <a:gd name="f393" fmla="*/ f296 1 570"/>
              <a:gd name="f394" fmla="*/ f297 1 461"/>
              <a:gd name="f395" fmla="*/ f298 1 570"/>
              <a:gd name="f396" fmla="*/ f299 1 461"/>
              <a:gd name="f397" fmla="*/ f300 1 570"/>
              <a:gd name="f398" fmla="*/ f301 1 461"/>
              <a:gd name="f399" fmla="*/ f302 1 570"/>
              <a:gd name="f400" fmla="*/ f303 1 461"/>
              <a:gd name="f401" fmla="*/ f304 1 570"/>
              <a:gd name="f402" fmla="*/ f305 1 461"/>
              <a:gd name="f403" fmla="*/ f306 1 570"/>
              <a:gd name="f404" fmla="*/ f307 1 461"/>
              <a:gd name="f405" fmla="*/ f308 1 570"/>
              <a:gd name="f406" fmla="*/ f309 1 461"/>
              <a:gd name="f407" fmla="*/ f310 1 570"/>
              <a:gd name="f408" fmla="*/ f311 1 461"/>
              <a:gd name="f409" fmla="*/ f312 1 570"/>
              <a:gd name="f410" fmla="*/ f313 1 461"/>
              <a:gd name="f411" fmla="*/ f314 1 570"/>
              <a:gd name="f412" fmla="*/ f315 1 461"/>
              <a:gd name="f413" fmla="*/ f316 1 570"/>
              <a:gd name="f414" fmla="*/ f317 1 461"/>
              <a:gd name="f415" fmla="*/ f318 1 570"/>
              <a:gd name="f416" fmla="*/ f319 1 461"/>
              <a:gd name="f417" fmla="*/ f320 1 570"/>
              <a:gd name="f418" fmla="*/ f321 1 461"/>
              <a:gd name="f419" fmla="*/ f322 1 570"/>
              <a:gd name="f420" fmla="*/ f323 1 461"/>
              <a:gd name="f421" fmla="*/ f324 1 570"/>
              <a:gd name="f422" fmla="*/ f325 1 461"/>
              <a:gd name="f423" fmla="*/ f326 1 570"/>
              <a:gd name="f424" fmla="*/ f327 1 461"/>
              <a:gd name="f425" fmla="*/ f328 1 570"/>
              <a:gd name="f426" fmla="*/ f329 1 461"/>
              <a:gd name="f427" fmla="*/ f330 1 570"/>
              <a:gd name="f428" fmla="*/ f331 1 461"/>
              <a:gd name="f429" fmla="*/ f332 1 461"/>
              <a:gd name="f430" fmla="*/ f333 1 570"/>
              <a:gd name="f431" fmla="*/ f334 1 461"/>
              <a:gd name="f432" fmla="*/ f335 1 570"/>
              <a:gd name="f433" fmla="*/ f336 1 461"/>
              <a:gd name="f434" fmla="*/ 0 1 f239"/>
              <a:gd name="f435" fmla="*/ f233 1 f239"/>
              <a:gd name="f436" fmla="*/ 0 1 f240"/>
              <a:gd name="f437" fmla="*/ f234 1 f240"/>
              <a:gd name="f438" fmla="*/ f338 1 f239"/>
              <a:gd name="f439" fmla="*/ f339 1 f240"/>
              <a:gd name="f440" fmla="*/ f340 1 f239"/>
              <a:gd name="f441" fmla="*/ f341 1 f240"/>
              <a:gd name="f442" fmla="*/ f342 1 f239"/>
              <a:gd name="f443" fmla="*/ f343 1 f240"/>
              <a:gd name="f444" fmla="*/ f344 1 f239"/>
              <a:gd name="f445" fmla="*/ f345 1 f240"/>
              <a:gd name="f446" fmla="*/ f346 1 f239"/>
              <a:gd name="f447" fmla="*/ f347 1 f240"/>
              <a:gd name="f448" fmla="*/ f348 1 f239"/>
              <a:gd name="f449" fmla="*/ f349 1 f240"/>
              <a:gd name="f450" fmla="*/ f350 1 f239"/>
              <a:gd name="f451" fmla="*/ f351 1 f240"/>
              <a:gd name="f452" fmla="*/ f352 1 f239"/>
              <a:gd name="f453" fmla="*/ f353 1 f240"/>
              <a:gd name="f454" fmla="*/ f354 1 f239"/>
              <a:gd name="f455" fmla="*/ f355 1 f240"/>
              <a:gd name="f456" fmla="*/ f356 1 f239"/>
              <a:gd name="f457" fmla="*/ f357 1 f240"/>
              <a:gd name="f458" fmla="*/ f358 1 f239"/>
              <a:gd name="f459" fmla="*/ f359 1 f240"/>
              <a:gd name="f460" fmla="*/ f360 1 f239"/>
              <a:gd name="f461" fmla="*/ f361 1 f240"/>
              <a:gd name="f462" fmla="*/ f362 1 f239"/>
              <a:gd name="f463" fmla="*/ f363 1 f240"/>
              <a:gd name="f464" fmla="*/ f364 1 f239"/>
              <a:gd name="f465" fmla="*/ f365 1 f240"/>
              <a:gd name="f466" fmla="*/ f366 1 f239"/>
              <a:gd name="f467" fmla="*/ f367 1 f240"/>
              <a:gd name="f468" fmla="*/ f368 1 f239"/>
              <a:gd name="f469" fmla="*/ f369 1 f240"/>
              <a:gd name="f470" fmla="*/ f370 1 f239"/>
              <a:gd name="f471" fmla="*/ f371 1 f240"/>
              <a:gd name="f472" fmla="*/ f372 1 f239"/>
              <a:gd name="f473" fmla="*/ f373 1 f240"/>
              <a:gd name="f474" fmla="*/ f374 1 f240"/>
              <a:gd name="f475" fmla="*/ f375 1 f239"/>
              <a:gd name="f476" fmla="*/ f376 1 f240"/>
              <a:gd name="f477" fmla="*/ f377 1 f239"/>
              <a:gd name="f478" fmla="*/ f378 1 f240"/>
              <a:gd name="f479" fmla="*/ f379 1 f239"/>
              <a:gd name="f480" fmla="*/ f380 1 f240"/>
              <a:gd name="f481" fmla="*/ f381 1 f239"/>
              <a:gd name="f482" fmla="*/ f382 1 f240"/>
              <a:gd name="f483" fmla="*/ f383 1 f239"/>
              <a:gd name="f484" fmla="*/ f384 1 f240"/>
              <a:gd name="f485" fmla="*/ f385 1 f239"/>
              <a:gd name="f486" fmla="*/ f386 1 f239"/>
              <a:gd name="f487" fmla="*/ f387 1 f240"/>
              <a:gd name="f488" fmla="*/ f388 1 f239"/>
              <a:gd name="f489" fmla="*/ f389 1 f240"/>
              <a:gd name="f490" fmla="*/ f390 1 f239"/>
              <a:gd name="f491" fmla="*/ f391 1 f240"/>
              <a:gd name="f492" fmla="*/ f392 1 f239"/>
              <a:gd name="f493" fmla="*/ f393 1 f240"/>
              <a:gd name="f494" fmla="*/ f394 1 f239"/>
              <a:gd name="f495" fmla="*/ f395 1 f240"/>
              <a:gd name="f496" fmla="*/ f396 1 f239"/>
              <a:gd name="f497" fmla="*/ f397 1 f240"/>
              <a:gd name="f498" fmla="*/ f398 1 f239"/>
              <a:gd name="f499" fmla="*/ f399 1 f240"/>
              <a:gd name="f500" fmla="*/ f400 1 f239"/>
              <a:gd name="f501" fmla="*/ f401 1 f240"/>
              <a:gd name="f502" fmla="*/ f402 1 f239"/>
              <a:gd name="f503" fmla="*/ f403 1 f240"/>
              <a:gd name="f504" fmla="*/ f404 1 f239"/>
              <a:gd name="f505" fmla="*/ f405 1 f240"/>
              <a:gd name="f506" fmla="*/ f406 1 f239"/>
              <a:gd name="f507" fmla="*/ f407 1 f240"/>
              <a:gd name="f508" fmla="*/ f408 1 f239"/>
              <a:gd name="f509" fmla="*/ f409 1 f240"/>
              <a:gd name="f510" fmla="*/ f410 1 f239"/>
              <a:gd name="f511" fmla="*/ f411 1 f240"/>
              <a:gd name="f512" fmla="*/ f412 1 f239"/>
              <a:gd name="f513" fmla="*/ f413 1 f240"/>
              <a:gd name="f514" fmla="*/ f414 1 f239"/>
              <a:gd name="f515" fmla="*/ f415 1 f240"/>
              <a:gd name="f516" fmla="*/ f416 1 f239"/>
              <a:gd name="f517" fmla="*/ f417 1 f240"/>
              <a:gd name="f518" fmla="*/ f418 1 f239"/>
              <a:gd name="f519" fmla="*/ f419 1 f240"/>
              <a:gd name="f520" fmla="*/ f420 1 f239"/>
              <a:gd name="f521" fmla="*/ f421 1 f240"/>
              <a:gd name="f522" fmla="*/ f422 1 f239"/>
              <a:gd name="f523" fmla="*/ f423 1 f240"/>
              <a:gd name="f524" fmla="*/ f424 1 f239"/>
              <a:gd name="f525" fmla="*/ f425 1 f240"/>
              <a:gd name="f526" fmla="*/ f426 1 f239"/>
              <a:gd name="f527" fmla="*/ f427 1 f240"/>
              <a:gd name="f528" fmla="*/ f428 1 f239"/>
              <a:gd name="f529" fmla="*/ f429 1 f239"/>
              <a:gd name="f530" fmla="*/ f430 1 f240"/>
              <a:gd name="f531" fmla="*/ f431 1 f239"/>
              <a:gd name="f532" fmla="*/ f432 1 f240"/>
              <a:gd name="f533" fmla="*/ f433 1 f239"/>
              <a:gd name="f534" fmla="*/ f434 f230 1"/>
              <a:gd name="f535" fmla="*/ f435 f230 1"/>
              <a:gd name="f536" fmla="*/ f437 f231 1"/>
              <a:gd name="f537" fmla="*/ f436 f231 1"/>
              <a:gd name="f538" fmla="*/ f438 f230 1"/>
              <a:gd name="f539" fmla="*/ f439 f231 1"/>
              <a:gd name="f540" fmla="*/ f440 f230 1"/>
              <a:gd name="f541" fmla="*/ f441 f231 1"/>
              <a:gd name="f542" fmla="*/ f442 f230 1"/>
              <a:gd name="f543" fmla="*/ f443 f231 1"/>
              <a:gd name="f544" fmla="*/ f444 f230 1"/>
              <a:gd name="f545" fmla="*/ f445 f231 1"/>
              <a:gd name="f546" fmla="*/ f446 f230 1"/>
              <a:gd name="f547" fmla="*/ f447 f231 1"/>
              <a:gd name="f548" fmla="*/ f448 f230 1"/>
              <a:gd name="f549" fmla="*/ f449 f231 1"/>
              <a:gd name="f550" fmla="*/ f450 f230 1"/>
              <a:gd name="f551" fmla="*/ f451 f231 1"/>
              <a:gd name="f552" fmla="*/ f452 f230 1"/>
              <a:gd name="f553" fmla="*/ f453 f231 1"/>
              <a:gd name="f554" fmla="*/ f454 f230 1"/>
              <a:gd name="f555" fmla="*/ f455 f231 1"/>
              <a:gd name="f556" fmla="*/ f456 f230 1"/>
              <a:gd name="f557" fmla="*/ f457 f231 1"/>
              <a:gd name="f558" fmla="*/ f458 f230 1"/>
              <a:gd name="f559" fmla="*/ f459 f231 1"/>
              <a:gd name="f560" fmla="*/ f460 f230 1"/>
              <a:gd name="f561" fmla="*/ f461 f231 1"/>
              <a:gd name="f562" fmla="*/ f462 f230 1"/>
              <a:gd name="f563" fmla="*/ f463 f231 1"/>
              <a:gd name="f564" fmla="*/ f464 f230 1"/>
              <a:gd name="f565" fmla="*/ f465 f231 1"/>
              <a:gd name="f566" fmla="*/ f466 f230 1"/>
              <a:gd name="f567" fmla="*/ f467 f231 1"/>
              <a:gd name="f568" fmla="*/ f468 f230 1"/>
              <a:gd name="f569" fmla="*/ f469 f231 1"/>
              <a:gd name="f570" fmla="*/ f470 f230 1"/>
              <a:gd name="f571" fmla="*/ f471 f231 1"/>
              <a:gd name="f572" fmla="*/ f472 f230 1"/>
              <a:gd name="f573" fmla="*/ f473 f231 1"/>
              <a:gd name="f574" fmla="*/ f474 f231 1"/>
              <a:gd name="f575" fmla="*/ f475 f230 1"/>
              <a:gd name="f576" fmla="*/ f476 f231 1"/>
              <a:gd name="f577" fmla="*/ f477 f230 1"/>
              <a:gd name="f578" fmla="*/ f478 f231 1"/>
              <a:gd name="f579" fmla="*/ f479 f230 1"/>
              <a:gd name="f580" fmla="*/ f480 f231 1"/>
              <a:gd name="f581" fmla="*/ f481 f230 1"/>
              <a:gd name="f582" fmla="*/ f482 f231 1"/>
              <a:gd name="f583" fmla="*/ f483 f230 1"/>
              <a:gd name="f584" fmla="*/ f484 f231 1"/>
              <a:gd name="f585" fmla="*/ f485 f230 1"/>
              <a:gd name="f586" fmla="*/ f486 f230 1"/>
              <a:gd name="f587" fmla="*/ f487 f231 1"/>
              <a:gd name="f588" fmla="*/ f488 f230 1"/>
              <a:gd name="f589" fmla="*/ f489 f231 1"/>
              <a:gd name="f590" fmla="*/ f490 f230 1"/>
              <a:gd name="f591" fmla="*/ f491 f231 1"/>
              <a:gd name="f592" fmla="*/ f492 f230 1"/>
              <a:gd name="f593" fmla="*/ f493 f231 1"/>
              <a:gd name="f594" fmla="*/ f494 f230 1"/>
              <a:gd name="f595" fmla="*/ f495 f231 1"/>
              <a:gd name="f596" fmla="*/ f496 f230 1"/>
              <a:gd name="f597" fmla="*/ f497 f231 1"/>
              <a:gd name="f598" fmla="*/ f498 f230 1"/>
              <a:gd name="f599" fmla="*/ f499 f231 1"/>
              <a:gd name="f600" fmla="*/ f500 f230 1"/>
              <a:gd name="f601" fmla="*/ f501 f231 1"/>
              <a:gd name="f602" fmla="*/ f502 f230 1"/>
              <a:gd name="f603" fmla="*/ f503 f231 1"/>
              <a:gd name="f604" fmla="*/ f504 f230 1"/>
              <a:gd name="f605" fmla="*/ f505 f231 1"/>
              <a:gd name="f606" fmla="*/ f506 f230 1"/>
              <a:gd name="f607" fmla="*/ f507 f231 1"/>
              <a:gd name="f608" fmla="*/ f508 f230 1"/>
              <a:gd name="f609" fmla="*/ f509 f231 1"/>
              <a:gd name="f610" fmla="*/ f510 f230 1"/>
              <a:gd name="f611" fmla="*/ f511 f231 1"/>
              <a:gd name="f612" fmla="*/ f512 f230 1"/>
              <a:gd name="f613" fmla="*/ f513 f231 1"/>
              <a:gd name="f614" fmla="*/ f514 f230 1"/>
              <a:gd name="f615" fmla="*/ f515 f231 1"/>
              <a:gd name="f616" fmla="*/ f516 f230 1"/>
              <a:gd name="f617" fmla="*/ f517 f231 1"/>
              <a:gd name="f618" fmla="*/ f518 f230 1"/>
              <a:gd name="f619" fmla="*/ f519 f231 1"/>
              <a:gd name="f620" fmla="*/ f520 f230 1"/>
              <a:gd name="f621" fmla="*/ f521 f231 1"/>
              <a:gd name="f622" fmla="*/ f522 f230 1"/>
              <a:gd name="f623" fmla="*/ f523 f231 1"/>
              <a:gd name="f624" fmla="*/ f524 f230 1"/>
              <a:gd name="f625" fmla="*/ f525 f231 1"/>
              <a:gd name="f626" fmla="*/ f526 f230 1"/>
              <a:gd name="f627" fmla="*/ f527 f231 1"/>
              <a:gd name="f628" fmla="*/ f528 f230 1"/>
              <a:gd name="f629" fmla="*/ f529 f230 1"/>
              <a:gd name="f630" fmla="*/ f530 f231 1"/>
              <a:gd name="f631" fmla="*/ f531 f230 1"/>
              <a:gd name="f632" fmla="*/ f532 f231 1"/>
              <a:gd name="f633" fmla="*/ f533 f230 1"/>
            </a:gdLst>
            <a:ahLst/>
            <a:cxnLst>
              <a:cxn ang="3cd4">
                <a:pos x="hc" y="t"/>
              </a:cxn>
              <a:cxn ang="0">
                <a:pos x="r" y="vc"/>
              </a:cxn>
              <a:cxn ang="cd4">
                <a:pos x="hc" y="b"/>
              </a:cxn>
              <a:cxn ang="cd2">
                <a:pos x="l" y="vc"/>
              </a:cxn>
              <a:cxn ang="f337">
                <a:pos x="f538" y="f539"/>
              </a:cxn>
              <a:cxn ang="f337">
                <a:pos x="f540" y="f541"/>
              </a:cxn>
              <a:cxn ang="f337">
                <a:pos x="f542" y="f543"/>
              </a:cxn>
              <a:cxn ang="f337">
                <a:pos x="f544" y="f545"/>
              </a:cxn>
              <a:cxn ang="f337">
                <a:pos x="f546" y="f547"/>
              </a:cxn>
              <a:cxn ang="f337">
                <a:pos x="f548" y="f549"/>
              </a:cxn>
              <a:cxn ang="f337">
                <a:pos x="f550" y="f551"/>
              </a:cxn>
              <a:cxn ang="f337">
                <a:pos x="f552" y="f553"/>
              </a:cxn>
              <a:cxn ang="f337">
                <a:pos x="f554" y="f555"/>
              </a:cxn>
              <a:cxn ang="f337">
                <a:pos x="f556" y="f557"/>
              </a:cxn>
              <a:cxn ang="f337">
                <a:pos x="f558" y="f559"/>
              </a:cxn>
              <a:cxn ang="f337">
                <a:pos x="f560" y="f561"/>
              </a:cxn>
              <a:cxn ang="f337">
                <a:pos x="f562" y="f563"/>
              </a:cxn>
              <a:cxn ang="f337">
                <a:pos x="f564" y="f565"/>
              </a:cxn>
              <a:cxn ang="f337">
                <a:pos x="f566" y="f567"/>
              </a:cxn>
              <a:cxn ang="f337">
                <a:pos x="f568" y="f569"/>
              </a:cxn>
              <a:cxn ang="f337">
                <a:pos x="f570" y="f571"/>
              </a:cxn>
              <a:cxn ang="f337">
                <a:pos x="f572" y="f573"/>
              </a:cxn>
              <a:cxn ang="f337">
                <a:pos x="f556" y="f574"/>
              </a:cxn>
              <a:cxn ang="f337">
                <a:pos x="f575" y="f576"/>
              </a:cxn>
              <a:cxn ang="f337">
                <a:pos x="f577" y="f578"/>
              </a:cxn>
              <a:cxn ang="f337">
                <a:pos x="f579" y="f580"/>
              </a:cxn>
              <a:cxn ang="f337">
                <a:pos x="f581" y="f582"/>
              </a:cxn>
              <a:cxn ang="f337">
                <a:pos x="f583" y="f584"/>
              </a:cxn>
              <a:cxn ang="f337">
                <a:pos x="f585" y="f584"/>
              </a:cxn>
              <a:cxn ang="f337">
                <a:pos x="f586" y="f587"/>
              </a:cxn>
              <a:cxn ang="f337">
                <a:pos x="f588" y="f589"/>
              </a:cxn>
              <a:cxn ang="f337">
                <a:pos x="f590" y="f591"/>
              </a:cxn>
              <a:cxn ang="f337">
                <a:pos x="f592" y="f593"/>
              </a:cxn>
              <a:cxn ang="f337">
                <a:pos x="f594" y="f595"/>
              </a:cxn>
              <a:cxn ang="f337">
                <a:pos x="f596" y="f597"/>
              </a:cxn>
              <a:cxn ang="f337">
                <a:pos x="f598" y="f599"/>
              </a:cxn>
              <a:cxn ang="f337">
                <a:pos x="f600" y="f601"/>
              </a:cxn>
              <a:cxn ang="f337">
                <a:pos x="f602" y="f603"/>
              </a:cxn>
              <a:cxn ang="f337">
                <a:pos x="f604" y="f605"/>
              </a:cxn>
              <a:cxn ang="f337">
                <a:pos x="f606" y="f607"/>
              </a:cxn>
              <a:cxn ang="f337">
                <a:pos x="f608" y="f609"/>
              </a:cxn>
              <a:cxn ang="f337">
                <a:pos x="f610" y="f611"/>
              </a:cxn>
              <a:cxn ang="f337">
                <a:pos x="f612" y="f613"/>
              </a:cxn>
              <a:cxn ang="f337">
                <a:pos x="f614" y="f615"/>
              </a:cxn>
              <a:cxn ang="f337">
                <a:pos x="f616" y="f617"/>
              </a:cxn>
              <a:cxn ang="f337">
                <a:pos x="f618" y="f619"/>
              </a:cxn>
              <a:cxn ang="f337">
                <a:pos x="f620" y="f621"/>
              </a:cxn>
              <a:cxn ang="f337">
                <a:pos x="f622" y="f623"/>
              </a:cxn>
              <a:cxn ang="f337">
                <a:pos x="f624" y="f625"/>
              </a:cxn>
              <a:cxn ang="f337">
                <a:pos x="f626" y="f627"/>
              </a:cxn>
              <a:cxn ang="f337">
                <a:pos x="f538" y="f539"/>
              </a:cxn>
              <a:cxn ang="f337">
                <a:pos x="f628" y="f559"/>
              </a:cxn>
              <a:cxn ang="f337">
                <a:pos x="f629" y="f630"/>
              </a:cxn>
              <a:cxn ang="f337">
                <a:pos x="f631" y="f632"/>
              </a:cxn>
              <a:cxn ang="f337">
                <a:pos x="f633" y="f623"/>
              </a:cxn>
              <a:cxn ang="f337">
                <a:pos x="f628" y="f559"/>
              </a:cxn>
            </a:cxnLst>
            <a:rect l="f534" t="f537" r="f535" b="f536"/>
            <a:pathLst>
              <a:path w="461" h="570">
                <a:moveTo>
                  <a:pt x="f8" y="f9"/>
                </a:moveTo>
                <a:cubicBezTo>
                  <a:pt x="f10" y="f11"/>
                  <a:pt x="f12" y="f13"/>
                  <a:pt x="f14" y="f15"/>
                </a:cubicBezTo>
                <a:cubicBezTo>
                  <a:pt x="f14" y="f16"/>
                  <a:pt x="f17" y="f18"/>
                  <a:pt x="f17" y="f19"/>
                </a:cubicBezTo>
                <a:cubicBezTo>
                  <a:pt x="f20" y="f21"/>
                  <a:pt x="f6" y="f22"/>
                  <a:pt x="f23" y="f24"/>
                </a:cubicBezTo>
                <a:cubicBezTo>
                  <a:pt x="f25" y="f26"/>
                  <a:pt x="f27" y="f28"/>
                  <a:pt x="f29" y="f30"/>
                </a:cubicBezTo>
                <a:cubicBezTo>
                  <a:pt x="f31" y="f21"/>
                  <a:pt x="f32" y="f17"/>
                  <a:pt x="f33" y="f8"/>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0" y="f55"/>
                  <a:pt x="f58" y="f66"/>
                </a:cubicBezTo>
                <a:cubicBezTo>
                  <a:pt x="f67" y="f43"/>
                  <a:pt x="f68" y="f69"/>
                  <a:pt x="f70" y="f71"/>
                </a:cubicBezTo>
                <a:cubicBezTo>
                  <a:pt x="f72" y="f73"/>
                  <a:pt x="f74" y="f75"/>
                  <a:pt x="f48" y="f76"/>
                </a:cubicBezTo>
                <a:cubicBezTo>
                  <a:pt x="f77" y="f78"/>
                  <a:pt x="f79" y="f80"/>
                  <a:pt x="f40" y="f81"/>
                </a:cubicBezTo>
                <a:cubicBezTo>
                  <a:pt x="f82" y="f83"/>
                  <a:pt x="f84" y="f85"/>
                  <a:pt x="f86" y="f87"/>
                </a:cubicBezTo>
                <a:cubicBezTo>
                  <a:pt x="f84" y="f88"/>
                  <a:pt x="f89" y="f90"/>
                  <a:pt x="f91" y="f90"/>
                </a:cubicBezTo>
                <a:cubicBezTo>
                  <a:pt x="f92" y="f7"/>
                  <a:pt x="f93" y="f7"/>
                  <a:pt x="f94" y="f7"/>
                </a:cubicBezTo>
                <a:cubicBezTo>
                  <a:pt x="f56" y="f95"/>
                  <a:pt x="f64" y="f96"/>
                  <a:pt x="f56" y="f97"/>
                </a:cubicBezTo>
                <a:cubicBezTo>
                  <a:pt x="f98" y="f26"/>
                  <a:pt x="f64" y="f99"/>
                  <a:pt x="f100" y="f101"/>
                </a:cubicBezTo>
                <a:cubicBezTo>
                  <a:pt x="f102" y="f27"/>
                  <a:pt x="f2" y="f103"/>
                  <a:pt x="f104" y="f105"/>
                </a:cubicBezTo>
                <a:cubicBezTo>
                  <a:pt x="f106" y="f45"/>
                  <a:pt x="f106" y="f45"/>
                  <a:pt x="f107" y="f108"/>
                </a:cubicBezTo>
                <a:cubicBezTo>
                  <a:pt x="f109" y="f110"/>
                  <a:pt x="f111" y="f41"/>
                  <a:pt x="f112" y="f113"/>
                </a:cubicBezTo>
                <a:cubicBezTo>
                  <a:pt x="f114" y="f12"/>
                  <a:pt x="f115" y="f116"/>
                  <a:pt x="f117" y="f21"/>
                </a:cubicBezTo>
                <a:cubicBezTo>
                  <a:pt x="f118" y="f119"/>
                  <a:pt x="f120" y="f21"/>
                  <a:pt x="f121" y="f21"/>
                </a:cubicBezTo>
                <a:cubicBezTo>
                  <a:pt x="f122" y="f123"/>
                  <a:pt x="f124" y="f75"/>
                  <a:pt x="f125" y="f126"/>
                </a:cubicBezTo>
                <a:cubicBezTo>
                  <a:pt x="f127" y="f128"/>
                  <a:pt x="f129" y="f130"/>
                  <a:pt x="f131" y="f132"/>
                </a:cubicBezTo>
                <a:cubicBezTo>
                  <a:pt x="f133" y="f97"/>
                  <a:pt x="f134" y="f135"/>
                  <a:pt x="f136" y="f137"/>
                </a:cubicBezTo>
                <a:cubicBezTo>
                  <a:pt x="f138" y="f139"/>
                  <a:pt x="f140" y="f141"/>
                  <a:pt x="f142" y="f143"/>
                </a:cubicBezTo>
                <a:cubicBezTo>
                  <a:pt x="f144" y="f24"/>
                  <a:pt x="f5" y="f145"/>
                  <a:pt x="f144" y="f146"/>
                </a:cubicBezTo>
                <a:cubicBezTo>
                  <a:pt x="f142" y="f147"/>
                  <a:pt x="f136" y="f35"/>
                  <a:pt x="f148" y="f149"/>
                </a:cubicBezTo>
                <a:cubicBezTo>
                  <a:pt x="f150" y="f103"/>
                  <a:pt x="f151" y="f105"/>
                  <a:pt x="f152" y="f35"/>
                </a:cubicBezTo>
                <a:cubicBezTo>
                  <a:pt x="f153" y="f154"/>
                  <a:pt x="f136" y="f155"/>
                  <a:pt x="f156" y="f157"/>
                </a:cubicBezTo>
                <a:cubicBezTo>
                  <a:pt x="f158" y="f159"/>
                  <a:pt x="f160" y="f161"/>
                  <a:pt x="f162" y="f163"/>
                </a:cubicBezTo>
                <a:cubicBezTo>
                  <a:pt x="f164" y="f165"/>
                  <a:pt x="f166" y="f109"/>
                  <a:pt x="f167" y="f168"/>
                </a:cubicBezTo>
                <a:cubicBezTo>
                  <a:pt x="f169" y="f170"/>
                  <a:pt x="f171" y="f172"/>
                  <a:pt x="f173" y="f172"/>
                </a:cubicBezTo>
                <a:cubicBezTo>
                  <a:pt x="f174" y="f172"/>
                  <a:pt x="f175" y="f169"/>
                  <a:pt x="f176" y="f166"/>
                </a:cubicBezTo>
                <a:cubicBezTo>
                  <a:pt x="f174" y="f177"/>
                  <a:pt x="f114" y="f178"/>
                  <a:pt x="f179" y="f153"/>
                </a:cubicBezTo>
                <a:cubicBezTo>
                  <a:pt x="f106" y="f140"/>
                  <a:pt x="f180" y="f5"/>
                  <a:pt x="f181" y="f182"/>
                </a:cubicBezTo>
                <a:cubicBezTo>
                  <a:pt x="f183" y="f158"/>
                  <a:pt x="f184" y="f178"/>
                  <a:pt x="f183" y="f121"/>
                </a:cubicBezTo>
                <a:cubicBezTo>
                  <a:pt x="f94" y="f185"/>
                  <a:pt x="f181" y="f186"/>
                  <a:pt x="f187" y="f188"/>
                </a:cubicBezTo>
                <a:cubicBezTo>
                  <a:pt x="f189" y="f190"/>
                  <a:pt x="f58" y="f191"/>
                  <a:pt x="f192" y="f193"/>
                </a:cubicBezTo>
                <a:cubicBezTo>
                  <a:pt x="f159" y="f194"/>
                  <a:pt x="f195" y="f102"/>
                  <a:pt x="f196" y="f197"/>
                </a:cubicBezTo>
                <a:cubicBezTo>
                  <a:pt x="f198" y="f159"/>
                  <a:pt x="f199" y="f200"/>
                  <a:pt x="f52" y="f201"/>
                </a:cubicBezTo>
                <a:cubicBezTo>
                  <a:pt x="f159" y="f202"/>
                  <a:pt x="f48" y="f203"/>
                  <a:pt x="f204" y="f205"/>
                </a:cubicBezTo>
                <a:cubicBezTo>
                  <a:pt x="f206" y="f207"/>
                  <a:pt x="f208" y="f29"/>
                  <a:pt x="f209" y="f210"/>
                </a:cubicBezTo>
                <a:cubicBezTo>
                  <a:pt x="f211" y="f212"/>
                  <a:pt x="f213" y="f99"/>
                  <a:pt x="f8" y="f9"/>
                </a:cubicBezTo>
                <a:close/>
                <a:moveTo>
                  <a:pt x="f214" y="f63"/>
                </a:moveTo>
                <a:cubicBezTo>
                  <a:pt x="f215" y="f216"/>
                  <a:pt x="f189" y="f217"/>
                  <a:pt x="f218" y="f89"/>
                </a:cubicBezTo>
                <a:cubicBezTo>
                  <a:pt x="f100" y="f219"/>
                  <a:pt x="f220" y="f74"/>
                  <a:pt x="f221" y="f94"/>
                </a:cubicBezTo>
                <a:cubicBezTo>
                  <a:pt x="f222" y="f223"/>
                  <a:pt x="f224" y="f225"/>
                  <a:pt x="f226" y="f201"/>
                </a:cubicBezTo>
                <a:cubicBezTo>
                  <a:pt x="f106" y="f227"/>
                  <a:pt x="f228" y="f203"/>
                  <a:pt x="f214" y="f63"/>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1">
            <a:extLst>
              <a:ext uri="{FF2B5EF4-FFF2-40B4-BE49-F238E27FC236}">
                <a16:creationId xmlns:a16="http://schemas.microsoft.com/office/drawing/2014/main" id="{407D1741-AA86-4A9C-DB68-F881489B54E5}"/>
              </a:ext>
            </a:extLst>
          </p:cNvPr>
          <p:cNvSpPr/>
          <p:nvPr/>
        </p:nvSpPr>
        <p:spPr>
          <a:xfrm>
            <a:off x="7037386" y="1300167"/>
            <a:ext cx="1947864" cy="2557457"/>
          </a:xfrm>
          <a:custGeom>
            <a:avLst/>
            <a:gdLst>
              <a:gd name="f0" fmla="val 10800000"/>
              <a:gd name="f1" fmla="val 5400000"/>
              <a:gd name="f2" fmla="val 180"/>
              <a:gd name="f3" fmla="val w"/>
              <a:gd name="f4" fmla="val h"/>
              <a:gd name="f5" fmla="val 0"/>
              <a:gd name="f6" fmla="val 517"/>
              <a:gd name="f7" fmla="val 678"/>
              <a:gd name="f8" fmla="val 226"/>
              <a:gd name="f9" fmla="val 229"/>
              <a:gd name="f10" fmla="val 228"/>
              <a:gd name="f11" fmla="val 231"/>
              <a:gd name="f12" fmla="val 233"/>
              <a:gd name="f13" fmla="val 268"/>
              <a:gd name="f14" fmla="val 217"/>
              <a:gd name="f15" fmla="val 297"/>
              <a:gd name="f16" fmla="val 220"/>
              <a:gd name="f17" fmla="val 328"/>
              <a:gd name="f18" fmla="val 247"/>
              <a:gd name="f19" fmla="val 361"/>
              <a:gd name="f20" fmla="val 276"/>
              <a:gd name="f21" fmla="val 417"/>
              <a:gd name="f22" fmla="val 259"/>
              <a:gd name="f23" fmla="val 426"/>
              <a:gd name="f24" fmla="val 206"/>
              <a:gd name="f25" fmla="val 435"/>
              <a:gd name="f26" fmla="val 151"/>
              <a:gd name="f27" fmla="val 444"/>
              <a:gd name="f28" fmla="val 95"/>
              <a:gd name="f29" fmla="val 453"/>
              <a:gd name="f30" fmla="val 40"/>
              <a:gd name="f31" fmla="val 454"/>
              <a:gd name="f32" fmla="val 34"/>
              <a:gd name="f33" fmla="val 27"/>
              <a:gd name="f34" fmla="val 455"/>
              <a:gd name="f35" fmla="val 23"/>
              <a:gd name="f36" fmla="val 447"/>
              <a:gd name="f37" fmla="val 21"/>
              <a:gd name="f38" fmla="val 440"/>
              <a:gd name="f39" fmla="val 18"/>
              <a:gd name="f40" fmla="val 434"/>
              <a:gd name="f41" fmla="val 16"/>
              <a:gd name="f42" fmla="val 437"/>
              <a:gd name="f43" fmla="val 11"/>
              <a:gd name="f44" fmla="val 438"/>
              <a:gd name="f45" fmla="val 3"/>
              <a:gd name="f46" fmla="val 442"/>
              <a:gd name="f47" fmla="val 2"/>
              <a:gd name="f48" fmla="val 450"/>
              <a:gd name="f49" fmla="val 1"/>
              <a:gd name="f50" fmla="val 462"/>
              <a:gd name="f51" fmla="val 467"/>
              <a:gd name="f52" fmla="val 4"/>
              <a:gd name="f53" fmla="val 472"/>
              <a:gd name="f54" fmla="val 474"/>
              <a:gd name="f55" fmla="val 473"/>
              <a:gd name="f56" fmla="val 32"/>
              <a:gd name="f57" fmla="val 68"/>
              <a:gd name="f58" fmla="val 459"/>
              <a:gd name="f59" fmla="val 104"/>
              <a:gd name="f60" fmla="val 452"/>
              <a:gd name="f61" fmla="val 140"/>
              <a:gd name="f62" fmla="val 164"/>
              <a:gd name="f63" fmla="val 441"/>
              <a:gd name="f64" fmla="val 188"/>
              <a:gd name="f65" fmla="val 212"/>
              <a:gd name="f66" fmla="val 436"/>
              <a:gd name="f67" fmla="val 227"/>
              <a:gd name="f68" fmla="val 243"/>
              <a:gd name="f69" fmla="val 258"/>
              <a:gd name="f70" fmla="val 443"/>
              <a:gd name="f71" fmla="val 286"/>
              <a:gd name="f72" fmla="val 424"/>
              <a:gd name="f73" fmla="val 300"/>
              <a:gd name="f74" fmla="val 409"/>
              <a:gd name="f75" fmla="val 322"/>
              <a:gd name="f76" fmla="val 406"/>
              <a:gd name="f77" fmla="val 293"/>
              <a:gd name="f78" fmla="val 391"/>
              <a:gd name="f79" fmla="val 303"/>
              <a:gd name="f80" fmla="val 379"/>
              <a:gd name="f81" fmla="val 309"/>
              <a:gd name="f82" fmla="val 362"/>
              <a:gd name="f83" fmla="val 316"/>
              <a:gd name="f84" fmla="val 345"/>
              <a:gd name="f85" fmla="val 325"/>
              <a:gd name="f86" fmla="val 334"/>
              <a:gd name="f87" fmla="val 378"/>
              <a:gd name="f88" fmla="val 399"/>
              <a:gd name="f89" fmla="val 357"/>
              <a:gd name="f90" fmla="val 475"/>
              <a:gd name="f91" fmla="val 366"/>
              <a:gd name="f92" fmla="val 541"/>
              <a:gd name="f93" fmla="val 396"/>
              <a:gd name="f94" fmla="val 548"/>
              <a:gd name="f95" fmla="val 556"/>
              <a:gd name="f96" fmla="val 562"/>
              <a:gd name="f97" fmla="val 460"/>
              <a:gd name="f98" fmla="val 563"/>
              <a:gd name="f99" fmla="val 470"/>
              <a:gd name="f100" fmla="val 559"/>
              <a:gd name="f101" fmla="val 477"/>
              <a:gd name="f102" fmla="val 555"/>
              <a:gd name="f103" fmla="val 493"/>
              <a:gd name="f104" fmla="val 544"/>
              <a:gd name="f105" fmla="val 505"/>
              <a:gd name="f106" fmla="val 509"/>
              <a:gd name="f107" fmla="val 566"/>
              <a:gd name="f108" fmla="val 512"/>
              <a:gd name="f109" fmla="val 581"/>
              <a:gd name="f110" fmla="val 596"/>
              <a:gd name="f111" fmla="val 611"/>
              <a:gd name="f112" fmla="val 625"/>
              <a:gd name="f113" fmla="val 640"/>
              <a:gd name="f114" fmla="val 507"/>
              <a:gd name="f115" fmla="val 653"/>
              <a:gd name="f116" fmla="val 506"/>
              <a:gd name="f117" fmla="val 655"/>
              <a:gd name="f118" fmla="val 490"/>
              <a:gd name="f119" fmla="val 656"/>
              <a:gd name="f120" fmla="val 488"/>
              <a:gd name="f121" fmla="val 479"/>
              <a:gd name="f122" fmla="val 636"/>
              <a:gd name="f123" fmla="val 618"/>
              <a:gd name="f124" fmla="val 465"/>
              <a:gd name="f125" fmla="val 600"/>
              <a:gd name="f126" fmla="val 457"/>
              <a:gd name="f127" fmla="val 599"/>
              <a:gd name="f128" fmla="val 414"/>
              <a:gd name="f129" fmla="val 384"/>
              <a:gd name="f130" fmla="val 355"/>
              <a:gd name="f131" fmla="val 330"/>
              <a:gd name="f132" fmla="val 598"/>
              <a:gd name="f133" fmla="val 588"/>
              <a:gd name="f134" fmla="val 310"/>
              <a:gd name="f135" fmla="val 302"/>
              <a:gd name="f136" fmla="val 532"/>
              <a:gd name="f137" fmla="val 295"/>
              <a:gd name="f138" fmla="val 501"/>
              <a:gd name="f139" fmla="val 289"/>
              <a:gd name="f140" fmla="val 469"/>
              <a:gd name="f141" fmla="val 277"/>
              <a:gd name="f142" fmla="val 266"/>
              <a:gd name="f143" fmla="val 456"/>
              <a:gd name="f144" fmla="val 468"/>
              <a:gd name="f145" fmla="val 201"/>
              <a:gd name="f146" fmla="val 482"/>
              <a:gd name="f147" fmla="val 168"/>
              <a:gd name="f148" fmla="val 495"/>
              <a:gd name="f149" fmla="val 155"/>
              <a:gd name="f150" fmla="val 500"/>
              <a:gd name="f151" fmla="val 149"/>
              <a:gd name="f152" fmla="val 508"/>
              <a:gd name="f153" fmla="val 145"/>
              <a:gd name="f154" fmla="val 523"/>
              <a:gd name="f155" fmla="val 139"/>
              <a:gd name="f156" fmla="val 546"/>
              <a:gd name="f157" fmla="val 131"/>
              <a:gd name="f158" fmla="val 569"/>
              <a:gd name="f159" fmla="val 117"/>
              <a:gd name="f160" fmla="val 102"/>
              <a:gd name="f161" fmla="val 609"/>
              <a:gd name="f162" fmla="val 628"/>
              <a:gd name="f163" fmla="val 105"/>
              <a:gd name="f164" fmla="val 652"/>
              <a:gd name="f165" fmla="val 111"/>
              <a:gd name="f166" fmla="val 668"/>
              <a:gd name="f167" fmla="val 675"/>
              <a:gd name="f168" fmla="val 88"/>
              <a:gd name="f169" fmla="val 69"/>
              <a:gd name="f170" fmla="val 676"/>
              <a:gd name="f171" fmla="val 50"/>
              <a:gd name="f172" fmla="val 30"/>
              <a:gd name="f173" fmla="val 673"/>
              <a:gd name="f174" fmla="val 671"/>
              <a:gd name="f175" fmla="val 669"/>
              <a:gd name="f176" fmla="val 5"/>
              <a:gd name="f177" fmla="val 664"/>
              <a:gd name="f178" fmla="val 10"/>
              <a:gd name="f179" fmla="val 659"/>
              <a:gd name="f180" fmla="val 17"/>
              <a:gd name="f181" fmla="val 47"/>
              <a:gd name="f182" fmla="val 647"/>
              <a:gd name="f183" fmla="val 65"/>
              <a:gd name="f184" fmla="val 74"/>
              <a:gd name="f185" fmla="val 595"/>
              <a:gd name="f186" fmla="val 85"/>
              <a:gd name="f187" fmla="val 558"/>
              <a:gd name="f188" fmla="val 92"/>
              <a:gd name="f189" fmla="val 520"/>
              <a:gd name="f190" fmla="val 107"/>
              <a:gd name="f191" fmla="val 485"/>
              <a:gd name="f192" fmla="val 116"/>
              <a:gd name="f193" fmla="val 463"/>
              <a:gd name="f194" fmla="val 135"/>
              <a:gd name="f195" fmla="val 445"/>
              <a:gd name="f196" fmla="val 152"/>
              <a:gd name="f197" fmla="val 428"/>
              <a:gd name="f198" fmla="val 173"/>
              <a:gd name="f199" fmla="val 196"/>
              <a:gd name="f200" fmla="val 386"/>
              <a:gd name="f201" fmla="val 222"/>
              <a:gd name="f202" fmla="val 363"/>
              <a:gd name="f203" fmla="val 209"/>
              <a:gd name="f204" fmla="val 352"/>
              <a:gd name="f205" fmla="val 200"/>
              <a:gd name="f206" fmla="val 341"/>
              <a:gd name="f207" fmla="val 335"/>
              <a:gd name="f208" fmla="val 159"/>
              <a:gd name="f209" fmla="val 319"/>
              <a:gd name="f210" fmla="val 154"/>
              <a:gd name="f211" fmla="val 306"/>
              <a:gd name="f212" fmla="val 170"/>
              <a:gd name="f213" fmla="val 171"/>
              <a:gd name="f214" fmla="val 274"/>
              <a:gd name="f215" fmla="val 172"/>
              <a:gd name="f216" fmla="val 272"/>
              <a:gd name="f217" fmla="val 162"/>
              <a:gd name="f218" fmla="val 234"/>
              <a:gd name="f219" fmla="val 130"/>
              <a:gd name="f220" fmla="val 208"/>
              <a:gd name="f221" fmla="val 148"/>
              <a:gd name="f222" fmla="val 178"/>
              <a:gd name="f223" fmla="val 166"/>
              <a:gd name="f224" fmla="val 191"/>
              <a:gd name="f225" fmla="val 205"/>
              <a:gd name="f226" fmla="val 236"/>
              <a:gd name="f227" fmla="val 167"/>
              <a:gd name="f228" fmla="val 241"/>
              <a:gd name="f229" fmla="val 197"/>
              <a:gd name="f230" fmla="val 230"/>
              <a:gd name="f231" fmla="val 225"/>
              <a:gd name="f232" fmla="+- 0 0 -90"/>
              <a:gd name="f233" fmla="*/ f3 1 517"/>
              <a:gd name="f234" fmla="*/ f4 1 678"/>
              <a:gd name="f235" fmla="val f5"/>
              <a:gd name="f236" fmla="val f6"/>
              <a:gd name="f237" fmla="val f7"/>
              <a:gd name="f238" fmla="*/ f232 f0 1"/>
              <a:gd name="f239" fmla="+- f237 0 f235"/>
              <a:gd name="f240" fmla="+- f236 0 f235"/>
              <a:gd name="f241" fmla="*/ f238 1 f2"/>
              <a:gd name="f242" fmla="*/ f240 1 517"/>
              <a:gd name="f243" fmla="*/ f239 1 678"/>
              <a:gd name="f244" fmla="*/ 226 f240 1"/>
              <a:gd name="f245" fmla="*/ 229 f239 1"/>
              <a:gd name="f246" fmla="*/ 233 f240 1"/>
              <a:gd name="f247" fmla="*/ 228 f239 1"/>
              <a:gd name="f248" fmla="*/ 328 f240 1"/>
              <a:gd name="f249" fmla="*/ 247 f239 1"/>
              <a:gd name="f250" fmla="*/ 426 f240 1"/>
              <a:gd name="f251" fmla="*/ 206 f239 1"/>
              <a:gd name="f252" fmla="*/ 453 f240 1"/>
              <a:gd name="f253" fmla="*/ 40 f239 1"/>
              <a:gd name="f254" fmla="*/ 455 f240 1"/>
              <a:gd name="f255" fmla="*/ 23 f239 1"/>
              <a:gd name="f256" fmla="*/ 434 f240 1"/>
              <a:gd name="f257" fmla="*/ 16 f239 1"/>
              <a:gd name="f258" fmla="*/ 442 f240 1"/>
              <a:gd name="f259" fmla="*/ 2 f239 1"/>
              <a:gd name="f260" fmla="*/ 467 f240 1"/>
              <a:gd name="f261" fmla="*/ 4 f239 1"/>
              <a:gd name="f262" fmla="*/ 473 f240 1"/>
              <a:gd name="f263" fmla="*/ 32 f239 1"/>
              <a:gd name="f264" fmla="*/ 452 f240 1"/>
              <a:gd name="f265" fmla="*/ 140 f239 1"/>
              <a:gd name="f266" fmla="*/ 438 f240 1"/>
              <a:gd name="f267" fmla="*/ 212 f239 1"/>
              <a:gd name="f268" fmla="*/ 258 f239 1"/>
              <a:gd name="f269" fmla="*/ 409 f240 1"/>
              <a:gd name="f270" fmla="*/ 322 f239 1"/>
              <a:gd name="f271" fmla="*/ 379 f240 1"/>
              <a:gd name="f272" fmla="*/ 309 f239 1"/>
              <a:gd name="f273" fmla="*/ 325 f240 1"/>
              <a:gd name="f274" fmla="*/ 334 f239 1"/>
              <a:gd name="f275" fmla="*/ 366 f240 1"/>
              <a:gd name="f276" fmla="*/ 541 f239 1"/>
              <a:gd name="f277" fmla="*/ 562 f239 1"/>
              <a:gd name="f278" fmla="*/ 477 f240 1"/>
              <a:gd name="f279" fmla="*/ 555 f239 1"/>
              <a:gd name="f280" fmla="*/ 509 f240 1"/>
              <a:gd name="f281" fmla="*/ 566 f239 1"/>
              <a:gd name="f282" fmla="*/ 517 f240 1"/>
              <a:gd name="f283" fmla="*/ 611 f239 1"/>
              <a:gd name="f284" fmla="*/ 507 f240 1"/>
              <a:gd name="f285" fmla="*/ 653 f239 1"/>
              <a:gd name="f286" fmla="*/ 488 f240 1"/>
              <a:gd name="f287" fmla="*/ 465 f240 1"/>
              <a:gd name="f288" fmla="*/ 600 f239 1"/>
              <a:gd name="f289" fmla="*/ 443 f240 1"/>
              <a:gd name="f290" fmla="*/ 599 f239 1"/>
              <a:gd name="f291" fmla="*/ 355 f240 1"/>
              <a:gd name="f292" fmla="*/ 310 f240 1"/>
              <a:gd name="f293" fmla="*/ 563 f239 1"/>
              <a:gd name="f294" fmla="*/ 289 f240 1"/>
              <a:gd name="f295" fmla="*/ 469 f239 1"/>
              <a:gd name="f296" fmla="*/ 266 f240 1"/>
              <a:gd name="f297" fmla="*/ 456 f239 1"/>
              <a:gd name="f298" fmla="*/ 168 f240 1"/>
              <a:gd name="f299" fmla="*/ 495 f239 1"/>
              <a:gd name="f300" fmla="*/ 145 f240 1"/>
              <a:gd name="f301" fmla="*/ 523 f239 1"/>
              <a:gd name="f302" fmla="*/ 117 f240 1"/>
              <a:gd name="f303" fmla="*/ 588 f239 1"/>
              <a:gd name="f304" fmla="*/ 105 f240 1"/>
              <a:gd name="f305" fmla="*/ 652 f239 1"/>
              <a:gd name="f306" fmla="*/ 88 f240 1"/>
              <a:gd name="f307" fmla="*/ 675 f239 1"/>
              <a:gd name="f308" fmla="*/ 30 f240 1"/>
              <a:gd name="f309" fmla="*/ 678 f239 1"/>
              <a:gd name="f310" fmla="*/ 2 f240 1"/>
              <a:gd name="f311" fmla="*/ 0 f240 1"/>
              <a:gd name="f312" fmla="*/ 669 f239 1"/>
              <a:gd name="f313" fmla="*/ 17 f240 1"/>
              <a:gd name="f314" fmla="*/ 656 f239 1"/>
              <a:gd name="f315" fmla="*/ 74 f240 1"/>
              <a:gd name="f316" fmla="*/ 595 f239 1"/>
              <a:gd name="f317" fmla="*/ 107 f240 1"/>
              <a:gd name="f318" fmla="*/ 485 f239 1"/>
              <a:gd name="f319" fmla="*/ 152 f240 1"/>
              <a:gd name="f320" fmla="*/ 428 f239 1"/>
              <a:gd name="f321" fmla="*/ 222 f240 1"/>
              <a:gd name="f322" fmla="*/ 363 f239 1"/>
              <a:gd name="f323" fmla="*/ 188 f240 1"/>
              <a:gd name="f324" fmla="*/ 335 f239 1"/>
              <a:gd name="f325" fmla="*/ 170 f240 1"/>
              <a:gd name="f326" fmla="*/ 276 f239 1"/>
              <a:gd name="f327" fmla="*/ 172 f240 1"/>
              <a:gd name="f328" fmla="*/ 272 f239 1"/>
              <a:gd name="f329" fmla="*/ 234 f239 1"/>
              <a:gd name="f330" fmla="*/ 178 f240 1"/>
              <a:gd name="f331" fmla="*/ 166 f239 1"/>
              <a:gd name="f332" fmla="*/ 217 f240 1"/>
              <a:gd name="f333" fmla="*/ 162 f239 1"/>
              <a:gd name="f334" fmla="*/ 231 f240 1"/>
              <a:gd name="f335" fmla="*/ 220 f239 1"/>
              <a:gd name="f336" fmla="+- f241 0 f1"/>
              <a:gd name="f337" fmla="*/ f244 1 517"/>
              <a:gd name="f338" fmla="*/ f245 1 678"/>
              <a:gd name="f339" fmla="*/ f246 1 517"/>
              <a:gd name="f340" fmla="*/ f247 1 678"/>
              <a:gd name="f341" fmla="*/ f248 1 517"/>
              <a:gd name="f342" fmla="*/ f249 1 678"/>
              <a:gd name="f343" fmla="*/ f250 1 517"/>
              <a:gd name="f344" fmla="*/ f251 1 678"/>
              <a:gd name="f345" fmla="*/ f252 1 517"/>
              <a:gd name="f346" fmla="*/ f253 1 678"/>
              <a:gd name="f347" fmla="*/ f254 1 517"/>
              <a:gd name="f348" fmla="*/ f255 1 678"/>
              <a:gd name="f349" fmla="*/ f256 1 517"/>
              <a:gd name="f350" fmla="*/ f257 1 678"/>
              <a:gd name="f351" fmla="*/ f258 1 517"/>
              <a:gd name="f352" fmla="*/ f259 1 678"/>
              <a:gd name="f353" fmla="*/ f260 1 517"/>
              <a:gd name="f354" fmla="*/ f261 1 678"/>
              <a:gd name="f355" fmla="*/ f262 1 517"/>
              <a:gd name="f356" fmla="*/ f263 1 678"/>
              <a:gd name="f357" fmla="*/ f264 1 517"/>
              <a:gd name="f358" fmla="*/ f265 1 678"/>
              <a:gd name="f359" fmla="*/ f266 1 517"/>
              <a:gd name="f360" fmla="*/ f267 1 678"/>
              <a:gd name="f361" fmla="*/ f268 1 678"/>
              <a:gd name="f362" fmla="*/ f269 1 517"/>
              <a:gd name="f363" fmla="*/ f270 1 678"/>
              <a:gd name="f364" fmla="*/ f271 1 517"/>
              <a:gd name="f365" fmla="*/ f272 1 678"/>
              <a:gd name="f366" fmla="*/ f273 1 517"/>
              <a:gd name="f367" fmla="*/ f274 1 678"/>
              <a:gd name="f368" fmla="*/ f275 1 517"/>
              <a:gd name="f369" fmla="*/ f276 1 678"/>
              <a:gd name="f370" fmla="*/ f277 1 678"/>
              <a:gd name="f371" fmla="*/ f278 1 517"/>
              <a:gd name="f372" fmla="*/ f279 1 678"/>
              <a:gd name="f373" fmla="*/ f280 1 517"/>
              <a:gd name="f374" fmla="*/ f281 1 678"/>
              <a:gd name="f375" fmla="*/ f282 1 517"/>
              <a:gd name="f376" fmla="*/ f283 1 678"/>
              <a:gd name="f377" fmla="*/ f284 1 517"/>
              <a:gd name="f378" fmla="*/ f285 1 678"/>
              <a:gd name="f379" fmla="*/ f286 1 517"/>
              <a:gd name="f380" fmla="*/ f287 1 517"/>
              <a:gd name="f381" fmla="*/ f288 1 678"/>
              <a:gd name="f382" fmla="*/ f289 1 517"/>
              <a:gd name="f383" fmla="*/ f290 1 678"/>
              <a:gd name="f384" fmla="*/ f291 1 517"/>
              <a:gd name="f385" fmla="*/ f292 1 517"/>
              <a:gd name="f386" fmla="*/ f293 1 678"/>
              <a:gd name="f387" fmla="*/ f294 1 517"/>
              <a:gd name="f388" fmla="*/ f295 1 678"/>
              <a:gd name="f389" fmla="*/ f296 1 517"/>
              <a:gd name="f390" fmla="*/ f297 1 678"/>
              <a:gd name="f391" fmla="*/ f298 1 517"/>
              <a:gd name="f392" fmla="*/ f299 1 678"/>
              <a:gd name="f393" fmla="*/ f300 1 517"/>
              <a:gd name="f394" fmla="*/ f301 1 678"/>
              <a:gd name="f395" fmla="*/ f302 1 517"/>
              <a:gd name="f396" fmla="*/ f303 1 678"/>
              <a:gd name="f397" fmla="*/ f304 1 517"/>
              <a:gd name="f398" fmla="*/ f305 1 678"/>
              <a:gd name="f399" fmla="*/ f306 1 517"/>
              <a:gd name="f400" fmla="*/ f307 1 678"/>
              <a:gd name="f401" fmla="*/ f308 1 517"/>
              <a:gd name="f402" fmla="*/ f309 1 678"/>
              <a:gd name="f403" fmla="*/ f310 1 517"/>
              <a:gd name="f404" fmla="*/ f311 1 517"/>
              <a:gd name="f405" fmla="*/ f312 1 678"/>
              <a:gd name="f406" fmla="*/ f313 1 517"/>
              <a:gd name="f407" fmla="*/ f314 1 678"/>
              <a:gd name="f408" fmla="*/ f315 1 517"/>
              <a:gd name="f409" fmla="*/ f316 1 678"/>
              <a:gd name="f410" fmla="*/ f317 1 517"/>
              <a:gd name="f411" fmla="*/ f318 1 678"/>
              <a:gd name="f412" fmla="*/ f319 1 517"/>
              <a:gd name="f413" fmla="*/ f320 1 678"/>
              <a:gd name="f414" fmla="*/ f321 1 517"/>
              <a:gd name="f415" fmla="*/ f322 1 678"/>
              <a:gd name="f416" fmla="*/ f323 1 517"/>
              <a:gd name="f417" fmla="*/ f324 1 678"/>
              <a:gd name="f418" fmla="*/ f325 1 517"/>
              <a:gd name="f419" fmla="*/ f326 1 678"/>
              <a:gd name="f420" fmla="*/ f327 1 517"/>
              <a:gd name="f421" fmla="*/ f328 1 678"/>
              <a:gd name="f422" fmla="*/ f329 1 678"/>
              <a:gd name="f423" fmla="*/ f330 1 517"/>
              <a:gd name="f424" fmla="*/ f331 1 678"/>
              <a:gd name="f425" fmla="*/ f332 1 517"/>
              <a:gd name="f426" fmla="*/ f333 1 678"/>
              <a:gd name="f427" fmla="*/ f334 1 517"/>
              <a:gd name="f428" fmla="*/ f335 1 678"/>
              <a:gd name="f429" fmla="*/ 0 1 f242"/>
              <a:gd name="f430" fmla="*/ f236 1 f242"/>
              <a:gd name="f431" fmla="*/ 0 1 f243"/>
              <a:gd name="f432" fmla="*/ f237 1 f243"/>
              <a:gd name="f433" fmla="*/ f337 1 f242"/>
              <a:gd name="f434" fmla="*/ f338 1 f243"/>
              <a:gd name="f435" fmla="*/ f339 1 f242"/>
              <a:gd name="f436" fmla="*/ f340 1 f243"/>
              <a:gd name="f437" fmla="*/ f341 1 f242"/>
              <a:gd name="f438" fmla="*/ f342 1 f243"/>
              <a:gd name="f439" fmla="*/ f343 1 f242"/>
              <a:gd name="f440" fmla="*/ f344 1 f243"/>
              <a:gd name="f441" fmla="*/ f345 1 f242"/>
              <a:gd name="f442" fmla="*/ f346 1 f243"/>
              <a:gd name="f443" fmla="*/ f347 1 f242"/>
              <a:gd name="f444" fmla="*/ f348 1 f243"/>
              <a:gd name="f445" fmla="*/ f349 1 f242"/>
              <a:gd name="f446" fmla="*/ f350 1 f243"/>
              <a:gd name="f447" fmla="*/ f351 1 f242"/>
              <a:gd name="f448" fmla="*/ f352 1 f243"/>
              <a:gd name="f449" fmla="*/ f353 1 f242"/>
              <a:gd name="f450" fmla="*/ f354 1 f243"/>
              <a:gd name="f451" fmla="*/ f355 1 f242"/>
              <a:gd name="f452" fmla="*/ f356 1 f243"/>
              <a:gd name="f453" fmla="*/ f357 1 f242"/>
              <a:gd name="f454" fmla="*/ f358 1 f243"/>
              <a:gd name="f455" fmla="*/ f359 1 f242"/>
              <a:gd name="f456" fmla="*/ f360 1 f243"/>
              <a:gd name="f457" fmla="*/ f361 1 f243"/>
              <a:gd name="f458" fmla="*/ f362 1 f242"/>
              <a:gd name="f459" fmla="*/ f363 1 f243"/>
              <a:gd name="f460" fmla="*/ f364 1 f242"/>
              <a:gd name="f461" fmla="*/ f365 1 f243"/>
              <a:gd name="f462" fmla="*/ f366 1 f242"/>
              <a:gd name="f463" fmla="*/ f367 1 f243"/>
              <a:gd name="f464" fmla="*/ f368 1 f242"/>
              <a:gd name="f465" fmla="*/ f369 1 f243"/>
              <a:gd name="f466" fmla="*/ f370 1 f243"/>
              <a:gd name="f467" fmla="*/ f371 1 f242"/>
              <a:gd name="f468" fmla="*/ f372 1 f243"/>
              <a:gd name="f469" fmla="*/ f373 1 f242"/>
              <a:gd name="f470" fmla="*/ f374 1 f243"/>
              <a:gd name="f471" fmla="*/ f375 1 f242"/>
              <a:gd name="f472" fmla="*/ f376 1 f243"/>
              <a:gd name="f473" fmla="*/ f377 1 f242"/>
              <a:gd name="f474" fmla="*/ f378 1 f243"/>
              <a:gd name="f475" fmla="*/ f379 1 f242"/>
              <a:gd name="f476" fmla="*/ f380 1 f242"/>
              <a:gd name="f477" fmla="*/ f381 1 f243"/>
              <a:gd name="f478" fmla="*/ f382 1 f242"/>
              <a:gd name="f479" fmla="*/ f383 1 f243"/>
              <a:gd name="f480" fmla="*/ f384 1 f242"/>
              <a:gd name="f481" fmla="*/ f385 1 f242"/>
              <a:gd name="f482" fmla="*/ f386 1 f243"/>
              <a:gd name="f483" fmla="*/ f387 1 f242"/>
              <a:gd name="f484" fmla="*/ f388 1 f243"/>
              <a:gd name="f485" fmla="*/ f389 1 f242"/>
              <a:gd name="f486" fmla="*/ f390 1 f243"/>
              <a:gd name="f487" fmla="*/ f391 1 f242"/>
              <a:gd name="f488" fmla="*/ f392 1 f243"/>
              <a:gd name="f489" fmla="*/ f393 1 f242"/>
              <a:gd name="f490" fmla="*/ f394 1 f243"/>
              <a:gd name="f491" fmla="*/ f395 1 f242"/>
              <a:gd name="f492" fmla="*/ f396 1 f243"/>
              <a:gd name="f493" fmla="*/ f397 1 f242"/>
              <a:gd name="f494" fmla="*/ f398 1 f243"/>
              <a:gd name="f495" fmla="*/ f399 1 f242"/>
              <a:gd name="f496" fmla="*/ f400 1 f243"/>
              <a:gd name="f497" fmla="*/ f401 1 f242"/>
              <a:gd name="f498" fmla="*/ f402 1 f243"/>
              <a:gd name="f499" fmla="*/ f403 1 f242"/>
              <a:gd name="f500" fmla="*/ f404 1 f242"/>
              <a:gd name="f501" fmla="*/ f405 1 f243"/>
              <a:gd name="f502" fmla="*/ f406 1 f242"/>
              <a:gd name="f503" fmla="*/ f407 1 f243"/>
              <a:gd name="f504" fmla="*/ f408 1 f242"/>
              <a:gd name="f505" fmla="*/ f409 1 f243"/>
              <a:gd name="f506" fmla="*/ f410 1 f242"/>
              <a:gd name="f507" fmla="*/ f411 1 f243"/>
              <a:gd name="f508" fmla="*/ f412 1 f242"/>
              <a:gd name="f509" fmla="*/ f413 1 f243"/>
              <a:gd name="f510" fmla="*/ f414 1 f242"/>
              <a:gd name="f511" fmla="*/ f415 1 f243"/>
              <a:gd name="f512" fmla="*/ f416 1 f242"/>
              <a:gd name="f513" fmla="*/ f417 1 f243"/>
              <a:gd name="f514" fmla="*/ f418 1 f242"/>
              <a:gd name="f515" fmla="*/ f419 1 f243"/>
              <a:gd name="f516" fmla="*/ f420 1 f242"/>
              <a:gd name="f517" fmla="*/ f421 1 f243"/>
              <a:gd name="f518" fmla="*/ f422 1 f243"/>
              <a:gd name="f519" fmla="*/ f423 1 f242"/>
              <a:gd name="f520" fmla="*/ f424 1 f243"/>
              <a:gd name="f521" fmla="*/ f425 1 f242"/>
              <a:gd name="f522" fmla="*/ f426 1 f243"/>
              <a:gd name="f523" fmla="*/ f427 1 f242"/>
              <a:gd name="f524" fmla="*/ f428 1 f243"/>
              <a:gd name="f525" fmla="*/ f429 f233 1"/>
              <a:gd name="f526" fmla="*/ f430 f233 1"/>
              <a:gd name="f527" fmla="*/ f432 f234 1"/>
              <a:gd name="f528" fmla="*/ f431 f234 1"/>
              <a:gd name="f529" fmla="*/ f433 f233 1"/>
              <a:gd name="f530" fmla="*/ f434 f234 1"/>
              <a:gd name="f531" fmla="*/ f435 f233 1"/>
              <a:gd name="f532" fmla="*/ f436 f234 1"/>
              <a:gd name="f533" fmla="*/ f437 f233 1"/>
              <a:gd name="f534" fmla="*/ f438 f234 1"/>
              <a:gd name="f535" fmla="*/ f439 f233 1"/>
              <a:gd name="f536" fmla="*/ f440 f234 1"/>
              <a:gd name="f537" fmla="*/ f441 f233 1"/>
              <a:gd name="f538" fmla="*/ f442 f234 1"/>
              <a:gd name="f539" fmla="*/ f443 f233 1"/>
              <a:gd name="f540" fmla="*/ f444 f234 1"/>
              <a:gd name="f541" fmla="*/ f445 f233 1"/>
              <a:gd name="f542" fmla="*/ f446 f234 1"/>
              <a:gd name="f543" fmla="*/ f447 f233 1"/>
              <a:gd name="f544" fmla="*/ f448 f234 1"/>
              <a:gd name="f545" fmla="*/ f449 f233 1"/>
              <a:gd name="f546" fmla="*/ f450 f234 1"/>
              <a:gd name="f547" fmla="*/ f451 f233 1"/>
              <a:gd name="f548" fmla="*/ f452 f234 1"/>
              <a:gd name="f549" fmla="*/ f453 f233 1"/>
              <a:gd name="f550" fmla="*/ f454 f234 1"/>
              <a:gd name="f551" fmla="*/ f455 f233 1"/>
              <a:gd name="f552" fmla="*/ f456 f234 1"/>
              <a:gd name="f553" fmla="*/ f457 f234 1"/>
              <a:gd name="f554" fmla="*/ f458 f233 1"/>
              <a:gd name="f555" fmla="*/ f459 f234 1"/>
              <a:gd name="f556" fmla="*/ f460 f233 1"/>
              <a:gd name="f557" fmla="*/ f461 f234 1"/>
              <a:gd name="f558" fmla="*/ f462 f233 1"/>
              <a:gd name="f559" fmla="*/ f463 f234 1"/>
              <a:gd name="f560" fmla="*/ f464 f233 1"/>
              <a:gd name="f561" fmla="*/ f465 f234 1"/>
              <a:gd name="f562" fmla="*/ f466 f234 1"/>
              <a:gd name="f563" fmla="*/ f467 f233 1"/>
              <a:gd name="f564" fmla="*/ f468 f234 1"/>
              <a:gd name="f565" fmla="*/ f469 f233 1"/>
              <a:gd name="f566" fmla="*/ f470 f234 1"/>
              <a:gd name="f567" fmla="*/ f471 f233 1"/>
              <a:gd name="f568" fmla="*/ f472 f234 1"/>
              <a:gd name="f569" fmla="*/ f473 f233 1"/>
              <a:gd name="f570" fmla="*/ f474 f234 1"/>
              <a:gd name="f571" fmla="*/ f475 f233 1"/>
              <a:gd name="f572" fmla="*/ f476 f233 1"/>
              <a:gd name="f573" fmla="*/ f477 f234 1"/>
              <a:gd name="f574" fmla="*/ f478 f233 1"/>
              <a:gd name="f575" fmla="*/ f479 f234 1"/>
              <a:gd name="f576" fmla="*/ f480 f233 1"/>
              <a:gd name="f577" fmla="*/ f481 f233 1"/>
              <a:gd name="f578" fmla="*/ f482 f234 1"/>
              <a:gd name="f579" fmla="*/ f483 f233 1"/>
              <a:gd name="f580" fmla="*/ f484 f234 1"/>
              <a:gd name="f581" fmla="*/ f485 f233 1"/>
              <a:gd name="f582" fmla="*/ f486 f234 1"/>
              <a:gd name="f583" fmla="*/ f487 f233 1"/>
              <a:gd name="f584" fmla="*/ f488 f234 1"/>
              <a:gd name="f585" fmla="*/ f489 f233 1"/>
              <a:gd name="f586" fmla="*/ f490 f234 1"/>
              <a:gd name="f587" fmla="*/ f491 f233 1"/>
              <a:gd name="f588" fmla="*/ f492 f234 1"/>
              <a:gd name="f589" fmla="*/ f493 f233 1"/>
              <a:gd name="f590" fmla="*/ f494 f234 1"/>
              <a:gd name="f591" fmla="*/ f495 f233 1"/>
              <a:gd name="f592" fmla="*/ f496 f234 1"/>
              <a:gd name="f593" fmla="*/ f497 f233 1"/>
              <a:gd name="f594" fmla="*/ f498 f234 1"/>
              <a:gd name="f595" fmla="*/ f499 f233 1"/>
              <a:gd name="f596" fmla="*/ f500 f233 1"/>
              <a:gd name="f597" fmla="*/ f501 f234 1"/>
              <a:gd name="f598" fmla="*/ f502 f233 1"/>
              <a:gd name="f599" fmla="*/ f503 f234 1"/>
              <a:gd name="f600" fmla="*/ f504 f233 1"/>
              <a:gd name="f601" fmla="*/ f505 f234 1"/>
              <a:gd name="f602" fmla="*/ f506 f233 1"/>
              <a:gd name="f603" fmla="*/ f507 f234 1"/>
              <a:gd name="f604" fmla="*/ f508 f233 1"/>
              <a:gd name="f605" fmla="*/ f509 f234 1"/>
              <a:gd name="f606" fmla="*/ f510 f233 1"/>
              <a:gd name="f607" fmla="*/ f511 f234 1"/>
              <a:gd name="f608" fmla="*/ f512 f233 1"/>
              <a:gd name="f609" fmla="*/ f513 f234 1"/>
              <a:gd name="f610" fmla="*/ f514 f233 1"/>
              <a:gd name="f611" fmla="*/ f515 f234 1"/>
              <a:gd name="f612" fmla="*/ f516 f233 1"/>
              <a:gd name="f613" fmla="*/ f517 f234 1"/>
              <a:gd name="f614" fmla="*/ f518 f234 1"/>
              <a:gd name="f615" fmla="*/ f519 f233 1"/>
              <a:gd name="f616" fmla="*/ f520 f234 1"/>
              <a:gd name="f617" fmla="*/ f521 f233 1"/>
              <a:gd name="f618" fmla="*/ f522 f234 1"/>
              <a:gd name="f619" fmla="*/ f523 f233 1"/>
              <a:gd name="f620" fmla="*/ f524 f234 1"/>
            </a:gdLst>
            <a:ahLst/>
            <a:cxnLst>
              <a:cxn ang="3cd4">
                <a:pos x="hc" y="t"/>
              </a:cxn>
              <a:cxn ang="0">
                <a:pos x="r" y="vc"/>
              </a:cxn>
              <a:cxn ang="cd4">
                <a:pos x="hc" y="b"/>
              </a:cxn>
              <a:cxn ang="cd2">
                <a:pos x="l" y="vc"/>
              </a:cxn>
              <a:cxn ang="f336">
                <a:pos x="f529" y="f530"/>
              </a:cxn>
              <a:cxn ang="f336">
                <a:pos x="f531" y="f532"/>
              </a:cxn>
              <a:cxn ang="f336">
                <a:pos x="f533" y="f534"/>
              </a:cxn>
              <a:cxn ang="f336">
                <a:pos x="f535" y="f536"/>
              </a:cxn>
              <a:cxn ang="f336">
                <a:pos x="f537" y="f538"/>
              </a:cxn>
              <a:cxn ang="f336">
                <a:pos x="f539" y="f540"/>
              </a:cxn>
              <a:cxn ang="f336">
                <a:pos x="f541" y="f542"/>
              </a:cxn>
              <a:cxn ang="f336">
                <a:pos x="f543" y="f544"/>
              </a:cxn>
              <a:cxn ang="f336">
                <a:pos x="f545" y="f546"/>
              </a:cxn>
              <a:cxn ang="f336">
                <a:pos x="f547" y="f548"/>
              </a:cxn>
              <a:cxn ang="f336">
                <a:pos x="f549" y="f550"/>
              </a:cxn>
              <a:cxn ang="f336">
                <a:pos x="f551" y="f552"/>
              </a:cxn>
              <a:cxn ang="f336">
                <a:pos x="f551" y="f553"/>
              </a:cxn>
              <a:cxn ang="f336">
                <a:pos x="f554" y="f555"/>
              </a:cxn>
              <a:cxn ang="f336">
                <a:pos x="f556" y="f557"/>
              </a:cxn>
              <a:cxn ang="f336">
                <a:pos x="f558" y="f559"/>
              </a:cxn>
              <a:cxn ang="f336">
                <a:pos x="f560" y="f561"/>
              </a:cxn>
              <a:cxn ang="f336">
                <a:pos x="f549" y="f562"/>
              </a:cxn>
              <a:cxn ang="f336">
                <a:pos x="f563" y="f564"/>
              </a:cxn>
              <a:cxn ang="f336">
                <a:pos x="f565" y="f566"/>
              </a:cxn>
              <a:cxn ang="f336">
                <a:pos x="f567" y="f568"/>
              </a:cxn>
              <a:cxn ang="f336">
                <a:pos x="f569" y="f570"/>
              </a:cxn>
              <a:cxn ang="f336">
                <a:pos x="f571" y="f570"/>
              </a:cxn>
              <a:cxn ang="f336">
                <a:pos x="f572" y="f573"/>
              </a:cxn>
              <a:cxn ang="f336">
                <a:pos x="f574" y="f575"/>
              </a:cxn>
              <a:cxn ang="f336">
                <a:pos x="f576" y="f575"/>
              </a:cxn>
              <a:cxn ang="f336">
                <a:pos x="f577" y="f578"/>
              </a:cxn>
              <a:cxn ang="f336">
                <a:pos x="f579" y="f580"/>
              </a:cxn>
              <a:cxn ang="f336">
                <a:pos x="f581" y="f582"/>
              </a:cxn>
              <a:cxn ang="f336">
                <a:pos x="f583" y="f584"/>
              </a:cxn>
              <a:cxn ang="f336">
                <a:pos x="f585" y="f586"/>
              </a:cxn>
              <a:cxn ang="f336">
                <a:pos x="f587" y="f588"/>
              </a:cxn>
              <a:cxn ang="f336">
                <a:pos x="f589" y="f590"/>
              </a:cxn>
              <a:cxn ang="f336">
                <a:pos x="f591" y="f592"/>
              </a:cxn>
              <a:cxn ang="f336">
                <a:pos x="f593" y="f594"/>
              </a:cxn>
              <a:cxn ang="f336">
                <a:pos x="f595" y="f592"/>
              </a:cxn>
              <a:cxn ang="f336">
                <a:pos x="f596" y="f597"/>
              </a:cxn>
              <a:cxn ang="f336">
                <a:pos x="f598" y="f599"/>
              </a:cxn>
              <a:cxn ang="f336">
                <a:pos x="f600" y="f601"/>
              </a:cxn>
              <a:cxn ang="f336">
                <a:pos x="f602" y="f603"/>
              </a:cxn>
              <a:cxn ang="f336">
                <a:pos x="f604" y="f605"/>
              </a:cxn>
              <a:cxn ang="f336">
                <a:pos x="f606" y="f607"/>
              </a:cxn>
              <a:cxn ang="f336">
                <a:pos x="f608" y="f609"/>
              </a:cxn>
              <a:cxn ang="f336">
                <a:pos x="f610" y="f611"/>
              </a:cxn>
              <a:cxn ang="f336">
                <a:pos x="f612" y="f613"/>
              </a:cxn>
              <a:cxn ang="f336">
                <a:pos x="f585" y="f614"/>
              </a:cxn>
              <a:cxn ang="f336">
                <a:pos x="f615" y="f616"/>
              </a:cxn>
              <a:cxn ang="f336">
                <a:pos x="f617" y="f618"/>
              </a:cxn>
              <a:cxn ang="f336">
                <a:pos x="f619" y="f620"/>
              </a:cxn>
              <a:cxn ang="f336">
                <a:pos x="f529" y="f530"/>
              </a:cxn>
            </a:cxnLst>
            <a:rect l="f525" t="f528" r="f526" b="f527"/>
            <a:pathLst>
              <a:path w="517" h="678">
                <a:moveTo>
                  <a:pt x="f8" y="f9"/>
                </a:moveTo>
                <a:cubicBezTo>
                  <a:pt x="f9" y="f10"/>
                  <a:pt x="f11" y="f9"/>
                  <a:pt x="f12" y="f10"/>
                </a:cubicBezTo>
                <a:cubicBezTo>
                  <a:pt x="f13" y="f14"/>
                  <a:pt x="f15" y="f16"/>
                  <a:pt x="f17" y="f18"/>
                </a:cubicBezTo>
                <a:cubicBezTo>
                  <a:pt x="f19" y="f20"/>
                  <a:pt x="f21" y="f22"/>
                  <a:pt x="f23" y="f24"/>
                </a:cubicBezTo>
                <a:cubicBezTo>
                  <a:pt x="f25" y="f26"/>
                  <a:pt x="f27" y="f28"/>
                  <a:pt x="f29" y="f30"/>
                </a:cubicBezTo>
                <a:cubicBezTo>
                  <a:pt x="f31" y="f32"/>
                  <a:pt x="f31" y="f33"/>
                  <a:pt x="f34" y="f35"/>
                </a:cubicBezTo>
                <a:cubicBezTo>
                  <a:pt x="f36" y="f37"/>
                  <a:pt x="f38" y="f39"/>
                  <a:pt x="f40" y="f41"/>
                </a:cubicBezTo>
                <a:cubicBezTo>
                  <a:pt x="f42" y="f43"/>
                  <a:pt x="f44" y="f45"/>
                  <a:pt x="f46" y="f47"/>
                </a:cubicBezTo>
                <a:cubicBezTo>
                  <a:pt x="f48" y="f49"/>
                  <a:pt x="f50" y="f5"/>
                  <a:pt x="f51" y="f52"/>
                </a:cubicBezTo>
                <a:cubicBezTo>
                  <a:pt x="f53" y="f43"/>
                  <a:pt x="f54" y="f35"/>
                  <a:pt x="f55" y="f56"/>
                </a:cubicBezTo>
                <a:cubicBezTo>
                  <a:pt x="f51" y="f57"/>
                  <a:pt x="f58" y="f59"/>
                  <a:pt x="f60" y="f61"/>
                </a:cubicBezTo>
                <a:cubicBezTo>
                  <a:pt x="f36" y="f62"/>
                  <a:pt x="f63" y="f64"/>
                  <a:pt x="f44" y="f65"/>
                </a:cubicBezTo>
                <a:cubicBezTo>
                  <a:pt x="f66" y="f67"/>
                  <a:pt x="f25" y="f68"/>
                  <a:pt x="f44" y="f69"/>
                </a:cubicBezTo>
                <a:cubicBezTo>
                  <a:pt x="f70" y="f71"/>
                  <a:pt x="f72" y="f73"/>
                  <a:pt x="f74" y="f75"/>
                </a:cubicBezTo>
                <a:cubicBezTo>
                  <a:pt x="f76" y="f77"/>
                  <a:pt x="f78" y="f79"/>
                  <a:pt x="f80" y="f81"/>
                </a:cubicBezTo>
                <a:cubicBezTo>
                  <a:pt x="f82" y="f83"/>
                  <a:pt x="f84" y="f85"/>
                  <a:pt x="f85" y="f86"/>
                </a:cubicBezTo>
                <a:cubicBezTo>
                  <a:pt x="f87" y="f88"/>
                  <a:pt x="f89" y="f90"/>
                  <a:pt x="f91" y="f92"/>
                </a:cubicBezTo>
                <a:cubicBezTo>
                  <a:pt x="f93" y="f94"/>
                  <a:pt x="f72" y="f95"/>
                  <a:pt x="f60" y="f96"/>
                </a:cubicBezTo>
                <a:cubicBezTo>
                  <a:pt x="f97" y="f98"/>
                  <a:pt x="f99" y="f100"/>
                  <a:pt x="f101" y="f102"/>
                </a:cubicBezTo>
                <a:cubicBezTo>
                  <a:pt x="f103" y="f104"/>
                  <a:pt x="f105" y="f94"/>
                  <a:pt x="f106" y="f107"/>
                </a:cubicBezTo>
                <a:cubicBezTo>
                  <a:pt x="f108" y="f109"/>
                  <a:pt x="f6" y="f110"/>
                  <a:pt x="f6" y="f111"/>
                </a:cubicBezTo>
                <a:cubicBezTo>
                  <a:pt x="f6" y="f112"/>
                  <a:pt x="f108" y="f113"/>
                  <a:pt x="f114" y="f115"/>
                </a:cubicBezTo>
                <a:cubicBezTo>
                  <a:pt x="f116" y="f117"/>
                  <a:pt x="f118" y="f119"/>
                  <a:pt x="f120" y="f115"/>
                </a:cubicBezTo>
                <a:cubicBezTo>
                  <a:pt x="f121" y="f122"/>
                  <a:pt x="f55" y="f123"/>
                  <a:pt x="f124" y="f125"/>
                </a:cubicBezTo>
                <a:cubicBezTo>
                  <a:pt x="f126" y="f125"/>
                  <a:pt x="f48" y="f127"/>
                  <a:pt x="f70" y="f127"/>
                </a:cubicBezTo>
                <a:cubicBezTo>
                  <a:pt x="f128" y="f127"/>
                  <a:pt x="f129" y="f127"/>
                  <a:pt x="f130" y="f127"/>
                </a:cubicBezTo>
                <a:cubicBezTo>
                  <a:pt x="f131" y="f132"/>
                  <a:pt x="f83" y="f133"/>
                  <a:pt x="f134" y="f98"/>
                </a:cubicBezTo>
                <a:cubicBezTo>
                  <a:pt x="f135" y="f136"/>
                  <a:pt x="f137" y="f138"/>
                  <a:pt x="f139" y="f140"/>
                </a:cubicBezTo>
                <a:cubicBezTo>
                  <a:pt x="f71" y="f31"/>
                  <a:pt x="f141" y="f60"/>
                  <a:pt x="f142" y="f143"/>
                </a:cubicBezTo>
                <a:cubicBezTo>
                  <a:pt x="f12" y="f144"/>
                  <a:pt x="f145" y="f146"/>
                  <a:pt x="f147" y="f148"/>
                </a:cubicBezTo>
                <a:cubicBezTo>
                  <a:pt x="f149" y="f150"/>
                  <a:pt x="f151" y="f152"/>
                  <a:pt x="f153" y="f154"/>
                </a:cubicBezTo>
                <a:cubicBezTo>
                  <a:pt x="f155" y="f156"/>
                  <a:pt x="f157" y="f158"/>
                  <a:pt x="f159" y="f133"/>
                </a:cubicBezTo>
                <a:cubicBezTo>
                  <a:pt x="f160" y="f161"/>
                  <a:pt x="f28" y="f162"/>
                  <a:pt x="f163" y="f164"/>
                </a:cubicBezTo>
                <a:cubicBezTo>
                  <a:pt x="f165" y="f166"/>
                  <a:pt x="f163" y="f167"/>
                  <a:pt x="f168" y="f167"/>
                </a:cubicBezTo>
                <a:cubicBezTo>
                  <a:pt x="f169" y="f170"/>
                  <a:pt x="f171" y="f7"/>
                  <a:pt x="f172" y="f7"/>
                </a:cubicBezTo>
                <a:cubicBezTo>
                  <a:pt x="f37" y="f7"/>
                  <a:pt x="f43" y="f170"/>
                  <a:pt x="f47" y="f167"/>
                </a:cubicBezTo>
                <a:cubicBezTo>
                  <a:pt x="f49" y="f173"/>
                  <a:pt x="f5" y="f174"/>
                  <a:pt x="f5" y="f175"/>
                </a:cubicBezTo>
                <a:cubicBezTo>
                  <a:pt x="f176" y="f177"/>
                  <a:pt x="f178" y="f179"/>
                  <a:pt x="f180" y="f119"/>
                </a:cubicBezTo>
                <a:cubicBezTo>
                  <a:pt x="f181" y="f182"/>
                  <a:pt x="f183" y="f112"/>
                  <a:pt x="f184" y="f185"/>
                </a:cubicBezTo>
                <a:cubicBezTo>
                  <a:pt x="f186" y="f187"/>
                  <a:pt x="f188" y="f189"/>
                  <a:pt x="f190" y="f191"/>
                </a:cubicBezTo>
                <a:cubicBezTo>
                  <a:pt x="f192" y="f193"/>
                  <a:pt x="f194" y="f195"/>
                  <a:pt x="f196" y="f197"/>
                </a:cubicBezTo>
                <a:cubicBezTo>
                  <a:pt x="f198" y="f76"/>
                  <a:pt x="f199" y="f200"/>
                  <a:pt x="f201" y="f202"/>
                </a:cubicBezTo>
                <a:cubicBezTo>
                  <a:pt x="f203" y="f204"/>
                  <a:pt x="f205" y="f206"/>
                  <a:pt x="f64" y="f207"/>
                </a:cubicBezTo>
                <a:cubicBezTo>
                  <a:pt x="f208" y="f209"/>
                  <a:pt x="f210" y="f211"/>
                  <a:pt x="f212" y="f20"/>
                </a:cubicBezTo>
                <a:cubicBezTo>
                  <a:pt x="f213" y="f214"/>
                  <a:pt x="f215" y="f216"/>
                  <a:pt x="f215" y="f216"/>
                </a:cubicBezTo>
                <a:cubicBezTo>
                  <a:pt x="f217" y="f69"/>
                  <a:pt x="f196" y="f18"/>
                  <a:pt x="f153" y="f218"/>
                </a:cubicBezTo>
                <a:cubicBezTo>
                  <a:pt x="f219" y="f220"/>
                  <a:pt x="f221" y="f213"/>
                  <a:pt x="f222" y="f223"/>
                </a:cubicBezTo>
                <a:cubicBezTo>
                  <a:pt x="f224" y="f62"/>
                  <a:pt x="f225" y="f208"/>
                  <a:pt x="f14" y="f217"/>
                </a:cubicBezTo>
                <a:cubicBezTo>
                  <a:pt x="f226" y="f227"/>
                  <a:pt x="f228" y="f229"/>
                  <a:pt x="f11" y="f16"/>
                </a:cubicBezTo>
                <a:cubicBezTo>
                  <a:pt x="f230" y="f201"/>
                  <a:pt x="f10" y="f231"/>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2">
            <a:extLst>
              <a:ext uri="{FF2B5EF4-FFF2-40B4-BE49-F238E27FC236}">
                <a16:creationId xmlns:a16="http://schemas.microsoft.com/office/drawing/2014/main" id="{4C38E7AD-B896-ABBB-2685-E399090EC208}"/>
              </a:ext>
            </a:extLst>
          </p:cNvPr>
          <p:cNvSpPr/>
          <p:nvPr/>
        </p:nvSpPr>
        <p:spPr>
          <a:xfrm>
            <a:off x="2478088" y="1662114"/>
            <a:ext cx="2189165" cy="1809753"/>
          </a:xfrm>
          <a:custGeom>
            <a:avLst/>
            <a:gdLst>
              <a:gd name="f0" fmla="val 10800000"/>
              <a:gd name="f1" fmla="val 5400000"/>
              <a:gd name="f2" fmla="val 180"/>
              <a:gd name="f3" fmla="val w"/>
              <a:gd name="f4" fmla="val h"/>
              <a:gd name="f5" fmla="val 0"/>
              <a:gd name="f6" fmla="val 581"/>
              <a:gd name="f7" fmla="val 480"/>
              <a:gd name="f8" fmla="val 337"/>
              <a:gd name="f9" fmla="val 428"/>
              <a:gd name="f10" fmla="val 359"/>
              <a:gd name="f11" fmla="val 440"/>
              <a:gd name="f12" fmla="val 377"/>
              <a:gd name="f13" fmla="val 450"/>
              <a:gd name="f14" fmla="val 395"/>
              <a:gd name="f15" fmla="val 461"/>
              <a:gd name="f16" fmla="val 398"/>
              <a:gd name="f17" fmla="val 462"/>
              <a:gd name="f18" fmla="val 401"/>
              <a:gd name="f19" fmla="val 467"/>
              <a:gd name="f20" fmla="val 400"/>
              <a:gd name="f21" fmla="val 470"/>
              <a:gd name="f22" fmla="val 473"/>
              <a:gd name="f23" fmla="val 477"/>
              <a:gd name="f24" fmla="val 392"/>
              <a:gd name="f25" fmla="val 478"/>
              <a:gd name="f26" fmla="val 326"/>
              <a:gd name="f27" fmla="val 292"/>
              <a:gd name="f28" fmla="val 290"/>
              <a:gd name="f29" fmla="val 285"/>
              <a:gd name="f30" fmla="val 287"/>
              <a:gd name="f31" fmla="val 442"/>
              <a:gd name="f32" fmla="val 300"/>
              <a:gd name="f33" fmla="val 422"/>
              <a:gd name="f34" fmla="val 305"/>
              <a:gd name="f35" fmla="val 311"/>
              <a:gd name="f36" fmla="val 372"/>
              <a:gd name="f37" fmla="val 315"/>
              <a:gd name="f38" fmla="val 343"/>
              <a:gd name="f39" fmla="val 321"/>
              <a:gd name="f40" fmla="val 310"/>
              <a:gd name="f41" fmla="val 312"/>
              <a:gd name="f42" fmla="val 308"/>
              <a:gd name="f43" fmla="val 304"/>
              <a:gd name="f44" fmla="val 288"/>
              <a:gd name="f45" fmla="val 301"/>
              <a:gd name="f46" fmla="val 271"/>
              <a:gd name="f47" fmla="val 295"/>
              <a:gd name="f48" fmla="val 252"/>
              <a:gd name="f49" fmla="val 291"/>
              <a:gd name="f50" fmla="val 235"/>
              <a:gd name="f51" fmla="val 220"/>
              <a:gd name="f52" fmla="val 279"/>
              <a:gd name="f53" fmla="val 211"/>
              <a:gd name="f54" fmla="val 281"/>
              <a:gd name="f55" fmla="val 208"/>
              <a:gd name="f56" fmla="val 298"/>
              <a:gd name="f57" fmla="val 205"/>
              <a:gd name="f58" fmla="val 204"/>
              <a:gd name="f59" fmla="val 319"/>
              <a:gd name="f60" fmla="val 199"/>
              <a:gd name="f61" fmla="val 328"/>
              <a:gd name="f62" fmla="val 191"/>
              <a:gd name="f63" fmla="val 341"/>
              <a:gd name="f64" fmla="val 182"/>
              <a:gd name="f65" fmla="val 354"/>
              <a:gd name="f66" fmla="val 171"/>
              <a:gd name="f67" fmla="val 363"/>
              <a:gd name="f68" fmla="val 139"/>
              <a:gd name="f69" fmla="val 388"/>
              <a:gd name="f70" fmla="val 104"/>
              <a:gd name="f71" fmla="val 411"/>
              <a:gd name="f72" fmla="val 71"/>
              <a:gd name="f73" fmla="val 436"/>
              <a:gd name="f74" fmla="val 62"/>
              <a:gd name="f75" fmla="val 53"/>
              <a:gd name="f76" fmla="val 452"/>
              <a:gd name="f77" fmla="val 70"/>
              <a:gd name="f78" fmla="val 73"/>
              <a:gd name="f79" fmla="val 74"/>
              <a:gd name="f80" fmla="val 471"/>
              <a:gd name="f81" fmla="val 68"/>
              <a:gd name="f82" fmla="val 475"/>
              <a:gd name="f83" fmla="val 57"/>
              <a:gd name="f84" fmla="val 479"/>
              <a:gd name="f85" fmla="val 34"/>
              <a:gd name="f86" fmla="val 476"/>
              <a:gd name="f87" fmla="val 17"/>
              <a:gd name="f88" fmla="val 463"/>
              <a:gd name="f89" fmla="val 14"/>
              <a:gd name="f90" fmla="val 432"/>
              <a:gd name="f91" fmla="val 29"/>
              <a:gd name="f92" fmla="val 41"/>
              <a:gd name="f93" fmla="val 58"/>
              <a:gd name="f94" fmla="val 72"/>
              <a:gd name="f95" fmla="val 90"/>
              <a:gd name="f96" fmla="val 361"/>
              <a:gd name="f97" fmla="val 101"/>
              <a:gd name="f98" fmla="val 351"/>
              <a:gd name="f99" fmla="val 116"/>
              <a:gd name="f100" fmla="val 345"/>
              <a:gd name="f101" fmla="val 129"/>
              <a:gd name="f102" fmla="val 133"/>
              <a:gd name="f103" fmla="val 335"/>
              <a:gd name="f104" fmla="val 137"/>
              <a:gd name="f105" fmla="val 334"/>
              <a:gd name="f106" fmla="val 331"/>
              <a:gd name="f107" fmla="val 147"/>
              <a:gd name="f108" fmla="val 316"/>
              <a:gd name="f109" fmla="val 136"/>
              <a:gd name="f110" fmla="val 268"/>
              <a:gd name="f111" fmla="val 123"/>
              <a:gd name="f112" fmla="val 259"/>
              <a:gd name="f113" fmla="val 122"/>
              <a:gd name="f114" fmla="val 258"/>
              <a:gd name="f115" fmla="val 121"/>
              <a:gd name="f116" fmla="val 257"/>
              <a:gd name="f117" fmla="val 124"/>
              <a:gd name="f118" fmla="val 240"/>
              <a:gd name="f119" fmla="val 126"/>
              <a:gd name="f120" fmla="val 225"/>
              <a:gd name="f121" fmla="val 209"/>
              <a:gd name="f122" fmla="val 135"/>
              <a:gd name="f123" fmla="val 176"/>
              <a:gd name="f124" fmla="val 128"/>
              <a:gd name="f125" fmla="val 206"/>
              <a:gd name="f126" fmla="val 108"/>
              <a:gd name="f127" fmla="val 236"/>
              <a:gd name="f128" fmla="val 86"/>
              <a:gd name="f129" fmla="val 267"/>
              <a:gd name="f130" fmla="val 67"/>
              <a:gd name="f131" fmla="val 318"/>
              <a:gd name="f132" fmla="val 49"/>
              <a:gd name="f133" fmla="val 346"/>
              <a:gd name="f134" fmla="val 63"/>
              <a:gd name="f135" fmla="val 348"/>
              <a:gd name="f136" fmla="val 59"/>
              <a:gd name="f137" fmla="val 55"/>
              <a:gd name="f138" fmla="val 52"/>
              <a:gd name="f139" fmla="val 352"/>
              <a:gd name="f140" fmla="val 383"/>
              <a:gd name="f141" fmla="val 8"/>
              <a:gd name="f142" fmla="val 409"/>
              <a:gd name="f143" fmla="val 439"/>
              <a:gd name="f144" fmla="val 32"/>
              <a:gd name="f145" fmla="val 449"/>
              <a:gd name="f146" fmla="val 81"/>
              <a:gd name="f147" fmla="val 420"/>
              <a:gd name="f148" fmla="val 97"/>
              <a:gd name="f149" fmla="val 402"/>
              <a:gd name="f150" fmla="val 109"/>
              <a:gd name="f151" fmla="val 390"/>
              <a:gd name="f152" fmla="val 117"/>
              <a:gd name="f153" fmla="val 391"/>
              <a:gd name="f154" fmla="val 113"/>
              <a:gd name="f155" fmla="val 115"/>
              <a:gd name="f156" fmla="val 408"/>
              <a:gd name="f157" fmla="val 148"/>
              <a:gd name="f158" fmla="val 396"/>
              <a:gd name="f159" fmla="val 183"/>
              <a:gd name="f160" fmla="val 216"/>
              <a:gd name="f161" fmla="val 265"/>
              <a:gd name="f162" fmla="val 314"/>
              <a:gd name="f163" fmla="val 339"/>
              <a:gd name="f164" fmla="val 497"/>
              <a:gd name="f165" fmla="val 355"/>
              <a:gd name="f166" fmla="val 528"/>
              <a:gd name="f167" fmla="val 376"/>
              <a:gd name="f168" fmla="val 560"/>
              <a:gd name="f169" fmla="val 571"/>
              <a:gd name="f170" fmla="val 576"/>
              <a:gd name="f171" fmla="val 426"/>
              <a:gd name="f172" fmla="val 574"/>
              <a:gd name="f173" fmla="val 568"/>
              <a:gd name="f174" fmla="val 563"/>
              <a:gd name="f175" fmla="val 555"/>
              <a:gd name="f176" fmla="val 441"/>
              <a:gd name="f177" fmla="val 547"/>
              <a:gd name="f178" fmla="val 435"/>
              <a:gd name="f179" fmla="val 539"/>
              <a:gd name="f180" fmla="val 544"/>
              <a:gd name="f181" fmla="val 549"/>
              <a:gd name="f182" fmla="val 423"/>
              <a:gd name="f183" fmla="val 556"/>
              <a:gd name="f184" fmla="val 417"/>
              <a:gd name="f185" fmla="val 503"/>
              <a:gd name="f186" fmla="val 373"/>
              <a:gd name="f187" fmla="val 374"/>
              <a:gd name="f188" fmla="val 324"/>
              <a:gd name="f189" fmla="val 333"/>
              <a:gd name="f190" fmla="val 338"/>
              <a:gd name="f191" fmla="val 371"/>
              <a:gd name="f192" fmla="val 344"/>
              <a:gd name="f193" fmla="val 369"/>
              <a:gd name="f194" fmla="val 349"/>
              <a:gd name="f195" fmla="val 375"/>
              <a:gd name="f196" fmla="val 286"/>
              <a:gd name="f197" fmla="val 320"/>
              <a:gd name="f198" fmla="val 353"/>
              <a:gd name="f199" fmla="val 262"/>
              <a:gd name="f200" fmla="val 386"/>
              <a:gd name="f201" fmla="val 289"/>
              <a:gd name="f202" fmla="val 256"/>
              <a:gd name="f203" fmla="val 370"/>
              <a:gd name="f204" fmla="val 356"/>
              <a:gd name="f205" fmla="val 167"/>
              <a:gd name="f206" fmla="val 173"/>
              <a:gd name="f207" fmla="val 178"/>
              <a:gd name="f208" fmla="val 186"/>
              <a:gd name="f209" fmla="val 194"/>
              <a:gd name="f210" fmla="val 193"/>
              <a:gd name="f211" fmla="val 190"/>
              <a:gd name="f212" fmla="val 197"/>
              <a:gd name="f213" fmla="+- 0 0 -90"/>
              <a:gd name="f214" fmla="*/ f3 1 581"/>
              <a:gd name="f215" fmla="*/ f4 1 480"/>
              <a:gd name="f216" fmla="val f5"/>
              <a:gd name="f217" fmla="val f6"/>
              <a:gd name="f218" fmla="val f7"/>
              <a:gd name="f219" fmla="*/ f213 f0 1"/>
              <a:gd name="f220" fmla="+- f218 0 f216"/>
              <a:gd name="f221" fmla="+- f217 0 f216"/>
              <a:gd name="f222" fmla="*/ f219 1 f2"/>
              <a:gd name="f223" fmla="*/ f221 1 581"/>
              <a:gd name="f224" fmla="*/ f220 1 480"/>
              <a:gd name="f225" fmla="*/ 337 f221 1"/>
              <a:gd name="f226" fmla="*/ 428 f220 1"/>
              <a:gd name="f227" fmla="*/ 395 f221 1"/>
              <a:gd name="f228" fmla="*/ 461 f220 1"/>
              <a:gd name="f229" fmla="*/ 400 f221 1"/>
              <a:gd name="f230" fmla="*/ 470 f220 1"/>
              <a:gd name="f231" fmla="*/ 392 f221 1"/>
              <a:gd name="f232" fmla="*/ 478 f220 1"/>
              <a:gd name="f233" fmla="*/ 292 f221 1"/>
              <a:gd name="f234" fmla="*/ 477 f220 1"/>
              <a:gd name="f235" fmla="*/ 287 f221 1"/>
              <a:gd name="f236" fmla="*/ 462 f220 1"/>
              <a:gd name="f237" fmla="*/ 305 f221 1"/>
              <a:gd name="f238" fmla="*/ 401 f220 1"/>
              <a:gd name="f239" fmla="*/ 321 f221 1"/>
              <a:gd name="f240" fmla="*/ 310 f220 1"/>
              <a:gd name="f241" fmla="*/ 288 f221 1"/>
              <a:gd name="f242" fmla="*/ 301 f220 1"/>
              <a:gd name="f243" fmla="*/ 235 f221 1"/>
              <a:gd name="f244" fmla="*/ 285 f220 1"/>
              <a:gd name="f245" fmla="*/ 208 f221 1"/>
              <a:gd name="f246" fmla="*/ 298 f220 1"/>
              <a:gd name="f247" fmla="*/ 199 f221 1"/>
              <a:gd name="f248" fmla="*/ 328 f220 1"/>
              <a:gd name="f249" fmla="*/ 171 f221 1"/>
              <a:gd name="f250" fmla="*/ 363 f220 1"/>
              <a:gd name="f251" fmla="*/ 71 f221 1"/>
              <a:gd name="f252" fmla="*/ 436 f220 1"/>
              <a:gd name="f253" fmla="*/ 70 f221 1"/>
              <a:gd name="f254" fmla="*/ 73 f221 1"/>
              <a:gd name="f255" fmla="*/ 471 f220 1"/>
              <a:gd name="f256" fmla="*/ 57 f221 1"/>
              <a:gd name="f257" fmla="*/ 479 f220 1"/>
              <a:gd name="f258" fmla="*/ 0 f221 1"/>
              <a:gd name="f259" fmla="*/ 442 f220 1"/>
              <a:gd name="f260" fmla="*/ 41 f221 1"/>
              <a:gd name="f261" fmla="*/ 411 f220 1"/>
              <a:gd name="f262" fmla="*/ 90 f221 1"/>
              <a:gd name="f263" fmla="*/ 361 f220 1"/>
              <a:gd name="f264" fmla="*/ 129 f221 1"/>
              <a:gd name="f265" fmla="*/ 337 f220 1"/>
              <a:gd name="f266" fmla="*/ 139 f221 1"/>
              <a:gd name="f267" fmla="*/ 331 f220 1"/>
              <a:gd name="f268" fmla="*/ 123 f221 1"/>
              <a:gd name="f269" fmla="*/ 259 f220 1"/>
              <a:gd name="f270" fmla="*/ 122 f221 1"/>
              <a:gd name="f271" fmla="*/ 257 f220 1"/>
              <a:gd name="f272" fmla="*/ 209 f220 1"/>
              <a:gd name="f273" fmla="*/ 176 f221 1"/>
              <a:gd name="f274" fmla="*/ 128 f220 1"/>
              <a:gd name="f275" fmla="*/ 267 f221 1"/>
              <a:gd name="f276" fmla="*/ 67 f220 1"/>
              <a:gd name="f277" fmla="*/ 346 f221 1"/>
              <a:gd name="f278" fmla="*/ 63 f220 1"/>
              <a:gd name="f279" fmla="*/ 351 f221 1"/>
              <a:gd name="f280" fmla="*/ 52 f220 1"/>
              <a:gd name="f281" fmla="*/ 383 f221 1"/>
              <a:gd name="f282" fmla="*/ 8 f220 1"/>
              <a:gd name="f283" fmla="*/ 439 f221 1"/>
              <a:gd name="f284" fmla="*/ 32 f220 1"/>
              <a:gd name="f285" fmla="*/ 420 f221 1"/>
              <a:gd name="f286" fmla="*/ 97 f220 1"/>
              <a:gd name="f287" fmla="*/ 390 f221 1"/>
              <a:gd name="f288" fmla="*/ 117 f220 1"/>
              <a:gd name="f289" fmla="*/ 116 f220 1"/>
              <a:gd name="f290" fmla="*/ 398 f221 1"/>
              <a:gd name="f291" fmla="*/ 216 f220 1"/>
              <a:gd name="f292" fmla="*/ 463 f221 1"/>
              <a:gd name="f293" fmla="*/ 339 f220 1"/>
              <a:gd name="f294" fmla="*/ 560 f221 1"/>
              <a:gd name="f295" fmla="*/ 395 f220 1"/>
              <a:gd name="f296" fmla="*/ 576 f221 1"/>
              <a:gd name="f297" fmla="*/ 426 f220 1"/>
              <a:gd name="f298" fmla="*/ 563 f221 1"/>
              <a:gd name="f299" fmla="*/ 440 f220 1"/>
              <a:gd name="f300" fmla="*/ 539 f221 1"/>
              <a:gd name="f301" fmla="*/ 432 f220 1"/>
              <a:gd name="f302" fmla="*/ 556 f221 1"/>
              <a:gd name="f303" fmla="*/ 417 f220 1"/>
              <a:gd name="f304" fmla="*/ 374 f221 1"/>
              <a:gd name="f305" fmla="*/ 305 f220 1"/>
              <a:gd name="f306" fmla="*/ 333 f220 1"/>
              <a:gd name="f307" fmla="*/ 369 f221 1"/>
              <a:gd name="f308" fmla="*/ 349 f220 1"/>
              <a:gd name="f309" fmla="*/ 286 f221 1"/>
              <a:gd name="f310" fmla="*/ 208 f220 1"/>
              <a:gd name="f311" fmla="*/ 386 f221 1"/>
              <a:gd name="f312" fmla="*/ 289 f220 1"/>
              <a:gd name="f313" fmla="*/ 356 f221 1"/>
              <a:gd name="f314" fmla="*/ 167 f220 1"/>
              <a:gd name="f315" fmla="*/ 344 f221 1"/>
              <a:gd name="f316" fmla="*/ 182 f220 1"/>
              <a:gd name="f317" fmla="*/ 193 f220 1"/>
              <a:gd name="f318" fmla="+- f222 0 f1"/>
              <a:gd name="f319" fmla="*/ f225 1 581"/>
              <a:gd name="f320" fmla="*/ f226 1 480"/>
              <a:gd name="f321" fmla="*/ f227 1 581"/>
              <a:gd name="f322" fmla="*/ f228 1 480"/>
              <a:gd name="f323" fmla="*/ f229 1 581"/>
              <a:gd name="f324" fmla="*/ f230 1 480"/>
              <a:gd name="f325" fmla="*/ f231 1 581"/>
              <a:gd name="f326" fmla="*/ f232 1 480"/>
              <a:gd name="f327" fmla="*/ f233 1 581"/>
              <a:gd name="f328" fmla="*/ f234 1 480"/>
              <a:gd name="f329" fmla="*/ f235 1 581"/>
              <a:gd name="f330" fmla="*/ f236 1 480"/>
              <a:gd name="f331" fmla="*/ f237 1 581"/>
              <a:gd name="f332" fmla="*/ f238 1 480"/>
              <a:gd name="f333" fmla="*/ f239 1 581"/>
              <a:gd name="f334" fmla="*/ f240 1 480"/>
              <a:gd name="f335" fmla="*/ f241 1 581"/>
              <a:gd name="f336" fmla="*/ f242 1 480"/>
              <a:gd name="f337" fmla="*/ f243 1 581"/>
              <a:gd name="f338" fmla="*/ f244 1 480"/>
              <a:gd name="f339" fmla="*/ f245 1 581"/>
              <a:gd name="f340" fmla="*/ f246 1 480"/>
              <a:gd name="f341" fmla="*/ f247 1 581"/>
              <a:gd name="f342" fmla="*/ f248 1 480"/>
              <a:gd name="f343" fmla="*/ f249 1 581"/>
              <a:gd name="f344" fmla="*/ f250 1 480"/>
              <a:gd name="f345" fmla="*/ f251 1 581"/>
              <a:gd name="f346" fmla="*/ f252 1 480"/>
              <a:gd name="f347" fmla="*/ f253 1 581"/>
              <a:gd name="f348" fmla="*/ f254 1 581"/>
              <a:gd name="f349" fmla="*/ f255 1 480"/>
              <a:gd name="f350" fmla="*/ f256 1 581"/>
              <a:gd name="f351" fmla="*/ f257 1 480"/>
              <a:gd name="f352" fmla="*/ f258 1 581"/>
              <a:gd name="f353" fmla="*/ f259 1 480"/>
              <a:gd name="f354" fmla="*/ f260 1 581"/>
              <a:gd name="f355" fmla="*/ f261 1 480"/>
              <a:gd name="f356" fmla="*/ f262 1 581"/>
              <a:gd name="f357" fmla="*/ f263 1 480"/>
              <a:gd name="f358" fmla="*/ f264 1 581"/>
              <a:gd name="f359" fmla="*/ f265 1 480"/>
              <a:gd name="f360" fmla="*/ f266 1 581"/>
              <a:gd name="f361" fmla="*/ f267 1 480"/>
              <a:gd name="f362" fmla="*/ f268 1 581"/>
              <a:gd name="f363" fmla="*/ f269 1 480"/>
              <a:gd name="f364" fmla="*/ f270 1 581"/>
              <a:gd name="f365" fmla="*/ f271 1 480"/>
              <a:gd name="f366" fmla="*/ f272 1 480"/>
              <a:gd name="f367" fmla="*/ f273 1 581"/>
              <a:gd name="f368" fmla="*/ f274 1 480"/>
              <a:gd name="f369" fmla="*/ f275 1 581"/>
              <a:gd name="f370" fmla="*/ f276 1 480"/>
              <a:gd name="f371" fmla="*/ f277 1 581"/>
              <a:gd name="f372" fmla="*/ f278 1 480"/>
              <a:gd name="f373" fmla="*/ f279 1 581"/>
              <a:gd name="f374" fmla="*/ f280 1 480"/>
              <a:gd name="f375" fmla="*/ f281 1 581"/>
              <a:gd name="f376" fmla="*/ f282 1 480"/>
              <a:gd name="f377" fmla="*/ f283 1 581"/>
              <a:gd name="f378" fmla="*/ f284 1 480"/>
              <a:gd name="f379" fmla="*/ f285 1 581"/>
              <a:gd name="f380" fmla="*/ f286 1 480"/>
              <a:gd name="f381" fmla="*/ f287 1 581"/>
              <a:gd name="f382" fmla="*/ f288 1 480"/>
              <a:gd name="f383" fmla="*/ f289 1 480"/>
              <a:gd name="f384" fmla="*/ f290 1 581"/>
              <a:gd name="f385" fmla="*/ f291 1 480"/>
              <a:gd name="f386" fmla="*/ f292 1 581"/>
              <a:gd name="f387" fmla="*/ f293 1 480"/>
              <a:gd name="f388" fmla="*/ f294 1 581"/>
              <a:gd name="f389" fmla="*/ f295 1 480"/>
              <a:gd name="f390" fmla="*/ f296 1 581"/>
              <a:gd name="f391" fmla="*/ f297 1 480"/>
              <a:gd name="f392" fmla="*/ f298 1 581"/>
              <a:gd name="f393" fmla="*/ f299 1 480"/>
              <a:gd name="f394" fmla="*/ f300 1 581"/>
              <a:gd name="f395" fmla="*/ f301 1 480"/>
              <a:gd name="f396" fmla="*/ f302 1 581"/>
              <a:gd name="f397" fmla="*/ f303 1 480"/>
              <a:gd name="f398" fmla="*/ f304 1 581"/>
              <a:gd name="f399" fmla="*/ f305 1 480"/>
              <a:gd name="f400" fmla="*/ f306 1 480"/>
              <a:gd name="f401" fmla="*/ f307 1 581"/>
              <a:gd name="f402" fmla="*/ f308 1 480"/>
              <a:gd name="f403" fmla="*/ f309 1 581"/>
              <a:gd name="f404" fmla="*/ f310 1 480"/>
              <a:gd name="f405" fmla="*/ f311 1 581"/>
              <a:gd name="f406" fmla="*/ f312 1 480"/>
              <a:gd name="f407" fmla="*/ f313 1 581"/>
              <a:gd name="f408" fmla="*/ f314 1 480"/>
              <a:gd name="f409" fmla="*/ f315 1 581"/>
              <a:gd name="f410" fmla="*/ f316 1 480"/>
              <a:gd name="f411" fmla="*/ f317 1 480"/>
              <a:gd name="f412" fmla="*/ 0 1 f223"/>
              <a:gd name="f413" fmla="*/ f217 1 f223"/>
              <a:gd name="f414" fmla="*/ 0 1 f224"/>
              <a:gd name="f415" fmla="*/ f218 1 f224"/>
              <a:gd name="f416" fmla="*/ f319 1 f223"/>
              <a:gd name="f417" fmla="*/ f320 1 f224"/>
              <a:gd name="f418" fmla="*/ f321 1 f223"/>
              <a:gd name="f419" fmla="*/ f322 1 f224"/>
              <a:gd name="f420" fmla="*/ f323 1 f223"/>
              <a:gd name="f421" fmla="*/ f324 1 f224"/>
              <a:gd name="f422" fmla="*/ f325 1 f223"/>
              <a:gd name="f423" fmla="*/ f326 1 f224"/>
              <a:gd name="f424" fmla="*/ f327 1 f223"/>
              <a:gd name="f425" fmla="*/ f328 1 f224"/>
              <a:gd name="f426" fmla="*/ f329 1 f223"/>
              <a:gd name="f427" fmla="*/ f330 1 f224"/>
              <a:gd name="f428" fmla="*/ f331 1 f223"/>
              <a:gd name="f429" fmla="*/ f332 1 f224"/>
              <a:gd name="f430" fmla="*/ f333 1 f223"/>
              <a:gd name="f431" fmla="*/ f334 1 f224"/>
              <a:gd name="f432" fmla="*/ f335 1 f223"/>
              <a:gd name="f433" fmla="*/ f336 1 f224"/>
              <a:gd name="f434" fmla="*/ f337 1 f223"/>
              <a:gd name="f435" fmla="*/ f338 1 f224"/>
              <a:gd name="f436" fmla="*/ f339 1 f223"/>
              <a:gd name="f437" fmla="*/ f340 1 f224"/>
              <a:gd name="f438" fmla="*/ f341 1 f223"/>
              <a:gd name="f439" fmla="*/ f342 1 f224"/>
              <a:gd name="f440" fmla="*/ f343 1 f223"/>
              <a:gd name="f441" fmla="*/ f344 1 f224"/>
              <a:gd name="f442" fmla="*/ f345 1 f223"/>
              <a:gd name="f443" fmla="*/ f346 1 f224"/>
              <a:gd name="f444" fmla="*/ f347 1 f223"/>
              <a:gd name="f445" fmla="*/ f348 1 f223"/>
              <a:gd name="f446" fmla="*/ f349 1 f224"/>
              <a:gd name="f447" fmla="*/ f350 1 f223"/>
              <a:gd name="f448" fmla="*/ f351 1 f224"/>
              <a:gd name="f449" fmla="*/ f352 1 f223"/>
              <a:gd name="f450" fmla="*/ f353 1 f224"/>
              <a:gd name="f451" fmla="*/ f354 1 f223"/>
              <a:gd name="f452" fmla="*/ f355 1 f224"/>
              <a:gd name="f453" fmla="*/ f356 1 f223"/>
              <a:gd name="f454" fmla="*/ f357 1 f224"/>
              <a:gd name="f455" fmla="*/ f358 1 f223"/>
              <a:gd name="f456" fmla="*/ f359 1 f224"/>
              <a:gd name="f457" fmla="*/ f360 1 f223"/>
              <a:gd name="f458" fmla="*/ f361 1 f224"/>
              <a:gd name="f459" fmla="*/ f362 1 f223"/>
              <a:gd name="f460" fmla="*/ f363 1 f224"/>
              <a:gd name="f461" fmla="*/ f364 1 f223"/>
              <a:gd name="f462" fmla="*/ f365 1 f224"/>
              <a:gd name="f463" fmla="*/ f366 1 f224"/>
              <a:gd name="f464" fmla="*/ f367 1 f223"/>
              <a:gd name="f465" fmla="*/ f368 1 f224"/>
              <a:gd name="f466" fmla="*/ f369 1 f223"/>
              <a:gd name="f467" fmla="*/ f370 1 f224"/>
              <a:gd name="f468" fmla="*/ f371 1 f223"/>
              <a:gd name="f469" fmla="*/ f372 1 f224"/>
              <a:gd name="f470" fmla="*/ f373 1 f223"/>
              <a:gd name="f471" fmla="*/ f374 1 f224"/>
              <a:gd name="f472" fmla="*/ f375 1 f223"/>
              <a:gd name="f473" fmla="*/ f376 1 f224"/>
              <a:gd name="f474" fmla="*/ f377 1 f223"/>
              <a:gd name="f475" fmla="*/ f378 1 f224"/>
              <a:gd name="f476" fmla="*/ f379 1 f223"/>
              <a:gd name="f477" fmla="*/ f380 1 f224"/>
              <a:gd name="f478" fmla="*/ f381 1 f223"/>
              <a:gd name="f479" fmla="*/ f382 1 f224"/>
              <a:gd name="f480" fmla="*/ f383 1 f224"/>
              <a:gd name="f481" fmla="*/ f384 1 f223"/>
              <a:gd name="f482" fmla="*/ f385 1 f224"/>
              <a:gd name="f483" fmla="*/ f386 1 f223"/>
              <a:gd name="f484" fmla="*/ f387 1 f224"/>
              <a:gd name="f485" fmla="*/ f388 1 f223"/>
              <a:gd name="f486" fmla="*/ f389 1 f224"/>
              <a:gd name="f487" fmla="*/ f390 1 f223"/>
              <a:gd name="f488" fmla="*/ f391 1 f224"/>
              <a:gd name="f489" fmla="*/ f392 1 f223"/>
              <a:gd name="f490" fmla="*/ f393 1 f224"/>
              <a:gd name="f491" fmla="*/ f394 1 f223"/>
              <a:gd name="f492" fmla="*/ f395 1 f224"/>
              <a:gd name="f493" fmla="*/ f396 1 f223"/>
              <a:gd name="f494" fmla="*/ f397 1 f224"/>
              <a:gd name="f495" fmla="*/ f398 1 f223"/>
              <a:gd name="f496" fmla="*/ f399 1 f224"/>
              <a:gd name="f497" fmla="*/ f400 1 f224"/>
              <a:gd name="f498" fmla="*/ f401 1 f223"/>
              <a:gd name="f499" fmla="*/ f402 1 f224"/>
              <a:gd name="f500" fmla="*/ f403 1 f223"/>
              <a:gd name="f501" fmla="*/ f404 1 f224"/>
              <a:gd name="f502" fmla="*/ f405 1 f223"/>
              <a:gd name="f503" fmla="*/ f406 1 f224"/>
              <a:gd name="f504" fmla="*/ f407 1 f223"/>
              <a:gd name="f505" fmla="*/ f408 1 f224"/>
              <a:gd name="f506" fmla="*/ f409 1 f223"/>
              <a:gd name="f507" fmla="*/ f410 1 f224"/>
              <a:gd name="f508" fmla="*/ f411 1 f224"/>
              <a:gd name="f509" fmla="*/ f412 f214 1"/>
              <a:gd name="f510" fmla="*/ f413 f214 1"/>
              <a:gd name="f511" fmla="*/ f415 f215 1"/>
              <a:gd name="f512" fmla="*/ f414 f215 1"/>
              <a:gd name="f513" fmla="*/ f416 f214 1"/>
              <a:gd name="f514" fmla="*/ f417 f215 1"/>
              <a:gd name="f515" fmla="*/ f418 f214 1"/>
              <a:gd name="f516" fmla="*/ f419 f215 1"/>
              <a:gd name="f517" fmla="*/ f420 f214 1"/>
              <a:gd name="f518" fmla="*/ f421 f215 1"/>
              <a:gd name="f519" fmla="*/ f422 f214 1"/>
              <a:gd name="f520" fmla="*/ f423 f215 1"/>
              <a:gd name="f521" fmla="*/ f424 f214 1"/>
              <a:gd name="f522" fmla="*/ f425 f215 1"/>
              <a:gd name="f523" fmla="*/ f426 f214 1"/>
              <a:gd name="f524" fmla="*/ f427 f215 1"/>
              <a:gd name="f525" fmla="*/ f428 f214 1"/>
              <a:gd name="f526" fmla="*/ f429 f215 1"/>
              <a:gd name="f527" fmla="*/ f430 f214 1"/>
              <a:gd name="f528" fmla="*/ f431 f215 1"/>
              <a:gd name="f529" fmla="*/ f432 f214 1"/>
              <a:gd name="f530" fmla="*/ f433 f215 1"/>
              <a:gd name="f531" fmla="*/ f434 f214 1"/>
              <a:gd name="f532" fmla="*/ f435 f215 1"/>
              <a:gd name="f533" fmla="*/ f436 f214 1"/>
              <a:gd name="f534" fmla="*/ f437 f215 1"/>
              <a:gd name="f535" fmla="*/ f438 f214 1"/>
              <a:gd name="f536" fmla="*/ f439 f215 1"/>
              <a:gd name="f537" fmla="*/ f440 f214 1"/>
              <a:gd name="f538" fmla="*/ f441 f215 1"/>
              <a:gd name="f539" fmla="*/ f442 f214 1"/>
              <a:gd name="f540" fmla="*/ f443 f215 1"/>
              <a:gd name="f541" fmla="*/ f444 f214 1"/>
              <a:gd name="f542" fmla="*/ f445 f214 1"/>
              <a:gd name="f543" fmla="*/ f446 f215 1"/>
              <a:gd name="f544" fmla="*/ f447 f214 1"/>
              <a:gd name="f545" fmla="*/ f448 f215 1"/>
              <a:gd name="f546" fmla="*/ f449 f214 1"/>
              <a:gd name="f547" fmla="*/ f450 f215 1"/>
              <a:gd name="f548" fmla="*/ f451 f214 1"/>
              <a:gd name="f549" fmla="*/ f452 f215 1"/>
              <a:gd name="f550" fmla="*/ f453 f214 1"/>
              <a:gd name="f551" fmla="*/ f454 f215 1"/>
              <a:gd name="f552" fmla="*/ f455 f214 1"/>
              <a:gd name="f553" fmla="*/ f456 f215 1"/>
              <a:gd name="f554" fmla="*/ f457 f214 1"/>
              <a:gd name="f555" fmla="*/ f458 f215 1"/>
              <a:gd name="f556" fmla="*/ f459 f214 1"/>
              <a:gd name="f557" fmla="*/ f460 f215 1"/>
              <a:gd name="f558" fmla="*/ f461 f214 1"/>
              <a:gd name="f559" fmla="*/ f462 f215 1"/>
              <a:gd name="f560" fmla="*/ f463 f215 1"/>
              <a:gd name="f561" fmla="*/ f464 f214 1"/>
              <a:gd name="f562" fmla="*/ f465 f215 1"/>
              <a:gd name="f563" fmla="*/ f466 f214 1"/>
              <a:gd name="f564" fmla="*/ f467 f215 1"/>
              <a:gd name="f565" fmla="*/ f468 f214 1"/>
              <a:gd name="f566" fmla="*/ f469 f215 1"/>
              <a:gd name="f567" fmla="*/ f470 f214 1"/>
              <a:gd name="f568" fmla="*/ f471 f215 1"/>
              <a:gd name="f569" fmla="*/ f472 f214 1"/>
              <a:gd name="f570" fmla="*/ f473 f215 1"/>
              <a:gd name="f571" fmla="*/ f474 f214 1"/>
              <a:gd name="f572" fmla="*/ f475 f215 1"/>
              <a:gd name="f573" fmla="*/ f476 f214 1"/>
              <a:gd name="f574" fmla="*/ f477 f215 1"/>
              <a:gd name="f575" fmla="*/ f478 f214 1"/>
              <a:gd name="f576" fmla="*/ f479 f215 1"/>
              <a:gd name="f577" fmla="*/ f480 f215 1"/>
              <a:gd name="f578" fmla="*/ f481 f214 1"/>
              <a:gd name="f579" fmla="*/ f482 f215 1"/>
              <a:gd name="f580" fmla="*/ f483 f214 1"/>
              <a:gd name="f581" fmla="*/ f484 f215 1"/>
              <a:gd name="f582" fmla="*/ f485 f214 1"/>
              <a:gd name="f583" fmla="*/ f486 f215 1"/>
              <a:gd name="f584" fmla="*/ f487 f214 1"/>
              <a:gd name="f585" fmla="*/ f488 f215 1"/>
              <a:gd name="f586" fmla="*/ f489 f214 1"/>
              <a:gd name="f587" fmla="*/ f490 f215 1"/>
              <a:gd name="f588" fmla="*/ f491 f214 1"/>
              <a:gd name="f589" fmla="*/ f492 f215 1"/>
              <a:gd name="f590" fmla="*/ f493 f214 1"/>
              <a:gd name="f591" fmla="*/ f494 f215 1"/>
              <a:gd name="f592" fmla="*/ f495 f214 1"/>
              <a:gd name="f593" fmla="*/ f496 f215 1"/>
              <a:gd name="f594" fmla="*/ f497 f215 1"/>
              <a:gd name="f595" fmla="*/ f498 f214 1"/>
              <a:gd name="f596" fmla="*/ f499 f215 1"/>
              <a:gd name="f597" fmla="*/ f500 f214 1"/>
              <a:gd name="f598" fmla="*/ f501 f215 1"/>
              <a:gd name="f599" fmla="*/ f502 f214 1"/>
              <a:gd name="f600" fmla="*/ f503 f215 1"/>
              <a:gd name="f601" fmla="*/ f504 f214 1"/>
              <a:gd name="f602" fmla="*/ f505 f215 1"/>
              <a:gd name="f603" fmla="*/ f506 f214 1"/>
              <a:gd name="f604" fmla="*/ f507 f215 1"/>
              <a:gd name="f605" fmla="*/ f508 f215 1"/>
            </a:gdLst>
            <a:ahLst/>
            <a:cxnLst>
              <a:cxn ang="3cd4">
                <a:pos x="hc" y="t"/>
              </a:cxn>
              <a:cxn ang="0">
                <a:pos x="r" y="vc"/>
              </a:cxn>
              <a:cxn ang="cd4">
                <a:pos x="hc" y="b"/>
              </a:cxn>
              <a:cxn ang="cd2">
                <a:pos x="l" y="vc"/>
              </a:cxn>
              <a:cxn ang="f318">
                <a:pos x="f513" y="f514"/>
              </a:cxn>
              <a:cxn ang="f318">
                <a:pos x="f515" y="f516"/>
              </a:cxn>
              <a:cxn ang="f318">
                <a:pos x="f517" y="f518"/>
              </a:cxn>
              <a:cxn ang="f318">
                <a:pos x="f519" y="f520"/>
              </a:cxn>
              <a:cxn ang="f318">
                <a:pos x="f521" y="f522"/>
              </a:cxn>
              <a:cxn ang="f318">
                <a:pos x="f523" y="f524"/>
              </a:cxn>
              <a:cxn ang="f318">
                <a:pos x="f525" y="f526"/>
              </a:cxn>
              <a:cxn ang="f318">
                <a:pos x="f527" y="f528"/>
              </a:cxn>
              <a:cxn ang="f318">
                <a:pos x="f529" y="f530"/>
              </a:cxn>
              <a:cxn ang="f318">
                <a:pos x="f531" y="f532"/>
              </a:cxn>
              <a:cxn ang="f318">
                <a:pos x="f533" y="f534"/>
              </a:cxn>
              <a:cxn ang="f318">
                <a:pos x="f535" y="f536"/>
              </a:cxn>
              <a:cxn ang="f318">
                <a:pos x="f537" y="f538"/>
              </a:cxn>
              <a:cxn ang="f318">
                <a:pos x="f539" y="f540"/>
              </a:cxn>
              <a:cxn ang="f318">
                <a:pos x="f541" y="f516"/>
              </a:cxn>
              <a:cxn ang="f318">
                <a:pos x="f542" y="f543"/>
              </a:cxn>
              <a:cxn ang="f318">
                <a:pos x="f544" y="f545"/>
              </a:cxn>
              <a:cxn ang="f318">
                <a:pos x="f546" y="f547"/>
              </a:cxn>
              <a:cxn ang="f318">
                <a:pos x="f548" y="f549"/>
              </a:cxn>
              <a:cxn ang="f318">
                <a:pos x="f550" y="f551"/>
              </a:cxn>
              <a:cxn ang="f318">
                <a:pos x="f552" y="f553"/>
              </a:cxn>
              <a:cxn ang="f318">
                <a:pos x="f554" y="f555"/>
              </a:cxn>
              <a:cxn ang="f318">
                <a:pos x="f556" y="f557"/>
              </a:cxn>
              <a:cxn ang="f318">
                <a:pos x="f558" y="f559"/>
              </a:cxn>
              <a:cxn ang="f318">
                <a:pos x="f552" y="f560"/>
              </a:cxn>
              <a:cxn ang="f318">
                <a:pos x="f561" y="f562"/>
              </a:cxn>
              <a:cxn ang="f318">
                <a:pos x="f563" y="f564"/>
              </a:cxn>
              <a:cxn ang="f318">
                <a:pos x="f565" y="f566"/>
              </a:cxn>
              <a:cxn ang="f318">
                <a:pos x="f567" y="f568"/>
              </a:cxn>
              <a:cxn ang="f318">
                <a:pos x="f569" y="f570"/>
              </a:cxn>
              <a:cxn ang="f318">
                <a:pos x="f571" y="f572"/>
              </a:cxn>
              <a:cxn ang="f318">
                <a:pos x="f573" y="f574"/>
              </a:cxn>
              <a:cxn ang="f318">
                <a:pos x="f575" y="f576"/>
              </a:cxn>
              <a:cxn ang="f318">
                <a:pos x="f575" y="f577"/>
              </a:cxn>
              <a:cxn ang="f318">
                <a:pos x="f578" y="f579"/>
              </a:cxn>
              <a:cxn ang="f318">
                <a:pos x="f580" y="f581"/>
              </a:cxn>
              <a:cxn ang="f318">
                <a:pos x="f582" y="f583"/>
              </a:cxn>
              <a:cxn ang="f318">
                <a:pos x="f584" y="f585"/>
              </a:cxn>
              <a:cxn ang="f318">
                <a:pos x="f586" y="f587"/>
              </a:cxn>
              <a:cxn ang="f318">
                <a:pos x="f588" y="f589"/>
              </a:cxn>
              <a:cxn ang="f318">
                <a:pos x="f590" y="f591"/>
              </a:cxn>
              <a:cxn ang="f318">
                <a:pos x="f592" y="f593"/>
              </a:cxn>
              <a:cxn ang="f318">
                <a:pos x="f592" y="f594"/>
              </a:cxn>
              <a:cxn ang="f318">
                <a:pos x="f595" y="f596"/>
              </a:cxn>
              <a:cxn ang="f318">
                <a:pos x="f513" y="f514"/>
              </a:cxn>
              <a:cxn ang="f318">
                <a:pos x="f597" y="f598"/>
              </a:cxn>
              <a:cxn ang="f318">
                <a:pos x="f599" y="f600"/>
              </a:cxn>
              <a:cxn ang="f318">
                <a:pos x="f601" y="f602"/>
              </a:cxn>
              <a:cxn ang="f318">
                <a:pos x="f603" y="f604"/>
              </a:cxn>
              <a:cxn ang="f318">
                <a:pos x="f527" y="f605"/>
              </a:cxn>
              <a:cxn ang="f318">
                <a:pos x="f597" y="f598"/>
              </a:cxn>
            </a:cxnLst>
            <a:rect l="f509" t="f512" r="f510" b="f511"/>
            <a:pathLst>
              <a:path w="581" h="480">
                <a:moveTo>
                  <a:pt x="f8" y="f9"/>
                </a:moveTo>
                <a:cubicBezTo>
                  <a:pt x="f10" y="f11"/>
                  <a:pt x="f12" y="f13"/>
                  <a:pt x="f14" y="f15"/>
                </a:cubicBezTo>
                <a:cubicBezTo>
                  <a:pt x="f16" y="f17"/>
                  <a:pt x="f18" y="f19"/>
                  <a:pt x="f20" y="f21"/>
                </a:cubicBezTo>
                <a:cubicBezTo>
                  <a:pt x="f20" y="f22"/>
                  <a:pt x="f14" y="f23"/>
                  <a:pt x="f24" y="f25"/>
                </a:cubicBezTo>
                <a:cubicBezTo>
                  <a:pt x="f10" y="f25"/>
                  <a:pt x="f26" y="f25"/>
                  <a:pt x="f27" y="f23"/>
                </a:cubicBezTo>
                <a:cubicBezTo>
                  <a:pt x="f28" y="f23"/>
                  <a:pt x="f29" y="f19"/>
                  <a:pt x="f30" y="f17"/>
                </a:cubicBezTo>
                <a:cubicBezTo>
                  <a:pt x="f27" y="f31"/>
                  <a:pt x="f32" y="f33"/>
                  <a:pt x="f34" y="f18"/>
                </a:cubicBezTo>
                <a:cubicBezTo>
                  <a:pt x="f35" y="f36"/>
                  <a:pt x="f37" y="f38"/>
                  <a:pt x="f39" y="f40"/>
                </a:cubicBezTo>
                <a:cubicBezTo>
                  <a:pt x="f41" y="f42"/>
                  <a:pt x="f32" y="f43"/>
                  <a:pt x="f44" y="f45"/>
                </a:cubicBezTo>
                <a:cubicBezTo>
                  <a:pt x="f46" y="f47"/>
                  <a:pt x="f48" y="f49"/>
                  <a:pt x="f50" y="f29"/>
                </a:cubicBezTo>
                <a:cubicBezTo>
                  <a:pt x="f51" y="f52"/>
                  <a:pt x="f53" y="f54"/>
                  <a:pt x="f55" y="f56"/>
                </a:cubicBezTo>
                <a:cubicBezTo>
                  <a:pt x="f57" y="f42"/>
                  <a:pt x="f58" y="f59"/>
                  <a:pt x="f60" y="f61"/>
                </a:cubicBezTo>
                <a:cubicBezTo>
                  <a:pt x="f62" y="f63"/>
                  <a:pt x="f64" y="f65"/>
                  <a:pt x="f66" y="f67"/>
                </a:cubicBezTo>
                <a:cubicBezTo>
                  <a:pt x="f68" y="f69"/>
                  <a:pt x="f70" y="f71"/>
                  <a:pt x="f72" y="f73"/>
                </a:cubicBezTo>
                <a:cubicBezTo>
                  <a:pt x="f74" y="f31"/>
                  <a:pt x="f75" y="f76"/>
                  <a:pt x="f77" y="f15"/>
                </a:cubicBezTo>
                <a:cubicBezTo>
                  <a:pt x="f78" y="f17"/>
                  <a:pt x="f79" y="f21"/>
                  <a:pt x="f78" y="f80"/>
                </a:cubicBezTo>
                <a:cubicBezTo>
                  <a:pt x="f81" y="f82"/>
                  <a:pt x="f74" y="f7"/>
                  <a:pt x="f83" y="f84"/>
                </a:cubicBezTo>
                <a:cubicBezTo>
                  <a:pt x="f85" y="f86"/>
                  <a:pt x="f87" y="f88"/>
                  <a:pt x="f5" y="f31"/>
                </a:cubicBezTo>
                <a:cubicBezTo>
                  <a:pt x="f89" y="f90"/>
                  <a:pt x="f91" y="f33"/>
                  <a:pt x="f92" y="f71"/>
                </a:cubicBezTo>
                <a:cubicBezTo>
                  <a:pt x="f93" y="f14"/>
                  <a:pt x="f94" y="f12"/>
                  <a:pt x="f95" y="f96"/>
                </a:cubicBezTo>
                <a:cubicBezTo>
                  <a:pt x="f97" y="f98"/>
                  <a:pt x="f99" y="f100"/>
                  <a:pt x="f101" y="f8"/>
                </a:cubicBezTo>
                <a:cubicBezTo>
                  <a:pt x="f102" y="f103"/>
                  <a:pt x="f104" y="f105"/>
                  <a:pt x="f68" y="f106"/>
                </a:cubicBezTo>
                <a:cubicBezTo>
                  <a:pt x="f107" y="f108"/>
                  <a:pt x="f109" y="f110"/>
                  <a:pt x="f111" y="f112"/>
                </a:cubicBezTo>
                <a:cubicBezTo>
                  <a:pt x="f113" y="f114"/>
                  <a:pt x="f115" y="f116"/>
                  <a:pt x="f113" y="f116"/>
                </a:cubicBezTo>
                <a:cubicBezTo>
                  <a:pt x="f117" y="f118"/>
                  <a:pt x="f119" y="f120"/>
                  <a:pt x="f101" y="f121"/>
                </a:cubicBezTo>
                <a:cubicBezTo>
                  <a:pt x="f122" y="f123"/>
                  <a:pt x="f107" y="f107"/>
                  <a:pt x="f123" y="f124"/>
                </a:cubicBezTo>
                <a:cubicBezTo>
                  <a:pt x="f125" y="f126"/>
                  <a:pt x="f127" y="f128"/>
                  <a:pt x="f129" y="f130"/>
                </a:cubicBezTo>
                <a:cubicBezTo>
                  <a:pt x="f49" y="f75"/>
                  <a:pt x="f131" y="f132"/>
                  <a:pt x="f133" y="f134"/>
                </a:cubicBezTo>
                <a:cubicBezTo>
                  <a:pt x="f135" y="f136"/>
                  <a:pt x="f98" y="f137"/>
                  <a:pt x="f98" y="f138"/>
                </a:cubicBezTo>
                <a:cubicBezTo>
                  <a:pt x="f139" y="f87"/>
                  <a:pt x="f139" y="f87"/>
                  <a:pt x="f140" y="f141"/>
                </a:cubicBezTo>
                <a:cubicBezTo>
                  <a:pt x="f142" y="f5"/>
                  <a:pt x="f9" y="f141"/>
                  <a:pt x="f143" y="f144"/>
                </a:cubicBezTo>
                <a:cubicBezTo>
                  <a:pt x="f145" y="f138"/>
                  <a:pt x="f11" y="f146"/>
                  <a:pt x="f147" y="f148"/>
                </a:cubicBezTo>
                <a:cubicBezTo>
                  <a:pt x="f71" y="f70"/>
                  <a:pt x="f149" y="f150"/>
                  <a:pt x="f151" y="f152"/>
                </a:cubicBezTo>
                <a:cubicBezTo>
                  <a:pt x="f153" y="f154"/>
                  <a:pt x="f151" y="f155"/>
                  <a:pt x="f151" y="f99"/>
                </a:cubicBezTo>
                <a:cubicBezTo>
                  <a:pt x="f156" y="f157"/>
                  <a:pt x="f158" y="f159"/>
                  <a:pt x="f16" y="f160"/>
                </a:cubicBezTo>
                <a:cubicBezTo>
                  <a:pt x="f20" y="f161"/>
                  <a:pt x="f142" y="f162"/>
                  <a:pt x="f88" y="f163"/>
                </a:cubicBezTo>
                <a:cubicBezTo>
                  <a:pt x="f164" y="f165"/>
                  <a:pt x="f166" y="f167"/>
                  <a:pt x="f168" y="f14"/>
                </a:cubicBezTo>
                <a:cubicBezTo>
                  <a:pt x="f169" y="f149"/>
                  <a:pt x="f6" y="f71"/>
                  <a:pt x="f170" y="f171"/>
                </a:cubicBezTo>
                <a:cubicBezTo>
                  <a:pt x="f172" y="f90"/>
                  <a:pt x="f173" y="f11"/>
                  <a:pt x="f174" y="f11"/>
                </a:cubicBezTo>
                <a:cubicBezTo>
                  <a:pt x="f175" y="f176"/>
                  <a:pt x="f177" y="f178"/>
                  <a:pt x="f179" y="f90"/>
                </a:cubicBezTo>
                <a:cubicBezTo>
                  <a:pt x="f180" y="f9"/>
                  <a:pt x="f181" y="f182"/>
                  <a:pt x="f183" y="f184"/>
                </a:cubicBezTo>
                <a:cubicBezTo>
                  <a:pt x="f185" y="f186"/>
                  <a:pt x="f73" y="f133"/>
                  <a:pt x="f187" y="f34"/>
                </a:cubicBezTo>
                <a:cubicBezTo>
                  <a:pt x="f187" y="f162"/>
                  <a:pt x="f187" y="f188"/>
                  <a:pt x="f187" y="f189"/>
                </a:cubicBezTo>
                <a:cubicBezTo>
                  <a:pt x="f186" y="f190"/>
                  <a:pt x="f191" y="f192"/>
                  <a:pt x="f193" y="f194"/>
                </a:cubicBezTo>
                <a:cubicBezTo>
                  <a:pt x="f10" y="f195"/>
                  <a:pt x="f135" y="f20"/>
                  <a:pt x="f8" y="f9"/>
                </a:cubicBezTo>
                <a:close/>
                <a:moveTo>
                  <a:pt x="f196" y="f55"/>
                </a:moveTo>
                <a:cubicBezTo>
                  <a:pt x="f197" y="f50"/>
                  <a:pt x="f198" y="f199"/>
                  <a:pt x="f200" y="f201"/>
                </a:cubicBezTo>
                <a:cubicBezTo>
                  <a:pt x="f98" y="f202"/>
                  <a:pt x="f203" y="f121"/>
                  <a:pt x="f204" y="f205"/>
                </a:cubicBezTo>
                <a:cubicBezTo>
                  <a:pt x="f98" y="f206"/>
                  <a:pt x="f135" y="f207"/>
                  <a:pt x="f192" y="f64"/>
                </a:cubicBezTo>
                <a:cubicBezTo>
                  <a:pt x="f8" y="f208"/>
                  <a:pt x="f61" y="f209"/>
                  <a:pt x="f39" y="f210"/>
                </a:cubicBezTo>
                <a:cubicBezTo>
                  <a:pt x="f43" y="f211"/>
                  <a:pt x="f47" y="f212"/>
                  <a:pt x="f196" y="f5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3">
            <a:extLst>
              <a:ext uri="{FF2B5EF4-FFF2-40B4-BE49-F238E27FC236}">
                <a16:creationId xmlns:a16="http://schemas.microsoft.com/office/drawing/2014/main" id="{B656FCA8-FACE-ED31-2B1B-F2C79311920B}"/>
              </a:ext>
            </a:extLst>
          </p:cNvPr>
          <p:cNvSpPr/>
          <p:nvPr/>
        </p:nvSpPr>
        <p:spPr>
          <a:xfrm>
            <a:off x="858841" y="3649663"/>
            <a:ext cx="139702" cy="120645"/>
          </a:xfrm>
          <a:custGeom>
            <a:avLst/>
            <a:gdLst>
              <a:gd name="f0" fmla="val 10800000"/>
              <a:gd name="f1" fmla="val 5400000"/>
              <a:gd name="f2" fmla="val 180"/>
              <a:gd name="f3" fmla="val w"/>
              <a:gd name="f4" fmla="val h"/>
              <a:gd name="f5" fmla="val 0"/>
              <a:gd name="f6" fmla="val 37"/>
              <a:gd name="f7" fmla="val 32"/>
              <a:gd name="f8" fmla="val 20"/>
              <a:gd name="f9" fmla="val 30"/>
              <a:gd name="f10" fmla="val 24"/>
              <a:gd name="f11" fmla="val 23"/>
              <a:gd name="f12" fmla="val 17"/>
              <a:gd name="f13" fmla="val 31"/>
              <a:gd name="f14" fmla="val 10"/>
              <a:gd name="f15" fmla="val 5"/>
              <a:gd name="f16" fmla="val 14"/>
              <a:gd name="f17" fmla="val 9"/>
              <a:gd name="f18" fmla="val 11"/>
              <a:gd name="f19" fmla="val 8"/>
              <a:gd name="f20" fmla="val 12"/>
              <a:gd name="f21" fmla="+- 0 0 -90"/>
              <a:gd name="f22" fmla="*/ f3 1 37"/>
              <a:gd name="f23" fmla="*/ f4 1 32"/>
              <a:gd name="f24" fmla="val f5"/>
              <a:gd name="f25" fmla="val f6"/>
              <a:gd name="f26" fmla="val f7"/>
              <a:gd name="f27" fmla="*/ f21 f0 1"/>
              <a:gd name="f28" fmla="+- f26 0 f24"/>
              <a:gd name="f29" fmla="+- f25 0 f24"/>
              <a:gd name="f30" fmla="*/ f27 1 f2"/>
              <a:gd name="f31" fmla="*/ f29 1 37"/>
              <a:gd name="f32" fmla="*/ f28 1 32"/>
              <a:gd name="f33" fmla="*/ 37 f29 1"/>
              <a:gd name="f34" fmla="*/ 20 f28 1"/>
              <a:gd name="f35" fmla="*/ 17 f29 1"/>
              <a:gd name="f36" fmla="*/ 31 f28 1"/>
              <a:gd name="f37" fmla="*/ 0 f29 1"/>
              <a:gd name="f38" fmla="*/ 14 f28 1"/>
              <a:gd name="f39" fmla="*/ 0 f28 1"/>
              <a:gd name="f40" fmla="*/ 12 f28 1"/>
              <a:gd name="f41" fmla="+- f30 0 f1"/>
              <a:gd name="f42" fmla="*/ f33 1 37"/>
              <a:gd name="f43" fmla="*/ f34 1 32"/>
              <a:gd name="f44" fmla="*/ f35 1 37"/>
              <a:gd name="f45" fmla="*/ f36 1 32"/>
              <a:gd name="f46" fmla="*/ f37 1 37"/>
              <a:gd name="f47" fmla="*/ f38 1 32"/>
              <a:gd name="f48" fmla="*/ f39 1 32"/>
              <a:gd name="f49" fmla="*/ f40 1 32"/>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2"/>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3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68" y="f72"/>
              </a:cxn>
              <a:cxn ang="f41">
                <a:pos x="f66" y="f73"/>
              </a:cxn>
              <a:cxn ang="f41">
                <a:pos x="f66" y="f67"/>
              </a:cxn>
            </a:cxnLst>
            <a:rect l="f62" t="f65" r="f63" b="f64"/>
            <a:pathLst>
              <a:path w="37" h="32">
                <a:moveTo>
                  <a:pt x="f6" y="f8"/>
                </a:moveTo>
                <a:cubicBezTo>
                  <a:pt x="f9" y="f10"/>
                  <a:pt x="f11" y="f7"/>
                  <a:pt x="f12" y="f13"/>
                </a:cubicBezTo>
                <a:cubicBezTo>
                  <a:pt x="f14" y="f9"/>
                  <a:pt x="f15" y="f8"/>
                  <a:pt x="f5" y="f16"/>
                </a:cubicBezTo>
                <a:cubicBezTo>
                  <a:pt x="f15" y="f17"/>
                  <a:pt x="f18" y="f5"/>
                  <a:pt x="f12" y="f5"/>
                </a:cubicBezTo>
                <a:cubicBezTo>
                  <a:pt x="f10" y="f5"/>
                  <a:pt x="f9" y="f19"/>
                  <a:pt x="f6" y="f20"/>
                </a:cubicBezTo>
                <a:cubicBezTo>
                  <a:pt x="f6" y="f16"/>
                  <a:pt x="f6" y="f12"/>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4">
            <a:extLst>
              <a:ext uri="{FF2B5EF4-FFF2-40B4-BE49-F238E27FC236}">
                <a16:creationId xmlns:a16="http://schemas.microsoft.com/office/drawing/2014/main" id="{1B060500-90C0-DF6E-C0AC-20A074FE1C84}"/>
              </a:ext>
            </a:extLst>
          </p:cNvPr>
          <p:cNvSpPr/>
          <p:nvPr/>
        </p:nvSpPr>
        <p:spPr>
          <a:xfrm>
            <a:off x="7629525" y="3683002"/>
            <a:ext cx="120645" cy="158748"/>
          </a:xfrm>
          <a:custGeom>
            <a:avLst/>
            <a:gdLst>
              <a:gd name="f0" fmla="val 10800000"/>
              <a:gd name="f1" fmla="val 5400000"/>
              <a:gd name="f2" fmla="val 180"/>
              <a:gd name="f3" fmla="val w"/>
              <a:gd name="f4" fmla="val h"/>
              <a:gd name="f5" fmla="val 0"/>
              <a:gd name="f6" fmla="val 32"/>
              <a:gd name="f7" fmla="val 42"/>
              <a:gd name="f8" fmla="val 15"/>
              <a:gd name="f9" fmla="val 23"/>
              <a:gd name="f10" fmla="val 11"/>
              <a:gd name="f11" fmla="val 18"/>
              <a:gd name="f12" fmla="val 31"/>
              <a:gd name="f13" fmla="val 30"/>
              <a:gd name="f14" fmla="val 22"/>
              <a:gd name="f15" fmla="val 36"/>
              <a:gd name="f16" fmla="val 17"/>
              <a:gd name="f17" fmla="val 37"/>
              <a:gd name="f18" fmla="val 1"/>
              <a:gd name="f19" fmla="val 26"/>
              <a:gd name="f20" fmla="val 19"/>
              <a:gd name="f21" fmla="val 8"/>
              <a:gd name="f22" fmla="val 12"/>
              <a:gd name="f23" fmla="+- 0 0 -90"/>
              <a:gd name="f24" fmla="*/ f3 1 32"/>
              <a:gd name="f25" fmla="*/ f4 1 42"/>
              <a:gd name="f26" fmla="val f5"/>
              <a:gd name="f27" fmla="val f6"/>
              <a:gd name="f28" fmla="val f7"/>
              <a:gd name="f29" fmla="*/ f23 f0 1"/>
              <a:gd name="f30" fmla="+- f28 0 f26"/>
              <a:gd name="f31" fmla="+- f27 0 f26"/>
              <a:gd name="f32" fmla="*/ f29 1 f2"/>
              <a:gd name="f33" fmla="*/ f31 1 32"/>
              <a:gd name="f34" fmla="*/ f30 1 42"/>
              <a:gd name="f35" fmla="*/ 15 f31 1"/>
              <a:gd name="f36" fmla="*/ 0 f30 1"/>
              <a:gd name="f37" fmla="*/ 32 f31 1"/>
              <a:gd name="f38" fmla="*/ 23 f30 1"/>
              <a:gd name="f39" fmla="*/ 17 f31 1"/>
              <a:gd name="f40" fmla="*/ 42 f30 1"/>
              <a:gd name="f41" fmla="*/ 1 f31 1"/>
              <a:gd name="f42" fmla="*/ 26 f30 1"/>
              <a:gd name="f43" fmla="+- f32 0 f1"/>
              <a:gd name="f44" fmla="*/ f35 1 32"/>
              <a:gd name="f45" fmla="*/ f36 1 42"/>
              <a:gd name="f46" fmla="*/ f37 1 32"/>
              <a:gd name="f47" fmla="*/ f38 1 42"/>
              <a:gd name="f48" fmla="*/ f39 1 32"/>
              <a:gd name="f49" fmla="*/ f40 1 42"/>
              <a:gd name="f50" fmla="*/ f41 1 32"/>
              <a:gd name="f51" fmla="*/ f42 1 42"/>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2" h="42">
                <a:moveTo>
                  <a:pt x="f8" y="f5"/>
                </a:moveTo>
                <a:cubicBezTo>
                  <a:pt x="f9" y="f10"/>
                  <a:pt x="f6" y="f11"/>
                  <a:pt x="f6" y="f9"/>
                </a:cubicBezTo>
                <a:cubicBezTo>
                  <a:pt x="f12" y="f13"/>
                  <a:pt x="f14" y="f15"/>
                  <a:pt x="f16" y="f7"/>
                </a:cubicBezTo>
                <a:cubicBezTo>
                  <a:pt x="f10" y="f17"/>
                  <a:pt x="f18" y="f6"/>
                  <a:pt x="f18" y="f19"/>
                </a:cubicBezTo>
                <a:cubicBezTo>
                  <a:pt x="f5" y="f20"/>
                  <a:pt x="f21" y="f22"/>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5">
            <a:extLst>
              <a:ext uri="{FF2B5EF4-FFF2-40B4-BE49-F238E27FC236}">
                <a16:creationId xmlns:a16="http://schemas.microsoft.com/office/drawing/2014/main" id="{33AA6231-9DE5-9AF1-F6F2-C4FBDFEB96C5}"/>
              </a:ext>
            </a:extLst>
          </p:cNvPr>
          <p:cNvSpPr/>
          <p:nvPr/>
        </p:nvSpPr>
        <p:spPr>
          <a:xfrm>
            <a:off x="2686050" y="6229349"/>
            <a:ext cx="146047" cy="117472"/>
          </a:xfrm>
          <a:custGeom>
            <a:avLst/>
            <a:gdLst>
              <a:gd name="f0" fmla="val 10800000"/>
              <a:gd name="f1" fmla="val 5400000"/>
              <a:gd name="f2" fmla="val 180"/>
              <a:gd name="f3" fmla="val w"/>
              <a:gd name="f4" fmla="val h"/>
              <a:gd name="f5" fmla="val 0"/>
              <a:gd name="f6" fmla="val 39"/>
              <a:gd name="f7" fmla="val 31"/>
              <a:gd name="f8" fmla="val 15"/>
              <a:gd name="f9" fmla="val 28"/>
              <a:gd name="f10" fmla="val 23"/>
              <a:gd name="f11" fmla="val 22"/>
              <a:gd name="f12" fmla="val 16"/>
              <a:gd name="f13" fmla="val 10"/>
              <a:gd name="f14" fmla="val 17"/>
              <a:gd name="f15" fmla="val 11"/>
              <a:gd name="f16" fmla="val 9"/>
              <a:gd name="f17" fmla="val 2"/>
              <a:gd name="f18" fmla="val 1"/>
              <a:gd name="f19" fmla="val 21"/>
              <a:gd name="f20" fmla="val 8"/>
              <a:gd name="f21" fmla="+- 0 0 -90"/>
              <a:gd name="f22" fmla="*/ f3 1 39"/>
              <a:gd name="f23" fmla="*/ f4 1 31"/>
              <a:gd name="f24" fmla="val f5"/>
              <a:gd name="f25" fmla="val f6"/>
              <a:gd name="f26" fmla="val f7"/>
              <a:gd name="f27" fmla="*/ f21 f0 1"/>
              <a:gd name="f28" fmla="+- f26 0 f24"/>
              <a:gd name="f29" fmla="+- f25 0 f24"/>
              <a:gd name="f30" fmla="*/ f27 1 f2"/>
              <a:gd name="f31" fmla="*/ f29 1 39"/>
              <a:gd name="f32" fmla="*/ f28 1 31"/>
              <a:gd name="f33" fmla="*/ 39 f29 1"/>
              <a:gd name="f34" fmla="*/ 15 f28 1"/>
              <a:gd name="f35" fmla="*/ 16 f29 1"/>
              <a:gd name="f36" fmla="*/ 31 f28 1"/>
              <a:gd name="f37" fmla="*/ 0 f29 1"/>
              <a:gd name="f38" fmla="*/ 17 f28 1"/>
              <a:gd name="f39" fmla="*/ 15 f29 1"/>
              <a:gd name="f40" fmla="*/ 1 f28 1"/>
              <a:gd name="f41" fmla="+- f30 0 f1"/>
              <a:gd name="f42" fmla="*/ f33 1 39"/>
              <a:gd name="f43" fmla="*/ f34 1 31"/>
              <a:gd name="f44" fmla="*/ f35 1 39"/>
              <a:gd name="f45" fmla="*/ f36 1 31"/>
              <a:gd name="f46" fmla="*/ f37 1 39"/>
              <a:gd name="f47" fmla="*/ f38 1 31"/>
              <a:gd name="f48" fmla="*/ f39 1 39"/>
              <a:gd name="f49" fmla="*/ f40 1 31"/>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39" h="31">
                <a:moveTo>
                  <a:pt x="f6" y="f8"/>
                </a:moveTo>
                <a:cubicBezTo>
                  <a:pt x="f9" y="f10"/>
                  <a:pt x="f11" y="f7"/>
                  <a:pt x="f12" y="f7"/>
                </a:cubicBezTo>
                <a:cubicBezTo>
                  <a:pt x="f13" y="f7"/>
                  <a:pt x="f5" y="f11"/>
                  <a:pt x="f5" y="f14"/>
                </a:cubicBezTo>
                <a:cubicBezTo>
                  <a:pt x="f5" y="f15"/>
                  <a:pt x="f16" y="f17"/>
                  <a:pt x="f8" y="f18"/>
                </a:cubicBezTo>
                <a:cubicBezTo>
                  <a:pt x="f19" y="f5"/>
                  <a:pt x="f9" y="f20"/>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6">
            <a:extLst>
              <a:ext uri="{FF2B5EF4-FFF2-40B4-BE49-F238E27FC236}">
                <a16:creationId xmlns:a16="http://schemas.microsoft.com/office/drawing/2014/main" id="{E34B728E-63C8-1A3C-1AD1-FB1A2731C13A}"/>
              </a:ext>
            </a:extLst>
          </p:cNvPr>
          <p:cNvSpPr/>
          <p:nvPr/>
        </p:nvSpPr>
        <p:spPr>
          <a:xfrm>
            <a:off x="4444998" y="6081710"/>
            <a:ext cx="120645" cy="117472"/>
          </a:xfrm>
          <a:custGeom>
            <a:avLst/>
            <a:gdLst>
              <a:gd name="f0" fmla="val 10800000"/>
              <a:gd name="f1" fmla="val 5400000"/>
              <a:gd name="f2" fmla="val 180"/>
              <a:gd name="f3" fmla="val w"/>
              <a:gd name="f4" fmla="val h"/>
              <a:gd name="f5" fmla="val 0"/>
              <a:gd name="f6" fmla="val 32"/>
              <a:gd name="f7" fmla="val 31"/>
              <a:gd name="f8" fmla="val 29"/>
              <a:gd name="f9" fmla="val 3"/>
              <a:gd name="f10" fmla="val 30"/>
              <a:gd name="f11" fmla="val 5"/>
              <a:gd name="f12" fmla="val 8"/>
              <a:gd name="f13" fmla="val 10"/>
              <a:gd name="f14" fmla="val 28"/>
              <a:gd name="f15" fmla="val 17"/>
              <a:gd name="f16" fmla="val 26"/>
              <a:gd name="f17" fmla="val 25"/>
              <a:gd name="f18" fmla="val 21"/>
              <a:gd name="f19" fmla="val 18"/>
              <a:gd name="f20" fmla="val 4"/>
              <a:gd name="f21" fmla="val 24"/>
              <a:gd name="f22" fmla="val 1"/>
              <a:gd name="f23" fmla="val 20"/>
              <a:gd name="f24" fmla="val 9"/>
              <a:gd name="f25" fmla="val 7"/>
              <a:gd name="f26" fmla="val 2"/>
              <a:gd name="f27" fmla="val 16"/>
              <a:gd name="f28" fmla="val 23"/>
              <a:gd name="f29" fmla="+- 0 0 -90"/>
              <a:gd name="f30" fmla="*/ f3 1 32"/>
              <a:gd name="f31" fmla="*/ f4 1 31"/>
              <a:gd name="f32" fmla="val f5"/>
              <a:gd name="f33" fmla="val f6"/>
              <a:gd name="f34" fmla="val f7"/>
              <a:gd name="f35" fmla="*/ f29 f0 1"/>
              <a:gd name="f36" fmla="+- f34 0 f32"/>
              <a:gd name="f37" fmla="+- f33 0 f32"/>
              <a:gd name="f38" fmla="*/ f35 1 f2"/>
              <a:gd name="f39" fmla="*/ f37 1 32"/>
              <a:gd name="f40" fmla="*/ f36 1 31"/>
              <a:gd name="f41" fmla="*/ 29 f37 1"/>
              <a:gd name="f42" fmla="*/ 3 f36 1"/>
              <a:gd name="f43" fmla="*/ 31 f37 1"/>
              <a:gd name="f44" fmla="*/ 10 f36 1"/>
              <a:gd name="f45" fmla="*/ 21 f37 1"/>
              <a:gd name="f46" fmla="*/ 29 f36 1"/>
              <a:gd name="f47" fmla="*/ 4 f37 1"/>
              <a:gd name="f48" fmla="*/ 24 f36 1"/>
              <a:gd name="f49" fmla="*/ 3 f37 1"/>
              <a:gd name="f50" fmla="*/ 7 f36 1"/>
              <a:gd name="f51" fmla="*/ 23 f37 1"/>
              <a:gd name="f52" fmla="*/ 0 f36 1"/>
              <a:gd name="f53" fmla="*/ 30 f37 1"/>
              <a:gd name="f54" fmla="+- f38 0 f1"/>
              <a:gd name="f55" fmla="*/ f41 1 32"/>
              <a:gd name="f56" fmla="*/ f42 1 31"/>
              <a:gd name="f57" fmla="*/ f43 1 32"/>
              <a:gd name="f58" fmla="*/ f44 1 31"/>
              <a:gd name="f59" fmla="*/ f45 1 32"/>
              <a:gd name="f60" fmla="*/ f46 1 31"/>
              <a:gd name="f61" fmla="*/ f47 1 32"/>
              <a:gd name="f62" fmla="*/ f48 1 31"/>
              <a:gd name="f63" fmla="*/ f49 1 32"/>
              <a:gd name="f64" fmla="*/ f50 1 31"/>
              <a:gd name="f65" fmla="*/ f51 1 32"/>
              <a:gd name="f66" fmla="*/ f52 1 31"/>
              <a:gd name="f67" fmla="*/ f53 1 32"/>
              <a:gd name="f68" fmla="*/ 0 1 f39"/>
              <a:gd name="f69" fmla="*/ f33 1 f39"/>
              <a:gd name="f70" fmla="*/ 0 1 f40"/>
              <a:gd name="f71" fmla="*/ f34 1 f40"/>
              <a:gd name="f72" fmla="*/ f55 1 f39"/>
              <a:gd name="f73" fmla="*/ f56 1 f40"/>
              <a:gd name="f74" fmla="*/ f57 1 f39"/>
              <a:gd name="f75" fmla="*/ f58 1 f40"/>
              <a:gd name="f76" fmla="*/ f59 1 f39"/>
              <a:gd name="f77" fmla="*/ f60 1 f40"/>
              <a:gd name="f78" fmla="*/ f61 1 f39"/>
              <a:gd name="f79" fmla="*/ f62 1 f40"/>
              <a:gd name="f80" fmla="*/ f63 1 f39"/>
              <a:gd name="f81" fmla="*/ f64 1 f40"/>
              <a:gd name="f82" fmla="*/ f65 1 f39"/>
              <a:gd name="f83" fmla="*/ f66 1 f40"/>
              <a:gd name="f84" fmla="*/ f67 1 f39"/>
              <a:gd name="f85" fmla="*/ f68 f30 1"/>
              <a:gd name="f86" fmla="*/ f69 f30 1"/>
              <a:gd name="f87" fmla="*/ f71 f31 1"/>
              <a:gd name="f88" fmla="*/ f70 f31 1"/>
              <a:gd name="f89" fmla="*/ f72 f30 1"/>
              <a:gd name="f90" fmla="*/ f73 f31 1"/>
              <a:gd name="f91" fmla="*/ f74 f30 1"/>
              <a:gd name="f92" fmla="*/ f75 f31 1"/>
              <a:gd name="f93" fmla="*/ f76 f30 1"/>
              <a:gd name="f94" fmla="*/ f77 f31 1"/>
              <a:gd name="f95" fmla="*/ f78 f30 1"/>
              <a:gd name="f96" fmla="*/ f79 f31 1"/>
              <a:gd name="f97" fmla="*/ f80 f30 1"/>
              <a:gd name="f98" fmla="*/ f81 f31 1"/>
              <a:gd name="f99" fmla="*/ f82 f30 1"/>
              <a:gd name="f100" fmla="*/ f83 f31 1"/>
              <a:gd name="f101" fmla="*/ f84 f30 1"/>
            </a:gdLst>
            <a:ahLst/>
            <a:cxnLst>
              <a:cxn ang="3cd4">
                <a:pos x="hc" y="t"/>
              </a:cxn>
              <a:cxn ang="0">
                <a:pos x="r" y="vc"/>
              </a:cxn>
              <a:cxn ang="cd4">
                <a:pos x="hc" y="b"/>
              </a:cxn>
              <a:cxn ang="cd2">
                <a:pos x="l" y="vc"/>
              </a:cxn>
              <a:cxn ang="f54">
                <a:pos x="f89" y="f90"/>
              </a:cxn>
              <a:cxn ang="f54">
                <a:pos x="f91" y="f92"/>
              </a:cxn>
              <a:cxn ang="f54">
                <a:pos x="f93" y="f94"/>
              </a:cxn>
              <a:cxn ang="f54">
                <a:pos x="f95" y="f96"/>
              </a:cxn>
              <a:cxn ang="f54">
                <a:pos x="f97" y="f98"/>
              </a:cxn>
              <a:cxn ang="f54">
                <a:pos x="f99" y="f100"/>
              </a:cxn>
              <a:cxn ang="f54">
                <a:pos x="f101" y="f90"/>
              </a:cxn>
              <a:cxn ang="f54">
                <a:pos x="f89" y="f90"/>
              </a:cxn>
            </a:cxnLst>
            <a:rect l="f85" t="f88" r="f86" b="f87"/>
            <a:pathLst>
              <a:path w="32" h="31">
                <a:moveTo>
                  <a:pt x="f8" y="f9"/>
                </a:moveTo>
                <a:cubicBezTo>
                  <a:pt x="f10" y="f11"/>
                  <a:pt x="f6" y="f12"/>
                  <a:pt x="f7" y="f13"/>
                </a:cubicBezTo>
                <a:cubicBezTo>
                  <a:pt x="f14" y="f15"/>
                  <a:pt x="f16" y="f17"/>
                  <a:pt x="f18" y="f8"/>
                </a:cubicBezTo>
                <a:cubicBezTo>
                  <a:pt x="f19" y="f7"/>
                  <a:pt x="f12" y="f14"/>
                  <a:pt x="f20" y="f21"/>
                </a:cubicBezTo>
                <a:cubicBezTo>
                  <a:pt x="f22" y="f23"/>
                  <a:pt x="f5" y="f24"/>
                  <a:pt x="f9" y="f25"/>
                </a:cubicBezTo>
                <a:cubicBezTo>
                  <a:pt x="f12" y="f26"/>
                  <a:pt x="f27" y="f26"/>
                  <a:pt x="f28" y="f5"/>
                </a:cubicBezTo>
                <a:cubicBezTo>
                  <a:pt x="f17" y="f5"/>
                  <a:pt x="f14" y="f26"/>
                  <a:pt x="f10" y="f9"/>
                </a:cubicBezTo>
                <a:cubicBezTo>
                  <a:pt x="f10" y="f9"/>
                  <a:pt x="f8" y="f9"/>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7">
            <a:extLst>
              <a:ext uri="{FF2B5EF4-FFF2-40B4-BE49-F238E27FC236}">
                <a16:creationId xmlns:a16="http://schemas.microsoft.com/office/drawing/2014/main" id="{C9129E3F-B76B-A5B7-193D-C7497F75E293}"/>
              </a:ext>
            </a:extLst>
          </p:cNvPr>
          <p:cNvSpPr/>
          <p:nvPr/>
        </p:nvSpPr>
        <p:spPr>
          <a:xfrm>
            <a:off x="4675190" y="3211509"/>
            <a:ext cx="104771" cy="144466"/>
          </a:xfrm>
          <a:custGeom>
            <a:avLst/>
            <a:gdLst>
              <a:gd name="f0" fmla="val 10800000"/>
              <a:gd name="f1" fmla="val 5400000"/>
              <a:gd name="f2" fmla="val 180"/>
              <a:gd name="f3" fmla="val w"/>
              <a:gd name="f4" fmla="val h"/>
              <a:gd name="f5" fmla="val 0"/>
              <a:gd name="f6" fmla="val 28"/>
              <a:gd name="f7" fmla="val 38"/>
              <a:gd name="f8" fmla="val 14"/>
              <a:gd name="f9" fmla="val 7"/>
              <a:gd name="f10" fmla="val 22"/>
              <a:gd name="f11" fmla="val 16"/>
              <a:gd name="f12" fmla="val 1"/>
              <a:gd name="f13" fmla="val 11"/>
              <a:gd name="f14" fmla="val 9"/>
              <a:gd name="f15" fmla="val 6"/>
              <a:gd name="f16" fmla="val 13"/>
              <a:gd name="f17" fmla="val 18"/>
              <a:gd name="f18" fmla="val 5"/>
              <a:gd name="f19" fmla="val 27"/>
              <a:gd name="f20" fmla="val 10"/>
              <a:gd name="f21" fmla="val 15"/>
              <a:gd name="f22" fmla="val 21"/>
              <a:gd name="f23" fmla="+- 0 0 -90"/>
              <a:gd name="f24" fmla="*/ f3 1 28"/>
              <a:gd name="f25" fmla="*/ f4 1 38"/>
              <a:gd name="f26" fmla="val f5"/>
              <a:gd name="f27" fmla="val f6"/>
              <a:gd name="f28" fmla="val f7"/>
              <a:gd name="f29" fmla="*/ f23 f0 1"/>
              <a:gd name="f30" fmla="+- f28 0 f26"/>
              <a:gd name="f31" fmla="+- f27 0 f26"/>
              <a:gd name="f32" fmla="*/ f29 1 f2"/>
              <a:gd name="f33" fmla="*/ f31 1 28"/>
              <a:gd name="f34" fmla="*/ f30 1 38"/>
              <a:gd name="f35" fmla="*/ 14 f31 1"/>
              <a:gd name="f36" fmla="*/ 38 f30 1"/>
              <a:gd name="f37" fmla="*/ 0 f31 1"/>
              <a:gd name="f38" fmla="*/ 16 f30 1"/>
              <a:gd name="f39" fmla="*/ 13 f31 1"/>
              <a:gd name="f40" fmla="*/ 0 f30 1"/>
              <a:gd name="f41" fmla="*/ 28 f31 1"/>
              <a:gd name="f42" fmla="*/ 15 f30 1"/>
              <a:gd name="f43" fmla="+- f32 0 f1"/>
              <a:gd name="f44" fmla="*/ f35 1 28"/>
              <a:gd name="f45" fmla="*/ f36 1 38"/>
              <a:gd name="f46" fmla="*/ f37 1 28"/>
              <a:gd name="f47" fmla="*/ f38 1 38"/>
              <a:gd name="f48" fmla="*/ f39 1 28"/>
              <a:gd name="f49" fmla="*/ f40 1 38"/>
              <a:gd name="f50" fmla="*/ f41 1 28"/>
              <a:gd name="f51" fmla="*/ f42 1 38"/>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8" h="38">
                <a:moveTo>
                  <a:pt x="f8" y="f7"/>
                </a:moveTo>
                <a:cubicBezTo>
                  <a:pt x="f9" y="f6"/>
                  <a:pt x="f5" y="f10"/>
                  <a:pt x="f5" y="f11"/>
                </a:cubicBezTo>
                <a:cubicBezTo>
                  <a:pt x="f12" y="f13"/>
                  <a:pt x="f14" y="f15"/>
                  <a:pt x="f16" y="f5"/>
                </a:cubicBezTo>
                <a:cubicBezTo>
                  <a:pt x="f17" y="f18"/>
                  <a:pt x="f19" y="f20"/>
                  <a:pt x="f6" y="f21"/>
                </a:cubicBezTo>
                <a:cubicBezTo>
                  <a:pt x="f6" y="f22"/>
                  <a:pt x="f22" y="f19"/>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21">
            <a:extLst>
              <a:ext uri="{FF2B5EF4-FFF2-40B4-BE49-F238E27FC236}">
                <a16:creationId xmlns:a16="http://schemas.microsoft.com/office/drawing/2014/main" id="{94991426-4236-943B-6185-7982F3781FD5}"/>
              </a:ext>
            </a:extLst>
          </p:cNvPr>
          <p:cNvSpPr/>
          <p:nvPr/>
        </p:nvSpPr>
        <p:spPr>
          <a:xfrm>
            <a:off x="9698034" y="817565"/>
            <a:ext cx="1533521" cy="2857500"/>
          </a:xfrm>
          <a:custGeom>
            <a:avLst/>
            <a:gdLst>
              <a:gd name="f0" fmla="val 10800000"/>
              <a:gd name="f1" fmla="val 5400000"/>
              <a:gd name="f2" fmla="val 180"/>
              <a:gd name="f3" fmla="val w"/>
              <a:gd name="f4" fmla="val h"/>
              <a:gd name="f5" fmla="val 0"/>
              <a:gd name="f6" fmla="val 1050"/>
              <a:gd name="f7" fmla="val 1956"/>
              <a:gd name="f8" fmla="val 826"/>
              <a:gd name="f9" fmla="val 838"/>
              <a:gd name="f10" fmla="val 923"/>
              <a:gd name="f11" fmla="val 903"/>
              <a:gd name="f12" fmla="val 961"/>
              <a:gd name="f13" fmla="val 993"/>
              <a:gd name="f14" fmla="val 924"/>
              <a:gd name="f15" fmla="val 1103"/>
              <a:gd name="f16" fmla="val 888"/>
              <a:gd name="f17" fmla="val 1210"/>
              <a:gd name="f18" fmla="val 908"/>
              <a:gd name="f19" fmla="val 1301"/>
              <a:gd name="f20" fmla="val 977"/>
              <a:gd name="f21" fmla="val 1386"/>
              <a:gd name="f22" fmla="val 1027"/>
              <a:gd name="f23" fmla="val 1448"/>
              <a:gd name="f24" fmla="val 1041"/>
              <a:gd name="f25" fmla="val 1519"/>
              <a:gd name="f26" fmla="val 1039"/>
              <a:gd name="f27" fmla="val 1598"/>
              <a:gd name="f28" fmla="val 1037"/>
              <a:gd name="f29" fmla="val 1683"/>
              <a:gd name="f30" fmla="val 1045"/>
              <a:gd name="f31" fmla="val 1768"/>
              <a:gd name="f32" fmla="val 1048"/>
              <a:gd name="f33" fmla="val 1853"/>
              <a:gd name="f34" fmla="val 1917"/>
              <a:gd name="f35" fmla="val 1019"/>
              <a:gd name="f36" fmla="val 969"/>
              <a:gd name="f37" fmla="val 921"/>
              <a:gd name="f38" fmla="val 893"/>
              <a:gd name="f39" fmla="val 1922"/>
              <a:gd name="f40" fmla="val 890"/>
              <a:gd name="f41" fmla="val 1859"/>
              <a:gd name="f42" fmla="val 886"/>
              <a:gd name="f43" fmla="val 1774"/>
              <a:gd name="f44" fmla="val 885"/>
              <a:gd name="f45" fmla="val 1689"/>
              <a:gd name="f46" fmla="val 879"/>
              <a:gd name="f47" fmla="val 1604"/>
              <a:gd name="f48" fmla="val 877"/>
              <a:gd name="f49" fmla="val 1584"/>
              <a:gd name="f50" fmla="val 866"/>
              <a:gd name="f51" fmla="val 1561"/>
              <a:gd name="f52" fmla="val 851"/>
              <a:gd name="f53" fmla="val 1548"/>
              <a:gd name="f54" fmla="val 800"/>
              <a:gd name="f55" fmla="val 1504"/>
              <a:gd name="f56" fmla="val 746"/>
              <a:gd name="f57" fmla="val 1462"/>
              <a:gd name="f58" fmla="val 690"/>
              <a:gd name="f59" fmla="val 1423"/>
              <a:gd name="f60" fmla="val 676"/>
              <a:gd name="f61" fmla="val 1414"/>
              <a:gd name="f62" fmla="val 647"/>
              <a:gd name="f63" fmla="val 1413"/>
              <a:gd name="f64" fmla="val 632"/>
              <a:gd name="f65" fmla="val 1421"/>
              <a:gd name="f66" fmla="val 551"/>
              <a:gd name="f67" fmla="val 1465"/>
              <a:gd name="f68" fmla="val 471"/>
              <a:gd name="f69" fmla="val 1512"/>
              <a:gd name="f70" fmla="val 392"/>
              <a:gd name="f71" fmla="val 1560"/>
              <a:gd name="f72" fmla="val 372"/>
              <a:gd name="f73" fmla="val 1572"/>
              <a:gd name="f74" fmla="val 354"/>
              <a:gd name="f75" fmla="val 1591"/>
              <a:gd name="f76" fmla="val 341"/>
              <a:gd name="f77" fmla="val 1611"/>
              <a:gd name="f78" fmla="val 283"/>
              <a:gd name="f79" fmla="val 1698"/>
              <a:gd name="f80" fmla="val 228"/>
              <a:gd name="f81" fmla="val 1786"/>
              <a:gd name="f82" fmla="val 172"/>
              <a:gd name="f83" fmla="val 1873"/>
              <a:gd name="f84" fmla="val 133"/>
              <a:gd name="f85" fmla="val 1933"/>
              <a:gd name="f86" fmla="val 90"/>
              <a:gd name="f87" fmla="val 1948"/>
              <a:gd name="f88" fmla="val 46"/>
              <a:gd name="f89" fmla="val 1918"/>
              <a:gd name="f90" fmla="val 5"/>
              <a:gd name="f91" fmla="val 1891"/>
              <a:gd name="f92" fmla="val 2"/>
              <a:gd name="f93" fmla="val 1845"/>
              <a:gd name="f94" fmla="val 36"/>
              <a:gd name="f95" fmla="val 1789"/>
              <a:gd name="f96" fmla="val 159"/>
              <a:gd name="f97" fmla="val 1585"/>
              <a:gd name="f98" fmla="val 281"/>
              <a:gd name="f99" fmla="val 1380"/>
              <a:gd name="f100" fmla="val 406"/>
              <a:gd name="f101" fmla="val 1178"/>
              <a:gd name="f102" fmla="val 427"/>
              <a:gd name="f103" fmla="val 1143"/>
              <a:gd name="f104" fmla="val 428"/>
              <a:gd name="f105" fmla="val 1114"/>
              <a:gd name="f106" fmla="val 411"/>
              <a:gd name="f107" fmla="val 1078"/>
              <a:gd name="f108" fmla="val 367"/>
              <a:gd name="f109" fmla="val 982"/>
              <a:gd name="f110" fmla="val 325"/>
              <a:gd name="f111" fmla="val 788"/>
              <a:gd name="f112" fmla="val 260"/>
              <a:gd name="f113" fmla="val 735"/>
              <a:gd name="f114" fmla="val 240"/>
              <a:gd name="f115" fmla="val 682"/>
              <a:gd name="f116" fmla="val 185"/>
              <a:gd name="f117" fmla="val 648"/>
              <a:gd name="f118" fmla="val 166"/>
              <a:gd name="f119" fmla="val 637"/>
              <a:gd name="f120" fmla="val 163"/>
              <a:gd name="f121" fmla="val 597"/>
              <a:gd name="f122" fmla="val 157"/>
              <a:gd name="f123" fmla="val 569"/>
              <a:gd name="f124" fmla="val 152"/>
              <a:gd name="f125" fmla="val 542"/>
              <a:gd name="f126" fmla="val 156"/>
              <a:gd name="f127" fmla="val 512"/>
              <a:gd name="f128" fmla="val 150"/>
              <a:gd name="f129" fmla="val 485"/>
              <a:gd name="f130" fmla="val 143"/>
              <a:gd name="f131" fmla="val 458"/>
              <a:gd name="f132" fmla="val 429"/>
              <a:gd name="f133" fmla="val 116"/>
              <a:gd name="f134" fmla="val 407"/>
              <a:gd name="f135" fmla="val 256"/>
              <a:gd name="f136" fmla="val 112"/>
              <a:gd name="f137" fmla="val 134"/>
              <a:gd name="f138" fmla="val 161"/>
              <a:gd name="f139" fmla="val 212"/>
              <a:gd name="f140" fmla="val 20"/>
              <a:gd name="f141" fmla="val 224"/>
              <a:gd name="f142" fmla="val 47"/>
              <a:gd name="f143" fmla="val 201"/>
              <a:gd name="f144" fmla="val 182"/>
              <a:gd name="f145" fmla="val 125"/>
              <a:gd name="f146" fmla="val 170"/>
              <a:gd name="f147" fmla="val 164"/>
              <a:gd name="f148" fmla="val 148"/>
              <a:gd name="f149" fmla="val 196"/>
              <a:gd name="f150" fmla="val 115"/>
              <a:gd name="f151" fmla="val 247"/>
              <a:gd name="f152" fmla="val 120"/>
              <a:gd name="f153" fmla="val 295"/>
              <a:gd name="f154" fmla="val 145"/>
              <a:gd name="f155" fmla="val 346"/>
              <a:gd name="f156" fmla="val 183"/>
              <a:gd name="f157" fmla="val 422"/>
              <a:gd name="f158" fmla="val 197"/>
              <a:gd name="f159" fmla="val 513"/>
              <a:gd name="f160" fmla="val 301"/>
              <a:gd name="f161" fmla="val 540"/>
              <a:gd name="f162" fmla="val 335"/>
              <a:gd name="f163" fmla="val 549"/>
              <a:gd name="f164" fmla="val 362"/>
              <a:gd name="f165" fmla="val 583"/>
              <a:gd name="f166" fmla="val 395"/>
              <a:gd name="f167" fmla="val 602"/>
              <a:gd name="f168" fmla="val 451"/>
              <a:gd name="f169" fmla="val 635"/>
              <a:gd name="f170" fmla="val 486"/>
              <a:gd name="f171" fmla="val 671"/>
              <a:gd name="f172" fmla="val 494"/>
              <a:gd name="f173" fmla="val 747"/>
              <a:gd name="f174" fmla="val 508"/>
              <a:gd name="f175" fmla="val 954"/>
              <a:gd name="f176" fmla="val 798"/>
              <a:gd name="f177" fmla="val 864"/>
              <a:gd name="f178" fmla="val 808"/>
              <a:gd name="f179" fmla="val 855"/>
              <a:gd name="f180" fmla="val 817"/>
              <a:gd name="f181" fmla="val 846"/>
              <a:gd name="f182" fmla="val 331"/>
              <a:gd name="f183" fmla="val 767"/>
              <a:gd name="f184" fmla="val 850"/>
              <a:gd name="f185" fmla="val 402"/>
              <a:gd name="f186" fmla="val 931"/>
              <a:gd name="f187" fmla="val 438"/>
              <a:gd name="f188" fmla="val 1012"/>
              <a:gd name="f189" fmla="val 449"/>
              <a:gd name="f190" fmla="val 910"/>
              <a:gd name="f191" fmla="val 476"/>
              <a:gd name="f192" fmla="val 802"/>
              <a:gd name="f193" fmla="+- 0 0 -90"/>
              <a:gd name="f194" fmla="*/ f3 1 1050"/>
              <a:gd name="f195" fmla="*/ f4 1 1956"/>
              <a:gd name="f196" fmla="val f5"/>
              <a:gd name="f197" fmla="val f6"/>
              <a:gd name="f198" fmla="val f7"/>
              <a:gd name="f199" fmla="*/ f193 f0 1"/>
              <a:gd name="f200" fmla="+- f198 0 f196"/>
              <a:gd name="f201" fmla="+- f197 0 f196"/>
              <a:gd name="f202" fmla="*/ f199 1 f2"/>
              <a:gd name="f203" fmla="*/ f201 1 1050"/>
              <a:gd name="f204" fmla="*/ f200 1 1956"/>
              <a:gd name="f205" fmla="*/ 826 f201 1"/>
              <a:gd name="f206" fmla="*/ 838 f200 1"/>
              <a:gd name="f207" fmla="*/ 924 f201 1"/>
              <a:gd name="f208" fmla="*/ 1103 f200 1"/>
              <a:gd name="f209" fmla="*/ 977 f201 1"/>
              <a:gd name="f210" fmla="*/ 1386 f200 1"/>
              <a:gd name="f211" fmla="*/ 1039 f201 1"/>
              <a:gd name="f212" fmla="*/ 1598 f200 1"/>
              <a:gd name="f213" fmla="*/ 1048 f201 1"/>
              <a:gd name="f214" fmla="*/ 1853 f200 1"/>
              <a:gd name="f215" fmla="*/ 969 f201 1"/>
              <a:gd name="f216" fmla="*/ 1956 f200 1"/>
              <a:gd name="f217" fmla="*/ 890 f201 1"/>
              <a:gd name="f218" fmla="*/ 1859 f200 1"/>
              <a:gd name="f219" fmla="*/ 879 f201 1"/>
              <a:gd name="f220" fmla="*/ 1604 f200 1"/>
              <a:gd name="f221" fmla="*/ 851 f201 1"/>
              <a:gd name="f222" fmla="*/ 1548 f200 1"/>
              <a:gd name="f223" fmla="*/ 690 f201 1"/>
              <a:gd name="f224" fmla="*/ 1423 f200 1"/>
              <a:gd name="f225" fmla="*/ 632 f201 1"/>
              <a:gd name="f226" fmla="*/ 1421 f200 1"/>
              <a:gd name="f227" fmla="*/ 392 f201 1"/>
              <a:gd name="f228" fmla="*/ 1560 f200 1"/>
              <a:gd name="f229" fmla="*/ 341 f201 1"/>
              <a:gd name="f230" fmla="*/ 1611 f200 1"/>
              <a:gd name="f231" fmla="*/ 172 f201 1"/>
              <a:gd name="f232" fmla="*/ 1873 f200 1"/>
              <a:gd name="f233" fmla="*/ 46 f201 1"/>
              <a:gd name="f234" fmla="*/ 1918 f200 1"/>
              <a:gd name="f235" fmla="*/ 36 f201 1"/>
              <a:gd name="f236" fmla="*/ 1789 f200 1"/>
              <a:gd name="f237" fmla="*/ 406 f201 1"/>
              <a:gd name="f238" fmla="*/ 1178 f200 1"/>
              <a:gd name="f239" fmla="*/ 411 f201 1"/>
              <a:gd name="f240" fmla="*/ 1078 f200 1"/>
              <a:gd name="f241" fmla="*/ 283 f201 1"/>
              <a:gd name="f242" fmla="*/ 788 f200 1"/>
              <a:gd name="f243" fmla="*/ 185 f201 1"/>
              <a:gd name="f244" fmla="*/ 648 f200 1"/>
              <a:gd name="f245" fmla="*/ 157 f201 1"/>
              <a:gd name="f246" fmla="*/ 569 f200 1"/>
              <a:gd name="f247" fmla="*/ 150 f201 1"/>
              <a:gd name="f248" fmla="*/ 485 f200 1"/>
              <a:gd name="f249" fmla="*/ 116 f201 1"/>
              <a:gd name="f250" fmla="*/ 407 f200 1"/>
              <a:gd name="f251" fmla="*/ 161 f201 1"/>
              <a:gd name="f252" fmla="*/ 0 f200 1"/>
              <a:gd name="f253" fmla="*/ 201 f201 1"/>
              <a:gd name="f254" fmla="*/ 90 f200 1"/>
              <a:gd name="f255" fmla="*/ 148 f201 1"/>
              <a:gd name="f256" fmla="*/ 196 f200 1"/>
              <a:gd name="f257" fmla="*/ 145 f201 1"/>
              <a:gd name="f258" fmla="*/ 346 f200 1"/>
              <a:gd name="f259" fmla="*/ 301 f201 1"/>
              <a:gd name="f260" fmla="*/ 540 f200 1"/>
              <a:gd name="f261" fmla="*/ 395 f201 1"/>
              <a:gd name="f262" fmla="*/ 602 f200 1"/>
              <a:gd name="f263" fmla="*/ 494 f201 1"/>
              <a:gd name="f264" fmla="*/ 747 f200 1"/>
              <a:gd name="f265" fmla="*/ 798 f201 1"/>
              <a:gd name="f266" fmla="*/ 864 f200 1"/>
              <a:gd name="f267" fmla="*/ 331 f201 1"/>
              <a:gd name="f268" fmla="*/ 767 f200 1"/>
              <a:gd name="f269" fmla="*/ 438 f201 1"/>
              <a:gd name="f270" fmla="*/ 1012 f200 1"/>
              <a:gd name="f271" fmla="+- f202 0 f1"/>
              <a:gd name="f272" fmla="*/ f205 1 1050"/>
              <a:gd name="f273" fmla="*/ f206 1 1956"/>
              <a:gd name="f274" fmla="*/ f207 1 1050"/>
              <a:gd name="f275" fmla="*/ f208 1 1956"/>
              <a:gd name="f276" fmla="*/ f209 1 1050"/>
              <a:gd name="f277" fmla="*/ f210 1 1956"/>
              <a:gd name="f278" fmla="*/ f211 1 1050"/>
              <a:gd name="f279" fmla="*/ f212 1 1956"/>
              <a:gd name="f280" fmla="*/ f213 1 1050"/>
              <a:gd name="f281" fmla="*/ f214 1 1956"/>
              <a:gd name="f282" fmla="*/ f215 1 1050"/>
              <a:gd name="f283" fmla="*/ f216 1 1956"/>
              <a:gd name="f284" fmla="*/ f217 1 1050"/>
              <a:gd name="f285" fmla="*/ f218 1 1956"/>
              <a:gd name="f286" fmla="*/ f219 1 1050"/>
              <a:gd name="f287" fmla="*/ f220 1 1956"/>
              <a:gd name="f288" fmla="*/ f221 1 1050"/>
              <a:gd name="f289" fmla="*/ f222 1 1956"/>
              <a:gd name="f290" fmla="*/ f223 1 1050"/>
              <a:gd name="f291" fmla="*/ f224 1 1956"/>
              <a:gd name="f292" fmla="*/ f225 1 1050"/>
              <a:gd name="f293" fmla="*/ f226 1 1956"/>
              <a:gd name="f294" fmla="*/ f227 1 1050"/>
              <a:gd name="f295" fmla="*/ f228 1 1956"/>
              <a:gd name="f296" fmla="*/ f229 1 1050"/>
              <a:gd name="f297" fmla="*/ f230 1 1956"/>
              <a:gd name="f298" fmla="*/ f231 1 1050"/>
              <a:gd name="f299" fmla="*/ f232 1 1956"/>
              <a:gd name="f300" fmla="*/ f233 1 1050"/>
              <a:gd name="f301" fmla="*/ f234 1 1956"/>
              <a:gd name="f302" fmla="*/ f235 1 1050"/>
              <a:gd name="f303" fmla="*/ f236 1 1956"/>
              <a:gd name="f304" fmla="*/ f237 1 1050"/>
              <a:gd name="f305" fmla="*/ f238 1 1956"/>
              <a:gd name="f306" fmla="*/ f239 1 1050"/>
              <a:gd name="f307" fmla="*/ f240 1 1956"/>
              <a:gd name="f308" fmla="*/ f241 1 1050"/>
              <a:gd name="f309" fmla="*/ f242 1 1956"/>
              <a:gd name="f310" fmla="*/ f243 1 1050"/>
              <a:gd name="f311" fmla="*/ f244 1 1956"/>
              <a:gd name="f312" fmla="*/ f245 1 1050"/>
              <a:gd name="f313" fmla="*/ f246 1 1956"/>
              <a:gd name="f314" fmla="*/ f247 1 1050"/>
              <a:gd name="f315" fmla="*/ f248 1 1956"/>
              <a:gd name="f316" fmla="*/ f249 1 1050"/>
              <a:gd name="f317" fmla="*/ f250 1 1956"/>
              <a:gd name="f318" fmla="*/ f251 1 1050"/>
              <a:gd name="f319" fmla="*/ f252 1 1956"/>
              <a:gd name="f320" fmla="*/ f253 1 1050"/>
              <a:gd name="f321" fmla="*/ f254 1 1956"/>
              <a:gd name="f322" fmla="*/ f255 1 1050"/>
              <a:gd name="f323" fmla="*/ f256 1 1956"/>
              <a:gd name="f324" fmla="*/ f257 1 1050"/>
              <a:gd name="f325" fmla="*/ f258 1 1956"/>
              <a:gd name="f326" fmla="*/ f259 1 1050"/>
              <a:gd name="f327" fmla="*/ f260 1 1956"/>
              <a:gd name="f328" fmla="*/ f261 1 1050"/>
              <a:gd name="f329" fmla="*/ f262 1 1956"/>
              <a:gd name="f330" fmla="*/ f263 1 1050"/>
              <a:gd name="f331" fmla="*/ f264 1 1956"/>
              <a:gd name="f332" fmla="*/ f265 1 1050"/>
              <a:gd name="f333" fmla="*/ f266 1 1956"/>
              <a:gd name="f334" fmla="*/ f267 1 1050"/>
              <a:gd name="f335" fmla="*/ f268 1 1956"/>
              <a:gd name="f336" fmla="*/ f269 1 1050"/>
              <a:gd name="f337" fmla="*/ f270 1 1956"/>
              <a:gd name="f338" fmla="*/ 0 1 f203"/>
              <a:gd name="f339" fmla="*/ f197 1 f203"/>
              <a:gd name="f340" fmla="*/ 0 1 f204"/>
              <a:gd name="f341" fmla="*/ f198 1 f204"/>
              <a:gd name="f342" fmla="*/ f272 1 f203"/>
              <a:gd name="f343" fmla="*/ f273 1 f204"/>
              <a:gd name="f344" fmla="*/ f274 1 f203"/>
              <a:gd name="f345" fmla="*/ f275 1 f204"/>
              <a:gd name="f346" fmla="*/ f276 1 f203"/>
              <a:gd name="f347" fmla="*/ f277 1 f204"/>
              <a:gd name="f348" fmla="*/ f278 1 f203"/>
              <a:gd name="f349" fmla="*/ f279 1 f204"/>
              <a:gd name="f350" fmla="*/ f280 1 f203"/>
              <a:gd name="f351" fmla="*/ f281 1 f204"/>
              <a:gd name="f352" fmla="*/ f282 1 f203"/>
              <a:gd name="f353" fmla="*/ f283 1 f204"/>
              <a:gd name="f354" fmla="*/ f284 1 f203"/>
              <a:gd name="f355" fmla="*/ f285 1 f204"/>
              <a:gd name="f356" fmla="*/ f286 1 f203"/>
              <a:gd name="f357" fmla="*/ f287 1 f204"/>
              <a:gd name="f358" fmla="*/ f288 1 f203"/>
              <a:gd name="f359" fmla="*/ f289 1 f204"/>
              <a:gd name="f360" fmla="*/ f290 1 f203"/>
              <a:gd name="f361" fmla="*/ f291 1 f204"/>
              <a:gd name="f362" fmla="*/ f292 1 f203"/>
              <a:gd name="f363" fmla="*/ f293 1 f204"/>
              <a:gd name="f364" fmla="*/ f294 1 f203"/>
              <a:gd name="f365" fmla="*/ f295 1 f204"/>
              <a:gd name="f366" fmla="*/ f296 1 f203"/>
              <a:gd name="f367" fmla="*/ f297 1 f204"/>
              <a:gd name="f368" fmla="*/ f298 1 f203"/>
              <a:gd name="f369" fmla="*/ f299 1 f204"/>
              <a:gd name="f370" fmla="*/ f300 1 f203"/>
              <a:gd name="f371" fmla="*/ f301 1 f204"/>
              <a:gd name="f372" fmla="*/ f302 1 f203"/>
              <a:gd name="f373" fmla="*/ f303 1 f204"/>
              <a:gd name="f374" fmla="*/ f304 1 f203"/>
              <a:gd name="f375" fmla="*/ f305 1 f204"/>
              <a:gd name="f376" fmla="*/ f306 1 f203"/>
              <a:gd name="f377" fmla="*/ f307 1 f204"/>
              <a:gd name="f378" fmla="*/ f308 1 f203"/>
              <a:gd name="f379" fmla="*/ f309 1 f204"/>
              <a:gd name="f380" fmla="*/ f310 1 f203"/>
              <a:gd name="f381" fmla="*/ f311 1 f204"/>
              <a:gd name="f382" fmla="*/ f312 1 f203"/>
              <a:gd name="f383" fmla="*/ f313 1 f204"/>
              <a:gd name="f384" fmla="*/ f314 1 f203"/>
              <a:gd name="f385" fmla="*/ f315 1 f204"/>
              <a:gd name="f386" fmla="*/ f316 1 f203"/>
              <a:gd name="f387" fmla="*/ f317 1 f204"/>
              <a:gd name="f388" fmla="*/ f318 1 f203"/>
              <a:gd name="f389" fmla="*/ f319 1 f204"/>
              <a:gd name="f390" fmla="*/ f320 1 f203"/>
              <a:gd name="f391" fmla="*/ f321 1 f204"/>
              <a:gd name="f392" fmla="*/ f322 1 f203"/>
              <a:gd name="f393" fmla="*/ f323 1 f204"/>
              <a:gd name="f394" fmla="*/ f324 1 f203"/>
              <a:gd name="f395" fmla="*/ f325 1 f204"/>
              <a:gd name="f396" fmla="*/ f326 1 f203"/>
              <a:gd name="f397" fmla="*/ f327 1 f204"/>
              <a:gd name="f398" fmla="*/ f328 1 f203"/>
              <a:gd name="f399" fmla="*/ f329 1 f204"/>
              <a:gd name="f400" fmla="*/ f330 1 f203"/>
              <a:gd name="f401" fmla="*/ f331 1 f204"/>
              <a:gd name="f402" fmla="*/ f332 1 f203"/>
              <a:gd name="f403" fmla="*/ f333 1 f204"/>
              <a:gd name="f404" fmla="*/ f334 1 f203"/>
              <a:gd name="f405" fmla="*/ f335 1 f204"/>
              <a:gd name="f406" fmla="*/ f336 1 f203"/>
              <a:gd name="f407" fmla="*/ f337 1 f204"/>
              <a:gd name="f408" fmla="*/ f338 f194 1"/>
              <a:gd name="f409" fmla="*/ f339 f194 1"/>
              <a:gd name="f410" fmla="*/ f341 f195 1"/>
              <a:gd name="f411" fmla="*/ f340 f195 1"/>
              <a:gd name="f412" fmla="*/ f342 f194 1"/>
              <a:gd name="f413" fmla="*/ f343 f195 1"/>
              <a:gd name="f414" fmla="*/ f344 f194 1"/>
              <a:gd name="f415" fmla="*/ f345 f195 1"/>
              <a:gd name="f416" fmla="*/ f346 f194 1"/>
              <a:gd name="f417" fmla="*/ f347 f195 1"/>
              <a:gd name="f418" fmla="*/ f348 f194 1"/>
              <a:gd name="f419" fmla="*/ f349 f195 1"/>
              <a:gd name="f420" fmla="*/ f350 f194 1"/>
              <a:gd name="f421" fmla="*/ f351 f195 1"/>
              <a:gd name="f422" fmla="*/ f352 f194 1"/>
              <a:gd name="f423" fmla="*/ f353 f195 1"/>
              <a:gd name="f424" fmla="*/ f354 f194 1"/>
              <a:gd name="f425" fmla="*/ f355 f195 1"/>
              <a:gd name="f426" fmla="*/ f356 f194 1"/>
              <a:gd name="f427" fmla="*/ f357 f195 1"/>
              <a:gd name="f428" fmla="*/ f358 f194 1"/>
              <a:gd name="f429" fmla="*/ f359 f195 1"/>
              <a:gd name="f430" fmla="*/ f360 f194 1"/>
              <a:gd name="f431" fmla="*/ f361 f195 1"/>
              <a:gd name="f432" fmla="*/ f362 f194 1"/>
              <a:gd name="f433" fmla="*/ f363 f195 1"/>
              <a:gd name="f434" fmla="*/ f364 f194 1"/>
              <a:gd name="f435" fmla="*/ f365 f195 1"/>
              <a:gd name="f436" fmla="*/ f366 f194 1"/>
              <a:gd name="f437" fmla="*/ f367 f195 1"/>
              <a:gd name="f438" fmla="*/ f368 f194 1"/>
              <a:gd name="f439" fmla="*/ f369 f195 1"/>
              <a:gd name="f440" fmla="*/ f370 f194 1"/>
              <a:gd name="f441" fmla="*/ f371 f195 1"/>
              <a:gd name="f442" fmla="*/ f372 f194 1"/>
              <a:gd name="f443" fmla="*/ f373 f195 1"/>
              <a:gd name="f444" fmla="*/ f374 f194 1"/>
              <a:gd name="f445" fmla="*/ f375 f195 1"/>
              <a:gd name="f446" fmla="*/ f376 f194 1"/>
              <a:gd name="f447" fmla="*/ f377 f195 1"/>
              <a:gd name="f448" fmla="*/ f378 f194 1"/>
              <a:gd name="f449" fmla="*/ f379 f195 1"/>
              <a:gd name="f450" fmla="*/ f380 f194 1"/>
              <a:gd name="f451" fmla="*/ f381 f195 1"/>
              <a:gd name="f452" fmla="*/ f382 f194 1"/>
              <a:gd name="f453" fmla="*/ f383 f195 1"/>
              <a:gd name="f454" fmla="*/ f384 f194 1"/>
              <a:gd name="f455" fmla="*/ f385 f195 1"/>
              <a:gd name="f456" fmla="*/ f386 f194 1"/>
              <a:gd name="f457" fmla="*/ f387 f195 1"/>
              <a:gd name="f458" fmla="*/ f388 f194 1"/>
              <a:gd name="f459" fmla="*/ f389 f195 1"/>
              <a:gd name="f460" fmla="*/ f390 f194 1"/>
              <a:gd name="f461" fmla="*/ f391 f195 1"/>
              <a:gd name="f462" fmla="*/ f392 f194 1"/>
              <a:gd name="f463" fmla="*/ f393 f195 1"/>
              <a:gd name="f464" fmla="*/ f394 f194 1"/>
              <a:gd name="f465" fmla="*/ f395 f195 1"/>
              <a:gd name="f466" fmla="*/ f396 f194 1"/>
              <a:gd name="f467" fmla="*/ f397 f195 1"/>
              <a:gd name="f468" fmla="*/ f398 f194 1"/>
              <a:gd name="f469" fmla="*/ f399 f195 1"/>
              <a:gd name="f470" fmla="*/ f400 f194 1"/>
              <a:gd name="f471" fmla="*/ f401 f195 1"/>
              <a:gd name="f472" fmla="*/ f402 f194 1"/>
              <a:gd name="f473" fmla="*/ f403 f195 1"/>
              <a:gd name="f474" fmla="*/ f404 f194 1"/>
              <a:gd name="f475" fmla="*/ f405 f195 1"/>
              <a:gd name="f476" fmla="*/ f406 f194 1"/>
              <a:gd name="f477" fmla="*/ f407 f195 1"/>
            </a:gdLst>
            <a:ahLst/>
            <a:cxnLst>
              <a:cxn ang="3cd4">
                <a:pos x="hc" y="t"/>
              </a:cxn>
              <a:cxn ang="0">
                <a:pos x="r" y="vc"/>
              </a:cxn>
              <a:cxn ang="cd4">
                <a:pos x="hc" y="b"/>
              </a:cxn>
              <a:cxn ang="cd2">
                <a:pos x="l" y="vc"/>
              </a:cxn>
              <a:cxn ang="f271">
                <a:pos x="f412" y="f413"/>
              </a:cxn>
              <a:cxn ang="f271">
                <a:pos x="f414" y="f415"/>
              </a:cxn>
              <a:cxn ang="f271">
                <a:pos x="f416" y="f417"/>
              </a:cxn>
              <a:cxn ang="f271">
                <a:pos x="f418" y="f419"/>
              </a:cxn>
              <a:cxn ang="f271">
                <a:pos x="f420" y="f421"/>
              </a:cxn>
              <a:cxn ang="f271">
                <a:pos x="f422" y="f423"/>
              </a:cxn>
              <a:cxn ang="f271">
                <a:pos x="f424" y="f425"/>
              </a:cxn>
              <a:cxn ang="f271">
                <a:pos x="f426" y="f427"/>
              </a:cxn>
              <a:cxn ang="f271">
                <a:pos x="f428" y="f429"/>
              </a:cxn>
              <a:cxn ang="f271">
                <a:pos x="f430" y="f431"/>
              </a:cxn>
              <a:cxn ang="f271">
                <a:pos x="f432" y="f433"/>
              </a:cxn>
              <a:cxn ang="f271">
                <a:pos x="f434" y="f435"/>
              </a:cxn>
              <a:cxn ang="f271">
                <a:pos x="f436" y="f437"/>
              </a:cxn>
              <a:cxn ang="f271">
                <a:pos x="f438" y="f439"/>
              </a:cxn>
              <a:cxn ang="f271">
                <a:pos x="f440" y="f441"/>
              </a:cxn>
              <a:cxn ang="f271">
                <a:pos x="f442" y="f443"/>
              </a:cxn>
              <a:cxn ang="f271">
                <a:pos x="f444" y="f445"/>
              </a:cxn>
              <a:cxn ang="f271">
                <a:pos x="f446" y="f447"/>
              </a:cxn>
              <a:cxn ang="f271">
                <a:pos x="f448" y="f449"/>
              </a:cxn>
              <a:cxn ang="f271">
                <a:pos x="f450" y="f451"/>
              </a:cxn>
              <a:cxn ang="f271">
                <a:pos x="f452" y="f453"/>
              </a:cxn>
              <a:cxn ang="f271">
                <a:pos x="f454" y="f455"/>
              </a:cxn>
              <a:cxn ang="f271">
                <a:pos x="f456" y="f457"/>
              </a:cxn>
              <a:cxn ang="f271">
                <a:pos x="f458" y="f459"/>
              </a:cxn>
              <a:cxn ang="f271">
                <a:pos x="f460" y="f461"/>
              </a:cxn>
              <a:cxn ang="f271">
                <a:pos x="f462" y="f463"/>
              </a:cxn>
              <a:cxn ang="f271">
                <a:pos x="f464" y="f465"/>
              </a:cxn>
              <a:cxn ang="f271">
                <a:pos x="f466" y="f467"/>
              </a:cxn>
              <a:cxn ang="f271">
                <a:pos x="f468" y="f469"/>
              </a:cxn>
              <a:cxn ang="f271">
                <a:pos x="f470" y="f471"/>
              </a:cxn>
              <a:cxn ang="f271">
                <a:pos x="f472" y="f473"/>
              </a:cxn>
              <a:cxn ang="f271">
                <a:pos x="f412" y="f413"/>
              </a:cxn>
              <a:cxn ang="f271">
                <a:pos x="f474" y="f475"/>
              </a:cxn>
              <a:cxn ang="f271">
                <a:pos x="f476" y="f477"/>
              </a:cxn>
              <a:cxn ang="f271">
                <a:pos x="f474" y="f475"/>
              </a:cxn>
            </a:cxnLst>
            <a:rect l="f408" t="f411" r="f409" b="f410"/>
            <a:pathLst>
              <a:path w="1050" h="1956">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6" y="f34"/>
                  <a:pt x="f35" y="f7"/>
                  <a:pt x="f36" y="f7"/>
                </a:cubicBezTo>
                <a:cubicBezTo>
                  <a:pt x="f37" y="f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44"/>
                  <a:pt x="f78" y="f111"/>
                </a:cubicBezTo>
                <a:cubicBezTo>
                  <a:pt x="f112" y="f113"/>
                  <a:pt x="f114" y="f115"/>
                  <a:pt x="f116" y="f117"/>
                </a:cubicBezTo>
                <a:cubicBezTo>
                  <a:pt x="f118" y="f119"/>
                  <a:pt x="f120" y="f121"/>
                  <a:pt x="f122" y="f123"/>
                </a:cubicBezTo>
                <a:cubicBezTo>
                  <a:pt x="f124" y="f125"/>
                  <a:pt x="f126" y="f127"/>
                  <a:pt x="f128" y="f129"/>
                </a:cubicBezTo>
                <a:cubicBezTo>
                  <a:pt x="f130" y="f131"/>
                  <a:pt x="f84" y="f132"/>
                  <a:pt x="f133" y="f134"/>
                </a:cubicBezTo>
                <a:cubicBezTo>
                  <a:pt x="f5" y="f135"/>
                  <a:pt x="f136" y="f137"/>
                  <a:pt x="f138" y="f5"/>
                </a:cubicBezTo>
                <a:cubicBezTo>
                  <a:pt x="f139" y="f140"/>
                  <a:pt x="f141" y="f142"/>
                  <a:pt x="f143" y="f86"/>
                </a:cubicBezTo>
                <a:cubicBezTo>
                  <a:pt x="f144" y="f145"/>
                  <a:pt x="f146" y="f147"/>
                  <a:pt x="f148" y="f149"/>
                </a:cubicBezTo>
                <a:cubicBezTo>
                  <a:pt x="f150" y="f151"/>
                  <a:pt x="f152" y="f153"/>
                  <a:pt x="f154" y="f155"/>
                </a:cubicBezTo>
                <a:cubicBezTo>
                  <a:pt x="f156" y="f157"/>
                  <a:pt x="f158" y="f159"/>
                  <a:pt x="f160" y="f161"/>
                </a:cubicBezTo>
                <a:cubicBezTo>
                  <a:pt x="f162" y="f163"/>
                  <a:pt x="f164" y="f165"/>
                  <a:pt x="f166" y="f167"/>
                </a:cubicBezTo>
                <a:cubicBezTo>
                  <a:pt x="f168" y="f169"/>
                  <a:pt x="f170" y="f171"/>
                  <a:pt x="f172" y="f173"/>
                </a:cubicBezTo>
                <a:cubicBezTo>
                  <a:pt x="f174" y="f38"/>
                  <a:pt x="f115" y="f175"/>
                  <a:pt x="f176" y="f177"/>
                </a:cubicBezTo>
                <a:cubicBezTo>
                  <a:pt x="f178" y="f179"/>
                  <a:pt x="f180" y="f181"/>
                  <a:pt x="f8" y="f9"/>
                </a:cubicBezTo>
                <a:close/>
                <a:moveTo>
                  <a:pt x="f182" y="f183"/>
                </a:moveTo>
                <a:cubicBezTo>
                  <a:pt x="f108" y="f184"/>
                  <a:pt x="f185" y="f186"/>
                  <a:pt x="f187" y="f188"/>
                </a:cubicBezTo>
                <a:cubicBezTo>
                  <a:pt x="f189" y="f190"/>
                  <a:pt x="f191" y="f192"/>
                  <a:pt x="f182" y="f183"/>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22">
            <a:extLst>
              <a:ext uri="{FF2B5EF4-FFF2-40B4-BE49-F238E27FC236}">
                <a16:creationId xmlns:a16="http://schemas.microsoft.com/office/drawing/2014/main" id="{5DB6DF6E-1F22-6B57-2257-239C4A58BD5E}"/>
              </a:ext>
            </a:extLst>
          </p:cNvPr>
          <p:cNvSpPr/>
          <p:nvPr/>
        </p:nvSpPr>
        <p:spPr>
          <a:xfrm>
            <a:off x="10471151" y="1651004"/>
            <a:ext cx="428625" cy="422279"/>
          </a:xfrm>
          <a:custGeom>
            <a:avLst/>
            <a:gdLst>
              <a:gd name="f0" fmla="val 10800000"/>
              <a:gd name="f1" fmla="val 5400000"/>
              <a:gd name="f2" fmla="val 180"/>
              <a:gd name="f3" fmla="val w"/>
              <a:gd name="f4" fmla="val h"/>
              <a:gd name="f5" fmla="val 0"/>
              <a:gd name="f6" fmla="val 293"/>
              <a:gd name="f7" fmla="val 290"/>
              <a:gd name="f8" fmla="val 292"/>
              <a:gd name="f9" fmla="val 142"/>
              <a:gd name="f10" fmla="val 222"/>
              <a:gd name="f11" fmla="val 230"/>
              <a:gd name="f12" fmla="val 287"/>
              <a:gd name="f13" fmla="val 150"/>
              <a:gd name="f14" fmla="val 289"/>
              <a:gd name="f15" fmla="val 69"/>
              <a:gd name="f16" fmla="val 223"/>
              <a:gd name="f17" fmla="val 1"/>
              <a:gd name="f18" fmla="val 143"/>
              <a:gd name="f19" fmla="val 64"/>
              <a:gd name="f20" fmla="val 66"/>
              <a:gd name="f21" fmla="val 147"/>
              <a:gd name="f22" fmla="val 228"/>
              <a:gd name="f23" fmla="val 291"/>
              <a:gd name="f24" fmla="val 62"/>
              <a:gd name="f25" fmla="+- 0 0 -90"/>
              <a:gd name="f26" fmla="*/ f3 1 293"/>
              <a:gd name="f27" fmla="*/ f4 1 290"/>
              <a:gd name="f28" fmla="val f5"/>
              <a:gd name="f29" fmla="val f6"/>
              <a:gd name="f30" fmla="val f7"/>
              <a:gd name="f31" fmla="*/ f25 f0 1"/>
              <a:gd name="f32" fmla="+- f30 0 f28"/>
              <a:gd name="f33" fmla="+- f29 0 f28"/>
              <a:gd name="f34" fmla="*/ f31 1 f2"/>
              <a:gd name="f35" fmla="*/ f33 1 293"/>
              <a:gd name="f36" fmla="*/ f32 1 290"/>
              <a:gd name="f37" fmla="*/ 292 f33 1"/>
              <a:gd name="f38" fmla="*/ 142 f32 1"/>
              <a:gd name="f39" fmla="*/ 150 f33 1"/>
              <a:gd name="f40" fmla="*/ 289 f32 1"/>
              <a:gd name="f41" fmla="*/ 1 f33 1"/>
              <a:gd name="f42" fmla="*/ 143 f32 1"/>
              <a:gd name="f43" fmla="*/ 147 f33 1"/>
              <a:gd name="f44" fmla="*/ 0 f32 1"/>
              <a:gd name="f45" fmla="+- f34 0 f1"/>
              <a:gd name="f46" fmla="*/ f37 1 293"/>
              <a:gd name="f47" fmla="*/ f38 1 290"/>
              <a:gd name="f48" fmla="*/ f39 1 293"/>
              <a:gd name="f49" fmla="*/ f40 1 290"/>
              <a:gd name="f50" fmla="*/ f41 1 293"/>
              <a:gd name="f51" fmla="*/ f42 1 290"/>
              <a:gd name="f52" fmla="*/ f43 1 293"/>
              <a:gd name="f53" fmla="*/ f44 1 290"/>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93" h="290">
                <a:moveTo>
                  <a:pt x="f8" y="f9"/>
                </a:moveTo>
                <a:cubicBezTo>
                  <a:pt x="f6" y="f10"/>
                  <a:pt x="f11" y="f12"/>
                  <a:pt x="f13" y="f14"/>
                </a:cubicBezTo>
                <a:cubicBezTo>
                  <a:pt x="f15" y="f7"/>
                  <a:pt x="f5" y="f16"/>
                  <a:pt x="f17" y="f18"/>
                </a:cubicBezTo>
                <a:cubicBezTo>
                  <a:pt x="f17" y="f19"/>
                  <a:pt x="f20" y="f5"/>
                  <a:pt x="f21" y="f5"/>
                </a:cubicBezTo>
                <a:cubicBezTo>
                  <a:pt x="f22" y="f5"/>
                  <a:pt x="f23" y="f24"/>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23">
            <a:extLst>
              <a:ext uri="{FF2B5EF4-FFF2-40B4-BE49-F238E27FC236}">
                <a16:creationId xmlns:a16="http://schemas.microsoft.com/office/drawing/2014/main" id="{453ED1B0-073F-1C84-D885-31AEBFCDEB0F}"/>
              </a:ext>
            </a:extLst>
          </p:cNvPr>
          <p:cNvSpPr/>
          <p:nvPr/>
        </p:nvSpPr>
        <p:spPr>
          <a:xfrm>
            <a:off x="10850563" y="3656008"/>
            <a:ext cx="534988" cy="161921"/>
          </a:xfrm>
          <a:custGeom>
            <a:avLst/>
            <a:gdLst>
              <a:gd name="f0" fmla="val 10800000"/>
              <a:gd name="f1" fmla="val 5400000"/>
              <a:gd name="f2" fmla="val 180"/>
              <a:gd name="f3" fmla="val w"/>
              <a:gd name="f4" fmla="val h"/>
              <a:gd name="f5" fmla="val 0"/>
              <a:gd name="f6" fmla="val 367"/>
              <a:gd name="f7" fmla="val 111"/>
              <a:gd name="f8" fmla="val 341"/>
              <a:gd name="f9" fmla="val 81"/>
              <a:gd name="f10" fmla="val 308"/>
              <a:gd name="f11" fmla="val 248"/>
              <a:gd name="f12" fmla="val 105"/>
              <a:gd name="f13" fmla="val 175"/>
              <a:gd name="f14" fmla="val 97"/>
              <a:gd name="f15" fmla="val 103"/>
              <a:gd name="f16" fmla="val 83"/>
              <a:gd name="f17" fmla="val 31"/>
              <a:gd name="f18" fmla="val 67"/>
              <a:gd name="f19" fmla="val 20"/>
              <a:gd name="f20" fmla="val 65"/>
              <a:gd name="f21" fmla="val 15"/>
              <a:gd name="f22" fmla="val 40"/>
              <a:gd name="f23" fmla="val 13"/>
              <a:gd name="f24" fmla="val 88"/>
              <a:gd name="f25" fmla="val 29"/>
              <a:gd name="f26" fmla="val 155"/>
              <a:gd name="f27" fmla="val 46"/>
              <a:gd name="f28" fmla="val 224"/>
              <a:gd name="f29" fmla="val 52"/>
              <a:gd name="f30" fmla="val 251"/>
              <a:gd name="f31" fmla="val 55"/>
              <a:gd name="f32" fmla="val 280"/>
              <a:gd name="f33" fmla="val 36"/>
              <a:gd name="f34" fmla="val 26"/>
              <a:gd name="f35" fmla="val 324"/>
              <a:gd name="f36" fmla="val 339"/>
              <a:gd name="f37" fmla="val 12"/>
              <a:gd name="f38" fmla="+- 0 0 -90"/>
              <a:gd name="f39" fmla="*/ f3 1 367"/>
              <a:gd name="f40" fmla="*/ f4 1 111"/>
              <a:gd name="f41" fmla="val f5"/>
              <a:gd name="f42" fmla="val f6"/>
              <a:gd name="f43" fmla="val f7"/>
              <a:gd name="f44" fmla="*/ f38 f0 1"/>
              <a:gd name="f45" fmla="+- f43 0 f41"/>
              <a:gd name="f46" fmla="+- f42 0 f41"/>
              <a:gd name="f47" fmla="*/ f44 1 f2"/>
              <a:gd name="f48" fmla="*/ f46 1 367"/>
              <a:gd name="f49" fmla="*/ f45 1 111"/>
              <a:gd name="f50" fmla="*/ 367 f46 1"/>
              <a:gd name="f51" fmla="*/ 0 f45 1"/>
              <a:gd name="f52" fmla="*/ 248 f46 1"/>
              <a:gd name="f53" fmla="*/ 105 f45 1"/>
              <a:gd name="f54" fmla="*/ 31 f46 1"/>
              <a:gd name="f55" fmla="*/ 67 f45 1"/>
              <a:gd name="f56" fmla="*/ 0 f46 1"/>
              <a:gd name="f57" fmla="*/ 13 f45 1"/>
              <a:gd name="f58" fmla="*/ 224 f46 1"/>
              <a:gd name="f59" fmla="*/ 52 f45 1"/>
              <a:gd name="f60" fmla="*/ 308 f46 1"/>
              <a:gd name="f61" fmla="*/ 26 f45 1"/>
              <a:gd name="f62" fmla="+- f47 0 f1"/>
              <a:gd name="f63" fmla="*/ f50 1 367"/>
              <a:gd name="f64" fmla="*/ f51 1 111"/>
              <a:gd name="f65" fmla="*/ f52 1 367"/>
              <a:gd name="f66" fmla="*/ f53 1 111"/>
              <a:gd name="f67" fmla="*/ f54 1 367"/>
              <a:gd name="f68" fmla="*/ f55 1 111"/>
              <a:gd name="f69" fmla="*/ f56 1 367"/>
              <a:gd name="f70" fmla="*/ f57 1 111"/>
              <a:gd name="f71" fmla="*/ f58 1 367"/>
              <a:gd name="f72" fmla="*/ f59 1 111"/>
              <a:gd name="f73" fmla="*/ f60 1 367"/>
              <a:gd name="f74" fmla="*/ f61 1 111"/>
              <a:gd name="f75" fmla="*/ 0 1 f48"/>
              <a:gd name="f76" fmla="*/ f42 1 f48"/>
              <a:gd name="f77" fmla="*/ 0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Lst>
            <a:rect l="f91" t="f94" r="f92" b="f93"/>
            <a:pathLst>
              <a:path w="367" h="111">
                <a:moveTo>
                  <a:pt x="f6" y="f5"/>
                </a:moveTo>
                <a:cubicBezTo>
                  <a:pt x="f8" y="f9"/>
                  <a:pt x="f10" y="f7"/>
                  <a:pt x="f11" y="f12"/>
                </a:cubicBezTo>
                <a:cubicBezTo>
                  <a:pt x="f13" y="f14"/>
                  <a:pt x="f15" y="f16"/>
                  <a:pt x="f17" y="f18"/>
                </a:cubicBezTo>
                <a:cubicBezTo>
                  <a:pt x="f19" y="f20"/>
                  <a:pt x="f21" y="f22"/>
                  <a:pt x="f5" y="f23"/>
                </a:cubicBezTo>
                <a:cubicBezTo>
                  <a:pt x="f24" y="f25"/>
                  <a:pt x="f26" y="f27"/>
                  <a:pt x="f28" y="f29"/>
                </a:cubicBezTo>
                <a:cubicBezTo>
                  <a:pt x="f30" y="f31"/>
                  <a:pt x="f32" y="f33"/>
                  <a:pt x="f10" y="f34"/>
                </a:cubicBezTo>
                <a:cubicBezTo>
                  <a:pt x="f35" y="f19"/>
                  <a:pt x="f36" y="f37"/>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24">
            <a:extLst>
              <a:ext uri="{FF2B5EF4-FFF2-40B4-BE49-F238E27FC236}">
                <a16:creationId xmlns:a16="http://schemas.microsoft.com/office/drawing/2014/main" id="{C388DBED-2A4A-E07B-8B44-ADEC270A59C6}"/>
              </a:ext>
            </a:extLst>
          </p:cNvPr>
          <p:cNvSpPr/>
          <p:nvPr/>
        </p:nvSpPr>
        <p:spPr>
          <a:xfrm>
            <a:off x="10366379" y="3621088"/>
            <a:ext cx="201616" cy="160340"/>
          </a:xfrm>
          <a:custGeom>
            <a:avLst/>
            <a:gdLst>
              <a:gd name="f0" fmla="val 10800000"/>
              <a:gd name="f1" fmla="val 5400000"/>
              <a:gd name="f2" fmla="val 180"/>
              <a:gd name="f3" fmla="val w"/>
              <a:gd name="f4" fmla="val h"/>
              <a:gd name="f5" fmla="val 0"/>
              <a:gd name="f6" fmla="val 138"/>
              <a:gd name="f7" fmla="val 109"/>
              <a:gd name="f8" fmla="val 66"/>
              <a:gd name="f9" fmla="val 39"/>
              <a:gd name="f10" fmla="val 84"/>
              <a:gd name="f11" fmla="val 6"/>
              <a:gd name="f12" fmla="val 68"/>
              <a:gd name="f13" fmla="val 4"/>
              <a:gd name="f14" fmla="val 49"/>
              <a:gd name="f15" fmla="val 44"/>
              <a:gd name="f16" fmla="val 16"/>
              <a:gd name="f17" fmla="val 71"/>
              <a:gd name="f18" fmla="val 15"/>
              <a:gd name="f19" fmla="val 97"/>
              <a:gd name="f20" fmla="val 14"/>
              <a:gd name="f21" fmla="val 7"/>
              <a:gd name="f22" fmla="val 132"/>
              <a:gd name="f23" fmla="val 50"/>
              <a:gd name="f24" fmla="val 129"/>
              <a:gd name="f25" fmla="val 69"/>
              <a:gd name="f26" fmla="val 95"/>
              <a:gd name="f27" fmla="+- 0 0 -90"/>
              <a:gd name="f28" fmla="*/ f3 1 138"/>
              <a:gd name="f29" fmla="*/ f4 1 109"/>
              <a:gd name="f30" fmla="val f5"/>
              <a:gd name="f31" fmla="val f6"/>
              <a:gd name="f32" fmla="val f7"/>
              <a:gd name="f33" fmla="*/ f27 f0 1"/>
              <a:gd name="f34" fmla="+- f32 0 f30"/>
              <a:gd name="f35" fmla="+- f31 0 f30"/>
              <a:gd name="f36" fmla="*/ f33 1 f2"/>
              <a:gd name="f37" fmla="*/ f35 1 138"/>
              <a:gd name="f38" fmla="*/ f34 1 109"/>
              <a:gd name="f39" fmla="*/ 66 f35 1"/>
              <a:gd name="f40" fmla="*/ 109 f34 1"/>
              <a:gd name="f41" fmla="*/ 4 f35 1"/>
              <a:gd name="f42" fmla="*/ 49 f34 1"/>
              <a:gd name="f43" fmla="*/ 71 f35 1"/>
              <a:gd name="f44" fmla="*/ 15 f34 1"/>
              <a:gd name="f45" fmla="*/ 132 f35 1"/>
              <a:gd name="f46" fmla="*/ 50 f34 1"/>
              <a:gd name="f47" fmla="+- f36 0 f1"/>
              <a:gd name="f48" fmla="*/ f39 1 138"/>
              <a:gd name="f49" fmla="*/ f40 1 109"/>
              <a:gd name="f50" fmla="*/ f41 1 138"/>
              <a:gd name="f51" fmla="*/ f42 1 109"/>
              <a:gd name="f52" fmla="*/ f43 1 138"/>
              <a:gd name="f53" fmla="*/ f44 1 109"/>
              <a:gd name="f54" fmla="*/ f45 1 138"/>
              <a:gd name="f55" fmla="*/ f46 1 109"/>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138" h="109">
                <a:moveTo>
                  <a:pt x="f8" y="f7"/>
                </a:moveTo>
                <a:cubicBezTo>
                  <a:pt x="f9" y="f10"/>
                  <a:pt x="f11" y="f12"/>
                  <a:pt x="f13" y="f14"/>
                </a:cubicBezTo>
                <a:cubicBezTo>
                  <a:pt x="f5" y="f5"/>
                  <a:pt x="f15" y="f16"/>
                  <a:pt x="f17" y="f18"/>
                </a:cubicBezTo>
                <a:cubicBezTo>
                  <a:pt x="f19" y="f20"/>
                  <a:pt x="f6" y="f21"/>
                  <a:pt x="f22" y="f23"/>
                </a:cubicBezTo>
                <a:cubicBezTo>
                  <a:pt x="f24" y="f25"/>
                  <a:pt x="f26" y="f10"/>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25">
            <a:extLst>
              <a:ext uri="{FF2B5EF4-FFF2-40B4-BE49-F238E27FC236}">
                <a16:creationId xmlns:a16="http://schemas.microsoft.com/office/drawing/2014/main" id="{2245B986-4DF8-5F87-31CF-FA6959E551F9}"/>
              </a:ext>
            </a:extLst>
          </p:cNvPr>
          <p:cNvSpPr/>
          <p:nvPr/>
        </p:nvSpPr>
        <p:spPr>
          <a:xfrm>
            <a:off x="9652004" y="3640134"/>
            <a:ext cx="119064" cy="117472"/>
          </a:xfrm>
          <a:custGeom>
            <a:avLst/>
            <a:gdLst>
              <a:gd name="f0" fmla="val 10800000"/>
              <a:gd name="f1" fmla="val 5400000"/>
              <a:gd name="f2" fmla="val 180"/>
              <a:gd name="f3" fmla="val w"/>
              <a:gd name="f4" fmla="val h"/>
              <a:gd name="f5" fmla="val 0"/>
              <a:gd name="f6" fmla="val 81"/>
              <a:gd name="f7" fmla="val 80"/>
              <a:gd name="f8" fmla="val 26"/>
              <a:gd name="f9" fmla="val 68"/>
              <a:gd name="f10" fmla="val 45"/>
              <a:gd name="f11" fmla="val 58"/>
              <a:gd name="f12" fmla="val 60"/>
              <a:gd name="f13" fmla="val 44"/>
              <a:gd name="f14" fmla="val 30"/>
              <a:gd name="f15" fmla="val 73"/>
              <a:gd name="f16" fmla="val 17"/>
              <a:gd name="f17" fmla="val 66"/>
              <a:gd name="f18" fmla="val 13"/>
              <a:gd name="f19" fmla="val 37"/>
              <a:gd name="f20" fmla="val 24"/>
              <a:gd name="f21" fmla="val 21"/>
              <a:gd name="f22" fmla="val 53"/>
              <a:gd name="f23" fmla="val 10"/>
              <a:gd name="f24" fmla="val 18"/>
              <a:gd name="f25" fmla="+- 0 0 -90"/>
              <a:gd name="f26" fmla="*/ f3 1 81"/>
              <a:gd name="f27" fmla="*/ f4 1 80"/>
              <a:gd name="f28" fmla="val f5"/>
              <a:gd name="f29" fmla="val f6"/>
              <a:gd name="f30" fmla="val f7"/>
              <a:gd name="f31" fmla="*/ f25 f0 1"/>
              <a:gd name="f32" fmla="+- f30 0 f28"/>
              <a:gd name="f33" fmla="+- f29 0 f28"/>
              <a:gd name="f34" fmla="*/ f31 1 f2"/>
              <a:gd name="f35" fmla="*/ f33 1 81"/>
              <a:gd name="f36" fmla="*/ f32 1 80"/>
              <a:gd name="f37" fmla="*/ 81 f33 1"/>
              <a:gd name="f38" fmla="*/ 26 f32 1"/>
              <a:gd name="f39" fmla="*/ 44 f33 1"/>
              <a:gd name="f40" fmla="*/ 80 f32 1"/>
              <a:gd name="f41" fmla="*/ 0 f33 1"/>
              <a:gd name="f42" fmla="*/ 58 f32 1"/>
              <a:gd name="f43" fmla="*/ 37 f33 1"/>
              <a:gd name="f44" fmla="*/ 0 f32 1"/>
              <a:gd name="f45" fmla="+- f34 0 f1"/>
              <a:gd name="f46" fmla="*/ f37 1 81"/>
              <a:gd name="f47" fmla="*/ f38 1 80"/>
              <a:gd name="f48" fmla="*/ f39 1 81"/>
              <a:gd name="f49" fmla="*/ f40 1 80"/>
              <a:gd name="f50" fmla="*/ f41 1 81"/>
              <a:gd name="f51" fmla="*/ f42 1 80"/>
              <a:gd name="f52" fmla="*/ f43 1 81"/>
              <a:gd name="f53" fmla="*/ f44 1 80"/>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81" h="80">
                <a:moveTo>
                  <a:pt x="f6" y="f8"/>
                </a:moveTo>
                <a:cubicBezTo>
                  <a:pt x="f9" y="f10"/>
                  <a:pt x="f11" y="f12"/>
                  <a:pt x="f13" y="f7"/>
                </a:cubicBezTo>
                <a:cubicBezTo>
                  <a:pt x="f14" y="f15"/>
                  <a:pt x="f16" y="f17"/>
                  <a:pt x="f5" y="f11"/>
                </a:cubicBezTo>
                <a:cubicBezTo>
                  <a:pt x="f18" y="f19"/>
                  <a:pt x="f20" y="f21"/>
                  <a:pt x="f19" y="f5"/>
                </a:cubicBezTo>
                <a:cubicBezTo>
                  <a:pt x="f22" y="f23"/>
                  <a:pt x="f17" y="f24"/>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29">
            <a:extLst>
              <a:ext uri="{FF2B5EF4-FFF2-40B4-BE49-F238E27FC236}">
                <a16:creationId xmlns:a16="http://schemas.microsoft.com/office/drawing/2014/main" id="{766B2D91-7A52-8762-8CEE-A8272182D9D2}"/>
              </a:ext>
            </a:extLst>
          </p:cNvPr>
          <p:cNvSpPr/>
          <p:nvPr/>
        </p:nvSpPr>
        <p:spPr>
          <a:xfrm>
            <a:off x="9915525" y="4038603"/>
            <a:ext cx="1584326" cy="2546347"/>
          </a:xfrm>
          <a:custGeom>
            <a:avLst/>
            <a:gdLst>
              <a:gd name="f0" fmla="val 10800000"/>
              <a:gd name="f1" fmla="val 5400000"/>
              <a:gd name="f2" fmla="val 360"/>
              <a:gd name="f3" fmla="val 180"/>
              <a:gd name="f4" fmla="val w"/>
              <a:gd name="f5" fmla="val h"/>
              <a:gd name="f6" fmla="val 0"/>
              <a:gd name="f7" fmla="val 952"/>
              <a:gd name="f8" fmla="val 1533"/>
              <a:gd name="f9" fmla="val 320"/>
              <a:gd name="f10" fmla="val 353"/>
              <a:gd name="f11" fmla="val 23"/>
              <a:gd name="f12" fmla="val 369"/>
              <a:gd name="f13" fmla="val 57"/>
              <a:gd name="f14" fmla="val 382"/>
              <a:gd name="f15" fmla="val 93"/>
              <a:gd name="f16" fmla="val 386"/>
              <a:gd name="f17" fmla="val 107"/>
              <a:gd name="f18" fmla="val 384"/>
              <a:gd name="f19" fmla="val 124"/>
              <a:gd name="f20" fmla="val 385"/>
              <a:gd name="f21" fmla="val 139"/>
              <a:gd name="f22" fmla="val 150"/>
              <a:gd name="f23" fmla="val 391"/>
              <a:gd name="f24" fmla="val 155"/>
              <a:gd name="f25" fmla="val 401"/>
              <a:gd name="f26" fmla="val 160"/>
              <a:gd name="f27" fmla="val 463"/>
              <a:gd name="f28" fmla="val 186"/>
              <a:gd name="f29" fmla="val 523"/>
              <a:gd name="f30" fmla="val 217"/>
              <a:gd name="f31" fmla="val 571"/>
              <a:gd name="f32" fmla="val 266"/>
              <a:gd name="f33" fmla="val 595"/>
              <a:gd name="f34" fmla="val 289"/>
              <a:gd name="f35" fmla="val 614"/>
              <a:gd name="f36" fmla="val 316"/>
              <a:gd name="f37" fmla="val 617"/>
              <a:gd name="f38" fmla="val 351"/>
              <a:gd name="f39" fmla="val 618"/>
              <a:gd name="f40" fmla="val 354"/>
              <a:gd name="f41" fmla="val 619"/>
              <a:gd name="f42" fmla="val 358"/>
              <a:gd name="f43" fmla="val 361"/>
              <a:gd name="f44" fmla="val 605"/>
              <a:gd name="f45" fmla="val 397"/>
              <a:gd name="f46" fmla="val 622"/>
              <a:gd name="f47" fmla="val 432"/>
              <a:gd name="f48" fmla="val 623"/>
              <a:gd name="f49" fmla="val 467"/>
              <a:gd name="f50" fmla="val 482"/>
              <a:gd name="f51" fmla="val 628"/>
              <a:gd name="f52" fmla="val 493"/>
              <a:gd name="f53" fmla="val 640"/>
              <a:gd name="f54" fmla="val 503"/>
              <a:gd name="f55" fmla="val 663"/>
              <a:gd name="f56" fmla="val 668"/>
              <a:gd name="f57" fmla="val 547"/>
              <a:gd name="f58" fmla="val 652"/>
              <a:gd name="f59" fmla="val 575"/>
              <a:gd name="f60" fmla="val 644"/>
              <a:gd name="f61" fmla="val 590"/>
              <a:gd name="f62" fmla="val 606"/>
              <a:gd name="f63" fmla="val 643"/>
              <a:gd name="f64" fmla="val 625"/>
              <a:gd name="f65" fmla="val 648"/>
              <a:gd name="f66" fmla="val 657"/>
              <a:gd name="f67" fmla="val 636"/>
              <a:gd name="f68" fmla="val 684"/>
              <a:gd name="f69" fmla="val 610"/>
              <a:gd name="f70" fmla="val 705"/>
              <a:gd name="f71" fmla="val 596"/>
              <a:gd name="f72" fmla="val 716"/>
              <a:gd name="f73" fmla="val 583"/>
              <a:gd name="f74" fmla="val 729"/>
              <a:gd name="f75" fmla="val 570"/>
              <a:gd name="f76" fmla="val 741"/>
              <a:gd name="f77" fmla="val 566"/>
              <a:gd name="f78" fmla="val 745"/>
              <a:gd name="f79" fmla="val 563"/>
              <a:gd name="f80" fmla="val 752"/>
              <a:gd name="f81" fmla="val 562"/>
              <a:gd name="f82" fmla="val 758"/>
              <a:gd name="f83" fmla="val 561"/>
              <a:gd name="f84" fmla="val 777"/>
              <a:gd name="f85" fmla="val 560"/>
              <a:gd name="f86" fmla="val 796"/>
              <a:gd name="f87" fmla="val 816"/>
              <a:gd name="f88" fmla="val 824"/>
              <a:gd name="f89" fmla="val 833"/>
              <a:gd name="f90" fmla="val 564"/>
              <a:gd name="f91" fmla="val 841"/>
              <a:gd name="f92" fmla="val 565"/>
              <a:gd name="f93" fmla="val 847"/>
              <a:gd name="f94" fmla="val 852"/>
              <a:gd name="f95" fmla="val 859"/>
              <a:gd name="f96" fmla="val 630"/>
              <a:gd name="f97" fmla="val 886"/>
              <a:gd name="f98" fmla="val 691"/>
              <a:gd name="f99" fmla="val 923"/>
              <a:gd name="f100" fmla="val 960"/>
              <a:gd name="f101" fmla="val 774"/>
              <a:gd name="f102" fmla="val 973"/>
              <a:gd name="f103" fmla="val 805"/>
              <a:gd name="f104" fmla="val 831"/>
              <a:gd name="f105" fmla="val 979"/>
              <a:gd name="f106" fmla="val 839"/>
              <a:gd name="f107" fmla="val 980"/>
              <a:gd name="f108" fmla="val 848"/>
              <a:gd name="f109" fmla="val 978"/>
              <a:gd name="f110" fmla="val 856"/>
              <a:gd name="f111" fmla="val 869"/>
              <a:gd name="f112" fmla="val 982"/>
              <a:gd name="f113" fmla="val 879"/>
              <a:gd name="f114" fmla="val 987"/>
              <a:gd name="f115" fmla="val 884"/>
              <a:gd name="f116" fmla="val 1000"/>
              <a:gd name="f117" fmla="val 889"/>
              <a:gd name="f118" fmla="val 1011"/>
              <a:gd name="f119" fmla="val 897"/>
              <a:gd name="f120" fmla="val 1016"/>
              <a:gd name="f121" fmla="val 910"/>
              <a:gd name="f122" fmla="val 1012"/>
              <a:gd name="f123" fmla="val 919"/>
              <a:gd name="f124" fmla="val 1009"/>
              <a:gd name="f125" fmla="val 929"/>
              <a:gd name="f126" fmla="val 1008"/>
              <a:gd name="f127" fmla="val 938"/>
              <a:gd name="f128" fmla="val 947"/>
              <a:gd name="f129" fmla="val 945"/>
              <a:gd name="f130" fmla="val 1024"/>
              <a:gd name="f131" fmla="val 904"/>
              <a:gd name="f132" fmla="val 1078"/>
              <a:gd name="f133" fmla="val 863"/>
              <a:gd name="f134" fmla="val 1131"/>
              <a:gd name="f135" fmla="val 821"/>
              <a:gd name="f136" fmla="val 1184"/>
              <a:gd name="f137" fmla="val 1191"/>
              <a:gd name="f138" fmla="val 1200"/>
              <a:gd name="f139" fmla="val 797"/>
              <a:gd name="f140" fmla="val 780"/>
              <a:gd name="f141" fmla="val 1199"/>
              <a:gd name="f142" fmla="val 762"/>
              <a:gd name="f143" fmla="val 1196"/>
              <a:gd name="f144" fmla="val 746"/>
              <a:gd name="f145" fmla="val 1190"/>
              <a:gd name="f146" fmla="val 740"/>
              <a:gd name="f147" fmla="val 1188"/>
              <a:gd name="f148" fmla="val 737"/>
              <a:gd name="f149" fmla="val 1175"/>
              <a:gd name="f150" fmla="val 735"/>
              <a:gd name="f151" fmla="val 1167"/>
              <a:gd name="f152" fmla="val 734"/>
              <a:gd name="f153" fmla="val 1164"/>
              <a:gd name="f154" fmla="val 736"/>
              <a:gd name="f155" fmla="val 1160"/>
              <a:gd name="f156" fmla="val 738"/>
              <a:gd name="f157" fmla="val 1156"/>
              <a:gd name="f158" fmla="val 753"/>
              <a:gd name="f159" fmla="val 1117"/>
              <a:gd name="f160" fmla="val 724"/>
              <a:gd name="f161" fmla="val 1084"/>
              <a:gd name="f162" fmla="val 717"/>
              <a:gd name="f163" fmla="val 1089"/>
              <a:gd name="f164" fmla="val 712"/>
              <a:gd name="f165" fmla="val 1095"/>
              <a:gd name="f166" fmla="val 1100"/>
              <a:gd name="f167" fmla="val 699"/>
              <a:gd name="f168" fmla="val 1105"/>
              <a:gd name="f169" fmla="val 692"/>
              <a:gd name="f170" fmla="val 1109"/>
              <a:gd name="f171" fmla="val 1114"/>
              <a:gd name="f172" fmla="val 682"/>
              <a:gd name="f173" fmla="val 1096"/>
              <a:gd name="f174" fmla="val 681"/>
              <a:gd name="f175" fmla="val 1082"/>
              <a:gd name="f176" fmla="val 680"/>
              <a:gd name="f177" fmla="val 1068"/>
              <a:gd name="f178" fmla="val 679"/>
              <a:gd name="f179" fmla="val 1059"/>
              <a:gd name="f180" fmla="val 674"/>
              <a:gd name="f181" fmla="val 1055"/>
              <a:gd name="f182" fmla="val 664"/>
              <a:gd name="f183" fmla="val 1053"/>
              <a:gd name="f184" fmla="val 1043"/>
              <a:gd name="f185" fmla="val 1032"/>
              <a:gd name="f186" fmla="val 525"/>
              <a:gd name="f187" fmla="val 1022"/>
              <a:gd name="f188" fmla="val 511"/>
              <a:gd name="f189" fmla="val 1019"/>
              <a:gd name="f190" fmla="val 496"/>
              <a:gd name="f191" fmla="val 481"/>
              <a:gd name="f192" fmla="val 1021"/>
              <a:gd name="f193" fmla="val 460"/>
              <a:gd name="f194" fmla="val 1020"/>
              <a:gd name="f195" fmla="val 439"/>
              <a:gd name="f196" fmla="val 1017"/>
              <a:gd name="f197" fmla="val 422"/>
              <a:gd name="f198" fmla="val 999"/>
              <a:gd name="f199" fmla="val 1031"/>
              <a:gd name="f200" fmla="val 421"/>
              <a:gd name="f201" fmla="val 1062"/>
              <a:gd name="f202" fmla="val 1092"/>
              <a:gd name="f203" fmla="val 423"/>
              <a:gd name="f204" fmla="val 1098"/>
              <a:gd name="f205" fmla="val 431"/>
              <a:gd name="f206" fmla="val 1103"/>
              <a:gd name="f207" fmla="val 436"/>
              <a:gd name="f208" fmla="val 438"/>
              <a:gd name="f209" fmla="val 1112"/>
              <a:gd name="f210" fmla="val 442"/>
              <a:gd name="f211" fmla="val 1116"/>
              <a:gd name="f212" fmla="val 1119"/>
              <a:gd name="f213" fmla="val 441"/>
              <a:gd name="f214" fmla="val 1139"/>
              <a:gd name="f215" fmla="val 1158"/>
              <a:gd name="f216" fmla="val 1178"/>
              <a:gd name="f217" fmla="val 1186"/>
              <a:gd name="f218" fmla="val 435"/>
              <a:gd name="f219" fmla="val 1203"/>
              <a:gd name="f220" fmla="val 485"/>
              <a:gd name="f221" fmla="val 1298"/>
              <a:gd name="f222" fmla="val 533"/>
              <a:gd name="f223" fmla="val 1393"/>
              <a:gd name="f224" fmla="val 580"/>
              <a:gd name="f225" fmla="val 1488"/>
              <a:gd name="f226" fmla="val 588"/>
              <a:gd name="f227" fmla="val 1504"/>
              <a:gd name="f228" fmla="val 586"/>
              <a:gd name="f229" fmla="val 1515"/>
              <a:gd name="f230" fmla="val 569"/>
              <a:gd name="f231" fmla="val 1522"/>
              <a:gd name="f232" fmla="val 556"/>
              <a:gd name="f233" fmla="val 1527"/>
              <a:gd name="f234" fmla="val 541"/>
              <a:gd name="f235" fmla="val 1532"/>
              <a:gd name="f236" fmla="val 526"/>
              <a:gd name="f237" fmla="val 489"/>
              <a:gd name="f238" fmla="val 451"/>
              <a:gd name="f239" fmla="val 414"/>
              <a:gd name="f240" fmla="val 1529"/>
              <a:gd name="f241" fmla="val 407"/>
              <a:gd name="f242" fmla="val 399"/>
              <a:gd name="f243" fmla="val 1521"/>
              <a:gd name="f244" fmla="val 393"/>
              <a:gd name="f245" fmla="val 381"/>
              <a:gd name="f246" fmla="val 368"/>
              <a:gd name="f247" fmla="val 1495"/>
              <a:gd name="f248" fmla="val 365"/>
              <a:gd name="f249" fmla="val 1475"/>
              <a:gd name="f250" fmla="val 1481"/>
              <a:gd name="f251" fmla="val 480"/>
              <a:gd name="f252" fmla="val 1496"/>
              <a:gd name="f253" fmla="val 539"/>
              <a:gd name="f254" fmla="val 1490"/>
              <a:gd name="f255" fmla="val 509"/>
              <a:gd name="f256" fmla="val 1425"/>
              <a:gd name="f257" fmla="val 1362"/>
              <a:gd name="f258" fmla="val 1300"/>
              <a:gd name="f259" fmla="val 444"/>
              <a:gd name="f260" fmla="val 1309"/>
              <a:gd name="f261" fmla="val 1316"/>
              <a:gd name="f262" fmla="val 433"/>
              <a:gd name="f263" fmla="val 1324"/>
              <a:gd name="f264" fmla="val 1327"/>
              <a:gd name="f265" fmla="val 1332"/>
              <a:gd name="f266" fmla="val 1335"/>
              <a:gd name="f267" fmla="val 447"/>
              <a:gd name="f268" fmla="val 1398"/>
              <a:gd name="f269" fmla="val 1391"/>
              <a:gd name="f270" fmla="val 392"/>
              <a:gd name="f271" fmla="val 1404"/>
              <a:gd name="f272" fmla="val 1412"/>
              <a:gd name="f273" fmla="val 326"/>
              <a:gd name="f274" fmla="val 1415"/>
              <a:gd name="f275" fmla="val 292"/>
              <a:gd name="f276" fmla="val 1419"/>
              <a:gd name="f277" fmla="val 281"/>
              <a:gd name="f278" fmla="val 1420"/>
              <a:gd name="f279" fmla="val 269"/>
              <a:gd name="f280" fmla="val 1416"/>
              <a:gd name="f281" fmla="val 258"/>
              <a:gd name="f282" fmla="val 244"/>
              <a:gd name="f283" fmla="val 1406"/>
              <a:gd name="f284" fmla="val 233"/>
              <a:gd name="f285" fmla="val 1399"/>
              <a:gd name="f286" fmla="val 239"/>
              <a:gd name="f287" fmla="val 1380"/>
              <a:gd name="f288" fmla="val 241"/>
              <a:gd name="f289" fmla="val 1375"/>
              <a:gd name="f290" fmla="val 1366"/>
              <a:gd name="f291" fmla="val 236"/>
              <a:gd name="f292" fmla="val 1361"/>
              <a:gd name="f293" fmla="val 223"/>
              <a:gd name="f294" fmla="val 1334"/>
              <a:gd name="f295" fmla="val 228"/>
              <a:gd name="f296" fmla="val 252"/>
              <a:gd name="f297" fmla="val 267"/>
              <a:gd name="f298" fmla="val 1289"/>
              <a:gd name="f299" fmla="val 282"/>
              <a:gd name="f300" fmla="val 1278"/>
              <a:gd name="f301" fmla="val 297"/>
              <a:gd name="f302" fmla="val 1266"/>
              <a:gd name="f303" fmla="val 306"/>
              <a:gd name="f304" fmla="val 1259"/>
              <a:gd name="f305" fmla="val 308"/>
              <a:gd name="f306" fmla="val 1250"/>
              <a:gd name="f307" fmla="val 1241"/>
              <a:gd name="f308" fmla="val 1236"/>
              <a:gd name="f309" fmla="val 288"/>
              <a:gd name="f310" fmla="val 1229"/>
              <a:gd name="f311" fmla="val 285"/>
              <a:gd name="f312" fmla="val 1223"/>
              <a:gd name="f313" fmla="val 1214"/>
              <a:gd name="f314" fmla="val 1206"/>
              <a:gd name="f315" fmla="val 293"/>
              <a:gd name="f316" fmla="val 1202"/>
              <a:gd name="f317" fmla="val 305"/>
              <a:gd name="f318" fmla="val 1198"/>
              <a:gd name="f319" fmla="val 1189"/>
              <a:gd name="f320" fmla="val 304"/>
              <a:gd name="f321" fmla="val 1177"/>
              <a:gd name="f322" fmla="val 303"/>
              <a:gd name="f323" fmla="val 1176"/>
              <a:gd name="f324" fmla="val 302"/>
              <a:gd name="f325" fmla="val 1174"/>
              <a:gd name="f326" fmla="val 1173"/>
              <a:gd name="f327" fmla="val 313"/>
              <a:gd name="f328" fmla="val 1155"/>
              <a:gd name="f329" fmla="val 298"/>
              <a:gd name="f330" fmla="val 1142"/>
              <a:gd name="f331" fmla="val 1128"/>
              <a:gd name="f332" fmla="val 283"/>
              <a:gd name="f333" fmla="val 1107"/>
              <a:gd name="f334" fmla="val 272"/>
              <a:gd name="f335" fmla="val 1087"/>
              <a:gd name="f336" fmla="val 264"/>
              <a:gd name="f337" fmla="val 1065"/>
              <a:gd name="f338" fmla="val 1048"/>
              <a:gd name="f339" fmla="val 256"/>
              <a:gd name="f340" fmla="val 1028"/>
              <a:gd name="f341" fmla="val 251"/>
              <a:gd name="f342" fmla="val 1010"/>
              <a:gd name="f343" fmla="val 986"/>
              <a:gd name="f344" fmla="val 963"/>
              <a:gd name="f345" fmla="val 219"/>
              <a:gd name="f346" fmla="val 944"/>
              <a:gd name="f347" fmla="val 198"/>
              <a:gd name="f348" fmla="val 925"/>
              <a:gd name="f349" fmla="val 900"/>
              <a:gd name="f350" fmla="val 165"/>
              <a:gd name="f351" fmla="val 875"/>
              <a:gd name="f352" fmla="val 147"/>
              <a:gd name="f353" fmla="val 842"/>
              <a:gd name="f354" fmla="val 157"/>
              <a:gd name="f355" fmla="val 823"/>
              <a:gd name="f356" fmla="val 194"/>
              <a:gd name="f357" fmla="val 813"/>
              <a:gd name="f358" fmla="val 196"/>
              <a:gd name="f359" fmla="val 812"/>
              <a:gd name="f360" fmla="val 202"/>
              <a:gd name="f361" fmla="val 811"/>
              <a:gd name="f362" fmla="val 190"/>
              <a:gd name="f363" fmla="val 782"/>
              <a:gd name="f364" fmla="val 177"/>
              <a:gd name="f365" fmla="val 755"/>
              <a:gd name="f366" fmla="val 727"/>
              <a:gd name="f367" fmla="val 156"/>
              <a:gd name="f368" fmla="val 708"/>
              <a:gd name="f369" fmla="val 690"/>
              <a:gd name="f370" fmla="val 140"/>
              <a:gd name="f371" fmla="val 671"/>
              <a:gd name="f372" fmla="val 136"/>
              <a:gd name="f373" fmla="val 661"/>
              <a:gd name="f374" fmla="val 130"/>
              <a:gd name="f375" fmla="val 656"/>
              <a:gd name="f376" fmla="val 120"/>
              <a:gd name="f377" fmla="val 76"/>
              <a:gd name="f378" fmla="val 62"/>
              <a:gd name="f379" fmla="val 621"/>
              <a:gd name="f380" fmla="val 33"/>
              <a:gd name="f381" fmla="val 7"/>
              <a:gd name="f382" fmla="val 2"/>
              <a:gd name="f383" fmla="val 488"/>
              <a:gd name="f384" fmla="val 469"/>
              <a:gd name="f385" fmla="val 3"/>
              <a:gd name="f386" fmla="val 450"/>
              <a:gd name="f387" fmla="val 5"/>
              <a:gd name="f388" fmla="val 416"/>
              <a:gd name="f389" fmla="val 10"/>
              <a:gd name="f390" fmla="val 402"/>
              <a:gd name="f391" fmla="val 12"/>
              <a:gd name="f392" fmla="val 388"/>
              <a:gd name="f393" fmla="val 15"/>
              <a:gd name="f394" fmla="val 373"/>
              <a:gd name="f395" fmla="val 372"/>
              <a:gd name="f396" fmla="val 364"/>
              <a:gd name="f397" fmla="val 359"/>
              <a:gd name="f398" fmla="val 280"/>
              <a:gd name="f399" fmla="val 34"/>
              <a:gd name="f400" fmla="val 95"/>
              <a:gd name="f401" fmla="val 169"/>
              <a:gd name="f402" fmla="val 116"/>
              <a:gd name="f403" fmla="val 153"/>
              <a:gd name="f404" fmla="val 141"/>
              <a:gd name="f405" fmla="val 163"/>
              <a:gd name="f406" fmla="val 128"/>
              <a:gd name="f407" fmla="val 175"/>
              <a:gd name="f408" fmla="val 122"/>
              <a:gd name="f409" fmla="val 115"/>
              <a:gd name="f410" fmla="val 100"/>
              <a:gd name="f411" fmla="val 88"/>
              <a:gd name="f412" fmla="val 185"/>
              <a:gd name="f413" fmla="val 191"/>
              <a:gd name="f414" fmla="val 65"/>
              <a:gd name="f415" fmla="val 43"/>
              <a:gd name="f416" fmla="val 215"/>
              <a:gd name="f417" fmla="val 22"/>
              <a:gd name="f418" fmla="val 227"/>
              <a:gd name="f419" fmla="val 230"/>
              <a:gd name="f420" fmla="val 240"/>
              <a:gd name="f421" fmla="val 245"/>
              <a:gd name="f422" fmla="val 9"/>
              <a:gd name="f423" fmla="val 250"/>
              <a:gd name="f424" fmla="val 8"/>
              <a:gd name="f425" fmla="val 309"/>
              <a:gd name="f426" fmla="val 6"/>
              <a:gd name="f427" fmla="val 311"/>
              <a:gd name="f428" fmla="val 314"/>
              <a:gd name="f429" fmla="val 317"/>
              <a:gd name="f430" fmla="val 318"/>
              <a:gd name="f431" fmla="val 319"/>
              <a:gd name="f432" fmla="val 225"/>
              <a:gd name="f433" fmla="val 784"/>
              <a:gd name="f434" fmla="val 765"/>
              <a:gd name="f435" fmla="val 234"/>
              <a:gd name="f436" fmla="val 748"/>
              <a:gd name="f437" fmla="val 238"/>
              <a:gd name="f438" fmla="val 732"/>
              <a:gd name="f439" fmla="val 271"/>
              <a:gd name="f440" fmla="val 743"/>
              <a:gd name="f441" fmla="val 270"/>
              <a:gd name="f442" fmla="val 747"/>
              <a:gd name="f443" fmla="val 284"/>
              <a:gd name="f444" fmla="val 286"/>
              <a:gd name="f445" fmla="val 702"/>
              <a:gd name="f446" fmla="val 287"/>
              <a:gd name="f447" fmla="val 698"/>
              <a:gd name="f448" fmla="val 294"/>
              <a:gd name="f449" fmla="val 683"/>
              <a:gd name="f450" fmla="val 301"/>
              <a:gd name="f451" fmla="val 651"/>
              <a:gd name="f452" fmla="val 650"/>
              <a:gd name="f453" fmla="val 275"/>
              <a:gd name="f454" fmla="val 603"/>
              <a:gd name="f455" fmla="val 277"/>
              <a:gd name="f456" fmla="val 599"/>
              <a:gd name="f457" fmla="val 262"/>
              <a:gd name="f458" fmla="val 572"/>
              <a:gd name="f459" fmla="val 254"/>
              <a:gd name="f460" fmla="val 558"/>
              <a:gd name="f461" fmla="val 555"/>
              <a:gd name="f462" fmla="val 207"/>
              <a:gd name="f463" fmla="val 173"/>
              <a:gd name="f464" fmla="val 490"/>
              <a:gd name="f465" fmla="val 164"/>
              <a:gd name="f466" fmla="val 148"/>
              <a:gd name="f467" fmla="val 462"/>
              <a:gd name="f468" fmla="val 502"/>
              <a:gd name="f469" fmla="val 517"/>
              <a:gd name="f470" fmla="val 176"/>
              <a:gd name="f471" fmla="val 531"/>
              <a:gd name="f472" fmla="val 187"/>
              <a:gd name="f473" fmla="val 597"/>
              <a:gd name="f474" fmla="val 616"/>
              <a:gd name="f475" fmla="val 624"/>
              <a:gd name="f476" fmla="val 637"/>
              <a:gd name="f477" fmla="val 158"/>
              <a:gd name="f478" fmla="val 646"/>
              <a:gd name="f479" fmla="val 162"/>
              <a:gd name="f480" fmla="val 654"/>
              <a:gd name="f481" fmla="val 183"/>
              <a:gd name="f482" fmla="val 696"/>
              <a:gd name="f483" fmla="val 203"/>
              <a:gd name="f484" fmla="val 739"/>
              <a:gd name="f485" fmla="val 876"/>
              <a:gd name="f486" fmla="val 1060"/>
              <a:gd name="f487" fmla="val 828"/>
              <a:gd name="f488" fmla="val 835"/>
              <a:gd name="f489" fmla="val 1127"/>
              <a:gd name="f490" fmla="val 857"/>
              <a:gd name="f491" fmla="val 864"/>
              <a:gd name="f492" fmla="+- 0 0 -90"/>
              <a:gd name="f493" fmla="*/ f4 1 952"/>
              <a:gd name="f494" fmla="*/ f5 1 1533"/>
              <a:gd name="f495" fmla="val f6"/>
              <a:gd name="f496" fmla="val f7"/>
              <a:gd name="f497" fmla="val f8"/>
              <a:gd name="f498" fmla="*/ f492 f0 1"/>
              <a:gd name="f499" fmla="+- f497 0 f495"/>
              <a:gd name="f500" fmla="+- f496 0 f495"/>
              <a:gd name="f501" fmla="*/ f498 1 f3"/>
              <a:gd name="f502" fmla="*/ f500 1 952"/>
              <a:gd name="f503" fmla="*/ f499 1 1533"/>
              <a:gd name="f504" fmla="*/ 382 f500 1"/>
              <a:gd name="f505" fmla="*/ 93 f499 1"/>
              <a:gd name="f506" fmla="*/ 401 f500 1"/>
              <a:gd name="f507" fmla="*/ 160 f499 1"/>
              <a:gd name="f508" fmla="*/ 617 f500 1"/>
              <a:gd name="f509" fmla="*/ 351 f499 1"/>
              <a:gd name="f510" fmla="*/ 623 f500 1"/>
              <a:gd name="f511" fmla="*/ 467 f499 1"/>
              <a:gd name="f512" fmla="*/ 652 f500 1"/>
              <a:gd name="f513" fmla="*/ 575 f499 1"/>
              <a:gd name="f514" fmla="*/ 610 f500 1"/>
              <a:gd name="f515" fmla="*/ 705 f499 1"/>
              <a:gd name="f516" fmla="*/ 562 f500 1"/>
              <a:gd name="f517" fmla="*/ 758 f499 1"/>
              <a:gd name="f518" fmla="*/ 564 f500 1"/>
              <a:gd name="f519" fmla="*/ 841 f499 1"/>
              <a:gd name="f520" fmla="*/ 752 f500 1"/>
              <a:gd name="f521" fmla="*/ 960 f499 1"/>
              <a:gd name="f522" fmla="*/ 856 f500 1"/>
              <a:gd name="f523" fmla="*/ 980 f499 1"/>
              <a:gd name="f524" fmla="*/ 910 f500 1"/>
              <a:gd name="f525" fmla="*/ 1012 f499 1"/>
              <a:gd name="f526" fmla="*/ 945 f500 1"/>
              <a:gd name="f527" fmla="*/ 1024 f499 1"/>
              <a:gd name="f528" fmla="*/ 797 f500 1"/>
              <a:gd name="f529" fmla="*/ 1200 f499 1"/>
              <a:gd name="f530" fmla="*/ 735 f500 1"/>
              <a:gd name="f531" fmla="*/ 1167 f499 1"/>
              <a:gd name="f532" fmla="*/ 724 f500 1"/>
              <a:gd name="f533" fmla="*/ 1084 f499 1"/>
              <a:gd name="f534" fmla="*/ 684 f500 1"/>
              <a:gd name="f535" fmla="*/ 1114 f499 1"/>
              <a:gd name="f536" fmla="*/ 664 f500 1"/>
              <a:gd name="f537" fmla="*/ 1053 f499 1"/>
              <a:gd name="f538" fmla="*/ 481 f500 1"/>
              <a:gd name="f539" fmla="*/ 1021 f499 1"/>
              <a:gd name="f540" fmla="*/ 422 f500 1"/>
              <a:gd name="f541" fmla="*/ 1092 f499 1"/>
              <a:gd name="f542" fmla="*/ 442 f500 1"/>
              <a:gd name="f543" fmla="*/ 1119 f499 1"/>
              <a:gd name="f544" fmla="*/ 438 f500 1"/>
              <a:gd name="f545" fmla="*/ 1203 f499 1"/>
              <a:gd name="f546" fmla="*/ 569 f500 1"/>
              <a:gd name="f547" fmla="*/ 1522 f499 1"/>
              <a:gd name="f548" fmla="*/ 414 f500 1"/>
              <a:gd name="f549" fmla="*/ 1529 f499 1"/>
              <a:gd name="f550" fmla="*/ 365 f500 1"/>
              <a:gd name="f551" fmla="*/ 1475 f499 1"/>
              <a:gd name="f552" fmla="*/ 451 f500 1"/>
              <a:gd name="f553" fmla="*/ 1300 f499 1"/>
              <a:gd name="f554" fmla="*/ 432 f500 1"/>
              <a:gd name="f555" fmla="*/ 1335 f499 1"/>
              <a:gd name="f556" fmla="*/ 292 f500 1"/>
              <a:gd name="f557" fmla="*/ 1419 f499 1"/>
              <a:gd name="f558" fmla="*/ 239 f500 1"/>
              <a:gd name="f559" fmla="*/ 1380 f499 1"/>
              <a:gd name="f560" fmla="*/ 252 f500 1"/>
              <a:gd name="f561" fmla="*/ 297 f500 1"/>
              <a:gd name="f562" fmla="*/ 1241 f499 1"/>
              <a:gd name="f563" fmla="*/ 293 f500 1"/>
              <a:gd name="f564" fmla="*/ 1202 f499 1"/>
              <a:gd name="f565" fmla="*/ 302 f500 1"/>
              <a:gd name="f566" fmla="*/ 1173 f499 1"/>
              <a:gd name="f567" fmla="*/ 264 f500 1"/>
              <a:gd name="f568" fmla="*/ 1065 f499 1"/>
              <a:gd name="f569" fmla="*/ 219 f500 1"/>
              <a:gd name="f570" fmla="*/ 944 f499 1"/>
              <a:gd name="f571" fmla="*/ 194 f500 1"/>
              <a:gd name="f572" fmla="*/ 813 f499 1"/>
              <a:gd name="f573" fmla="*/ 165 f500 1"/>
              <a:gd name="f574" fmla="*/ 727 f499 1"/>
              <a:gd name="f575" fmla="*/ 120 f500 1"/>
              <a:gd name="f576" fmla="*/ 656 f499 1"/>
              <a:gd name="f577" fmla="*/ 2 f500 1"/>
              <a:gd name="f578" fmla="*/ 488 f499 1"/>
              <a:gd name="f579" fmla="*/ 12 f500 1"/>
              <a:gd name="f580" fmla="*/ 388 f499 1"/>
              <a:gd name="f581" fmla="*/ 0 f500 1"/>
              <a:gd name="f582" fmla="*/ 359 f499 1"/>
              <a:gd name="f583" fmla="*/ 163 f500 1"/>
              <a:gd name="f584" fmla="*/ 128 f499 1"/>
              <a:gd name="f585" fmla="*/ 191 f500 1"/>
              <a:gd name="f586" fmla="*/ 65 f499 1"/>
              <a:gd name="f587" fmla="*/ 236 f500 1"/>
              <a:gd name="f588" fmla="*/ 0 f499 1"/>
              <a:gd name="f589" fmla="*/ 309 f500 1"/>
              <a:gd name="f590" fmla="*/ 6 f499 1"/>
              <a:gd name="f591" fmla="*/ 320 f500 1"/>
              <a:gd name="f592" fmla="*/ 238 f500 1"/>
              <a:gd name="f593" fmla="*/ 732 f499 1"/>
              <a:gd name="f594" fmla="*/ 287 f500 1"/>
              <a:gd name="f595" fmla="*/ 698 f499 1"/>
              <a:gd name="f596" fmla="*/ 304 f500 1"/>
              <a:gd name="f597" fmla="*/ 650 f499 1"/>
              <a:gd name="f598" fmla="*/ 275 f500 1"/>
              <a:gd name="f599" fmla="*/ 595 f499 1"/>
              <a:gd name="f600" fmla="*/ 250 f500 1"/>
              <a:gd name="f601" fmla="*/ 555 f499 1"/>
              <a:gd name="f602" fmla="*/ 140 f500 1"/>
              <a:gd name="f603" fmla="*/ 442 f499 1"/>
              <a:gd name="f604" fmla="*/ 180 f500 1"/>
              <a:gd name="f605" fmla="*/ 547 f499 1"/>
              <a:gd name="f606" fmla="*/ 155 f500 1"/>
              <a:gd name="f607" fmla="*/ 628 f499 1"/>
              <a:gd name="f608" fmla="*/ 225 f500 1"/>
              <a:gd name="f609" fmla="*/ 784 f499 1"/>
              <a:gd name="f610" fmla="*/ 835 f500 1"/>
              <a:gd name="f611" fmla="*/ 1127 f499 1"/>
              <a:gd name="f612" fmla="+- f501 0 f1"/>
              <a:gd name="f613" fmla="*/ f504 1 952"/>
              <a:gd name="f614" fmla="*/ f505 1 1533"/>
              <a:gd name="f615" fmla="*/ f506 1 952"/>
              <a:gd name="f616" fmla="*/ f507 1 1533"/>
              <a:gd name="f617" fmla="*/ f508 1 952"/>
              <a:gd name="f618" fmla="*/ f509 1 1533"/>
              <a:gd name="f619" fmla="*/ f510 1 952"/>
              <a:gd name="f620" fmla="*/ f511 1 1533"/>
              <a:gd name="f621" fmla="*/ f512 1 952"/>
              <a:gd name="f622" fmla="*/ f513 1 1533"/>
              <a:gd name="f623" fmla="*/ f514 1 952"/>
              <a:gd name="f624" fmla="*/ f515 1 1533"/>
              <a:gd name="f625" fmla="*/ f516 1 952"/>
              <a:gd name="f626" fmla="*/ f517 1 1533"/>
              <a:gd name="f627" fmla="*/ f518 1 952"/>
              <a:gd name="f628" fmla="*/ f519 1 1533"/>
              <a:gd name="f629" fmla="*/ f520 1 952"/>
              <a:gd name="f630" fmla="*/ f521 1 1533"/>
              <a:gd name="f631" fmla="*/ f522 1 952"/>
              <a:gd name="f632" fmla="*/ f523 1 1533"/>
              <a:gd name="f633" fmla="*/ f524 1 952"/>
              <a:gd name="f634" fmla="*/ f525 1 1533"/>
              <a:gd name="f635" fmla="*/ f526 1 952"/>
              <a:gd name="f636" fmla="*/ f527 1 1533"/>
              <a:gd name="f637" fmla="*/ f528 1 952"/>
              <a:gd name="f638" fmla="*/ f529 1 1533"/>
              <a:gd name="f639" fmla="*/ f530 1 952"/>
              <a:gd name="f640" fmla="*/ f531 1 1533"/>
              <a:gd name="f641" fmla="*/ f532 1 952"/>
              <a:gd name="f642" fmla="*/ f533 1 1533"/>
              <a:gd name="f643" fmla="*/ f534 1 952"/>
              <a:gd name="f644" fmla="*/ f535 1 1533"/>
              <a:gd name="f645" fmla="*/ f536 1 952"/>
              <a:gd name="f646" fmla="*/ f537 1 1533"/>
              <a:gd name="f647" fmla="*/ f538 1 952"/>
              <a:gd name="f648" fmla="*/ f539 1 1533"/>
              <a:gd name="f649" fmla="*/ f540 1 952"/>
              <a:gd name="f650" fmla="*/ f541 1 1533"/>
              <a:gd name="f651" fmla="*/ f542 1 952"/>
              <a:gd name="f652" fmla="*/ f543 1 1533"/>
              <a:gd name="f653" fmla="*/ f544 1 952"/>
              <a:gd name="f654" fmla="*/ f545 1 1533"/>
              <a:gd name="f655" fmla="*/ f546 1 952"/>
              <a:gd name="f656" fmla="*/ f547 1 1533"/>
              <a:gd name="f657" fmla="*/ f548 1 952"/>
              <a:gd name="f658" fmla="*/ f549 1 1533"/>
              <a:gd name="f659" fmla="*/ f550 1 952"/>
              <a:gd name="f660" fmla="*/ f551 1 1533"/>
              <a:gd name="f661" fmla="*/ f552 1 952"/>
              <a:gd name="f662" fmla="*/ f553 1 1533"/>
              <a:gd name="f663" fmla="*/ f554 1 952"/>
              <a:gd name="f664" fmla="*/ f555 1 1533"/>
              <a:gd name="f665" fmla="*/ f556 1 952"/>
              <a:gd name="f666" fmla="*/ f557 1 1533"/>
              <a:gd name="f667" fmla="*/ f558 1 952"/>
              <a:gd name="f668" fmla="*/ f559 1 1533"/>
              <a:gd name="f669" fmla="*/ f560 1 952"/>
              <a:gd name="f670" fmla="*/ f561 1 952"/>
              <a:gd name="f671" fmla="*/ f562 1 1533"/>
              <a:gd name="f672" fmla="*/ f563 1 952"/>
              <a:gd name="f673" fmla="*/ f564 1 1533"/>
              <a:gd name="f674" fmla="*/ f565 1 952"/>
              <a:gd name="f675" fmla="*/ f566 1 1533"/>
              <a:gd name="f676" fmla="*/ f567 1 952"/>
              <a:gd name="f677" fmla="*/ f568 1 1533"/>
              <a:gd name="f678" fmla="*/ f569 1 952"/>
              <a:gd name="f679" fmla="*/ f570 1 1533"/>
              <a:gd name="f680" fmla="*/ f571 1 952"/>
              <a:gd name="f681" fmla="*/ f572 1 1533"/>
              <a:gd name="f682" fmla="*/ f573 1 952"/>
              <a:gd name="f683" fmla="*/ f574 1 1533"/>
              <a:gd name="f684" fmla="*/ f575 1 952"/>
              <a:gd name="f685" fmla="*/ f576 1 1533"/>
              <a:gd name="f686" fmla="*/ f577 1 952"/>
              <a:gd name="f687" fmla="*/ f578 1 1533"/>
              <a:gd name="f688" fmla="*/ f579 1 952"/>
              <a:gd name="f689" fmla="*/ f580 1 1533"/>
              <a:gd name="f690" fmla="*/ f581 1 952"/>
              <a:gd name="f691" fmla="*/ f582 1 1533"/>
              <a:gd name="f692" fmla="*/ f583 1 952"/>
              <a:gd name="f693" fmla="*/ f584 1 1533"/>
              <a:gd name="f694" fmla="*/ f585 1 952"/>
              <a:gd name="f695" fmla="*/ f586 1 1533"/>
              <a:gd name="f696" fmla="*/ f587 1 952"/>
              <a:gd name="f697" fmla="*/ f588 1 1533"/>
              <a:gd name="f698" fmla="*/ f589 1 952"/>
              <a:gd name="f699" fmla="*/ f590 1 1533"/>
              <a:gd name="f700" fmla="*/ f591 1 952"/>
              <a:gd name="f701" fmla="*/ f592 1 952"/>
              <a:gd name="f702" fmla="*/ f593 1 1533"/>
              <a:gd name="f703" fmla="*/ f594 1 952"/>
              <a:gd name="f704" fmla="*/ f595 1 1533"/>
              <a:gd name="f705" fmla="*/ f596 1 952"/>
              <a:gd name="f706" fmla="*/ f597 1 1533"/>
              <a:gd name="f707" fmla="*/ f598 1 952"/>
              <a:gd name="f708" fmla="*/ f599 1 1533"/>
              <a:gd name="f709" fmla="*/ f600 1 952"/>
              <a:gd name="f710" fmla="*/ f601 1 1533"/>
              <a:gd name="f711" fmla="*/ f602 1 952"/>
              <a:gd name="f712" fmla="*/ f603 1 1533"/>
              <a:gd name="f713" fmla="*/ f604 1 952"/>
              <a:gd name="f714" fmla="*/ f605 1 1533"/>
              <a:gd name="f715" fmla="*/ f606 1 952"/>
              <a:gd name="f716" fmla="*/ f607 1 1533"/>
              <a:gd name="f717" fmla="*/ f608 1 952"/>
              <a:gd name="f718" fmla="*/ f609 1 1533"/>
              <a:gd name="f719" fmla="*/ f610 1 952"/>
              <a:gd name="f720" fmla="*/ f611 1 1533"/>
              <a:gd name="f721" fmla="*/ 0 1 f502"/>
              <a:gd name="f722" fmla="*/ f496 1 f502"/>
              <a:gd name="f723" fmla="*/ 0 1 f503"/>
              <a:gd name="f724" fmla="*/ f497 1 f503"/>
              <a:gd name="f725" fmla="*/ f613 1 f502"/>
              <a:gd name="f726" fmla="*/ f614 1 f503"/>
              <a:gd name="f727" fmla="*/ f615 1 f502"/>
              <a:gd name="f728" fmla="*/ f616 1 f503"/>
              <a:gd name="f729" fmla="*/ f617 1 f502"/>
              <a:gd name="f730" fmla="*/ f618 1 f503"/>
              <a:gd name="f731" fmla="*/ f619 1 f502"/>
              <a:gd name="f732" fmla="*/ f620 1 f503"/>
              <a:gd name="f733" fmla="*/ f621 1 f502"/>
              <a:gd name="f734" fmla="*/ f622 1 f503"/>
              <a:gd name="f735" fmla="*/ f623 1 f502"/>
              <a:gd name="f736" fmla="*/ f624 1 f503"/>
              <a:gd name="f737" fmla="*/ f625 1 f502"/>
              <a:gd name="f738" fmla="*/ f626 1 f503"/>
              <a:gd name="f739" fmla="*/ f627 1 f502"/>
              <a:gd name="f740" fmla="*/ f628 1 f503"/>
              <a:gd name="f741" fmla="*/ f629 1 f502"/>
              <a:gd name="f742" fmla="*/ f630 1 f503"/>
              <a:gd name="f743" fmla="*/ f631 1 f502"/>
              <a:gd name="f744" fmla="*/ f632 1 f503"/>
              <a:gd name="f745" fmla="*/ f633 1 f502"/>
              <a:gd name="f746" fmla="*/ f634 1 f503"/>
              <a:gd name="f747" fmla="*/ f635 1 f502"/>
              <a:gd name="f748" fmla="*/ f636 1 f503"/>
              <a:gd name="f749" fmla="*/ f637 1 f502"/>
              <a:gd name="f750" fmla="*/ f638 1 f503"/>
              <a:gd name="f751" fmla="*/ f639 1 f502"/>
              <a:gd name="f752" fmla="*/ f640 1 f503"/>
              <a:gd name="f753" fmla="*/ f641 1 f502"/>
              <a:gd name="f754" fmla="*/ f642 1 f503"/>
              <a:gd name="f755" fmla="*/ f643 1 f502"/>
              <a:gd name="f756" fmla="*/ f644 1 f503"/>
              <a:gd name="f757" fmla="*/ f645 1 f502"/>
              <a:gd name="f758" fmla="*/ f646 1 f503"/>
              <a:gd name="f759" fmla="*/ f647 1 f502"/>
              <a:gd name="f760" fmla="*/ f648 1 f503"/>
              <a:gd name="f761" fmla="*/ f649 1 f502"/>
              <a:gd name="f762" fmla="*/ f650 1 f503"/>
              <a:gd name="f763" fmla="*/ f651 1 f502"/>
              <a:gd name="f764" fmla="*/ f652 1 f503"/>
              <a:gd name="f765" fmla="*/ f653 1 f502"/>
              <a:gd name="f766" fmla="*/ f654 1 f503"/>
              <a:gd name="f767" fmla="*/ f655 1 f502"/>
              <a:gd name="f768" fmla="*/ f656 1 f503"/>
              <a:gd name="f769" fmla="*/ f657 1 f502"/>
              <a:gd name="f770" fmla="*/ f658 1 f503"/>
              <a:gd name="f771" fmla="*/ f659 1 f502"/>
              <a:gd name="f772" fmla="*/ f660 1 f503"/>
              <a:gd name="f773" fmla="*/ f661 1 f502"/>
              <a:gd name="f774" fmla="*/ f662 1 f503"/>
              <a:gd name="f775" fmla="*/ f663 1 f502"/>
              <a:gd name="f776" fmla="*/ f664 1 f503"/>
              <a:gd name="f777" fmla="*/ f665 1 f502"/>
              <a:gd name="f778" fmla="*/ f666 1 f503"/>
              <a:gd name="f779" fmla="*/ f667 1 f502"/>
              <a:gd name="f780" fmla="*/ f668 1 f503"/>
              <a:gd name="f781" fmla="*/ f669 1 f502"/>
              <a:gd name="f782" fmla="*/ f670 1 f502"/>
              <a:gd name="f783" fmla="*/ f671 1 f503"/>
              <a:gd name="f784" fmla="*/ f672 1 f502"/>
              <a:gd name="f785" fmla="*/ f673 1 f503"/>
              <a:gd name="f786" fmla="*/ f674 1 f502"/>
              <a:gd name="f787" fmla="*/ f675 1 f503"/>
              <a:gd name="f788" fmla="*/ f676 1 f502"/>
              <a:gd name="f789" fmla="*/ f677 1 f503"/>
              <a:gd name="f790" fmla="*/ f678 1 f502"/>
              <a:gd name="f791" fmla="*/ f679 1 f503"/>
              <a:gd name="f792" fmla="*/ f680 1 f502"/>
              <a:gd name="f793" fmla="*/ f681 1 f503"/>
              <a:gd name="f794" fmla="*/ f682 1 f502"/>
              <a:gd name="f795" fmla="*/ f683 1 f503"/>
              <a:gd name="f796" fmla="*/ f684 1 f502"/>
              <a:gd name="f797" fmla="*/ f685 1 f503"/>
              <a:gd name="f798" fmla="*/ f686 1 f502"/>
              <a:gd name="f799" fmla="*/ f687 1 f503"/>
              <a:gd name="f800" fmla="*/ f688 1 f502"/>
              <a:gd name="f801" fmla="*/ f689 1 f503"/>
              <a:gd name="f802" fmla="*/ f690 1 f502"/>
              <a:gd name="f803" fmla="*/ f691 1 f503"/>
              <a:gd name="f804" fmla="*/ f692 1 f502"/>
              <a:gd name="f805" fmla="*/ f693 1 f503"/>
              <a:gd name="f806" fmla="*/ f694 1 f502"/>
              <a:gd name="f807" fmla="*/ f695 1 f503"/>
              <a:gd name="f808" fmla="*/ f696 1 f502"/>
              <a:gd name="f809" fmla="*/ f697 1 f503"/>
              <a:gd name="f810" fmla="*/ f698 1 f502"/>
              <a:gd name="f811" fmla="*/ f699 1 f503"/>
              <a:gd name="f812" fmla="*/ f700 1 f502"/>
              <a:gd name="f813" fmla="*/ f701 1 f502"/>
              <a:gd name="f814" fmla="*/ f702 1 f503"/>
              <a:gd name="f815" fmla="*/ f703 1 f502"/>
              <a:gd name="f816" fmla="*/ f704 1 f503"/>
              <a:gd name="f817" fmla="*/ f705 1 f502"/>
              <a:gd name="f818" fmla="*/ f706 1 f503"/>
              <a:gd name="f819" fmla="*/ f707 1 f502"/>
              <a:gd name="f820" fmla="*/ f708 1 f503"/>
              <a:gd name="f821" fmla="*/ f709 1 f502"/>
              <a:gd name="f822" fmla="*/ f710 1 f503"/>
              <a:gd name="f823" fmla="*/ f711 1 f502"/>
              <a:gd name="f824" fmla="*/ f712 1 f503"/>
              <a:gd name="f825" fmla="*/ f713 1 f502"/>
              <a:gd name="f826" fmla="*/ f714 1 f503"/>
              <a:gd name="f827" fmla="*/ f715 1 f502"/>
              <a:gd name="f828" fmla="*/ f716 1 f503"/>
              <a:gd name="f829" fmla="*/ f717 1 f502"/>
              <a:gd name="f830" fmla="*/ f718 1 f503"/>
              <a:gd name="f831" fmla="*/ f719 1 f502"/>
              <a:gd name="f832" fmla="*/ f720 1 f503"/>
              <a:gd name="f833" fmla="*/ f721 f493 1"/>
              <a:gd name="f834" fmla="*/ f722 f493 1"/>
              <a:gd name="f835" fmla="*/ f724 f494 1"/>
              <a:gd name="f836" fmla="*/ f723 f494 1"/>
              <a:gd name="f837" fmla="*/ f725 f493 1"/>
              <a:gd name="f838" fmla="*/ f726 f494 1"/>
              <a:gd name="f839" fmla="*/ f727 f493 1"/>
              <a:gd name="f840" fmla="*/ f728 f494 1"/>
              <a:gd name="f841" fmla="*/ f729 f493 1"/>
              <a:gd name="f842" fmla="*/ f730 f494 1"/>
              <a:gd name="f843" fmla="*/ f731 f493 1"/>
              <a:gd name="f844" fmla="*/ f732 f494 1"/>
              <a:gd name="f845" fmla="*/ f733 f493 1"/>
              <a:gd name="f846" fmla="*/ f734 f494 1"/>
              <a:gd name="f847" fmla="*/ f735 f493 1"/>
              <a:gd name="f848" fmla="*/ f736 f494 1"/>
              <a:gd name="f849" fmla="*/ f737 f493 1"/>
              <a:gd name="f850" fmla="*/ f738 f494 1"/>
              <a:gd name="f851" fmla="*/ f739 f493 1"/>
              <a:gd name="f852" fmla="*/ f740 f494 1"/>
              <a:gd name="f853" fmla="*/ f741 f493 1"/>
              <a:gd name="f854" fmla="*/ f742 f494 1"/>
              <a:gd name="f855" fmla="*/ f743 f493 1"/>
              <a:gd name="f856" fmla="*/ f744 f494 1"/>
              <a:gd name="f857" fmla="*/ f745 f493 1"/>
              <a:gd name="f858" fmla="*/ f746 f494 1"/>
              <a:gd name="f859" fmla="*/ f747 f493 1"/>
              <a:gd name="f860" fmla="*/ f748 f494 1"/>
              <a:gd name="f861" fmla="*/ f749 f493 1"/>
              <a:gd name="f862" fmla="*/ f750 f494 1"/>
              <a:gd name="f863" fmla="*/ f751 f493 1"/>
              <a:gd name="f864" fmla="*/ f752 f494 1"/>
              <a:gd name="f865" fmla="*/ f753 f493 1"/>
              <a:gd name="f866" fmla="*/ f754 f494 1"/>
              <a:gd name="f867" fmla="*/ f755 f493 1"/>
              <a:gd name="f868" fmla="*/ f756 f494 1"/>
              <a:gd name="f869" fmla="*/ f757 f493 1"/>
              <a:gd name="f870" fmla="*/ f758 f494 1"/>
              <a:gd name="f871" fmla="*/ f759 f493 1"/>
              <a:gd name="f872" fmla="*/ f760 f494 1"/>
              <a:gd name="f873" fmla="*/ f761 f493 1"/>
              <a:gd name="f874" fmla="*/ f762 f494 1"/>
              <a:gd name="f875" fmla="*/ f763 f493 1"/>
              <a:gd name="f876" fmla="*/ f764 f494 1"/>
              <a:gd name="f877" fmla="*/ f765 f493 1"/>
              <a:gd name="f878" fmla="*/ f766 f494 1"/>
              <a:gd name="f879" fmla="*/ f767 f493 1"/>
              <a:gd name="f880" fmla="*/ f768 f494 1"/>
              <a:gd name="f881" fmla="*/ f769 f493 1"/>
              <a:gd name="f882" fmla="*/ f770 f494 1"/>
              <a:gd name="f883" fmla="*/ f771 f493 1"/>
              <a:gd name="f884" fmla="*/ f772 f494 1"/>
              <a:gd name="f885" fmla="*/ f773 f493 1"/>
              <a:gd name="f886" fmla="*/ f774 f494 1"/>
              <a:gd name="f887" fmla="*/ f775 f493 1"/>
              <a:gd name="f888" fmla="*/ f776 f494 1"/>
              <a:gd name="f889" fmla="*/ f777 f493 1"/>
              <a:gd name="f890" fmla="*/ f778 f494 1"/>
              <a:gd name="f891" fmla="*/ f779 f493 1"/>
              <a:gd name="f892" fmla="*/ f780 f494 1"/>
              <a:gd name="f893" fmla="*/ f781 f493 1"/>
              <a:gd name="f894" fmla="*/ f782 f493 1"/>
              <a:gd name="f895" fmla="*/ f783 f494 1"/>
              <a:gd name="f896" fmla="*/ f784 f493 1"/>
              <a:gd name="f897" fmla="*/ f785 f494 1"/>
              <a:gd name="f898" fmla="*/ f786 f493 1"/>
              <a:gd name="f899" fmla="*/ f787 f494 1"/>
              <a:gd name="f900" fmla="*/ f788 f493 1"/>
              <a:gd name="f901" fmla="*/ f789 f494 1"/>
              <a:gd name="f902" fmla="*/ f790 f493 1"/>
              <a:gd name="f903" fmla="*/ f791 f494 1"/>
              <a:gd name="f904" fmla="*/ f792 f493 1"/>
              <a:gd name="f905" fmla="*/ f793 f494 1"/>
              <a:gd name="f906" fmla="*/ f794 f493 1"/>
              <a:gd name="f907" fmla="*/ f795 f494 1"/>
              <a:gd name="f908" fmla="*/ f796 f493 1"/>
              <a:gd name="f909" fmla="*/ f797 f494 1"/>
              <a:gd name="f910" fmla="*/ f798 f493 1"/>
              <a:gd name="f911" fmla="*/ f799 f494 1"/>
              <a:gd name="f912" fmla="*/ f800 f493 1"/>
              <a:gd name="f913" fmla="*/ f801 f494 1"/>
              <a:gd name="f914" fmla="*/ f802 f493 1"/>
              <a:gd name="f915" fmla="*/ f803 f494 1"/>
              <a:gd name="f916" fmla="*/ f804 f493 1"/>
              <a:gd name="f917" fmla="*/ f805 f494 1"/>
              <a:gd name="f918" fmla="*/ f806 f493 1"/>
              <a:gd name="f919" fmla="*/ f807 f494 1"/>
              <a:gd name="f920" fmla="*/ f808 f493 1"/>
              <a:gd name="f921" fmla="*/ f809 f494 1"/>
              <a:gd name="f922" fmla="*/ f810 f493 1"/>
              <a:gd name="f923" fmla="*/ f811 f494 1"/>
              <a:gd name="f924" fmla="*/ f812 f493 1"/>
              <a:gd name="f925" fmla="*/ f813 f493 1"/>
              <a:gd name="f926" fmla="*/ f814 f494 1"/>
              <a:gd name="f927" fmla="*/ f815 f493 1"/>
              <a:gd name="f928" fmla="*/ f816 f494 1"/>
              <a:gd name="f929" fmla="*/ f817 f493 1"/>
              <a:gd name="f930" fmla="*/ f818 f494 1"/>
              <a:gd name="f931" fmla="*/ f819 f493 1"/>
              <a:gd name="f932" fmla="*/ f820 f494 1"/>
              <a:gd name="f933" fmla="*/ f821 f493 1"/>
              <a:gd name="f934" fmla="*/ f822 f494 1"/>
              <a:gd name="f935" fmla="*/ f823 f493 1"/>
              <a:gd name="f936" fmla="*/ f824 f494 1"/>
              <a:gd name="f937" fmla="*/ f825 f493 1"/>
              <a:gd name="f938" fmla="*/ f826 f494 1"/>
              <a:gd name="f939" fmla="*/ f827 f493 1"/>
              <a:gd name="f940" fmla="*/ f828 f494 1"/>
              <a:gd name="f941" fmla="*/ f829 f493 1"/>
              <a:gd name="f942" fmla="*/ f830 f494 1"/>
              <a:gd name="f943" fmla="*/ f831 f493 1"/>
              <a:gd name="f944" fmla="*/ f832 f494 1"/>
            </a:gdLst>
            <a:ahLst/>
            <a:cxnLst>
              <a:cxn ang="3cd4">
                <a:pos x="hc" y="t"/>
              </a:cxn>
              <a:cxn ang="0">
                <a:pos x="r" y="vc"/>
              </a:cxn>
              <a:cxn ang="cd4">
                <a:pos x="hc" y="b"/>
              </a:cxn>
              <a:cxn ang="cd2">
                <a:pos x="l" y="vc"/>
              </a:cxn>
              <a:cxn ang="f612">
                <a:pos x="f837" y="f838"/>
              </a:cxn>
              <a:cxn ang="f612">
                <a:pos x="f839" y="f840"/>
              </a:cxn>
              <a:cxn ang="f612">
                <a:pos x="f841" y="f842"/>
              </a:cxn>
              <a:cxn ang="f612">
                <a:pos x="f843" y="f844"/>
              </a:cxn>
              <a:cxn ang="f612">
                <a:pos x="f845" y="f846"/>
              </a:cxn>
              <a:cxn ang="f612">
                <a:pos x="f847" y="f848"/>
              </a:cxn>
              <a:cxn ang="f612">
                <a:pos x="f849" y="f850"/>
              </a:cxn>
              <a:cxn ang="f612">
                <a:pos x="f851" y="f852"/>
              </a:cxn>
              <a:cxn ang="f612">
                <a:pos x="f853" y="f854"/>
              </a:cxn>
              <a:cxn ang="f612">
                <a:pos x="f855" y="f856"/>
              </a:cxn>
              <a:cxn ang="f612">
                <a:pos x="f857" y="f858"/>
              </a:cxn>
              <a:cxn ang="f612">
                <a:pos x="f859" y="f860"/>
              </a:cxn>
              <a:cxn ang="f612">
                <a:pos x="f861" y="f862"/>
              </a:cxn>
              <a:cxn ang="f612">
                <a:pos x="f863" y="f864"/>
              </a:cxn>
              <a:cxn ang="f612">
                <a:pos x="f865" y="f866"/>
              </a:cxn>
              <a:cxn ang="f612">
                <a:pos x="f867" y="f868"/>
              </a:cxn>
              <a:cxn ang="f612">
                <a:pos x="f869" y="f870"/>
              </a:cxn>
              <a:cxn ang="f612">
                <a:pos x="f871" y="f872"/>
              </a:cxn>
              <a:cxn ang="f612">
                <a:pos x="f873" y="f874"/>
              </a:cxn>
              <a:cxn ang="f612">
                <a:pos x="f875" y="f876"/>
              </a:cxn>
              <a:cxn ang="f612">
                <a:pos x="f877" y="f878"/>
              </a:cxn>
              <a:cxn ang="f612">
                <a:pos x="f879" y="f880"/>
              </a:cxn>
              <a:cxn ang="f612">
                <a:pos x="f881" y="f882"/>
              </a:cxn>
              <a:cxn ang="f612">
                <a:pos x="f883" y="f884"/>
              </a:cxn>
              <a:cxn ang="f612">
                <a:pos x="f885" y="f886"/>
              </a:cxn>
              <a:cxn ang="f612">
                <a:pos x="f887" y="f888"/>
              </a:cxn>
              <a:cxn ang="f612">
                <a:pos x="f889" y="f890"/>
              </a:cxn>
              <a:cxn ang="f612">
                <a:pos x="f891" y="f892"/>
              </a:cxn>
              <a:cxn ang="f612">
                <a:pos x="f893" y="f886"/>
              </a:cxn>
              <a:cxn ang="f612">
                <a:pos x="f894" y="f895"/>
              </a:cxn>
              <a:cxn ang="f612">
                <a:pos x="f896" y="f897"/>
              </a:cxn>
              <a:cxn ang="f612">
                <a:pos x="f898" y="f899"/>
              </a:cxn>
              <a:cxn ang="f612">
                <a:pos x="f900" y="f901"/>
              </a:cxn>
              <a:cxn ang="f612">
                <a:pos x="f902" y="f903"/>
              </a:cxn>
              <a:cxn ang="f612">
                <a:pos x="f904" y="f905"/>
              </a:cxn>
              <a:cxn ang="f612">
                <a:pos x="f906" y="f907"/>
              </a:cxn>
              <a:cxn ang="f612">
                <a:pos x="f908" y="f909"/>
              </a:cxn>
              <a:cxn ang="f612">
                <a:pos x="f910" y="f911"/>
              </a:cxn>
              <a:cxn ang="f612">
                <a:pos x="f912" y="f913"/>
              </a:cxn>
              <a:cxn ang="f612">
                <a:pos x="f914" y="f915"/>
              </a:cxn>
              <a:cxn ang="f612">
                <a:pos x="f916" y="f917"/>
              </a:cxn>
              <a:cxn ang="f612">
                <a:pos x="f918" y="f919"/>
              </a:cxn>
              <a:cxn ang="f612">
                <a:pos x="f920" y="f921"/>
              </a:cxn>
              <a:cxn ang="f612">
                <a:pos x="f922" y="f923"/>
              </a:cxn>
              <a:cxn ang="f612">
                <a:pos x="f924" y="f921"/>
              </a:cxn>
              <a:cxn ang="f612">
                <a:pos x="f925" y="f926"/>
              </a:cxn>
              <a:cxn ang="f612">
                <a:pos x="f927" y="f928"/>
              </a:cxn>
              <a:cxn ang="f612">
                <a:pos x="f929" y="f930"/>
              </a:cxn>
              <a:cxn ang="f612">
                <a:pos x="f931" y="f932"/>
              </a:cxn>
              <a:cxn ang="f612">
                <a:pos x="f933" y="f934"/>
              </a:cxn>
              <a:cxn ang="f612">
                <a:pos x="f935" y="f936"/>
              </a:cxn>
              <a:cxn ang="f612">
                <a:pos x="f937" y="f938"/>
              </a:cxn>
              <a:cxn ang="f612">
                <a:pos x="f939" y="f940"/>
              </a:cxn>
              <a:cxn ang="f612">
                <a:pos x="f941" y="f942"/>
              </a:cxn>
              <a:cxn ang="f612">
                <a:pos x="f943" y="f944"/>
              </a:cxn>
            </a:cxnLst>
            <a:rect l="f833" t="f836" r="f834" b="f835"/>
            <a:pathLst>
              <a:path w="952" h="1533">
                <a:moveTo>
                  <a:pt x="f9" y="f6"/>
                </a:moveTo>
                <a:cubicBezTo>
                  <a:pt x="f10" y="f11"/>
                  <a:pt x="f12" y="f13"/>
                  <a:pt x="f14" y="f15"/>
                </a:cubicBezTo>
                <a:cubicBezTo>
                  <a:pt x="f16" y="f17"/>
                  <a:pt x="f18" y="f19"/>
                  <a:pt x="f20" y="f21"/>
                </a:cubicBezTo>
                <a:cubicBezTo>
                  <a:pt x="f16" y="f22"/>
                  <a:pt x="f23" y="f24"/>
                  <a:pt x="f25" y="f26"/>
                </a:cubicBezTo>
                <a:cubicBezTo>
                  <a:pt x="f27" y="f28"/>
                  <a:pt x="f29" y="f30"/>
                  <a:pt x="f31" y="f32"/>
                </a:cubicBezTo>
                <a:cubicBezTo>
                  <a:pt x="f33" y="f34"/>
                  <a:pt x="f35" y="f36"/>
                  <a:pt x="f37" y="f38"/>
                </a:cubicBezTo>
                <a:cubicBezTo>
                  <a:pt x="f39" y="f40"/>
                  <a:pt x="f41" y="f42"/>
                  <a:pt x="f39" y="f43"/>
                </a:cubicBezTo>
                <a:cubicBezTo>
                  <a:pt x="f44" y="f45"/>
                  <a:pt x="f46" y="f47"/>
                  <a:pt x="f48" y="f49"/>
                </a:cubicBezTo>
                <a:cubicBezTo>
                  <a:pt x="f48" y="f50"/>
                  <a:pt x="f51" y="f52"/>
                  <a:pt x="f53" y="f54"/>
                </a:cubicBezTo>
                <a:cubicBezTo>
                  <a:pt x="f55" y="f29"/>
                  <a:pt x="f56" y="f57"/>
                  <a:pt x="f58" y="f59"/>
                </a:cubicBezTo>
                <a:cubicBezTo>
                  <a:pt x="f60" y="f61"/>
                  <a:pt x="f53" y="f62"/>
                  <a:pt x="f63" y="f64"/>
                </a:cubicBezTo>
                <a:cubicBezTo>
                  <a:pt x="f65" y="f66"/>
                  <a:pt x="f67" y="f68"/>
                  <a:pt x="f69" y="f70"/>
                </a:cubicBezTo>
                <a:cubicBezTo>
                  <a:pt x="f71" y="f72"/>
                  <a:pt x="f73" y="f74"/>
                  <a:pt x="f75" y="f76"/>
                </a:cubicBezTo>
                <a:cubicBezTo>
                  <a:pt x="f77" y="f78"/>
                  <a:pt x="f79" y="f80"/>
                  <a:pt x="f81" y="f82"/>
                </a:cubicBezTo>
                <a:cubicBezTo>
                  <a:pt x="f83" y="f84"/>
                  <a:pt x="f85" y="f86"/>
                  <a:pt x="f85" y="f87"/>
                </a:cubicBezTo>
                <a:cubicBezTo>
                  <a:pt x="f85" y="f88"/>
                  <a:pt x="f79" y="f89"/>
                  <a:pt x="f90" y="f91"/>
                </a:cubicBezTo>
                <a:cubicBezTo>
                  <a:pt x="f92" y="f93"/>
                  <a:pt x="f90" y="f94"/>
                  <a:pt x="f90" y="f95"/>
                </a:cubicBezTo>
                <a:cubicBezTo>
                  <a:pt x="f96" y="f97"/>
                  <a:pt x="f98" y="f99"/>
                  <a:pt x="f80" y="f100"/>
                </a:cubicBezTo>
                <a:cubicBezTo>
                  <a:pt x="f101" y="f102"/>
                  <a:pt x="f103" y="f102"/>
                  <a:pt x="f104" y="f105"/>
                </a:cubicBezTo>
                <a:cubicBezTo>
                  <a:pt x="f106" y="f107"/>
                  <a:pt x="f108" y="f109"/>
                  <a:pt x="f110" y="f107"/>
                </a:cubicBezTo>
                <a:cubicBezTo>
                  <a:pt x="f111" y="f112"/>
                  <a:pt x="f113" y="f114"/>
                  <a:pt x="f115" y="f116"/>
                </a:cubicBezTo>
                <a:cubicBezTo>
                  <a:pt x="f117" y="f118"/>
                  <a:pt x="f119" y="f120"/>
                  <a:pt x="f121" y="f122"/>
                </a:cubicBezTo>
                <a:cubicBezTo>
                  <a:pt x="f123" y="f124"/>
                  <a:pt x="f125" y="f126"/>
                  <a:pt x="f127" y="f126"/>
                </a:cubicBezTo>
                <a:cubicBezTo>
                  <a:pt x="f128" y="f124"/>
                  <a:pt x="f7" y="f120"/>
                  <a:pt x="f129" y="f130"/>
                </a:cubicBezTo>
                <a:cubicBezTo>
                  <a:pt x="f131" y="f132"/>
                  <a:pt x="f133" y="f134"/>
                  <a:pt x="f135" y="f136"/>
                </a:cubicBezTo>
                <a:cubicBezTo>
                  <a:pt x="f87" y="f137"/>
                  <a:pt x="f103" y="f138"/>
                  <a:pt x="f139" y="f138"/>
                </a:cubicBezTo>
                <a:cubicBezTo>
                  <a:pt x="f140" y="f141"/>
                  <a:pt x="f142" y="f143"/>
                  <a:pt x="f144" y="f145"/>
                </a:cubicBezTo>
                <a:cubicBezTo>
                  <a:pt x="f146" y="f147"/>
                  <a:pt x="f148" y="f149"/>
                  <a:pt x="f150" y="f151"/>
                </a:cubicBezTo>
                <a:cubicBezTo>
                  <a:pt x="f152" y="f153"/>
                  <a:pt x="f154" y="f155"/>
                  <a:pt x="f156" y="f157"/>
                </a:cubicBezTo>
                <a:cubicBezTo>
                  <a:pt x="f158" y="f159"/>
                  <a:pt x="f158" y="f159"/>
                  <a:pt x="f160" y="f161"/>
                </a:cubicBezTo>
                <a:cubicBezTo>
                  <a:pt x="f162" y="f163"/>
                  <a:pt x="f164" y="f165"/>
                  <a:pt x="f70" y="f166"/>
                </a:cubicBezTo>
                <a:cubicBezTo>
                  <a:pt x="f167" y="f168"/>
                  <a:pt x="f169" y="f170"/>
                  <a:pt x="f68" y="f171"/>
                </a:cubicBezTo>
                <a:cubicBezTo>
                  <a:pt x="f172" y="f173"/>
                  <a:pt x="f174" y="f175"/>
                  <a:pt x="f176" y="f177"/>
                </a:cubicBezTo>
                <a:cubicBezTo>
                  <a:pt x="f178" y="f179"/>
                  <a:pt x="f180" y="f181"/>
                  <a:pt x="f182" y="f183"/>
                </a:cubicBezTo>
                <a:cubicBezTo>
                  <a:pt x="f39" y="f184"/>
                  <a:pt x="f31" y="f185"/>
                  <a:pt x="f186" y="f187"/>
                </a:cubicBezTo>
                <a:cubicBezTo>
                  <a:pt x="f188" y="f189"/>
                  <a:pt x="f190" y="f187"/>
                  <a:pt x="f191" y="f192"/>
                </a:cubicBezTo>
                <a:cubicBezTo>
                  <a:pt x="f193" y="f194"/>
                  <a:pt x="f195" y="f196"/>
                  <a:pt x="f197" y="f198"/>
                </a:cubicBezTo>
                <a:cubicBezTo>
                  <a:pt x="f197" y="f199"/>
                  <a:pt x="f200" y="f201"/>
                  <a:pt x="f197" y="f202"/>
                </a:cubicBezTo>
                <a:cubicBezTo>
                  <a:pt x="f203" y="f204"/>
                  <a:pt x="f205" y="f206"/>
                  <a:pt x="f207" y="f170"/>
                </a:cubicBezTo>
                <a:cubicBezTo>
                  <a:pt x="f208" y="f209"/>
                  <a:pt x="f210" y="f211"/>
                  <a:pt x="f210" y="f212"/>
                </a:cubicBezTo>
                <a:cubicBezTo>
                  <a:pt x="f213" y="f214"/>
                  <a:pt x="f208" y="f215"/>
                  <a:pt x="f207" y="f216"/>
                </a:cubicBezTo>
                <a:cubicBezTo>
                  <a:pt x="f207" y="f217"/>
                  <a:pt x="f218" y="f143"/>
                  <a:pt x="f208" y="f219"/>
                </a:cubicBezTo>
                <a:cubicBezTo>
                  <a:pt x="f220" y="f221"/>
                  <a:pt x="f222" y="f223"/>
                  <a:pt x="f224" y="f225"/>
                </a:cubicBezTo>
                <a:cubicBezTo>
                  <a:pt x="f226" y="f227"/>
                  <a:pt x="f228" y="f229"/>
                  <a:pt x="f230" y="f231"/>
                </a:cubicBezTo>
                <a:cubicBezTo>
                  <a:pt x="f232" y="f233"/>
                  <a:pt x="f234" y="f235"/>
                  <a:pt x="f236" y="f235"/>
                </a:cubicBezTo>
                <a:cubicBezTo>
                  <a:pt x="f237" y="f8"/>
                  <a:pt x="f238" y="f235"/>
                  <a:pt x="f239" y="f240"/>
                </a:cubicBezTo>
                <a:cubicBezTo>
                  <a:pt x="f241" y="f240"/>
                  <a:pt x="f242" y="f243"/>
                  <a:pt x="f244" y="f229"/>
                </a:cubicBezTo>
                <a:cubicBezTo>
                  <a:pt x="f245" y="f227"/>
                  <a:pt x="f246" y="f247"/>
                  <a:pt x="f248" y="f249"/>
                </a:cubicBezTo>
                <a:cubicBezTo>
                  <a:pt x="f203" y="f250"/>
                  <a:pt x="f251" y="f252"/>
                  <a:pt x="f253" y="f254"/>
                </a:cubicBezTo>
                <a:cubicBezTo>
                  <a:pt x="f255" y="f256"/>
                  <a:pt x="f251" y="f257"/>
                  <a:pt x="f238" y="f258"/>
                </a:cubicBezTo>
                <a:cubicBezTo>
                  <a:pt x="f259" y="f260"/>
                  <a:pt x="f208" y="f261"/>
                  <a:pt x="f262" y="f263"/>
                </a:cubicBezTo>
                <a:cubicBezTo>
                  <a:pt x="f205" y="f264"/>
                  <a:pt x="f205" y="f265"/>
                  <a:pt x="f47" y="f266"/>
                </a:cubicBezTo>
                <a:cubicBezTo>
                  <a:pt x="f267" y="f268"/>
                  <a:pt x="f195" y="f269"/>
                  <a:pt x="f270" y="f271"/>
                </a:cubicBezTo>
                <a:cubicBezTo>
                  <a:pt x="f2" y="f272"/>
                  <a:pt x="f273" y="f274"/>
                  <a:pt x="f275" y="f276"/>
                </a:cubicBezTo>
                <a:cubicBezTo>
                  <a:pt x="f277" y="f278"/>
                  <a:pt x="f279" y="f280"/>
                  <a:pt x="f281" y="f272"/>
                </a:cubicBezTo>
                <a:cubicBezTo>
                  <a:pt x="f282" y="f283"/>
                  <a:pt x="f284" y="f285"/>
                  <a:pt x="f286" y="f287"/>
                </a:cubicBezTo>
                <a:cubicBezTo>
                  <a:pt x="f288" y="f289"/>
                  <a:pt x="f286" y="f290"/>
                  <a:pt x="f291" y="f292"/>
                </a:cubicBezTo>
                <a:cubicBezTo>
                  <a:pt x="f293" y="f294"/>
                  <a:pt x="f295" y="f261"/>
                  <a:pt x="f296" y="f258"/>
                </a:cubicBezTo>
                <a:cubicBezTo>
                  <a:pt x="f297" y="f298"/>
                  <a:pt x="f299" y="f300"/>
                  <a:pt x="f301" y="f302"/>
                </a:cubicBezTo>
                <a:cubicBezTo>
                  <a:pt x="f303" y="f304"/>
                  <a:pt x="f305" y="f306"/>
                  <a:pt x="f301" y="f307"/>
                </a:cubicBezTo>
                <a:cubicBezTo>
                  <a:pt x="f275" y="f308"/>
                  <a:pt x="f309" y="f310"/>
                  <a:pt x="f311" y="f312"/>
                </a:cubicBezTo>
                <a:cubicBezTo>
                  <a:pt x="f277" y="f313"/>
                  <a:pt x="f299" y="f314"/>
                  <a:pt x="f315" y="f316"/>
                </a:cubicBezTo>
                <a:cubicBezTo>
                  <a:pt x="f317" y="f318"/>
                  <a:pt x="f305" y="f319"/>
                  <a:pt x="f320" y="f321"/>
                </a:cubicBezTo>
                <a:cubicBezTo>
                  <a:pt x="f322" y="f323"/>
                  <a:pt x="f324" y="f325"/>
                  <a:pt x="f324" y="f326"/>
                </a:cubicBezTo>
                <a:cubicBezTo>
                  <a:pt x="f327" y="f328"/>
                  <a:pt x="f329" y="f330"/>
                  <a:pt x="f275" y="f331"/>
                </a:cubicBezTo>
                <a:cubicBezTo>
                  <a:pt x="f332" y="f333"/>
                  <a:pt x="f334" y="f335"/>
                  <a:pt x="f336" y="f337"/>
                </a:cubicBezTo>
                <a:cubicBezTo>
                  <a:pt x="f281" y="f338"/>
                  <a:pt x="f339" y="f340"/>
                  <a:pt x="f341" y="f342"/>
                </a:cubicBezTo>
                <a:cubicBezTo>
                  <a:pt x="f282" y="f343"/>
                  <a:pt x="f286" y="f344"/>
                  <a:pt x="f345" y="f346"/>
                </a:cubicBezTo>
                <a:cubicBezTo>
                  <a:pt x="f347" y="f348"/>
                  <a:pt x="f3" y="f349"/>
                  <a:pt x="f350" y="f351"/>
                </a:cubicBezTo>
                <a:cubicBezTo>
                  <a:pt x="f352" y="f353"/>
                  <a:pt x="f354" y="f355"/>
                  <a:pt x="f356" y="f357"/>
                </a:cubicBezTo>
                <a:cubicBezTo>
                  <a:pt x="f358" y="f359"/>
                  <a:pt x="f347" y="f359"/>
                  <a:pt x="f360" y="f361"/>
                </a:cubicBezTo>
                <a:cubicBezTo>
                  <a:pt x="f362" y="f363"/>
                  <a:pt x="f364" y="f365"/>
                  <a:pt x="f350" y="f366"/>
                </a:cubicBezTo>
                <a:cubicBezTo>
                  <a:pt x="f367" y="f368"/>
                  <a:pt x="f352" y="f369"/>
                  <a:pt x="f370" y="f371"/>
                </a:cubicBezTo>
                <a:cubicBezTo>
                  <a:pt x="f372" y="f373"/>
                  <a:pt x="f374" y="f375"/>
                  <a:pt x="f376" y="f375"/>
                </a:cubicBezTo>
                <a:cubicBezTo>
                  <a:pt x="f15" y="f66"/>
                  <a:pt x="f377" y="f63"/>
                  <a:pt x="f378" y="f379"/>
                </a:cubicBezTo>
                <a:cubicBezTo>
                  <a:pt x="f380" y="f224"/>
                  <a:pt x="f381" y="f253"/>
                  <a:pt x="f382" y="f383"/>
                </a:cubicBezTo>
                <a:cubicBezTo>
                  <a:pt x="f6" y="f384"/>
                  <a:pt x="f385" y="f386"/>
                  <a:pt x="f387" y="f205"/>
                </a:cubicBezTo>
                <a:cubicBezTo>
                  <a:pt x="f381" y="f388"/>
                  <a:pt x="f389" y="f390"/>
                  <a:pt x="f391" y="f392"/>
                </a:cubicBezTo>
                <a:cubicBezTo>
                  <a:pt x="f391" y="f14"/>
                  <a:pt x="f393" y="f394"/>
                  <a:pt x="f385" y="f395"/>
                </a:cubicBezTo>
                <a:cubicBezTo>
                  <a:pt x="f382" y="f395"/>
                  <a:pt x="f6" y="f396"/>
                  <a:pt x="f6" y="f397"/>
                </a:cubicBezTo>
                <a:cubicBezTo>
                  <a:pt x="f6" y="f398"/>
                  <a:pt x="f399" y="f30"/>
                  <a:pt x="f400" y="f401"/>
                </a:cubicBezTo>
                <a:cubicBezTo>
                  <a:pt x="f402" y="f403"/>
                  <a:pt x="f370" y="f404"/>
                  <a:pt x="f405" y="f406"/>
                </a:cubicBezTo>
                <a:cubicBezTo>
                  <a:pt x="f407" y="f408"/>
                  <a:pt x="f3" y="f409"/>
                  <a:pt x="f3" y="f410"/>
                </a:cubicBezTo>
                <a:cubicBezTo>
                  <a:pt x="f3" y="f411"/>
                  <a:pt x="f412" y="f377"/>
                  <a:pt x="f413" y="f414"/>
                </a:cubicBezTo>
                <a:cubicBezTo>
                  <a:pt x="f360" y="f415"/>
                  <a:pt x="f416" y="f417"/>
                  <a:pt x="f418" y="f6"/>
                </a:cubicBezTo>
                <a:cubicBezTo>
                  <a:pt x="f419" y="f6"/>
                  <a:pt x="f284" y="f6"/>
                  <a:pt x="f291" y="f6"/>
                </a:cubicBezTo>
                <a:cubicBezTo>
                  <a:pt x="f420" y="f385"/>
                  <a:pt x="f421" y="f422"/>
                  <a:pt x="f423" y="f422"/>
                </a:cubicBezTo>
                <a:cubicBezTo>
                  <a:pt x="f279" y="f422"/>
                  <a:pt x="f34" y="f424"/>
                  <a:pt x="f425" y="f426"/>
                </a:cubicBezTo>
                <a:cubicBezTo>
                  <a:pt x="f427" y="f426"/>
                  <a:pt x="f428" y="f382"/>
                  <a:pt x="f429" y="f6"/>
                </a:cubicBezTo>
                <a:cubicBezTo>
                  <a:pt x="f430" y="f6"/>
                  <a:pt x="f431" y="f6"/>
                  <a:pt x="f9" y="f6"/>
                </a:cubicBezTo>
                <a:close/>
                <a:moveTo>
                  <a:pt x="f432" y="f433"/>
                </a:moveTo>
                <a:cubicBezTo>
                  <a:pt x="f419" y="f434"/>
                  <a:pt x="f435" y="f436"/>
                  <a:pt x="f437" y="f438"/>
                </a:cubicBezTo>
                <a:cubicBezTo>
                  <a:pt x="f439" y="f440"/>
                  <a:pt x="f441" y="f442"/>
                  <a:pt x="f443" y="f368"/>
                </a:cubicBezTo>
                <a:cubicBezTo>
                  <a:pt x="f311" y="f70"/>
                  <a:pt x="f444" y="f445"/>
                  <a:pt x="f446" y="f447"/>
                </a:cubicBezTo>
                <a:cubicBezTo>
                  <a:pt x="f448" y="f449"/>
                  <a:pt x="f450" y="f56"/>
                  <a:pt x="f305" y="f58"/>
                </a:cubicBezTo>
                <a:cubicBezTo>
                  <a:pt x="f305" y="f58"/>
                  <a:pt x="f303" y="f451"/>
                  <a:pt x="f320" y="f452"/>
                </a:cubicBezTo>
                <a:cubicBezTo>
                  <a:pt x="f309" y="f53"/>
                  <a:pt x="f453" y="f51"/>
                  <a:pt x="f398" y="f62"/>
                </a:cubicBezTo>
                <a:cubicBezTo>
                  <a:pt x="f277" y="f454"/>
                  <a:pt x="f455" y="f456"/>
                  <a:pt x="f453" y="f33"/>
                </a:cubicBezTo>
                <a:cubicBezTo>
                  <a:pt x="f279" y="f73"/>
                  <a:pt x="f457" y="f458"/>
                  <a:pt x="f339" y="f83"/>
                </a:cubicBezTo>
                <a:cubicBezTo>
                  <a:pt x="f459" y="f460"/>
                  <a:pt x="f296" y="f232"/>
                  <a:pt x="f423" y="f461"/>
                </a:cubicBezTo>
                <a:cubicBezTo>
                  <a:pt x="f462" y="f186"/>
                  <a:pt x="f463" y="f464"/>
                  <a:pt x="f465" y="f218"/>
                </a:cubicBezTo>
                <a:cubicBezTo>
                  <a:pt x="f367" y="f208"/>
                  <a:pt x="f22" y="f195"/>
                  <a:pt x="f370" y="f210"/>
                </a:cubicBezTo>
                <a:cubicBezTo>
                  <a:pt x="f466" y="f467"/>
                  <a:pt x="f367" y="f50"/>
                  <a:pt x="f405" y="f468"/>
                </a:cubicBezTo>
                <a:cubicBezTo>
                  <a:pt x="f401" y="f469"/>
                  <a:pt x="f470" y="f471"/>
                  <a:pt x="f3" y="f57"/>
                </a:cubicBezTo>
                <a:cubicBezTo>
                  <a:pt x="f472" y="f458"/>
                  <a:pt x="f472" y="f473"/>
                  <a:pt x="f26" y="f35"/>
                </a:cubicBezTo>
                <a:cubicBezTo>
                  <a:pt x="f354" y="f474"/>
                  <a:pt x="f24" y="f475"/>
                  <a:pt x="f24" y="f51"/>
                </a:cubicBezTo>
                <a:cubicBezTo>
                  <a:pt x="f367" y="f476"/>
                  <a:pt x="f477" y="f478"/>
                  <a:pt x="f479" y="f480"/>
                </a:cubicBezTo>
                <a:cubicBezTo>
                  <a:pt x="f481" y="f482"/>
                  <a:pt x="f483" y="f484"/>
                  <a:pt x="f432" y="f433"/>
                </a:cubicBezTo>
                <a:close/>
                <a:moveTo>
                  <a:pt x="f485" y="f486"/>
                </a:moveTo>
                <a:cubicBezTo>
                  <a:pt x="f110" y="f181"/>
                  <a:pt x="f487" y="f166"/>
                  <a:pt x="f488" y="f489"/>
                </a:cubicBezTo>
                <a:cubicBezTo>
                  <a:pt x="f490" y="f170"/>
                  <a:pt x="f491" y="f161"/>
                  <a:pt x="f485" y="f486"/>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76">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656A0D22-BCC1-C604-42F3-17F379C7275D}"/>
              </a:ext>
            </a:extLst>
          </p:cNvPr>
          <p:cNvSpPr txBox="1">
            <a:spLocks noGrp="1"/>
          </p:cNvSpPr>
          <p:nvPr>
            <p:ph type="title"/>
          </p:nvPr>
        </p:nvSpPr>
        <p:spPr>
          <a:xfrm>
            <a:off x="170608" y="328287"/>
            <a:ext cx="3756794" cy="763597"/>
          </a:xfrm>
        </p:spPr>
        <p:txBody>
          <a:bodyPr lIns="121898" tIns="121898" rIns="121898" bIns="121898"/>
          <a:lstStyle/>
          <a:p>
            <a:pPr lvl="0"/>
            <a:r>
              <a:rPr lang="en-US" b="1">
                <a:solidFill>
                  <a:srgbClr val="E9B6A7"/>
                </a:solidFill>
              </a:rPr>
              <a:t>RESOURCES</a:t>
            </a:r>
          </a:p>
        </p:txBody>
      </p:sp>
      <p:sp>
        <p:nvSpPr>
          <p:cNvPr id="3" name="Freeform 5">
            <a:extLst>
              <a:ext uri="{FF2B5EF4-FFF2-40B4-BE49-F238E27FC236}">
                <a16:creationId xmlns:a16="http://schemas.microsoft.com/office/drawing/2014/main" id="{49F50CE6-9807-3D86-4D27-8D9A29837229}"/>
              </a:ext>
            </a:extLst>
          </p:cNvPr>
          <p:cNvSpPr/>
          <p:nvPr/>
        </p:nvSpPr>
        <p:spPr>
          <a:xfrm>
            <a:off x="4818065" y="1387473"/>
            <a:ext cx="952503" cy="950911"/>
          </a:xfrm>
          <a:custGeom>
            <a:avLst/>
            <a:gdLst>
              <a:gd name="f0" fmla="val 10800000"/>
              <a:gd name="f1" fmla="val 5400000"/>
              <a:gd name="f2" fmla="val 180"/>
              <a:gd name="f3" fmla="val w"/>
              <a:gd name="f4" fmla="val h"/>
              <a:gd name="f5" fmla="val 0"/>
              <a:gd name="f6" fmla="val 431"/>
              <a:gd name="f7" fmla="val 430"/>
              <a:gd name="f8" fmla="val 215"/>
              <a:gd name="f9" fmla="val 333"/>
              <a:gd name="f10" fmla="val 334"/>
              <a:gd name="f11" fmla="val 96"/>
              <a:gd name="f12" fmla="val 1"/>
              <a:gd name="f13" fmla="val 335"/>
              <a:gd name="f14" fmla="val 97"/>
              <a:gd name="f15" fmla="val 183"/>
              <a:gd name="f16" fmla="val 162"/>
              <a:gd name="f17" fmla="val 150"/>
              <a:gd name="f18" fmla="val 174"/>
              <a:gd name="f19" fmla="val 140"/>
              <a:gd name="f20" fmla="val 163"/>
              <a:gd name="f21" fmla="val 148"/>
              <a:gd name="f22" fmla="val 141"/>
              <a:gd name="f23" fmla="val 149"/>
              <a:gd name="f24" fmla="val 175"/>
              <a:gd name="f25" fmla="val 184"/>
              <a:gd name="f26" fmla="val 173"/>
              <a:gd name="f27" fmla="val 268"/>
              <a:gd name="f28" fmla="val 256"/>
              <a:gd name="f29" fmla="val 246"/>
              <a:gd name="f30" fmla="val 247"/>
              <a:gd name="f31" fmla="val 257"/>
              <a:gd name="f32" fmla="val 269"/>
              <a:gd name="f33" fmla="val 280"/>
              <a:gd name="f34" fmla="val 290"/>
              <a:gd name="f35" fmla="val 245"/>
              <a:gd name="f36" fmla="val 255"/>
              <a:gd name="f37" fmla="val 267"/>
              <a:gd name="f38" fmla="val 279"/>
              <a:gd name="f39" fmla="val 185"/>
              <a:gd name="f40" fmla="val 289"/>
              <a:gd name="f41" fmla="val 152"/>
              <a:gd name="f42" fmla="val 214"/>
              <a:gd name="f43" fmla="val 131"/>
              <a:gd name="f44" fmla="val 227"/>
              <a:gd name="f45" fmla="val 236"/>
              <a:gd name="f46" fmla="val 121"/>
              <a:gd name="f47" fmla="val 109"/>
              <a:gd name="f48" fmla="val 226"/>
              <a:gd name="f49" fmla="val 88"/>
              <a:gd name="f50" fmla="val 201"/>
              <a:gd name="f51" fmla="val 192"/>
              <a:gd name="f52" fmla="val 108"/>
              <a:gd name="f53" fmla="val 193"/>
              <a:gd name="f54" fmla="val 122"/>
              <a:gd name="f55" fmla="val 237"/>
              <a:gd name="f56" fmla="val 130"/>
              <a:gd name="f57" fmla="val 228"/>
              <a:gd name="f58" fmla="val 216"/>
              <a:gd name="f59" fmla="val 203"/>
              <a:gd name="f60" fmla="val 98"/>
              <a:gd name="f61" fmla="val 87"/>
              <a:gd name="f62" fmla="val 204"/>
              <a:gd name="f63" fmla="val 194"/>
              <a:gd name="f64" fmla="val 321"/>
              <a:gd name="f65" fmla="val 343"/>
              <a:gd name="f66" fmla="val 310"/>
              <a:gd name="f67" fmla="val 300"/>
              <a:gd name="f68" fmla="val 309"/>
              <a:gd name="f69" fmla="val 320"/>
              <a:gd name="f70" fmla="val 298"/>
              <a:gd name="f71" fmla="val 110"/>
              <a:gd name="f72" fmla="val 308"/>
              <a:gd name="f73" fmla="val 132"/>
              <a:gd name="f74" fmla="val 331"/>
              <a:gd name="f75" fmla="val 342"/>
              <a:gd name="f76" fmla="val 111"/>
              <a:gd name="f77" fmla="val 99"/>
              <a:gd name="f78" fmla="val 332"/>
              <a:gd name="f79" fmla="val 89"/>
              <a:gd name="f80" fmla="val 299"/>
              <a:gd name="f81" fmla="val 238"/>
              <a:gd name="f82" fmla="val 258"/>
              <a:gd name="f83" fmla="val 281"/>
              <a:gd name="f84" fmla="val 291"/>
              <a:gd name="f85" fmla="val 286"/>
              <a:gd name="f86" fmla="val 365"/>
              <a:gd name="f87" fmla="val 285"/>
              <a:gd name="f88" fmla="val 353"/>
              <a:gd name="f89" fmla="val 276"/>
              <a:gd name="f90" fmla="val 344"/>
              <a:gd name="f91" fmla="val 265"/>
              <a:gd name="f92" fmla="val 345"/>
              <a:gd name="f93" fmla="val 253"/>
              <a:gd name="f94" fmla="val 244"/>
              <a:gd name="f95" fmla="val 355"/>
              <a:gd name="f96" fmla="val 376"/>
              <a:gd name="f97" fmla="val 254"/>
              <a:gd name="f98" fmla="val 386"/>
              <a:gd name="f99" fmla="val 384"/>
              <a:gd name="f100" fmla="val 167"/>
              <a:gd name="f101" fmla="val 155"/>
              <a:gd name="f102" fmla="val 375"/>
              <a:gd name="f103" fmla="val 146"/>
              <a:gd name="f104" fmla="val 364"/>
              <a:gd name="f105" fmla="val 166"/>
              <a:gd name="f106" fmla="val 177"/>
              <a:gd name="f107" fmla="val 187"/>
              <a:gd name="f108" fmla="val 178"/>
              <a:gd name="f109" fmla="val 385"/>
              <a:gd name="f110" fmla="val 266"/>
              <a:gd name="f111" fmla="val 354"/>
              <a:gd name="f112" fmla="val 277"/>
              <a:gd name="f113" fmla="val 287"/>
              <a:gd name="f114" fmla="val 136"/>
              <a:gd name="f115" fmla="val 315"/>
              <a:gd name="f116" fmla="val 304"/>
              <a:gd name="f117" fmla="val 127"/>
              <a:gd name="f118" fmla="val 295"/>
              <a:gd name="f119" fmla="val 116"/>
              <a:gd name="f120" fmla="val 294"/>
              <a:gd name="f121" fmla="val 105"/>
              <a:gd name="f122" fmla="val 95"/>
              <a:gd name="f123" fmla="val 325"/>
              <a:gd name="f124" fmla="val 115"/>
              <a:gd name="f125" fmla="val 126"/>
              <a:gd name="f126" fmla="val 326"/>
              <a:gd name="f127" fmla="val 46"/>
              <a:gd name="f128" fmla="val 251"/>
              <a:gd name="f129" fmla="val 47"/>
              <a:gd name="f130" fmla="val 243"/>
              <a:gd name="f131" fmla="val 55"/>
              <a:gd name="f132" fmla="val 69"/>
              <a:gd name="f133" fmla="val 79"/>
              <a:gd name="f134" fmla="val 264"/>
              <a:gd name="f135" fmla="val 76"/>
              <a:gd name="f136" fmla="val 284"/>
              <a:gd name="f137" fmla="val 65"/>
              <a:gd name="f138" fmla="val 274"/>
              <a:gd name="f139" fmla="val 86"/>
              <a:gd name="f140" fmla="val 165"/>
              <a:gd name="f141" fmla="val 85"/>
              <a:gd name="f142" fmla="val 154"/>
              <a:gd name="f143" fmla="val 75"/>
              <a:gd name="f144" fmla="val 144"/>
              <a:gd name="f145" fmla="val 64"/>
              <a:gd name="f146" fmla="val 145"/>
              <a:gd name="f147" fmla="val 54"/>
              <a:gd name="f148" fmla="val 44"/>
              <a:gd name="f149" fmla="val 45"/>
              <a:gd name="f150" fmla="val 186"/>
              <a:gd name="f151" fmla="val 66"/>
              <a:gd name="f152" fmla="val 176"/>
              <a:gd name="f153" fmla="val 164"/>
              <a:gd name="f154" fmla="val 77"/>
              <a:gd name="f155" fmla="val 377"/>
              <a:gd name="f156" fmla="val 114"/>
              <a:gd name="f157" fmla="val 135"/>
              <a:gd name="f158" fmla="val 104"/>
              <a:gd name="f159" fmla="val 94"/>
              <a:gd name="f160" fmla="val 103"/>
              <a:gd name="f161" fmla="val 316"/>
              <a:gd name="f162" fmla="val 305"/>
              <a:gd name="f163" fmla="val 327"/>
              <a:gd name="f164" fmla="val 303"/>
              <a:gd name="f165" fmla="val 336"/>
              <a:gd name="f166" fmla="val 252"/>
              <a:gd name="f167" fmla="val 263"/>
              <a:gd name="f168" fmla="val 275"/>
              <a:gd name="f169" fmla="val 53"/>
              <a:gd name="f170" fmla="+- 0 0 -90"/>
              <a:gd name="f171" fmla="*/ f3 1 431"/>
              <a:gd name="f172" fmla="*/ f4 1 430"/>
              <a:gd name="f173" fmla="val f5"/>
              <a:gd name="f174" fmla="val f6"/>
              <a:gd name="f175" fmla="val f7"/>
              <a:gd name="f176" fmla="*/ f170 f0 1"/>
              <a:gd name="f177" fmla="+- f175 0 f173"/>
              <a:gd name="f178" fmla="+- f174 0 f173"/>
              <a:gd name="f179" fmla="*/ f176 1 f2"/>
              <a:gd name="f180" fmla="*/ f178 1 431"/>
              <a:gd name="f181" fmla="*/ f177 1 430"/>
              <a:gd name="f182" fmla="*/ 215 f178 1"/>
              <a:gd name="f183" fmla="*/ 430 f177 1"/>
              <a:gd name="f184" fmla="*/ 0 f177 1"/>
              <a:gd name="f185" fmla="*/ 183 f178 1"/>
              <a:gd name="f186" fmla="*/ 162 f177 1"/>
              <a:gd name="f187" fmla="*/ 140 f178 1"/>
              <a:gd name="f188" fmla="*/ 163 f177 1"/>
              <a:gd name="f189" fmla="*/ 162 f178 1"/>
              <a:gd name="f190" fmla="*/ 246 f177 1"/>
              <a:gd name="f191" fmla="*/ 290 f177 1"/>
              <a:gd name="f192" fmla="*/ 246 f178 1"/>
              <a:gd name="f193" fmla="*/ 289 f178 1"/>
              <a:gd name="f194" fmla="*/ 236 f178 1"/>
              <a:gd name="f195" fmla="*/ 109 f177 1"/>
              <a:gd name="f196" fmla="*/ 192 f178 1"/>
              <a:gd name="f197" fmla="*/ 108 f177 1"/>
              <a:gd name="f198" fmla="*/ 108 f178 1"/>
              <a:gd name="f199" fmla="*/ 237 f177 1"/>
              <a:gd name="f200" fmla="*/ 109 f178 1"/>
              <a:gd name="f201" fmla="*/ 192 f177 1"/>
              <a:gd name="f202" fmla="*/ 343 f177 1"/>
              <a:gd name="f203" fmla="*/ 216 f178 1"/>
              <a:gd name="f204" fmla="*/ 300 f177 1"/>
              <a:gd name="f205" fmla="*/ 320 f178 1"/>
              <a:gd name="f206" fmla="*/ 88 f177 1"/>
              <a:gd name="f207" fmla="*/ 132 f177 1"/>
              <a:gd name="f208" fmla="*/ 238 f177 1"/>
              <a:gd name="f209" fmla="*/ 321 f178 1"/>
              <a:gd name="f210" fmla="*/ 194 f177 1"/>
              <a:gd name="f211" fmla="*/ 268 f178 1"/>
              <a:gd name="f212" fmla="*/ 267 f178 1"/>
              <a:gd name="f213" fmla="*/ 247 f177 1"/>
              <a:gd name="f214" fmla="*/ 265 f178 1"/>
              <a:gd name="f215" fmla="*/ 345 f177 1"/>
              <a:gd name="f216" fmla="*/ 386 f177 1"/>
              <a:gd name="f217" fmla="*/ 384 f178 1"/>
              <a:gd name="f218" fmla="*/ 167 f177 1"/>
              <a:gd name="f219" fmla="*/ 343 f178 1"/>
              <a:gd name="f220" fmla="*/ 166 f177 1"/>
              <a:gd name="f221" fmla="*/ 364 f178 1"/>
              <a:gd name="f222" fmla="*/ 245 f177 1"/>
              <a:gd name="f223" fmla="*/ 286 f177 1"/>
              <a:gd name="f224" fmla="*/ 136 f178 1"/>
              <a:gd name="f225" fmla="*/ 315 f177 1"/>
              <a:gd name="f226" fmla="*/ 95 f178 1"/>
              <a:gd name="f227" fmla="*/ 244 f178 1"/>
              <a:gd name="f228" fmla="*/ 69 f177 1"/>
              <a:gd name="f229" fmla="*/ 284 f178 1"/>
              <a:gd name="f230" fmla="*/ 65 f177 1"/>
              <a:gd name="f231" fmla="*/ 86 f178 1"/>
              <a:gd name="f232" fmla="*/ 165 f177 1"/>
              <a:gd name="f233" fmla="*/ 45 f178 1"/>
              <a:gd name="f234" fmla="*/ 144 f178 1"/>
              <a:gd name="f235" fmla="*/ 66 f177 1"/>
              <a:gd name="f236" fmla="*/ 185 f178 1"/>
              <a:gd name="f237" fmla="*/ 186 f178 1"/>
              <a:gd name="f238" fmla="*/ 365 f177 1"/>
              <a:gd name="f239" fmla="*/ 145 f178 1"/>
              <a:gd name="f240" fmla="*/ 135 f178 1"/>
              <a:gd name="f241" fmla="*/ 116 f177 1"/>
              <a:gd name="f242" fmla="*/ 94 f178 1"/>
              <a:gd name="f243" fmla="*/ 115 f177 1"/>
              <a:gd name="f244" fmla="*/ 335 f178 1"/>
              <a:gd name="f245" fmla="*/ 316 f177 1"/>
              <a:gd name="f246" fmla="*/ 294 f178 1"/>
              <a:gd name="f247" fmla="*/ 46 f178 1"/>
              <a:gd name="f248" fmla="*/ 263 f177 1"/>
              <a:gd name="f249" fmla="*/ 265 f177 1"/>
              <a:gd name="f250" fmla="+- f179 0 f1"/>
              <a:gd name="f251" fmla="*/ f182 1 431"/>
              <a:gd name="f252" fmla="*/ f183 1 430"/>
              <a:gd name="f253" fmla="*/ f184 1 430"/>
              <a:gd name="f254" fmla="*/ f185 1 431"/>
              <a:gd name="f255" fmla="*/ f186 1 430"/>
              <a:gd name="f256" fmla="*/ f187 1 431"/>
              <a:gd name="f257" fmla="*/ f188 1 430"/>
              <a:gd name="f258" fmla="*/ f189 1 431"/>
              <a:gd name="f259" fmla="*/ f190 1 430"/>
              <a:gd name="f260" fmla="*/ f191 1 430"/>
              <a:gd name="f261" fmla="*/ f192 1 431"/>
              <a:gd name="f262" fmla="*/ f193 1 431"/>
              <a:gd name="f263" fmla="*/ f194 1 431"/>
              <a:gd name="f264" fmla="*/ f195 1 430"/>
              <a:gd name="f265" fmla="*/ f196 1 431"/>
              <a:gd name="f266" fmla="*/ f197 1 430"/>
              <a:gd name="f267" fmla="*/ f198 1 431"/>
              <a:gd name="f268" fmla="*/ f199 1 430"/>
              <a:gd name="f269" fmla="*/ f200 1 431"/>
              <a:gd name="f270" fmla="*/ f201 1 430"/>
              <a:gd name="f271" fmla="*/ f202 1 430"/>
              <a:gd name="f272" fmla="*/ f203 1 431"/>
              <a:gd name="f273" fmla="*/ f204 1 430"/>
              <a:gd name="f274" fmla="*/ f205 1 431"/>
              <a:gd name="f275" fmla="*/ f206 1 430"/>
              <a:gd name="f276" fmla="*/ f207 1 430"/>
              <a:gd name="f277" fmla="*/ f208 1 430"/>
              <a:gd name="f278" fmla="*/ f209 1 431"/>
              <a:gd name="f279" fmla="*/ f210 1 430"/>
              <a:gd name="f280" fmla="*/ f211 1 431"/>
              <a:gd name="f281" fmla="*/ f212 1 431"/>
              <a:gd name="f282" fmla="*/ f213 1 430"/>
              <a:gd name="f283" fmla="*/ f214 1 431"/>
              <a:gd name="f284" fmla="*/ f215 1 430"/>
              <a:gd name="f285" fmla="*/ f216 1 430"/>
              <a:gd name="f286" fmla="*/ f217 1 431"/>
              <a:gd name="f287" fmla="*/ f218 1 430"/>
              <a:gd name="f288" fmla="*/ f219 1 431"/>
              <a:gd name="f289" fmla="*/ f220 1 430"/>
              <a:gd name="f290" fmla="*/ f221 1 431"/>
              <a:gd name="f291" fmla="*/ f222 1 430"/>
              <a:gd name="f292" fmla="*/ f223 1 430"/>
              <a:gd name="f293" fmla="*/ f224 1 431"/>
              <a:gd name="f294" fmla="*/ f225 1 430"/>
              <a:gd name="f295" fmla="*/ f226 1 431"/>
              <a:gd name="f296" fmla="*/ f227 1 431"/>
              <a:gd name="f297" fmla="*/ f228 1 430"/>
              <a:gd name="f298" fmla="*/ f229 1 431"/>
              <a:gd name="f299" fmla="*/ f230 1 430"/>
              <a:gd name="f300" fmla="*/ f231 1 431"/>
              <a:gd name="f301" fmla="*/ f232 1 430"/>
              <a:gd name="f302" fmla="*/ f233 1 431"/>
              <a:gd name="f303" fmla="*/ f234 1 431"/>
              <a:gd name="f304" fmla="*/ f235 1 430"/>
              <a:gd name="f305" fmla="*/ f236 1 431"/>
              <a:gd name="f306" fmla="*/ f237 1 431"/>
              <a:gd name="f307" fmla="*/ f238 1 430"/>
              <a:gd name="f308" fmla="*/ f239 1 431"/>
              <a:gd name="f309" fmla="*/ f240 1 431"/>
              <a:gd name="f310" fmla="*/ f241 1 430"/>
              <a:gd name="f311" fmla="*/ f242 1 431"/>
              <a:gd name="f312" fmla="*/ f243 1 430"/>
              <a:gd name="f313" fmla="*/ f244 1 431"/>
              <a:gd name="f314" fmla="*/ f245 1 430"/>
              <a:gd name="f315" fmla="*/ f246 1 431"/>
              <a:gd name="f316" fmla="*/ f247 1 431"/>
              <a:gd name="f317" fmla="*/ f248 1 430"/>
              <a:gd name="f318" fmla="*/ f249 1 430"/>
              <a:gd name="f319" fmla="*/ 0 1 f180"/>
              <a:gd name="f320" fmla="*/ f174 1 f180"/>
              <a:gd name="f321" fmla="*/ 0 1 f181"/>
              <a:gd name="f322" fmla="*/ f175 1 f181"/>
              <a:gd name="f323" fmla="*/ f251 1 f180"/>
              <a:gd name="f324" fmla="*/ f252 1 f181"/>
              <a:gd name="f325" fmla="*/ f253 1 f181"/>
              <a:gd name="f326" fmla="*/ f254 1 f180"/>
              <a:gd name="f327" fmla="*/ f255 1 f181"/>
              <a:gd name="f328" fmla="*/ f256 1 f180"/>
              <a:gd name="f329" fmla="*/ f257 1 f181"/>
              <a:gd name="f330" fmla="*/ f258 1 f180"/>
              <a:gd name="f331" fmla="*/ f259 1 f181"/>
              <a:gd name="f332" fmla="*/ f260 1 f181"/>
              <a:gd name="f333" fmla="*/ f261 1 f180"/>
              <a:gd name="f334" fmla="*/ f262 1 f180"/>
              <a:gd name="f335" fmla="*/ f263 1 f180"/>
              <a:gd name="f336" fmla="*/ f264 1 f181"/>
              <a:gd name="f337" fmla="*/ f265 1 f180"/>
              <a:gd name="f338" fmla="*/ f266 1 f181"/>
              <a:gd name="f339" fmla="*/ f267 1 f180"/>
              <a:gd name="f340" fmla="*/ f268 1 f181"/>
              <a:gd name="f341" fmla="*/ f269 1 f180"/>
              <a:gd name="f342" fmla="*/ f270 1 f181"/>
              <a:gd name="f343" fmla="*/ f271 1 f181"/>
              <a:gd name="f344" fmla="*/ f272 1 f180"/>
              <a:gd name="f345" fmla="*/ f273 1 f181"/>
              <a:gd name="f346" fmla="*/ f274 1 f180"/>
              <a:gd name="f347" fmla="*/ f275 1 f181"/>
              <a:gd name="f348" fmla="*/ f276 1 f181"/>
              <a:gd name="f349" fmla="*/ f277 1 f181"/>
              <a:gd name="f350" fmla="*/ f278 1 f180"/>
              <a:gd name="f351" fmla="*/ f279 1 f181"/>
              <a:gd name="f352" fmla="*/ f280 1 f180"/>
              <a:gd name="f353" fmla="*/ f281 1 f180"/>
              <a:gd name="f354" fmla="*/ f282 1 f181"/>
              <a:gd name="f355" fmla="*/ f283 1 f180"/>
              <a:gd name="f356" fmla="*/ f284 1 f181"/>
              <a:gd name="f357" fmla="*/ f285 1 f181"/>
              <a:gd name="f358" fmla="*/ f286 1 f180"/>
              <a:gd name="f359" fmla="*/ f287 1 f181"/>
              <a:gd name="f360" fmla="*/ f288 1 f180"/>
              <a:gd name="f361" fmla="*/ f289 1 f181"/>
              <a:gd name="f362" fmla="*/ f290 1 f180"/>
              <a:gd name="f363" fmla="*/ f291 1 f181"/>
              <a:gd name="f364" fmla="*/ f292 1 f181"/>
              <a:gd name="f365" fmla="*/ f293 1 f180"/>
              <a:gd name="f366" fmla="*/ f294 1 f181"/>
              <a:gd name="f367" fmla="*/ f295 1 f180"/>
              <a:gd name="f368" fmla="*/ f296 1 f180"/>
              <a:gd name="f369" fmla="*/ f297 1 f181"/>
              <a:gd name="f370" fmla="*/ f298 1 f180"/>
              <a:gd name="f371" fmla="*/ f299 1 f181"/>
              <a:gd name="f372" fmla="*/ f300 1 f180"/>
              <a:gd name="f373" fmla="*/ f301 1 f181"/>
              <a:gd name="f374" fmla="*/ f302 1 f180"/>
              <a:gd name="f375" fmla="*/ f303 1 f180"/>
              <a:gd name="f376" fmla="*/ f304 1 f181"/>
              <a:gd name="f377" fmla="*/ f305 1 f180"/>
              <a:gd name="f378" fmla="*/ f306 1 f180"/>
              <a:gd name="f379" fmla="*/ f307 1 f181"/>
              <a:gd name="f380" fmla="*/ f308 1 f180"/>
              <a:gd name="f381" fmla="*/ f309 1 f180"/>
              <a:gd name="f382" fmla="*/ f310 1 f181"/>
              <a:gd name="f383" fmla="*/ f311 1 f180"/>
              <a:gd name="f384" fmla="*/ f312 1 f181"/>
              <a:gd name="f385" fmla="*/ f313 1 f180"/>
              <a:gd name="f386" fmla="*/ f314 1 f181"/>
              <a:gd name="f387" fmla="*/ f315 1 f180"/>
              <a:gd name="f388" fmla="*/ f316 1 f180"/>
              <a:gd name="f389" fmla="*/ f317 1 f181"/>
              <a:gd name="f390" fmla="*/ f318 1 f181"/>
              <a:gd name="f391" fmla="*/ f319 f171 1"/>
              <a:gd name="f392" fmla="*/ f320 f171 1"/>
              <a:gd name="f393" fmla="*/ f322 f172 1"/>
              <a:gd name="f394" fmla="*/ f321 f172 1"/>
              <a:gd name="f395" fmla="*/ f323 f171 1"/>
              <a:gd name="f396" fmla="*/ f324 f172 1"/>
              <a:gd name="f397" fmla="*/ f325 f172 1"/>
              <a:gd name="f398" fmla="*/ f326 f171 1"/>
              <a:gd name="f399" fmla="*/ f327 f172 1"/>
              <a:gd name="f400" fmla="*/ f328 f171 1"/>
              <a:gd name="f401" fmla="*/ f329 f172 1"/>
              <a:gd name="f402" fmla="*/ f330 f171 1"/>
              <a:gd name="f403" fmla="*/ f331 f172 1"/>
              <a:gd name="f404" fmla="*/ f332 f172 1"/>
              <a:gd name="f405" fmla="*/ f333 f171 1"/>
              <a:gd name="f406" fmla="*/ f334 f171 1"/>
              <a:gd name="f407" fmla="*/ f335 f171 1"/>
              <a:gd name="f408" fmla="*/ f336 f172 1"/>
              <a:gd name="f409" fmla="*/ f337 f171 1"/>
              <a:gd name="f410" fmla="*/ f338 f172 1"/>
              <a:gd name="f411" fmla="*/ f339 f171 1"/>
              <a:gd name="f412" fmla="*/ f340 f172 1"/>
              <a:gd name="f413" fmla="*/ f341 f171 1"/>
              <a:gd name="f414" fmla="*/ f342 f172 1"/>
              <a:gd name="f415" fmla="*/ f343 f172 1"/>
              <a:gd name="f416" fmla="*/ f344 f171 1"/>
              <a:gd name="f417" fmla="*/ f345 f172 1"/>
              <a:gd name="f418" fmla="*/ f346 f171 1"/>
              <a:gd name="f419" fmla="*/ f347 f172 1"/>
              <a:gd name="f420" fmla="*/ f348 f172 1"/>
              <a:gd name="f421" fmla="*/ f349 f172 1"/>
              <a:gd name="f422" fmla="*/ f350 f171 1"/>
              <a:gd name="f423" fmla="*/ f351 f172 1"/>
              <a:gd name="f424" fmla="*/ f352 f171 1"/>
              <a:gd name="f425" fmla="*/ f353 f171 1"/>
              <a:gd name="f426" fmla="*/ f354 f172 1"/>
              <a:gd name="f427" fmla="*/ f355 f171 1"/>
              <a:gd name="f428" fmla="*/ f356 f172 1"/>
              <a:gd name="f429" fmla="*/ f357 f172 1"/>
              <a:gd name="f430" fmla="*/ f358 f171 1"/>
              <a:gd name="f431" fmla="*/ f359 f172 1"/>
              <a:gd name="f432" fmla="*/ f360 f171 1"/>
              <a:gd name="f433" fmla="*/ f361 f172 1"/>
              <a:gd name="f434" fmla="*/ f362 f171 1"/>
              <a:gd name="f435" fmla="*/ f363 f172 1"/>
              <a:gd name="f436" fmla="*/ f364 f172 1"/>
              <a:gd name="f437" fmla="*/ f365 f171 1"/>
              <a:gd name="f438" fmla="*/ f366 f172 1"/>
              <a:gd name="f439" fmla="*/ f367 f171 1"/>
              <a:gd name="f440" fmla="*/ f368 f171 1"/>
              <a:gd name="f441" fmla="*/ f369 f172 1"/>
              <a:gd name="f442" fmla="*/ f370 f171 1"/>
              <a:gd name="f443" fmla="*/ f371 f172 1"/>
              <a:gd name="f444" fmla="*/ f372 f171 1"/>
              <a:gd name="f445" fmla="*/ f373 f172 1"/>
              <a:gd name="f446" fmla="*/ f374 f171 1"/>
              <a:gd name="f447" fmla="*/ f375 f171 1"/>
              <a:gd name="f448" fmla="*/ f376 f172 1"/>
              <a:gd name="f449" fmla="*/ f377 f171 1"/>
              <a:gd name="f450" fmla="*/ f378 f171 1"/>
              <a:gd name="f451" fmla="*/ f379 f172 1"/>
              <a:gd name="f452" fmla="*/ f380 f171 1"/>
              <a:gd name="f453" fmla="*/ f381 f171 1"/>
              <a:gd name="f454" fmla="*/ f382 f172 1"/>
              <a:gd name="f455" fmla="*/ f383 f171 1"/>
              <a:gd name="f456" fmla="*/ f384 f172 1"/>
              <a:gd name="f457" fmla="*/ f385 f171 1"/>
              <a:gd name="f458" fmla="*/ f386 f172 1"/>
              <a:gd name="f459" fmla="*/ f387 f171 1"/>
              <a:gd name="f460" fmla="*/ f388 f171 1"/>
              <a:gd name="f461" fmla="*/ f389 f172 1"/>
              <a:gd name="f462" fmla="*/ f390 f172 1"/>
            </a:gdLst>
            <a:ahLst/>
            <a:cxnLst>
              <a:cxn ang="3cd4">
                <a:pos x="hc" y="t"/>
              </a:cxn>
              <a:cxn ang="0">
                <a:pos x="r" y="vc"/>
              </a:cxn>
              <a:cxn ang="cd4">
                <a:pos x="hc" y="b"/>
              </a:cxn>
              <a:cxn ang="cd2">
                <a:pos x="l" y="vc"/>
              </a:cxn>
              <a:cxn ang="f250">
                <a:pos x="f395" y="f396"/>
              </a:cxn>
              <a:cxn ang="f250">
                <a:pos x="f395" y="f397"/>
              </a:cxn>
              <a:cxn ang="f250">
                <a:pos x="f398" y="f399"/>
              </a:cxn>
              <a:cxn ang="f250">
                <a:pos x="f400" y="f401"/>
              </a:cxn>
              <a:cxn ang="f250">
                <a:pos x="f398" y="f399"/>
              </a:cxn>
              <a:cxn ang="f250">
                <a:pos x="f402" y="f403"/>
              </a:cxn>
              <a:cxn ang="f250">
                <a:pos x="f402" y="f404"/>
              </a:cxn>
              <a:cxn ang="f250">
                <a:pos x="f405" y="f399"/>
              </a:cxn>
              <a:cxn ang="f250">
                <a:pos x="f406" y="f401"/>
              </a:cxn>
              <a:cxn ang="f250">
                <a:pos x="f405" y="f399"/>
              </a:cxn>
              <a:cxn ang="f250">
                <a:pos x="f407" y="f408"/>
              </a:cxn>
              <a:cxn ang="f250">
                <a:pos x="f409" y="f410"/>
              </a:cxn>
              <a:cxn ang="f250">
                <a:pos x="f411" y="f412"/>
              </a:cxn>
              <a:cxn ang="f250">
                <a:pos x="f413" y="f414"/>
              </a:cxn>
              <a:cxn ang="f250">
                <a:pos x="f411" y="f412"/>
              </a:cxn>
              <a:cxn ang="f250">
                <a:pos x="f395" y="f415"/>
              </a:cxn>
              <a:cxn ang="f250">
                <a:pos x="f416" y="f417"/>
              </a:cxn>
              <a:cxn ang="f250">
                <a:pos x="f418" y="f419"/>
              </a:cxn>
              <a:cxn ang="f250">
                <a:pos x="f418" y="f420"/>
              </a:cxn>
              <a:cxn ang="f250">
                <a:pos x="f418" y="f419"/>
              </a:cxn>
              <a:cxn ang="f250">
                <a:pos x="f418" y="f421"/>
              </a:cxn>
              <a:cxn ang="f250">
                <a:pos x="f422" y="f423"/>
              </a:cxn>
              <a:cxn ang="f250">
                <a:pos x="f424" y="f404"/>
              </a:cxn>
              <a:cxn ang="f250">
                <a:pos x="f425" y="f426"/>
              </a:cxn>
              <a:cxn ang="f250">
                <a:pos x="f424" y="f404"/>
              </a:cxn>
              <a:cxn ang="f250">
                <a:pos x="f427" y="f428"/>
              </a:cxn>
              <a:cxn ang="f250">
                <a:pos x="f427" y="f429"/>
              </a:cxn>
              <a:cxn ang="f250">
                <a:pos x="f430" y="f431"/>
              </a:cxn>
              <a:cxn ang="f250">
                <a:pos x="f432" y="f433"/>
              </a:cxn>
              <a:cxn ang="f250">
                <a:pos x="f430" y="f431"/>
              </a:cxn>
              <a:cxn ang="f250">
                <a:pos x="f434" y="f435"/>
              </a:cxn>
              <a:cxn ang="f250">
                <a:pos x="f434" y="f436"/>
              </a:cxn>
              <a:cxn ang="f250">
                <a:pos x="f437" y="f438"/>
              </a:cxn>
              <a:cxn ang="f250">
                <a:pos x="f439" y="f438"/>
              </a:cxn>
              <a:cxn ang="f250">
                <a:pos x="f437" y="f438"/>
              </a:cxn>
              <a:cxn ang="f250">
                <a:pos x="f440" y="f441"/>
              </a:cxn>
              <a:cxn ang="f250">
                <a:pos x="f442" y="f443"/>
              </a:cxn>
              <a:cxn ang="f250">
                <a:pos x="f444" y="f445"/>
              </a:cxn>
              <a:cxn ang="f250">
                <a:pos x="f446" y="f433"/>
              </a:cxn>
              <a:cxn ang="f250">
                <a:pos x="f444" y="f445"/>
              </a:cxn>
              <a:cxn ang="f250">
                <a:pos x="f447" y="f448"/>
              </a:cxn>
              <a:cxn ang="f250">
                <a:pos x="f449" y="f448"/>
              </a:cxn>
              <a:cxn ang="f250">
                <a:pos x="f450" y="f451"/>
              </a:cxn>
              <a:cxn ang="f250">
                <a:pos x="f452" y="f451"/>
              </a:cxn>
              <a:cxn ang="f250">
                <a:pos x="f450" y="f451"/>
              </a:cxn>
              <a:cxn ang="f250">
                <a:pos x="f453" y="f454"/>
              </a:cxn>
              <a:cxn ang="f250">
                <a:pos x="f455" y="f456"/>
              </a:cxn>
              <a:cxn ang="f250">
                <a:pos x="f457" y="f458"/>
              </a:cxn>
              <a:cxn ang="f250">
                <a:pos x="f459" y="f438"/>
              </a:cxn>
              <a:cxn ang="f250">
                <a:pos x="f457" y="f458"/>
              </a:cxn>
              <a:cxn ang="f250">
                <a:pos x="f460" y="f461"/>
              </a:cxn>
              <a:cxn ang="f250">
                <a:pos x="f444" y="f462"/>
              </a:cxn>
            </a:cxnLst>
            <a:rect l="f391" t="f394" r="f392" b="f393"/>
            <a:pathLst>
              <a:path w="431" h="430">
                <a:moveTo>
                  <a:pt x="f7" y="f8"/>
                </a:moveTo>
                <a:cubicBezTo>
                  <a:pt x="f6" y="f9"/>
                  <a:pt x="f10" y="f7"/>
                  <a:pt x="f8" y="f7"/>
                </a:cubicBezTo>
                <a:cubicBezTo>
                  <a:pt x="f11" y="f7"/>
                  <a:pt x="f12" y="f13"/>
                  <a:pt x="f5" y="f8"/>
                </a:cubicBezTo>
                <a:cubicBezTo>
                  <a:pt x="f5" y="f14"/>
                  <a:pt x="f11" y="f5"/>
                  <a:pt x="f8" y="f5"/>
                </a:cubicBezTo>
                <a:cubicBezTo>
                  <a:pt x="f9" y="f5"/>
                  <a:pt x="f7" y="f14"/>
                  <a:pt x="f7" y="f8"/>
                </a:cubicBezTo>
                <a:close/>
                <a:moveTo>
                  <a:pt x="f15" y="f16"/>
                </a:moveTo>
                <a:cubicBezTo>
                  <a:pt x="f15" y="f17"/>
                  <a:pt x="f18" y="f19"/>
                  <a:pt x="f20" y="f19"/>
                </a:cubicBezTo>
                <a:cubicBezTo>
                  <a:pt x="f21" y="f22"/>
                  <a:pt x="f19" y="f23"/>
                  <a:pt x="f19" y="f20"/>
                </a:cubicBezTo>
                <a:cubicBezTo>
                  <a:pt x="f19" y="f24"/>
                  <a:pt x="f17" y="f25"/>
                  <a:pt x="f16" y="f25"/>
                </a:cubicBezTo>
                <a:cubicBezTo>
                  <a:pt x="f26" y="f25"/>
                  <a:pt x="f15" y="f18"/>
                  <a:pt x="f15" y="f16"/>
                </a:cubicBezTo>
                <a:close/>
                <a:moveTo>
                  <a:pt x="f25" y="f27"/>
                </a:moveTo>
                <a:cubicBezTo>
                  <a:pt x="f15" y="f28"/>
                  <a:pt x="f18" y="f29"/>
                  <a:pt x="f16" y="f29"/>
                </a:cubicBezTo>
                <a:cubicBezTo>
                  <a:pt x="f17" y="f30"/>
                  <a:pt x="f19" y="f31"/>
                  <a:pt x="f19" y="f32"/>
                </a:cubicBezTo>
                <a:cubicBezTo>
                  <a:pt x="f19" y="f33"/>
                  <a:pt x="f17" y="f34"/>
                  <a:pt x="f16" y="f34"/>
                </a:cubicBezTo>
                <a:cubicBezTo>
                  <a:pt x="f18" y="f34"/>
                  <a:pt x="f25" y="f33"/>
                  <a:pt x="f25" y="f27"/>
                </a:cubicBezTo>
                <a:close/>
                <a:moveTo>
                  <a:pt x="f29" y="f16"/>
                </a:moveTo>
                <a:cubicBezTo>
                  <a:pt x="f35" y="f18"/>
                  <a:pt x="f36" y="f25"/>
                  <a:pt x="f37" y="f25"/>
                </a:cubicBezTo>
                <a:cubicBezTo>
                  <a:pt x="f38" y="f39"/>
                  <a:pt x="f40" y="f24"/>
                  <a:pt x="f40" y="f20"/>
                </a:cubicBezTo>
                <a:cubicBezTo>
                  <a:pt x="f40" y="f41"/>
                  <a:pt x="f33" y="f22"/>
                  <a:pt x="f27" y="f22"/>
                </a:cubicBezTo>
                <a:cubicBezTo>
                  <a:pt x="f28" y="f22"/>
                  <a:pt x="f29" y="f17"/>
                  <a:pt x="f29" y="f16"/>
                </a:cubicBezTo>
                <a:close/>
                <a:moveTo>
                  <a:pt x="f42" y="f43"/>
                </a:moveTo>
                <a:cubicBezTo>
                  <a:pt x="f44" y="f43"/>
                  <a:pt x="f45" y="f46"/>
                  <a:pt x="f45" y="f47"/>
                </a:cubicBezTo>
                <a:cubicBezTo>
                  <a:pt x="f45" y="f14"/>
                  <a:pt x="f48" y="f49"/>
                  <a:pt x="f42" y="f49"/>
                </a:cubicBezTo>
                <a:cubicBezTo>
                  <a:pt x="f50" y="f49"/>
                  <a:pt x="f51" y="f14"/>
                  <a:pt x="f51" y="f52"/>
                </a:cubicBezTo>
                <a:cubicBezTo>
                  <a:pt x="f53" y="f54"/>
                  <a:pt x="f50" y="f43"/>
                  <a:pt x="f42" y="f43"/>
                </a:cubicBezTo>
                <a:close/>
                <a:moveTo>
                  <a:pt x="f52" y="f55"/>
                </a:moveTo>
                <a:cubicBezTo>
                  <a:pt x="f46" y="f55"/>
                  <a:pt x="f56" y="f57"/>
                  <a:pt x="f56" y="f58"/>
                </a:cubicBezTo>
                <a:cubicBezTo>
                  <a:pt x="f43" y="f59"/>
                  <a:pt x="f46" y="f53"/>
                  <a:pt x="f47" y="f51"/>
                </a:cubicBezTo>
                <a:cubicBezTo>
                  <a:pt x="f60" y="f51"/>
                  <a:pt x="f61" y="f62"/>
                  <a:pt x="f61" y="f8"/>
                </a:cubicBezTo>
                <a:cubicBezTo>
                  <a:pt x="f61" y="f44"/>
                  <a:pt x="f11" y="f45"/>
                  <a:pt x="f52" y="f55"/>
                </a:cubicBezTo>
                <a:close/>
                <a:moveTo>
                  <a:pt x="f63" y="f64"/>
                </a:moveTo>
                <a:cubicBezTo>
                  <a:pt x="f63" y="f10"/>
                  <a:pt x="f59" y="f65"/>
                  <a:pt x="f8" y="f65"/>
                </a:cubicBezTo>
                <a:cubicBezTo>
                  <a:pt x="f44" y="f65"/>
                  <a:pt x="f55" y="f9"/>
                  <a:pt x="f55" y="f64"/>
                </a:cubicBezTo>
                <a:cubicBezTo>
                  <a:pt x="f55" y="f66"/>
                  <a:pt x="f44" y="f67"/>
                  <a:pt x="f58" y="f67"/>
                </a:cubicBezTo>
                <a:cubicBezTo>
                  <a:pt x="f59" y="f67"/>
                  <a:pt x="f63" y="f68"/>
                  <a:pt x="f63" y="f64"/>
                </a:cubicBezTo>
                <a:close/>
                <a:moveTo>
                  <a:pt x="f69" y="f49"/>
                </a:moveTo>
                <a:cubicBezTo>
                  <a:pt x="f68" y="f49"/>
                  <a:pt x="f70" y="f60"/>
                  <a:pt x="f70" y="f71"/>
                </a:cubicBezTo>
                <a:cubicBezTo>
                  <a:pt x="f70" y="f54"/>
                  <a:pt x="f72" y="f73"/>
                  <a:pt x="f69" y="f73"/>
                </a:cubicBezTo>
                <a:cubicBezTo>
                  <a:pt x="f74" y="f73"/>
                  <a:pt x="f75" y="f54"/>
                  <a:pt x="f75" y="f76"/>
                </a:cubicBezTo>
                <a:cubicBezTo>
                  <a:pt x="f75" y="f77"/>
                  <a:pt x="f78" y="f79"/>
                  <a:pt x="f69" y="f49"/>
                </a:cubicBezTo>
                <a:close/>
                <a:moveTo>
                  <a:pt x="f80" y="f58"/>
                </a:moveTo>
                <a:cubicBezTo>
                  <a:pt x="f80" y="f57"/>
                  <a:pt x="f72" y="f81"/>
                  <a:pt x="f69" y="f81"/>
                </a:cubicBezTo>
                <a:cubicBezTo>
                  <a:pt x="f78" y="f81"/>
                  <a:pt x="f75" y="f57"/>
                  <a:pt x="f75" y="f58"/>
                </a:cubicBezTo>
                <a:cubicBezTo>
                  <a:pt x="f75" y="f62"/>
                  <a:pt x="f78" y="f63"/>
                  <a:pt x="f64" y="f63"/>
                </a:cubicBezTo>
                <a:cubicBezTo>
                  <a:pt x="f68" y="f63"/>
                  <a:pt x="f80" y="f62"/>
                  <a:pt x="f80" y="f58"/>
                </a:cubicBezTo>
                <a:close/>
                <a:moveTo>
                  <a:pt x="f27" y="f34"/>
                </a:moveTo>
                <a:cubicBezTo>
                  <a:pt x="f33" y="f34"/>
                  <a:pt x="f34" y="f33"/>
                  <a:pt x="f34" y="f27"/>
                </a:cubicBezTo>
                <a:cubicBezTo>
                  <a:pt x="f34" y="f31"/>
                  <a:pt x="f38" y="f29"/>
                  <a:pt x="f37" y="f30"/>
                </a:cubicBezTo>
                <a:cubicBezTo>
                  <a:pt x="f36" y="f30"/>
                  <a:pt x="f29" y="f82"/>
                  <a:pt x="f29" y="f32"/>
                </a:cubicBezTo>
                <a:cubicBezTo>
                  <a:pt x="f30" y="f83"/>
                  <a:pt x="f31" y="f84"/>
                  <a:pt x="f27" y="f34"/>
                </a:cubicBezTo>
                <a:close/>
                <a:moveTo>
                  <a:pt x="f85" y="f86"/>
                </a:moveTo>
                <a:cubicBezTo>
                  <a:pt x="f87" y="f88"/>
                  <a:pt x="f89" y="f90"/>
                  <a:pt x="f91" y="f92"/>
                </a:cubicBezTo>
                <a:cubicBezTo>
                  <a:pt x="f93" y="f92"/>
                  <a:pt x="f94" y="f95"/>
                  <a:pt x="f35" y="f86"/>
                </a:cubicBezTo>
                <a:cubicBezTo>
                  <a:pt x="f35" y="f96"/>
                  <a:pt x="f97" y="f98"/>
                  <a:pt x="f91" y="f98"/>
                </a:cubicBezTo>
                <a:cubicBezTo>
                  <a:pt x="f89" y="f98"/>
                  <a:pt x="f85" y="f96"/>
                  <a:pt x="f85" y="f86"/>
                </a:cubicBezTo>
                <a:close/>
                <a:moveTo>
                  <a:pt x="f99" y="f100"/>
                </a:moveTo>
                <a:cubicBezTo>
                  <a:pt x="f99" y="f101"/>
                  <a:pt x="f102" y="f103"/>
                  <a:pt x="f104" y="f103"/>
                </a:cubicBezTo>
                <a:cubicBezTo>
                  <a:pt x="f88" y="f103"/>
                  <a:pt x="f65" y="f101"/>
                  <a:pt x="f65" y="f105"/>
                </a:cubicBezTo>
                <a:cubicBezTo>
                  <a:pt x="f65" y="f106"/>
                  <a:pt x="f88" y="f107"/>
                  <a:pt x="f104" y="f107"/>
                </a:cubicBezTo>
                <a:cubicBezTo>
                  <a:pt x="f102" y="f107"/>
                  <a:pt x="f99" y="f108"/>
                  <a:pt x="f99" y="f100"/>
                </a:cubicBezTo>
                <a:close/>
                <a:moveTo>
                  <a:pt x="f109" y="f110"/>
                </a:moveTo>
                <a:cubicBezTo>
                  <a:pt x="f109" y="f36"/>
                  <a:pt x="f102" y="f35"/>
                  <a:pt x="f104" y="f35"/>
                </a:cubicBezTo>
                <a:cubicBezTo>
                  <a:pt x="f111" y="f35"/>
                  <a:pt x="f90" y="f36"/>
                  <a:pt x="f90" y="f91"/>
                </a:cubicBezTo>
                <a:cubicBezTo>
                  <a:pt x="f90" y="f112"/>
                  <a:pt x="f88" y="f85"/>
                  <a:pt x="f104" y="f85"/>
                </a:cubicBezTo>
                <a:cubicBezTo>
                  <a:pt x="f102" y="f113"/>
                  <a:pt x="f109" y="f112"/>
                  <a:pt x="f109" y="f110"/>
                </a:cubicBezTo>
                <a:close/>
                <a:moveTo>
                  <a:pt x="f114" y="f115"/>
                </a:moveTo>
                <a:cubicBezTo>
                  <a:pt x="f114" y="f116"/>
                  <a:pt x="f117" y="f118"/>
                  <a:pt x="f119" y="f120"/>
                </a:cubicBezTo>
                <a:cubicBezTo>
                  <a:pt x="f121" y="f120"/>
                  <a:pt x="f122" y="f116"/>
                  <a:pt x="f122" y="f115"/>
                </a:cubicBezTo>
                <a:cubicBezTo>
                  <a:pt x="f122" y="f123"/>
                  <a:pt x="f121" y="f13"/>
                  <a:pt x="f124" y="f13"/>
                </a:cubicBezTo>
                <a:cubicBezTo>
                  <a:pt x="f125" y="f13"/>
                  <a:pt x="f114" y="f126"/>
                  <a:pt x="f114" y="f115"/>
                </a:cubicBezTo>
                <a:close/>
                <a:moveTo>
                  <a:pt x="f91" y="f127"/>
                </a:moveTo>
                <a:cubicBezTo>
                  <a:pt x="f128" y="f129"/>
                  <a:pt x="f130" y="f131"/>
                  <a:pt x="f94" y="f132"/>
                </a:cubicBezTo>
                <a:cubicBezTo>
                  <a:pt x="f94" y="f133"/>
                  <a:pt x="f97" y="f61"/>
                  <a:pt x="f134" y="f61"/>
                </a:cubicBezTo>
                <a:cubicBezTo>
                  <a:pt x="f89" y="f61"/>
                  <a:pt x="f87" y="f135"/>
                  <a:pt x="f136" y="f137"/>
                </a:cubicBezTo>
                <a:cubicBezTo>
                  <a:pt x="f136" y="f131"/>
                  <a:pt x="f138" y="f127"/>
                  <a:pt x="f91" y="f127"/>
                </a:cubicBezTo>
                <a:close/>
                <a:moveTo>
                  <a:pt x="f139" y="f140"/>
                </a:moveTo>
                <a:cubicBezTo>
                  <a:pt x="f141" y="f142"/>
                  <a:pt x="f143" y="f144"/>
                  <a:pt x="f145" y="f146"/>
                </a:cubicBezTo>
                <a:cubicBezTo>
                  <a:pt x="f147" y="f146"/>
                  <a:pt x="f148" y="f101"/>
                  <a:pt x="f149" y="f105"/>
                </a:cubicBezTo>
                <a:cubicBezTo>
                  <a:pt x="f149" y="f106"/>
                  <a:pt x="f131" y="f150"/>
                  <a:pt x="f151" y="f150"/>
                </a:cubicBezTo>
                <a:cubicBezTo>
                  <a:pt x="f135" y="f39"/>
                  <a:pt x="f139" y="f152"/>
                  <a:pt x="f139" y="f140"/>
                </a:cubicBezTo>
                <a:close/>
                <a:moveTo>
                  <a:pt x="f153" y="f149"/>
                </a:moveTo>
                <a:cubicBezTo>
                  <a:pt x="f142" y="f149"/>
                  <a:pt x="f144" y="f131"/>
                  <a:pt x="f144" y="f151"/>
                </a:cubicBezTo>
                <a:cubicBezTo>
                  <a:pt x="f144" y="f154"/>
                  <a:pt x="f142" y="f61"/>
                  <a:pt x="f140" y="f61"/>
                </a:cubicBezTo>
                <a:cubicBezTo>
                  <a:pt x="f152" y="f139"/>
                  <a:pt x="f39" y="f135"/>
                  <a:pt x="f39" y="f151"/>
                </a:cubicBezTo>
                <a:cubicBezTo>
                  <a:pt x="f25" y="f131"/>
                  <a:pt x="f24" y="f149"/>
                  <a:pt x="f153" y="f149"/>
                </a:cubicBezTo>
                <a:close/>
                <a:moveTo>
                  <a:pt x="f150" y="f86"/>
                </a:moveTo>
                <a:cubicBezTo>
                  <a:pt x="f150" y="f88"/>
                  <a:pt x="f106" y="f90"/>
                  <a:pt x="f140" y="f90"/>
                </a:cubicBezTo>
                <a:cubicBezTo>
                  <a:pt x="f101" y="f90"/>
                  <a:pt x="f146" y="f111"/>
                  <a:pt x="f146" y="f86"/>
                </a:cubicBezTo>
                <a:cubicBezTo>
                  <a:pt x="f146" y="f96"/>
                  <a:pt x="f142" y="f109"/>
                  <a:pt x="f105" y="f109"/>
                </a:cubicBezTo>
                <a:cubicBezTo>
                  <a:pt x="f106" y="f109"/>
                  <a:pt x="f150" y="f155"/>
                  <a:pt x="f150" y="f86"/>
                </a:cubicBezTo>
                <a:close/>
                <a:moveTo>
                  <a:pt x="f156" y="f114"/>
                </a:moveTo>
                <a:cubicBezTo>
                  <a:pt x="f125" y="f114"/>
                  <a:pt x="f157" y="f117"/>
                  <a:pt x="f157" y="f119"/>
                </a:cubicBezTo>
                <a:cubicBezTo>
                  <a:pt x="f157" y="f121"/>
                  <a:pt x="f125" y="f122"/>
                  <a:pt x="f124" y="f122"/>
                </a:cubicBezTo>
                <a:cubicBezTo>
                  <a:pt x="f158" y="f122"/>
                  <a:pt x="f159" y="f158"/>
                  <a:pt x="f159" y="f124"/>
                </a:cubicBezTo>
                <a:cubicBezTo>
                  <a:pt x="f159" y="f117"/>
                  <a:pt x="f160" y="f114"/>
                  <a:pt x="f156" y="f114"/>
                </a:cubicBezTo>
                <a:close/>
                <a:moveTo>
                  <a:pt x="f13" y="f161"/>
                </a:moveTo>
                <a:cubicBezTo>
                  <a:pt x="f13" y="f162"/>
                  <a:pt x="f126" y="f118"/>
                  <a:pt x="f115" y="f118"/>
                </a:cubicBezTo>
                <a:cubicBezTo>
                  <a:pt x="f116" y="f118"/>
                  <a:pt x="f118" y="f116"/>
                  <a:pt x="f120" y="f115"/>
                </a:cubicBezTo>
                <a:cubicBezTo>
                  <a:pt x="f120" y="f163"/>
                  <a:pt x="f164" y="f165"/>
                  <a:pt x="f115" y="f165"/>
                </a:cubicBezTo>
                <a:cubicBezTo>
                  <a:pt x="f126" y="f165"/>
                  <a:pt x="f13" y="f163"/>
                  <a:pt x="f13" y="f161"/>
                </a:cubicBezTo>
                <a:close/>
                <a:moveTo>
                  <a:pt x="f151" y="f94"/>
                </a:moveTo>
                <a:cubicBezTo>
                  <a:pt x="f131" y="f94"/>
                  <a:pt x="f127" y="f166"/>
                  <a:pt x="f127" y="f167"/>
                </a:cubicBezTo>
                <a:cubicBezTo>
                  <a:pt x="f149" y="f168"/>
                  <a:pt x="f169" y="f87"/>
                  <a:pt x="f137" y="f87"/>
                </a:cubicBezTo>
                <a:cubicBezTo>
                  <a:pt x="f135" y="f85"/>
                  <a:pt x="f139" y="f89"/>
                  <a:pt x="f139" y="f91"/>
                </a:cubicBezTo>
                <a:cubicBezTo>
                  <a:pt x="f139" y="f97"/>
                  <a:pt x="f154" y="f35"/>
                  <a:pt x="f151" y="f94"/>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F6E42CD5-C5BC-AB55-9AEF-4D95A6C70BCA}"/>
              </a:ext>
            </a:extLst>
          </p:cNvPr>
          <p:cNvSpPr/>
          <p:nvPr/>
        </p:nvSpPr>
        <p:spPr>
          <a:xfrm>
            <a:off x="3451229" y="4165604"/>
            <a:ext cx="893761" cy="965204"/>
          </a:xfrm>
          <a:custGeom>
            <a:avLst/>
            <a:gdLst>
              <a:gd name="f0" fmla="val 10800000"/>
              <a:gd name="f1" fmla="val 5400000"/>
              <a:gd name="f2" fmla="val 360"/>
              <a:gd name="f3" fmla="val 180"/>
              <a:gd name="f4" fmla="val w"/>
              <a:gd name="f5" fmla="val h"/>
              <a:gd name="f6" fmla="val 0"/>
              <a:gd name="f7" fmla="val 404"/>
              <a:gd name="f8" fmla="val 437"/>
              <a:gd name="f9" fmla="val 335"/>
              <a:gd name="f10" fmla="val 75"/>
              <a:gd name="f11" fmla="val 288"/>
              <a:gd name="f12" fmla="val 81"/>
              <a:gd name="f13" fmla="val 246"/>
              <a:gd name="f14" fmla="val 97"/>
              <a:gd name="f15" fmla="val 204"/>
              <a:gd name="f16" fmla="val 116"/>
              <a:gd name="f17" fmla="val 179"/>
              <a:gd name="f18" fmla="val 127"/>
              <a:gd name="f19" fmla="val 154"/>
              <a:gd name="f20" fmla="val 138"/>
              <a:gd name="f21" fmla="val 142"/>
              <a:gd name="f22" fmla="val 124"/>
              <a:gd name="f23" fmla="val 122"/>
              <a:gd name="f24" fmla="val 147"/>
              <a:gd name="f25" fmla="val 120"/>
              <a:gd name="f26" fmla="val 149"/>
              <a:gd name="f27" fmla="val 123"/>
              <a:gd name="f28" fmla="val 151"/>
              <a:gd name="f29" fmla="val 126"/>
              <a:gd name="f30" fmla="val 155"/>
              <a:gd name="f31" fmla="val 129"/>
              <a:gd name="f32" fmla="val 145"/>
              <a:gd name="f33" fmla="val 152"/>
              <a:gd name="f34" fmla="val 162"/>
              <a:gd name="f35" fmla="val 178"/>
              <a:gd name="f36" fmla="val 143"/>
              <a:gd name="f37" fmla="val 208"/>
              <a:gd name="f38" fmla="val 133"/>
              <a:gd name="f39" fmla="val 237"/>
              <a:gd name="f40" fmla="val 267"/>
              <a:gd name="f41" fmla="val 111"/>
              <a:gd name="f42" fmla="val 289"/>
              <a:gd name="f43" fmla="val 104"/>
              <a:gd name="f44" fmla="val 312"/>
              <a:gd name="f45" fmla="val 101"/>
              <a:gd name="f46" fmla="val 334"/>
              <a:gd name="f47" fmla="val 96"/>
              <a:gd name="f48" fmla="val 345"/>
              <a:gd name="f49" fmla="val 94"/>
              <a:gd name="f50" fmla="val 351"/>
              <a:gd name="f51" fmla="val 98"/>
              <a:gd name="f52" fmla="val 356"/>
              <a:gd name="f53" fmla="val 108"/>
              <a:gd name="f54" fmla="val 361"/>
              <a:gd name="f55" fmla="val 365"/>
              <a:gd name="f56" fmla="val 132"/>
              <a:gd name="f57" fmla="val 367"/>
              <a:gd name="f58" fmla="val 146"/>
              <a:gd name="f59" fmla="val 369"/>
              <a:gd name="f60" fmla="val 376"/>
              <a:gd name="f61" fmla="val 381"/>
              <a:gd name="f62" fmla="val 193"/>
              <a:gd name="f63" fmla="val 387"/>
              <a:gd name="f64" fmla="val 211"/>
              <a:gd name="f65" fmla="val 391"/>
              <a:gd name="f66" fmla="val 228"/>
              <a:gd name="f67" fmla="val 398"/>
              <a:gd name="f68" fmla="val 245"/>
              <a:gd name="f69" fmla="val 260"/>
              <a:gd name="f70" fmla="val 400"/>
              <a:gd name="f71" fmla="val 270"/>
              <a:gd name="f72" fmla="val 392"/>
              <a:gd name="f73" fmla="val 282"/>
              <a:gd name="f74" fmla="val 309"/>
              <a:gd name="f75" fmla="val 359"/>
              <a:gd name="f76" fmla="val 337"/>
              <a:gd name="f77" fmla="val 344"/>
              <a:gd name="f78" fmla="val 339"/>
              <a:gd name="f79" fmla="val 374"/>
              <a:gd name="f80" fmla="val 340"/>
              <a:gd name="f81" fmla="val 386"/>
              <a:gd name="f82" fmla="val 338"/>
              <a:gd name="f83" fmla="val 397"/>
              <a:gd name="f84" fmla="val 406"/>
              <a:gd name="f85" fmla="val 336"/>
              <a:gd name="f86" fmla="val 414"/>
              <a:gd name="f87" fmla="val 422"/>
              <a:gd name="f88" fmla="val 333"/>
              <a:gd name="f89" fmla="val 430"/>
              <a:gd name="f90" fmla="val 329"/>
              <a:gd name="f91" fmla="val 436"/>
              <a:gd name="f92" fmla="val 321"/>
              <a:gd name="f93" fmla="val 301"/>
              <a:gd name="f94" fmla="val 281"/>
              <a:gd name="f95" fmla="val 262"/>
              <a:gd name="f96" fmla="val 435"/>
              <a:gd name="f97" fmla="val 232"/>
              <a:gd name="f98" fmla="val 431"/>
              <a:gd name="f99" fmla="val 423"/>
              <a:gd name="f100" fmla="val 408"/>
              <a:gd name="f101" fmla="val 158"/>
              <a:gd name="f102" fmla="val 140"/>
              <a:gd name="f103" fmla="val 384"/>
              <a:gd name="f104" fmla="val 349"/>
              <a:gd name="f105" fmla="val 84"/>
              <a:gd name="f106" fmla="val 77"/>
              <a:gd name="f107" fmla="val 330"/>
              <a:gd name="f108" fmla="val 70"/>
              <a:gd name="f109" fmla="val 326"/>
              <a:gd name="f110" fmla="val 63"/>
              <a:gd name="f111" fmla="val 325"/>
              <a:gd name="f112" fmla="val 52"/>
              <a:gd name="f113" fmla="val 324"/>
              <a:gd name="f114" fmla="val 46"/>
              <a:gd name="f115" fmla="val 317"/>
              <a:gd name="f116" fmla="val 41"/>
              <a:gd name="f117" fmla="val 19"/>
              <a:gd name="f118" fmla="val 268"/>
              <a:gd name="f119" fmla="val 1"/>
              <a:gd name="f120" fmla="val 225"/>
              <a:gd name="f121" fmla="val 139"/>
              <a:gd name="f122" fmla="val 13"/>
              <a:gd name="f123" fmla="val 105"/>
              <a:gd name="f124" fmla="val 43"/>
              <a:gd name="f125" fmla="val 79"/>
              <a:gd name="f126" fmla="val 45"/>
              <a:gd name="f127" fmla="val 48"/>
              <a:gd name="f128" fmla="val 51"/>
              <a:gd name="f129" fmla="val 72"/>
              <a:gd name="f130" fmla="val 85"/>
              <a:gd name="f131" fmla="val 54"/>
              <a:gd name="f132" fmla="val 106"/>
              <a:gd name="f133" fmla="val 58"/>
              <a:gd name="f134" fmla="val 67"/>
              <a:gd name="f135" fmla="val 69"/>
              <a:gd name="f136" fmla="val 159"/>
              <a:gd name="f137" fmla="val 160"/>
              <a:gd name="f138" fmla="val 82"/>
              <a:gd name="f139" fmla="val 80"/>
              <a:gd name="f140" fmla="val 73"/>
              <a:gd name="f141" fmla="val 47"/>
              <a:gd name="f142" fmla="val 35"/>
              <a:gd name="f143" fmla="val 28"/>
              <a:gd name="f144" fmla="val 91"/>
              <a:gd name="f145" fmla="val 24"/>
              <a:gd name="f146" fmla="val 7"/>
              <a:gd name="f147" fmla="val 188"/>
              <a:gd name="f148" fmla="val 238"/>
              <a:gd name="f149" fmla="val 12"/>
              <a:gd name="f150" fmla="val 275"/>
              <a:gd name="f151" fmla="val 22"/>
              <a:gd name="f152" fmla="val 307"/>
              <a:gd name="f153" fmla="val 40"/>
              <a:gd name="f154" fmla="val 332"/>
              <a:gd name="f155" fmla="val 71"/>
              <a:gd name="f156" fmla="val 186"/>
              <a:gd name="f157" fmla="val 199"/>
              <a:gd name="f158" fmla="val 206"/>
              <a:gd name="f159" fmla="val 215"/>
              <a:gd name="f160" fmla="val 231"/>
              <a:gd name="f161" fmla="val 247"/>
              <a:gd name="f162" fmla="val 256"/>
              <a:gd name="f163" fmla="val 233"/>
              <a:gd name="f164" fmla="val 265"/>
              <a:gd name="f165" fmla="val 220"/>
              <a:gd name="f166" fmla="val 274"/>
              <a:gd name="f167" fmla="val 198"/>
              <a:gd name="f168" fmla="val 189"/>
              <a:gd name="f169" fmla="val 253"/>
              <a:gd name="f170" fmla="val 252"/>
              <a:gd name="f171" fmla="val 248"/>
              <a:gd name="f172" fmla="val 227"/>
              <a:gd name="f173" fmla="val 185"/>
              <a:gd name="f174" fmla="val 207"/>
              <a:gd name="f175" fmla="val 192"/>
              <a:gd name="f176" fmla="val 264"/>
              <a:gd name="f177" fmla="val 244"/>
              <a:gd name="f178" fmla="val 224"/>
              <a:gd name="f179" fmla="val 205"/>
              <a:gd name="f180" fmla="val 163"/>
              <a:gd name="f181" fmla="val 219"/>
              <a:gd name="f182" fmla="val 165"/>
              <a:gd name="f183" fmla="val 168"/>
              <a:gd name="f184" fmla="val 169"/>
              <a:gd name="f185" fmla="val 255"/>
              <a:gd name="f186" fmla="val 174"/>
              <a:gd name="f187" fmla="val 261"/>
              <a:gd name="f188" fmla="val 196"/>
              <a:gd name="f189" fmla="val 277"/>
              <a:gd name="f190" fmla="val 284"/>
              <a:gd name="f191" fmla="val 230"/>
              <a:gd name="f192" fmla="val 234"/>
              <a:gd name="f193" fmla="val 279"/>
              <a:gd name="f194" fmla="val 415"/>
              <a:gd name="f195" fmla="val 286"/>
              <a:gd name="f196" fmla="val 416"/>
              <a:gd name="f197" fmla="val 292"/>
              <a:gd name="f198" fmla="val 293"/>
              <a:gd name="f199" fmla="val 399"/>
              <a:gd name="f200" fmla="val 396"/>
              <a:gd name="f201" fmla="val 269"/>
              <a:gd name="f202" fmla="val 395"/>
              <a:gd name="f203" fmla="val 258"/>
              <a:gd name="f204" fmla="val 394"/>
              <a:gd name="f205" fmla="val 201"/>
              <a:gd name="f206" fmla="val 378"/>
              <a:gd name="f207" fmla="val 183"/>
              <a:gd name="f208" fmla="val 181"/>
              <a:gd name="f209" fmla="val 357"/>
              <a:gd name="f210" fmla="val 172"/>
              <a:gd name="f211" fmla="val 171"/>
              <a:gd name="f212" fmla="val 370"/>
              <a:gd name="f213" fmla="val 175"/>
              <a:gd name="f214" fmla="val 379"/>
              <a:gd name="f215" fmla="val 243"/>
              <a:gd name="f216" fmla="val 411"/>
              <a:gd name="f217" fmla="val 350"/>
              <a:gd name="f218" fmla="val 294"/>
              <a:gd name="f219" fmla="val 352"/>
              <a:gd name="f220" fmla="val 302"/>
              <a:gd name="f221" fmla="val 354"/>
              <a:gd name="f222" fmla="val 310"/>
              <a:gd name="f223" fmla="val 315"/>
              <a:gd name="f224" fmla="val 355"/>
              <a:gd name="f225" fmla="val 343"/>
              <a:gd name="f226" fmla="val 341"/>
              <a:gd name="f227" fmla="val 328"/>
              <a:gd name="f228" fmla="val 316"/>
              <a:gd name="f229" fmla="val 319"/>
              <a:gd name="f230" fmla="val 305"/>
              <a:gd name="f231" fmla="val 304"/>
              <a:gd name="f232" fmla="val 300"/>
              <a:gd name="f233" fmla="val 297"/>
              <a:gd name="f234" fmla="val 291"/>
              <a:gd name="f235" fmla="val 348"/>
              <a:gd name="f236" fmla="val 358"/>
              <a:gd name="f237" fmla="val 190"/>
              <a:gd name="f238" fmla="val 177"/>
              <a:gd name="f239" fmla="val 166"/>
              <a:gd name="f240" fmla="val 170"/>
              <a:gd name="f241" fmla="val 313"/>
              <a:gd name="f242" fmla="val 295"/>
              <a:gd name="f243" fmla="val 203"/>
              <a:gd name="f244" fmla="val 308"/>
              <a:gd name="f245" fmla="val 213"/>
              <a:gd name="f246" fmla="val 318"/>
              <a:gd name="f247" fmla="val 250"/>
              <a:gd name="f248" fmla="val 320"/>
              <a:gd name="f249" fmla="val 273"/>
              <a:gd name="f250" fmla="val 285"/>
              <a:gd name="f251" fmla="val 327"/>
              <a:gd name="f252" fmla="val 290"/>
              <a:gd name="f253" fmla="val 299"/>
              <a:gd name="f254" fmla="val 298"/>
              <a:gd name="f255" fmla="val 366"/>
              <a:gd name="f256" fmla="val 371"/>
              <a:gd name="f257" fmla="val 278"/>
              <a:gd name="f258" fmla="val 377"/>
              <a:gd name="f259" fmla="val 362"/>
              <a:gd name="f260" fmla="val 257"/>
              <a:gd name="f261" fmla="val 311"/>
              <a:gd name="f262" fmla="val 241"/>
              <a:gd name="f263" fmla="val 226"/>
              <a:gd name="f264" fmla="val 287"/>
              <a:gd name="f265" fmla="val 235"/>
              <a:gd name="f266" fmla="val 93"/>
              <a:gd name="f267" fmla="val 102"/>
              <a:gd name="f268" fmla="val 118"/>
              <a:gd name="f269" fmla="val 119"/>
              <a:gd name="f270" fmla="val 113"/>
              <a:gd name="f271" fmla="val 216"/>
              <a:gd name="f272" fmla="val 200"/>
              <a:gd name="f273" fmla="val 62"/>
              <a:gd name="f274" fmla="val 55"/>
              <a:gd name="f275" fmla="val 49"/>
              <a:gd name="f276" fmla="val 223"/>
              <a:gd name="f277" fmla="val 53"/>
              <a:gd name="f278" fmla="val 59"/>
              <a:gd name="f279" fmla="val 229"/>
              <a:gd name="f280" fmla="val 76"/>
              <a:gd name="f281" fmla="val 272"/>
              <a:gd name="f282" fmla="val 280"/>
              <a:gd name="f283" fmla="val 242"/>
              <a:gd name="f284" fmla="val 296"/>
              <a:gd name="f285" fmla="val 276"/>
              <a:gd name="f286" fmla="val 107"/>
              <a:gd name="f287" fmla="val 128"/>
              <a:gd name="f288" fmla="val 131"/>
              <a:gd name="f289" fmla="val 263"/>
              <a:gd name="f290" fmla="val 259"/>
              <a:gd name="f291" fmla="val 125"/>
              <a:gd name="f292" fmla="val 115"/>
              <a:gd name="f293" fmla="val 92"/>
              <a:gd name="f294" fmla="val 86"/>
              <a:gd name="f295" fmla="val 83"/>
              <a:gd name="f296" fmla="val 157"/>
              <a:gd name="f297" fmla="val 156"/>
              <a:gd name="f298" fmla="val 266"/>
              <a:gd name="f299" fmla="val 373"/>
              <a:gd name="f300" fmla="val 210"/>
              <a:gd name="f301" fmla="val 236"/>
              <a:gd name="f302" fmla="+- 0 0 -90"/>
              <a:gd name="f303" fmla="*/ f4 1 404"/>
              <a:gd name="f304" fmla="*/ f5 1 437"/>
              <a:gd name="f305" fmla="val f6"/>
              <a:gd name="f306" fmla="val f7"/>
              <a:gd name="f307" fmla="val f8"/>
              <a:gd name="f308" fmla="*/ f302 f0 1"/>
              <a:gd name="f309" fmla="+- f307 0 f305"/>
              <a:gd name="f310" fmla="+- f306 0 f305"/>
              <a:gd name="f311" fmla="*/ f308 1 f3"/>
              <a:gd name="f312" fmla="*/ f310 1 404"/>
              <a:gd name="f313" fmla="*/ f309 1 437"/>
              <a:gd name="f314" fmla="*/ 204 f310 1"/>
              <a:gd name="f315" fmla="*/ 116 f309 1"/>
              <a:gd name="f316" fmla="*/ 120 f310 1"/>
              <a:gd name="f317" fmla="*/ 149 f309 1"/>
              <a:gd name="f318" fmla="*/ 178 f310 1"/>
              <a:gd name="f319" fmla="*/ 143 f309 1"/>
              <a:gd name="f320" fmla="*/ 334 f310 1"/>
              <a:gd name="f321" fmla="*/ 96 f309 1"/>
              <a:gd name="f322" fmla="*/ 367 f310 1"/>
              <a:gd name="f323" fmla="*/ 146 f309 1"/>
              <a:gd name="f324" fmla="*/ 398 f310 1"/>
              <a:gd name="f325" fmla="*/ 245 f309 1"/>
              <a:gd name="f326" fmla="*/ 344 f310 1"/>
              <a:gd name="f327" fmla="*/ 365 f309 1"/>
              <a:gd name="f328" fmla="*/ 422 f309 1"/>
              <a:gd name="f329" fmla="*/ 262 f310 1"/>
              <a:gd name="f330" fmla="*/ 435 f309 1"/>
              <a:gd name="f331" fmla="*/ 127 f310 1"/>
              <a:gd name="f332" fmla="*/ 63 f310 1"/>
              <a:gd name="f333" fmla="*/ 325 f309 1"/>
              <a:gd name="f334" fmla="*/ 0 f310 1"/>
              <a:gd name="f335" fmla="*/ 178 f309 1"/>
              <a:gd name="f336" fmla="*/ 51 f310 1"/>
              <a:gd name="f337" fmla="*/ 72 f309 1"/>
              <a:gd name="f338" fmla="*/ 67 f310 1"/>
              <a:gd name="f339" fmla="*/ 154 f309 1"/>
              <a:gd name="f340" fmla="*/ 80 f310 1"/>
              <a:gd name="f341" fmla="*/ 91 f310 1"/>
              <a:gd name="f342" fmla="*/ 24 f309 1"/>
              <a:gd name="f343" fmla="*/ 332 f310 1"/>
              <a:gd name="f344" fmla="*/ 70 f309 1"/>
              <a:gd name="f345" fmla="*/ 186 f310 1"/>
              <a:gd name="f346" fmla="*/ 199 f309 1"/>
              <a:gd name="f347" fmla="*/ 274 f310 1"/>
              <a:gd name="f348" fmla="*/ 206 f309 1"/>
              <a:gd name="f349" fmla="*/ 246 f310 1"/>
              <a:gd name="f350" fmla="*/ 179 f309 1"/>
              <a:gd name="f351" fmla="*/ 237 f310 1"/>
              <a:gd name="f352" fmla="*/ 264 f309 1"/>
              <a:gd name="f353" fmla="*/ 168 f310 1"/>
              <a:gd name="f354" fmla="*/ 248 f309 1"/>
              <a:gd name="f355" fmla="*/ 227 f310 1"/>
              <a:gd name="f356" fmla="*/ 284 f309 1"/>
              <a:gd name="f357" fmla="*/ 279 f310 1"/>
              <a:gd name="f358" fmla="*/ 415 f309 1"/>
              <a:gd name="f359" fmla="*/ 396 f309 1"/>
              <a:gd name="f360" fmla="*/ 183 f310 1"/>
              <a:gd name="f361" fmla="*/ 359 f309 1"/>
              <a:gd name="f362" fmla="*/ 171 f310 1"/>
              <a:gd name="f363" fmla="*/ 370 f309 1"/>
              <a:gd name="f364" fmla="*/ 310 f310 1"/>
              <a:gd name="f365" fmla="*/ 354 f309 1"/>
              <a:gd name="f366" fmla="*/ 349 f310 1"/>
              <a:gd name="f367" fmla="*/ 316 f309 1"/>
              <a:gd name="f368" fmla="*/ 284 f310 1"/>
              <a:gd name="f369" fmla="*/ 350 f309 1"/>
              <a:gd name="f370" fmla="*/ 358 f310 1"/>
              <a:gd name="f371" fmla="*/ 193 f309 1"/>
              <a:gd name="f372" fmla="*/ 348 f310 1"/>
              <a:gd name="f373" fmla="*/ 328 f310 1"/>
              <a:gd name="f374" fmla="*/ 227 f309 1"/>
              <a:gd name="f375" fmla="*/ 312 f310 1"/>
              <a:gd name="f376" fmla="*/ 285 f309 1"/>
              <a:gd name="f377" fmla="*/ 360 f310 1"/>
              <a:gd name="f378" fmla="*/ 298 f309 1"/>
              <a:gd name="f379" fmla="*/ 333 f310 1"/>
              <a:gd name="f380" fmla="*/ 250 f309 1"/>
              <a:gd name="f381" fmla="*/ 297 f310 1"/>
              <a:gd name="f382" fmla="*/ 277 f309 1"/>
              <a:gd name="f383" fmla="*/ 287 f310 1"/>
              <a:gd name="f384" fmla="*/ 219 f309 1"/>
              <a:gd name="f385" fmla="*/ 85 f310 1"/>
              <a:gd name="f386" fmla="*/ 235 f309 1"/>
              <a:gd name="f387" fmla="*/ 113 f310 1"/>
              <a:gd name="f388" fmla="*/ 216 f309 1"/>
              <a:gd name="f389" fmla="*/ 49 f310 1"/>
              <a:gd name="f390" fmla="*/ 215 f309 1"/>
              <a:gd name="f391" fmla="*/ 242 f310 1"/>
              <a:gd name="f392" fmla="*/ 294 f309 1"/>
              <a:gd name="f393" fmla="*/ 270 f310 1"/>
              <a:gd name="f394" fmla="*/ 338 f309 1"/>
              <a:gd name="f395" fmla="*/ 252 f310 1"/>
              <a:gd name="f396" fmla="*/ 272 f309 1"/>
              <a:gd name="f397" fmla="*/ 131 f310 1"/>
              <a:gd name="f398" fmla="*/ 269 f309 1"/>
              <a:gd name="f399" fmla="*/ 86 f310 1"/>
              <a:gd name="f400" fmla="*/ 270 f309 1"/>
              <a:gd name="f401" fmla="*/ 93 f310 1"/>
              <a:gd name="f402" fmla="*/ 293 f309 1"/>
              <a:gd name="f403" fmla="*/ 317 f310 1"/>
              <a:gd name="f404" fmla="*/ 155 f309 1"/>
              <a:gd name="f405" fmla="*/ 285 f310 1"/>
              <a:gd name="f406" fmla="*/ 192 f309 1"/>
              <a:gd name="f407" fmla="*/ 378 f310 1"/>
              <a:gd name="f408" fmla="*/ 236 f309 1"/>
              <a:gd name="f409" fmla="+- f311 0 f1"/>
              <a:gd name="f410" fmla="*/ f314 1 404"/>
              <a:gd name="f411" fmla="*/ f315 1 437"/>
              <a:gd name="f412" fmla="*/ f316 1 404"/>
              <a:gd name="f413" fmla="*/ f317 1 437"/>
              <a:gd name="f414" fmla="*/ f318 1 404"/>
              <a:gd name="f415" fmla="*/ f319 1 437"/>
              <a:gd name="f416" fmla="*/ f320 1 404"/>
              <a:gd name="f417" fmla="*/ f321 1 437"/>
              <a:gd name="f418" fmla="*/ f322 1 404"/>
              <a:gd name="f419" fmla="*/ f323 1 437"/>
              <a:gd name="f420" fmla="*/ f324 1 404"/>
              <a:gd name="f421" fmla="*/ f325 1 437"/>
              <a:gd name="f422" fmla="*/ f326 1 404"/>
              <a:gd name="f423" fmla="*/ f327 1 437"/>
              <a:gd name="f424" fmla="*/ f328 1 437"/>
              <a:gd name="f425" fmla="*/ f329 1 404"/>
              <a:gd name="f426" fmla="*/ f330 1 437"/>
              <a:gd name="f427" fmla="*/ f331 1 404"/>
              <a:gd name="f428" fmla="*/ f332 1 404"/>
              <a:gd name="f429" fmla="*/ f333 1 437"/>
              <a:gd name="f430" fmla="*/ f334 1 404"/>
              <a:gd name="f431" fmla="*/ f335 1 437"/>
              <a:gd name="f432" fmla="*/ f336 1 404"/>
              <a:gd name="f433" fmla="*/ f337 1 437"/>
              <a:gd name="f434" fmla="*/ f338 1 404"/>
              <a:gd name="f435" fmla="*/ f339 1 437"/>
              <a:gd name="f436" fmla="*/ f340 1 404"/>
              <a:gd name="f437" fmla="*/ f341 1 404"/>
              <a:gd name="f438" fmla="*/ f342 1 437"/>
              <a:gd name="f439" fmla="*/ f343 1 404"/>
              <a:gd name="f440" fmla="*/ f344 1 437"/>
              <a:gd name="f441" fmla="*/ f345 1 404"/>
              <a:gd name="f442" fmla="*/ f346 1 437"/>
              <a:gd name="f443" fmla="*/ f347 1 404"/>
              <a:gd name="f444" fmla="*/ f348 1 437"/>
              <a:gd name="f445" fmla="*/ f349 1 404"/>
              <a:gd name="f446" fmla="*/ f350 1 437"/>
              <a:gd name="f447" fmla="*/ f351 1 404"/>
              <a:gd name="f448" fmla="*/ f352 1 437"/>
              <a:gd name="f449" fmla="*/ f353 1 404"/>
              <a:gd name="f450" fmla="*/ f354 1 437"/>
              <a:gd name="f451" fmla="*/ f355 1 404"/>
              <a:gd name="f452" fmla="*/ f356 1 437"/>
              <a:gd name="f453" fmla="*/ f357 1 404"/>
              <a:gd name="f454" fmla="*/ f358 1 437"/>
              <a:gd name="f455" fmla="*/ f359 1 437"/>
              <a:gd name="f456" fmla="*/ f360 1 404"/>
              <a:gd name="f457" fmla="*/ f361 1 437"/>
              <a:gd name="f458" fmla="*/ f362 1 404"/>
              <a:gd name="f459" fmla="*/ f363 1 437"/>
              <a:gd name="f460" fmla="*/ f364 1 404"/>
              <a:gd name="f461" fmla="*/ f365 1 437"/>
              <a:gd name="f462" fmla="*/ f366 1 404"/>
              <a:gd name="f463" fmla="*/ f367 1 437"/>
              <a:gd name="f464" fmla="*/ f368 1 404"/>
              <a:gd name="f465" fmla="*/ f369 1 437"/>
              <a:gd name="f466" fmla="*/ f370 1 404"/>
              <a:gd name="f467" fmla="*/ f371 1 437"/>
              <a:gd name="f468" fmla="*/ f372 1 404"/>
              <a:gd name="f469" fmla="*/ f373 1 404"/>
              <a:gd name="f470" fmla="*/ f374 1 437"/>
              <a:gd name="f471" fmla="*/ f375 1 404"/>
              <a:gd name="f472" fmla="*/ f376 1 437"/>
              <a:gd name="f473" fmla="*/ f377 1 404"/>
              <a:gd name="f474" fmla="*/ f378 1 437"/>
              <a:gd name="f475" fmla="*/ f379 1 404"/>
              <a:gd name="f476" fmla="*/ f380 1 437"/>
              <a:gd name="f477" fmla="*/ f381 1 404"/>
              <a:gd name="f478" fmla="*/ f382 1 437"/>
              <a:gd name="f479" fmla="*/ f383 1 404"/>
              <a:gd name="f480" fmla="*/ f384 1 437"/>
              <a:gd name="f481" fmla="*/ f385 1 404"/>
              <a:gd name="f482" fmla="*/ f386 1 437"/>
              <a:gd name="f483" fmla="*/ f387 1 404"/>
              <a:gd name="f484" fmla="*/ f388 1 437"/>
              <a:gd name="f485" fmla="*/ f389 1 404"/>
              <a:gd name="f486" fmla="*/ f390 1 437"/>
              <a:gd name="f487" fmla="*/ f391 1 404"/>
              <a:gd name="f488" fmla="*/ f392 1 437"/>
              <a:gd name="f489" fmla="*/ f393 1 404"/>
              <a:gd name="f490" fmla="*/ f394 1 437"/>
              <a:gd name="f491" fmla="*/ f395 1 404"/>
              <a:gd name="f492" fmla="*/ f396 1 437"/>
              <a:gd name="f493" fmla="*/ f397 1 404"/>
              <a:gd name="f494" fmla="*/ f398 1 437"/>
              <a:gd name="f495" fmla="*/ f399 1 404"/>
              <a:gd name="f496" fmla="*/ f400 1 437"/>
              <a:gd name="f497" fmla="*/ f401 1 404"/>
              <a:gd name="f498" fmla="*/ f402 1 437"/>
              <a:gd name="f499" fmla="*/ f403 1 404"/>
              <a:gd name="f500" fmla="*/ f404 1 437"/>
              <a:gd name="f501" fmla="*/ f405 1 404"/>
              <a:gd name="f502" fmla="*/ f406 1 437"/>
              <a:gd name="f503" fmla="*/ f407 1 404"/>
              <a:gd name="f504" fmla="*/ f408 1 437"/>
              <a:gd name="f505" fmla="*/ 0 1 f312"/>
              <a:gd name="f506" fmla="*/ f306 1 f312"/>
              <a:gd name="f507" fmla="*/ 0 1 f313"/>
              <a:gd name="f508" fmla="*/ f307 1 f313"/>
              <a:gd name="f509" fmla="*/ f410 1 f312"/>
              <a:gd name="f510" fmla="*/ f411 1 f313"/>
              <a:gd name="f511" fmla="*/ f412 1 f312"/>
              <a:gd name="f512" fmla="*/ f413 1 f313"/>
              <a:gd name="f513" fmla="*/ f414 1 f312"/>
              <a:gd name="f514" fmla="*/ f415 1 f313"/>
              <a:gd name="f515" fmla="*/ f416 1 f312"/>
              <a:gd name="f516" fmla="*/ f417 1 f313"/>
              <a:gd name="f517" fmla="*/ f418 1 f312"/>
              <a:gd name="f518" fmla="*/ f419 1 f313"/>
              <a:gd name="f519" fmla="*/ f420 1 f312"/>
              <a:gd name="f520" fmla="*/ f421 1 f313"/>
              <a:gd name="f521" fmla="*/ f422 1 f312"/>
              <a:gd name="f522" fmla="*/ f423 1 f313"/>
              <a:gd name="f523" fmla="*/ f424 1 f313"/>
              <a:gd name="f524" fmla="*/ f425 1 f312"/>
              <a:gd name="f525" fmla="*/ f426 1 f313"/>
              <a:gd name="f526" fmla="*/ f427 1 f312"/>
              <a:gd name="f527" fmla="*/ f428 1 f312"/>
              <a:gd name="f528" fmla="*/ f429 1 f313"/>
              <a:gd name="f529" fmla="*/ f430 1 f312"/>
              <a:gd name="f530" fmla="*/ f431 1 f313"/>
              <a:gd name="f531" fmla="*/ f432 1 f312"/>
              <a:gd name="f532" fmla="*/ f433 1 f313"/>
              <a:gd name="f533" fmla="*/ f434 1 f312"/>
              <a:gd name="f534" fmla="*/ f435 1 f313"/>
              <a:gd name="f535" fmla="*/ f436 1 f312"/>
              <a:gd name="f536" fmla="*/ f437 1 f312"/>
              <a:gd name="f537" fmla="*/ f438 1 f313"/>
              <a:gd name="f538" fmla="*/ f439 1 f312"/>
              <a:gd name="f539" fmla="*/ f440 1 f313"/>
              <a:gd name="f540" fmla="*/ f441 1 f312"/>
              <a:gd name="f541" fmla="*/ f442 1 f313"/>
              <a:gd name="f542" fmla="*/ f443 1 f312"/>
              <a:gd name="f543" fmla="*/ f444 1 f313"/>
              <a:gd name="f544" fmla="*/ f445 1 f312"/>
              <a:gd name="f545" fmla="*/ f446 1 f313"/>
              <a:gd name="f546" fmla="*/ f447 1 f312"/>
              <a:gd name="f547" fmla="*/ f448 1 f313"/>
              <a:gd name="f548" fmla="*/ f449 1 f312"/>
              <a:gd name="f549" fmla="*/ f450 1 f313"/>
              <a:gd name="f550" fmla="*/ f451 1 f312"/>
              <a:gd name="f551" fmla="*/ f452 1 f313"/>
              <a:gd name="f552" fmla="*/ f453 1 f312"/>
              <a:gd name="f553" fmla="*/ f454 1 f313"/>
              <a:gd name="f554" fmla="*/ f455 1 f313"/>
              <a:gd name="f555" fmla="*/ f456 1 f312"/>
              <a:gd name="f556" fmla="*/ f457 1 f313"/>
              <a:gd name="f557" fmla="*/ f458 1 f312"/>
              <a:gd name="f558" fmla="*/ f459 1 f313"/>
              <a:gd name="f559" fmla="*/ f460 1 f312"/>
              <a:gd name="f560" fmla="*/ f461 1 f313"/>
              <a:gd name="f561" fmla="*/ f462 1 f312"/>
              <a:gd name="f562" fmla="*/ f463 1 f313"/>
              <a:gd name="f563" fmla="*/ f464 1 f312"/>
              <a:gd name="f564" fmla="*/ f465 1 f313"/>
              <a:gd name="f565" fmla="*/ f466 1 f312"/>
              <a:gd name="f566" fmla="*/ f467 1 f313"/>
              <a:gd name="f567" fmla="*/ f468 1 f312"/>
              <a:gd name="f568" fmla="*/ f469 1 f312"/>
              <a:gd name="f569" fmla="*/ f470 1 f313"/>
              <a:gd name="f570" fmla="*/ f471 1 f312"/>
              <a:gd name="f571" fmla="*/ f472 1 f313"/>
              <a:gd name="f572" fmla="*/ f473 1 f312"/>
              <a:gd name="f573" fmla="*/ f474 1 f313"/>
              <a:gd name="f574" fmla="*/ f475 1 f312"/>
              <a:gd name="f575" fmla="*/ f476 1 f313"/>
              <a:gd name="f576" fmla="*/ f477 1 f312"/>
              <a:gd name="f577" fmla="*/ f478 1 f313"/>
              <a:gd name="f578" fmla="*/ f479 1 f312"/>
              <a:gd name="f579" fmla="*/ f480 1 f313"/>
              <a:gd name="f580" fmla="*/ f481 1 f312"/>
              <a:gd name="f581" fmla="*/ f482 1 f313"/>
              <a:gd name="f582" fmla="*/ f483 1 f312"/>
              <a:gd name="f583" fmla="*/ f484 1 f313"/>
              <a:gd name="f584" fmla="*/ f485 1 f312"/>
              <a:gd name="f585" fmla="*/ f486 1 f313"/>
              <a:gd name="f586" fmla="*/ f487 1 f312"/>
              <a:gd name="f587" fmla="*/ f488 1 f313"/>
              <a:gd name="f588" fmla="*/ f489 1 f312"/>
              <a:gd name="f589" fmla="*/ f490 1 f313"/>
              <a:gd name="f590" fmla="*/ f491 1 f312"/>
              <a:gd name="f591" fmla="*/ f492 1 f313"/>
              <a:gd name="f592" fmla="*/ f493 1 f312"/>
              <a:gd name="f593" fmla="*/ f494 1 f313"/>
              <a:gd name="f594" fmla="*/ f495 1 f312"/>
              <a:gd name="f595" fmla="*/ f496 1 f313"/>
              <a:gd name="f596" fmla="*/ f497 1 f312"/>
              <a:gd name="f597" fmla="*/ f498 1 f313"/>
              <a:gd name="f598" fmla="*/ f499 1 f312"/>
              <a:gd name="f599" fmla="*/ f500 1 f313"/>
              <a:gd name="f600" fmla="*/ f501 1 f312"/>
              <a:gd name="f601" fmla="*/ f502 1 f313"/>
              <a:gd name="f602" fmla="*/ f503 1 f312"/>
              <a:gd name="f603" fmla="*/ f504 1 f313"/>
              <a:gd name="f604" fmla="*/ f505 f303 1"/>
              <a:gd name="f605" fmla="*/ f506 f303 1"/>
              <a:gd name="f606" fmla="*/ f508 f304 1"/>
              <a:gd name="f607" fmla="*/ f507 f304 1"/>
              <a:gd name="f608" fmla="*/ f509 f303 1"/>
              <a:gd name="f609" fmla="*/ f510 f304 1"/>
              <a:gd name="f610" fmla="*/ f511 f303 1"/>
              <a:gd name="f611" fmla="*/ f512 f304 1"/>
              <a:gd name="f612" fmla="*/ f513 f303 1"/>
              <a:gd name="f613" fmla="*/ f514 f304 1"/>
              <a:gd name="f614" fmla="*/ f515 f303 1"/>
              <a:gd name="f615" fmla="*/ f516 f304 1"/>
              <a:gd name="f616" fmla="*/ f517 f303 1"/>
              <a:gd name="f617" fmla="*/ f518 f304 1"/>
              <a:gd name="f618" fmla="*/ f519 f303 1"/>
              <a:gd name="f619" fmla="*/ f520 f304 1"/>
              <a:gd name="f620" fmla="*/ f521 f303 1"/>
              <a:gd name="f621" fmla="*/ f522 f304 1"/>
              <a:gd name="f622" fmla="*/ f523 f304 1"/>
              <a:gd name="f623" fmla="*/ f524 f303 1"/>
              <a:gd name="f624" fmla="*/ f525 f304 1"/>
              <a:gd name="f625" fmla="*/ f526 f303 1"/>
              <a:gd name="f626" fmla="*/ f527 f303 1"/>
              <a:gd name="f627" fmla="*/ f528 f304 1"/>
              <a:gd name="f628" fmla="*/ f529 f303 1"/>
              <a:gd name="f629" fmla="*/ f530 f304 1"/>
              <a:gd name="f630" fmla="*/ f531 f303 1"/>
              <a:gd name="f631" fmla="*/ f532 f304 1"/>
              <a:gd name="f632" fmla="*/ f533 f303 1"/>
              <a:gd name="f633" fmla="*/ f534 f304 1"/>
              <a:gd name="f634" fmla="*/ f535 f303 1"/>
              <a:gd name="f635" fmla="*/ f536 f303 1"/>
              <a:gd name="f636" fmla="*/ f537 f304 1"/>
              <a:gd name="f637" fmla="*/ f538 f303 1"/>
              <a:gd name="f638" fmla="*/ f539 f304 1"/>
              <a:gd name="f639" fmla="*/ f540 f303 1"/>
              <a:gd name="f640" fmla="*/ f541 f304 1"/>
              <a:gd name="f641" fmla="*/ f542 f303 1"/>
              <a:gd name="f642" fmla="*/ f543 f304 1"/>
              <a:gd name="f643" fmla="*/ f544 f303 1"/>
              <a:gd name="f644" fmla="*/ f545 f304 1"/>
              <a:gd name="f645" fmla="*/ f546 f303 1"/>
              <a:gd name="f646" fmla="*/ f547 f304 1"/>
              <a:gd name="f647" fmla="*/ f548 f303 1"/>
              <a:gd name="f648" fmla="*/ f549 f304 1"/>
              <a:gd name="f649" fmla="*/ f550 f303 1"/>
              <a:gd name="f650" fmla="*/ f551 f304 1"/>
              <a:gd name="f651" fmla="*/ f552 f303 1"/>
              <a:gd name="f652" fmla="*/ f553 f304 1"/>
              <a:gd name="f653" fmla="*/ f554 f304 1"/>
              <a:gd name="f654" fmla="*/ f555 f303 1"/>
              <a:gd name="f655" fmla="*/ f556 f304 1"/>
              <a:gd name="f656" fmla="*/ f557 f303 1"/>
              <a:gd name="f657" fmla="*/ f558 f304 1"/>
              <a:gd name="f658" fmla="*/ f559 f303 1"/>
              <a:gd name="f659" fmla="*/ f560 f304 1"/>
              <a:gd name="f660" fmla="*/ f561 f303 1"/>
              <a:gd name="f661" fmla="*/ f562 f304 1"/>
              <a:gd name="f662" fmla="*/ f563 f303 1"/>
              <a:gd name="f663" fmla="*/ f564 f304 1"/>
              <a:gd name="f664" fmla="*/ f565 f303 1"/>
              <a:gd name="f665" fmla="*/ f566 f304 1"/>
              <a:gd name="f666" fmla="*/ f567 f303 1"/>
              <a:gd name="f667" fmla="*/ f568 f303 1"/>
              <a:gd name="f668" fmla="*/ f569 f304 1"/>
              <a:gd name="f669" fmla="*/ f570 f303 1"/>
              <a:gd name="f670" fmla="*/ f571 f304 1"/>
              <a:gd name="f671" fmla="*/ f572 f303 1"/>
              <a:gd name="f672" fmla="*/ f573 f304 1"/>
              <a:gd name="f673" fmla="*/ f574 f303 1"/>
              <a:gd name="f674" fmla="*/ f575 f304 1"/>
              <a:gd name="f675" fmla="*/ f576 f303 1"/>
              <a:gd name="f676" fmla="*/ f577 f304 1"/>
              <a:gd name="f677" fmla="*/ f578 f303 1"/>
              <a:gd name="f678" fmla="*/ f579 f304 1"/>
              <a:gd name="f679" fmla="*/ f580 f303 1"/>
              <a:gd name="f680" fmla="*/ f581 f304 1"/>
              <a:gd name="f681" fmla="*/ f582 f303 1"/>
              <a:gd name="f682" fmla="*/ f583 f304 1"/>
              <a:gd name="f683" fmla="*/ f584 f303 1"/>
              <a:gd name="f684" fmla="*/ f585 f304 1"/>
              <a:gd name="f685" fmla="*/ f586 f303 1"/>
              <a:gd name="f686" fmla="*/ f587 f304 1"/>
              <a:gd name="f687" fmla="*/ f588 f303 1"/>
              <a:gd name="f688" fmla="*/ f589 f304 1"/>
              <a:gd name="f689" fmla="*/ f590 f303 1"/>
              <a:gd name="f690" fmla="*/ f591 f304 1"/>
              <a:gd name="f691" fmla="*/ f592 f303 1"/>
              <a:gd name="f692" fmla="*/ f593 f304 1"/>
              <a:gd name="f693" fmla="*/ f594 f303 1"/>
              <a:gd name="f694" fmla="*/ f595 f304 1"/>
              <a:gd name="f695" fmla="*/ f596 f303 1"/>
              <a:gd name="f696" fmla="*/ f597 f304 1"/>
              <a:gd name="f697" fmla="*/ f598 f303 1"/>
              <a:gd name="f698" fmla="*/ f599 f304 1"/>
              <a:gd name="f699" fmla="*/ f600 f303 1"/>
              <a:gd name="f700" fmla="*/ f601 f304 1"/>
              <a:gd name="f701" fmla="*/ f602 f303 1"/>
              <a:gd name="f702" fmla="*/ f603 f304 1"/>
            </a:gdLst>
            <a:ahLst/>
            <a:cxnLst>
              <a:cxn ang="3cd4">
                <a:pos x="hc" y="t"/>
              </a:cxn>
              <a:cxn ang="0">
                <a:pos x="r" y="vc"/>
              </a:cxn>
              <a:cxn ang="cd4">
                <a:pos x="hc" y="b"/>
              </a:cxn>
              <a:cxn ang="cd2">
                <a:pos x="l" y="vc"/>
              </a:cxn>
              <a:cxn ang="f409">
                <a:pos x="f608" y="f609"/>
              </a:cxn>
              <a:cxn ang="f409">
                <a:pos x="f610" y="f611"/>
              </a:cxn>
              <a:cxn ang="f409">
                <a:pos x="f612" y="f613"/>
              </a:cxn>
              <a:cxn ang="f409">
                <a:pos x="f614" y="f615"/>
              </a:cxn>
              <a:cxn ang="f409">
                <a:pos x="f616" y="f617"/>
              </a:cxn>
              <a:cxn ang="f409">
                <a:pos x="f618" y="f619"/>
              </a:cxn>
              <a:cxn ang="f409">
                <a:pos x="f620" y="f621"/>
              </a:cxn>
              <a:cxn ang="f409">
                <a:pos x="f614" y="f622"/>
              </a:cxn>
              <a:cxn ang="f409">
                <a:pos x="f623" y="f624"/>
              </a:cxn>
              <a:cxn ang="f409">
                <a:pos x="f625" y="f621"/>
              </a:cxn>
              <a:cxn ang="f409">
                <a:pos x="f626" y="f627"/>
              </a:cxn>
              <a:cxn ang="f409">
                <a:pos x="f628" y="f629"/>
              </a:cxn>
              <a:cxn ang="f409">
                <a:pos x="f630" y="f631"/>
              </a:cxn>
              <a:cxn ang="f409">
                <a:pos x="f632" y="f633"/>
              </a:cxn>
              <a:cxn ang="f409">
                <a:pos x="f634" y="f611"/>
              </a:cxn>
              <a:cxn ang="f409">
                <a:pos x="f635" y="f636"/>
              </a:cxn>
              <a:cxn ang="f409">
                <a:pos x="f637" y="f638"/>
              </a:cxn>
              <a:cxn ang="f409">
                <a:pos x="f639" y="f640"/>
              </a:cxn>
              <a:cxn ang="f409">
                <a:pos x="f641" y="f642"/>
              </a:cxn>
              <a:cxn ang="f409">
                <a:pos x="f643" y="f644"/>
              </a:cxn>
              <a:cxn ang="f409">
                <a:pos x="f645" y="f646"/>
              </a:cxn>
              <a:cxn ang="f409">
                <a:pos x="f647" y="f648"/>
              </a:cxn>
              <a:cxn ang="f409">
                <a:pos x="f649" y="f650"/>
              </a:cxn>
              <a:cxn ang="f409">
                <a:pos x="f651" y="f652"/>
              </a:cxn>
              <a:cxn ang="f409">
                <a:pos x="f651" y="f653"/>
              </a:cxn>
              <a:cxn ang="f409">
                <a:pos x="f654" y="f655"/>
              </a:cxn>
              <a:cxn ang="f409">
                <a:pos x="f656" y="f657"/>
              </a:cxn>
              <a:cxn ang="f409">
                <a:pos x="f651" y="f652"/>
              </a:cxn>
              <a:cxn ang="f409">
                <a:pos x="f658" y="f659"/>
              </a:cxn>
              <a:cxn ang="f409">
                <a:pos x="f660" y="f661"/>
              </a:cxn>
              <a:cxn ang="f409">
                <a:pos x="f662" y="f663"/>
              </a:cxn>
              <a:cxn ang="f409">
                <a:pos x="f664" y="f665"/>
              </a:cxn>
              <a:cxn ang="f409">
                <a:pos x="f666" y="f633"/>
              </a:cxn>
              <a:cxn ang="f409">
                <a:pos x="f667" y="f668"/>
              </a:cxn>
              <a:cxn ang="f409">
                <a:pos x="f669" y="f670"/>
              </a:cxn>
              <a:cxn ang="f409">
                <a:pos x="f671" y="f672"/>
              </a:cxn>
              <a:cxn ang="f409">
                <a:pos x="f673" y="f674"/>
              </a:cxn>
              <a:cxn ang="f409">
                <a:pos x="f675" y="f676"/>
              </a:cxn>
              <a:cxn ang="f409">
                <a:pos x="f677" y="f678"/>
              </a:cxn>
              <a:cxn ang="f409">
                <a:pos x="f679" y="f680"/>
              </a:cxn>
              <a:cxn ang="f409">
                <a:pos x="f681" y="f682"/>
              </a:cxn>
              <a:cxn ang="f409">
                <a:pos x="f683" y="f684"/>
              </a:cxn>
              <a:cxn ang="f409">
                <a:pos x="f679" y="f680"/>
              </a:cxn>
              <a:cxn ang="f409">
                <a:pos x="f685" y="f686"/>
              </a:cxn>
              <a:cxn ang="f409">
                <a:pos x="f687" y="f688"/>
              </a:cxn>
              <a:cxn ang="f409">
                <a:pos x="f689" y="f690"/>
              </a:cxn>
              <a:cxn ang="f409">
                <a:pos x="f691" y="f692"/>
              </a:cxn>
              <a:cxn ang="f409">
                <a:pos x="f693" y="f694"/>
              </a:cxn>
              <a:cxn ang="f409">
                <a:pos x="f695" y="f696"/>
              </a:cxn>
              <a:cxn ang="f409">
                <a:pos x="f697" y="f698"/>
              </a:cxn>
              <a:cxn ang="f409">
                <a:pos x="f699" y="f700"/>
              </a:cxn>
              <a:cxn ang="f409">
                <a:pos x="f701" y="f674"/>
              </a:cxn>
              <a:cxn ang="f409">
                <a:pos x="f620" y="f702"/>
              </a:cxn>
            </a:cxnLst>
            <a:rect l="f604" t="f607" r="f605" b="f606"/>
            <a:pathLst>
              <a:path w="404" h="437">
                <a:moveTo>
                  <a:pt x="f9" y="f10"/>
                </a:moveTo>
                <a:cubicBezTo>
                  <a:pt x="f11" y="f12"/>
                  <a:pt x="f13" y="f14"/>
                  <a:pt x="f15" y="f16"/>
                </a:cubicBezTo>
                <a:cubicBezTo>
                  <a:pt x="f17" y="f18"/>
                  <a:pt x="f19" y="f20"/>
                  <a:pt x="f18" y="f21"/>
                </a:cubicBezTo>
                <a:cubicBezTo>
                  <a:pt x="f22" y="f21"/>
                  <a:pt x="f23" y="f24"/>
                  <a:pt x="f25" y="f26"/>
                </a:cubicBezTo>
                <a:cubicBezTo>
                  <a:pt x="f27" y="f28"/>
                  <a:pt x="f29" y="f30"/>
                  <a:pt x="f31" y="f30"/>
                </a:cubicBezTo>
                <a:cubicBezTo>
                  <a:pt x="f32" y="f33"/>
                  <a:pt x="f34" y="f26"/>
                  <a:pt x="f35" y="f36"/>
                </a:cubicBezTo>
                <a:cubicBezTo>
                  <a:pt x="f37" y="f38"/>
                  <a:pt x="f39" y="f25"/>
                  <a:pt x="f40" y="f41"/>
                </a:cubicBezTo>
                <a:cubicBezTo>
                  <a:pt x="f42" y="f43"/>
                  <a:pt x="f44" y="f45"/>
                  <a:pt x="f46" y="f47"/>
                </a:cubicBezTo>
                <a:cubicBezTo>
                  <a:pt x="f48" y="f49"/>
                  <a:pt x="f50" y="f51"/>
                  <a:pt x="f52" y="f53"/>
                </a:cubicBezTo>
                <a:cubicBezTo>
                  <a:pt x="f54" y="f25"/>
                  <a:pt x="f55" y="f56"/>
                  <a:pt x="f57" y="f58"/>
                </a:cubicBezTo>
                <a:cubicBezTo>
                  <a:pt x="f59" y="f34"/>
                  <a:pt x="f60" y="f35"/>
                  <a:pt x="f61" y="f62"/>
                </a:cubicBezTo>
                <a:cubicBezTo>
                  <a:pt x="f63" y="f64"/>
                  <a:pt x="f65" y="f66"/>
                  <a:pt x="f67" y="f68"/>
                </a:cubicBezTo>
                <a:cubicBezTo>
                  <a:pt x="f7" y="f69"/>
                  <a:pt x="f70" y="f71"/>
                  <a:pt x="f72" y="f73"/>
                </a:cubicBezTo>
                <a:cubicBezTo>
                  <a:pt x="f60" y="f74"/>
                  <a:pt x="f75" y="f76"/>
                  <a:pt x="f77" y="f55"/>
                </a:cubicBezTo>
                <a:cubicBezTo>
                  <a:pt x="f78" y="f79"/>
                  <a:pt x="f80" y="f81"/>
                  <a:pt x="f82" y="f83"/>
                </a:cubicBezTo>
                <a:cubicBezTo>
                  <a:pt x="f76" y="f84"/>
                  <a:pt x="f85" y="f86"/>
                  <a:pt x="f46" y="f87"/>
                </a:cubicBezTo>
                <a:cubicBezTo>
                  <a:pt x="f88" y="f89"/>
                  <a:pt x="f90" y="f91"/>
                  <a:pt x="f92" y="f91"/>
                </a:cubicBezTo>
                <a:cubicBezTo>
                  <a:pt x="f93" y="f91"/>
                  <a:pt x="f94" y="f8"/>
                  <a:pt x="f95" y="f96"/>
                </a:cubicBezTo>
                <a:cubicBezTo>
                  <a:pt x="f97" y="f98"/>
                  <a:pt x="f15" y="f99"/>
                  <a:pt x="f35" y="f100"/>
                </a:cubicBezTo>
                <a:cubicBezTo>
                  <a:pt x="f101" y="f83"/>
                  <a:pt x="f102" y="f103"/>
                  <a:pt x="f18" y="f55"/>
                </a:cubicBezTo>
                <a:cubicBezTo>
                  <a:pt x="f16" y="f104"/>
                  <a:pt x="f45" y="f78"/>
                  <a:pt x="f105" y="f88"/>
                </a:cubicBezTo>
                <a:cubicBezTo>
                  <a:pt x="f106" y="f107"/>
                  <a:pt x="f108" y="f109"/>
                  <a:pt x="f110" y="f111"/>
                </a:cubicBezTo>
                <a:cubicBezTo>
                  <a:pt x="f112" y="f113"/>
                  <a:pt x="f114" y="f115"/>
                  <a:pt x="f116" y="f74"/>
                </a:cubicBezTo>
                <a:cubicBezTo>
                  <a:pt x="f117" y="f118"/>
                  <a:pt x="f119" y="f120"/>
                  <a:pt x="f6" y="f35"/>
                </a:cubicBezTo>
                <a:cubicBezTo>
                  <a:pt x="f6" y="f121"/>
                  <a:pt x="f122" y="f123"/>
                  <a:pt x="f124" y="f125"/>
                </a:cubicBezTo>
                <a:cubicBezTo>
                  <a:pt x="f126" y="f106"/>
                  <a:pt x="f127" y="f10"/>
                  <a:pt x="f128" y="f129"/>
                </a:cubicBezTo>
                <a:cubicBezTo>
                  <a:pt x="f112" y="f130"/>
                  <a:pt x="f112" y="f47"/>
                  <a:pt x="f131" y="f132"/>
                </a:cubicBezTo>
                <a:cubicBezTo>
                  <a:pt x="f133" y="f23"/>
                  <a:pt x="f110" y="f20"/>
                  <a:pt x="f134" y="f19"/>
                </a:cubicBezTo>
                <a:cubicBezTo>
                  <a:pt x="f135" y="f136"/>
                  <a:pt x="f129" y="f34"/>
                  <a:pt x="f106" y="f137"/>
                </a:cubicBezTo>
                <a:cubicBezTo>
                  <a:pt x="f138" y="f101"/>
                  <a:pt x="f138" y="f19"/>
                  <a:pt x="f139" y="f26"/>
                </a:cubicBezTo>
                <a:cubicBezTo>
                  <a:pt x="f134" y="f16"/>
                  <a:pt x="f134" y="f12"/>
                  <a:pt x="f140" y="f141"/>
                </a:cubicBezTo>
                <a:cubicBezTo>
                  <a:pt x="f10" y="f142"/>
                  <a:pt x="f12" y="f143"/>
                  <a:pt x="f144" y="f145"/>
                </a:cubicBezTo>
                <a:cubicBezTo>
                  <a:pt x="f121" y="f146"/>
                  <a:pt x="f147" y="f6"/>
                  <a:pt x="f148" y="f149"/>
                </a:cubicBezTo>
                <a:cubicBezTo>
                  <a:pt x="f150" y="f151"/>
                  <a:pt x="f152" y="f153"/>
                  <a:pt x="f154" y="f108"/>
                </a:cubicBezTo>
                <a:cubicBezTo>
                  <a:pt x="f88" y="f155"/>
                  <a:pt x="f46" y="f140"/>
                  <a:pt x="f9" y="f10"/>
                </a:cubicBezTo>
                <a:close/>
                <a:moveTo>
                  <a:pt x="f156" y="f157"/>
                </a:moveTo>
                <a:cubicBezTo>
                  <a:pt x="f158" y="f159"/>
                  <a:pt x="f120" y="f160"/>
                  <a:pt x="f68" y="f161"/>
                </a:cubicBezTo>
                <a:cubicBezTo>
                  <a:pt x="f162" y="f163"/>
                  <a:pt x="f164" y="f165"/>
                  <a:pt x="f166" y="f158"/>
                </a:cubicBezTo>
                <a:cubicBezTo>
                  <a:pt x="f40" y="f167"/>
                  <a:pt x="f69" y="f168"/>
                  <a:pt x="f169" y="f3"/>
                </a:cubicBezTo>
                <a:cubicBezTo>
                  <a:pt x="f170" y="f17"/>
                  <a:pt x="f171" y="f35"/>
                  <a:pt x="f13" y="f17"/>
                </a:cubicBezTo>
                <a:cubicBezTo>
                  <a:pt x="f172" y="f173"/>
                  <a:pt x="f174" y="f175"/>
                  <a:pt x="f156" y="f157"/>
                </a:cubicBezTo>
                <a:close/>
                <a:moveTo>
                  <a:pt x="f39" y="f176"/>
                </a:moveTo>
                <a:cubicBezTo>
                  <a:pt x="f64" y="f177"/>
                  <a:pt x="f173" y="f178"/>
                  <a:pt x="f137" y="f179"/>
                </a:cubicBezTo>
                <a:cubicBezTo>
                  <a:pt x="f180" y="f181"/>
                  <a:pt x="f182" y="f163"/>
                  <a:pt x="f183" y="f171"/>
                </a:cubicBezTo>
                <a:cubicBezTo>
                  <a:pt x="f184" y="f185"/>
                  <a:pt x="f186" y="f187"/>
                  <a:pt x="f3" y="f176"/>
                </a:cubicBezTo>
                <a:cubicBezTo>
                  <a:pt x="f188" y="f71"/>
                  <a:pt x="f64" y="f189"/>
                  <a:pt x="f172" y="f190"/>
                </a:cubicBezTo>
                <a:cubicBezTo>
                  <a:pt x="f191" y="f189"/>
                  <a:pt x="f192" y="f71"/>
                  <a:pt x="f39" y="f176"/>
                </a:cubicBezTo>
                <a:close/>
                <a:moveTo>
                  <a:pt x="f193" y="f194"/>
                </a:moveTo>
                <a:cubicBezTo>
                  <a:pt x="f195" y="f196"/>
                  <a:pt x="f197" y="f86"/>
                  <a:pt x="f197" y="f84"/>
                </a:cubicBezTo>
                <a:cubicBezTo>
                  <a:pt x="f198" y="f199"/>
                  <a:pt x="f11" y="f83"/>
                  <a:pt x="f193" y="f200"/>
                </a:cubicBezTo>
                <a:cubicBezTo>
                  <a:pt x="f201" y="f202"/>
                  <a:pt x="f203" y="f204"/>
                  <a:pt x="f171" y="f72"/>
                </a:cubicBezTo>
                <a:cubicBezTo>
                  <a:pt x="f178" y="f63"/>
                  <a:pt x="f205" y="f206"/>
                  <a:pt x="f207" y="f75"/>
                </a:cubicBezTo>
                <a:cubicBezTo>
                  <a:pt x="f208" y="f209"/>
                  <a:pt x="f186" y="f209"/>
                  <a:pt x="f210" y="f75"/>
                </a:cubicBezTo>
                <a:cubicBezTo>
                  <a:pt x="f184" y="f54"/>
                  <a:pt x="f184" y="f57"/>
                  <a:pt x="f211" y="f212"/>
                </a:cubicBezTo>
                <a:cubicBezTo>
                  <a:pt x="f210" y="f79"/>
                  <a:pt x="f213" y="f60"/>
                  <a:pt x="f35" y="f214"/>
                </a:cubicBezTo>
                <a:cubicBezTo>
                  <a:pt x="f174" y="f7"/>
                  <a:pt x="f215" y="f216"/>
                  <a:pt x="f193" y="f194"/>
                </a:cubicBezTo>
                <a:close/>
                <a:moveTo>
                  <a:pt x="f190" y="f217"/>
                </a:moveTo>
                <a:cubicBezTo>
                  <a:pt x="f218" y="f219"/>
                  <a:pt x="f220" y="f221"/>
                  <a:pt x="f222" y="f221"/>
                </a:cubicBezTo>
                <a:cubicBezTo>
                  <a:pt x="f223" y="f224"/>
                  <a:pt x="f92" y="f224"/>
                  <a:pt x="f113" y="f219"/>
                </a:cubicBezTo>
                <a:cubicBezTo>
                  <a:pt x="f76" y="f225"/>
                  <a:pt x="f226" y="f227"/>
                  <a:pt x="f104" y="f228"/>
                </a:cubicBezTo>
                <a:cubicBezTo>
                  <a:pt x="f46" y="f222"/>
                  <a:pt x="f229" y="f230"/>
                  <a:pt x="f231" y="f232"/>
                </a:cubicBezTo>
                <a:cubicBezTo>
                  <a:pt x="f233" y="f115"/>
                  <a:pt x="f234" y="f88"/>
                  <a:pt x="f190" y="f217"/>
                </a:cubicBezTo>
                <a:close/>
                <a:moveTo>
                  <a:pt x="f227" y="f172"/>
                </a:moveTo>
                <a:cubicBezTo>
                  <a:pt x="f82" y="f159"/>
                  <a:pt x="f235" y="f15"/>
                  <a:pt x="f236" y="f62"/>
                </a:cubicBezTo>
                <a:cubicBezTo>
                  <a:pt x="f75" y="f175"/>
                  <a:pt x="f75" y="f237"/>
                  <a:pt x="f75" y="f147"/>
                </a:cubicBezTo>
                <a:cubicBezTo>
                  <a:pt x="f224" y="f238"/>
                  <a:pt x="f219" y="f239"/>
                  <a:pt x="f235" y="f19"/>
                </a:cubicBezTo>
                <a:cubicBezTo>
                  <a:pt x="f107" y="f240"/>
                  <a:pt x="f241" y="f156"/>
                  <a:pt x="f242" y="f243"/>
                </a:cubicBezTo>
                <a:cubicBezTo>
                  <a:pt x="f244" y="f245"/>
                  <a:pt x="f246" y="f165"/>
                  <a:pt x="f227" y="f172"/>
                </a:cubicBezTo>
                <a:close/>
                <a:moveTo>
                  <a:pt x="f88" y="f247"/>
                </a:moveTo>
                <a:cubicBezTo>
                  <a:pt x="f109" y="f95"/>
                  <a:pt x="f248" y="f249"/>
                  <a:pt x="f44" y="f250"/>
                </a:cubicBezTo>
                <a:cubicBezTo>
                  <a:pt x="f251" y="f252"/>
                  <a:pt x="f226" y="f242"/>
                  <a:pt x="f221" y="f253"/>
                </a:cubicBezTo>
                <a:cubicBezTo>
                  <a:pt x="f52" y="f232"/>
                  <a:pt x="f75" y="f253"/>
                  <a:pt x="f2" y="f254"/>
                </a:cubicBezTo>
                <a:cubicBezTo>
                  <a:pt x="f255" y="f11"/>
                  <a:pt x="f256" y="f257"/>
                  <a:pt x="f258" y="f118"/>
                </a:cubicBezTo>
                <a:cubicBezTo>
                  <a:pt x="f259" y="f95"/>
                  <a:pt x="f235" y="f162"/>
                  <a:pt x="f88" y="f247"/>
                </a:cubicBezTo>
                <a:close/>
                <a:moveTo>
                  <a:pt x="f69" y="f260"/>
                </a:moveTo>
                <a:cubicBezTo>
                  <a:pt x="f249" y="f176"/>
                  <a:pt x="f250" y="f71"/>
                  <a:pt x="f233" y="f189"/>
                </a:cubicBezTo>
                <a:cubicBezTo>
                  <a:pt x="f231" y="f164"/>
                  <a:pt x="f261" y="f169"/>
                  <a:pt x="f246" y="f262"/>
                </a:cubicBezTo>
                <a:cubicBezTo>
                  <a:pt x="f244" y="f192"/>
                  <a:pt x="f233" y="f263"/>
                  <a:pt x="f264" y="f181"/>
                </a:cubicBezTo>
                <a:cubicBezTo>
                  <a:pt x="f257" y="f160"/>
                  <a:pt x="f71" y="f215"/>
                  <a:pt x="f69" y="f260"/>
                </a:cubicBezTo>
                <a:close/>
                <a:moveTo>
                  <a:pt x="f130" y="f265"/>
                </a:moveTo>
                <a:cubicBezTo>
                  <a:pt x="f266" y="f163"/>
                  <a:pt x="f267" y="f97"/>
                  <a:pt x="f41" y="f66"/>
                </a:cubicBezTo>
                <a:cubicBezTo>
                  <a:pt x="f268" y="f263"/>
                  <a:pt x="f269" y="f165"/>
                  <a:pt x="f270" y="f271"/>
                </a:cubicBezTo>
                <a:cubicBezTo>
                  <a:pt x="f51" y="f179"/>
                  <a:pt x="f139" y="f272"/>
                  <a:pt x="f273" y="f243"/>
                </a:cubicBezTo>
                <a:cubicBezTo>
                  <a:pt x="f274" y="f15"/>
                  <a:pt x="f275" y="f174"/>
                  <a:pt x="f275" y="f159"/>
                </a:cubicBezTo>
                <a:cubicBezTo>
                  <a:pt x="f127" y="f276"/>
                  <a:pt x="f277" y="f172"/>
                  <a:pt x="f278" y="f279"/>
                </a:cubicBezTo>
                <a:cubicBezTo>
                  <a:pt x="f134" y="f97"/>
                  <a:pt x="f280" y="f163"/>
                  <a:pt x="f130" y="f265"/>
                </a:cubicBezTo>
                <a:close/>
                <a:moveTo>
                  <a:pt x="f170" y="f281"/>
                </a:moveTo>
                <a:cubicBezTo>
                  <a:pt x="f171" y="f282"/>
                  <a:pt x="f68" y="f264"/>
                  <a:pt x="f283" y="f218"/>
                </a:cubicBezTo>
                <a:cubicBezTo>
                  <a:pt x="f262" y="f284"/>
                  <a:pt x="f283" y="f254"/>
                  <a:pt x="f283" y="f253"/>
                </a:cubicBezTo>
                <a:cubicBezTo>
                  <a:pt x="f170" y="f44"/>
                  <a:pt x="f187" y="f111"/>
                  <a:pt x="f71" y="f82"/>
                </a:cubicBezTo>
                <a:cubicBezTo>
                  <a:pt x="f285" y="f113"/>
                  <a:pt x="f73" y="f244"/>
                  <a:pt x="f42" y="f197"/>
                </a:cubicBezTo>
                <a:cubicBezTo>
                  <a:pt x="f285" y="f195"/>
                  <a:pt x="f164" y="f193"/>
                  <a:pt x="f170" y="f281"/>
                </a:cubicBezTo>
                <a:close/>
                <a:moveTo>
                  <a:pt x="f266" y="f198"/>
                </a:moveTo>
                <a:cubicBezTo>
                  <a:pt x="f286" y="f198"/>
                  <a:pt x="f287" y="f257"/>
                  <a:pt x="f288" y="f201"/>
                </a:cubicBezTo>
                <a:cubicBezTo>
                  <a:pt x="f38" y="f289"/>
                  <a:pt x="f288" y="f290"/>
                  <a:pt x="f291" y="f203"/>
                </a:cubicBezTo>
                <a:cubicBezTo>
                  <a:pt x="f292" y="f185"/>
                  <a:pt x="f293" y="f95"/>
                  <a:pt x="f294" y="f71"/>
                </a:cubicBezTo>
                <a:cubicBezTo>
                  <a:pt x="f105" y="f166"/>
                  <a:pt x="f295" y="f282"/>
                  <a:pt x="f105" y="f190"/>
                </a:cubicBezTo>
                <a:cubicBezTo>
                  <a:pt x="f294" y="f11"/>
                  <a:pt x="f144" y="f234"/>
                  <a:pt x="f266" y="f198"/>
                </a:cubicBezTo>
                <a:close/>
                <a:moveTo>
                  <a:pt x="f246" y="f101"/>
                </a:moveTo>
                <a:cubicBezTo>
                  <a:pt x="f115" y="f296"/>
                  <a:pt x="f115" y="f297"/>
                  <a:pt x="f115" y="f30"/>
                </a:cubicBezTo>
                <a:cubicBezTo>
                  <a:pt x="f232" y="f137"/>
                  <a:pt x="f190" y="f182"/>
                  <a:pt x="f298" y="f211"/>
                </a:cubicBezTo>
                <a:cubicBezTo>
                  <a:pt x="f249" y="f17"/>
                  <a:pt x="f193" y="f173"/>
                  <a:pt x="f250" y="f175"/>
                </a:cubicBezTo>
                <a:cubicBezTo>
                  <a:pt x="f284" y="f3"/>
                  <a:pt x="f152" y="f184"/>
                  <a:pt x="f246" y="f101"/>
                </a:cubicBezTo>
                <a:close/>
                <a:moveTo>
                  <a:pt x="f206" y="f247"/>
                </a:moveTo>
                <a:cubicBezTo>
                  <a:pt x="f299" y="f265"/>
                  <a:pt x="f212" y="f276"/>
                  <a:pt x="f55" y="f300"/>
                </a:cubicBezTo>
                <a:cubicBezTo>
                  <a:pt x="f236" y="f181"/>
                  <a:pt x="f50" y="f172"/>
                  <a:pt x="f77" y="f301"/>
                </a:cubicBezTo>
                <a:cubicBezTo>
                  <a:pt x="f52" y="f262"/>
                  <a:pt x="f255" y="f68"/>
                  <a:pt x="f206" y="f24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7">
            <a:extLst>
              <a:ext uri="{FF2B5EF4-FFF2-40B4-BE49-F238E27FC236}">
                <a16:creationId xmlns:a16="http://schemas.microsoft.com/office/drawing/2014/main" id="{62C6CD30-4A30-7D51-71E6-3867B9B6E65B}"/>
              </a:ext>
            </a:extLst>
          </p:cNvPr>
          <p:cNvSpPr/>
          <p:nvPr/>
        </p:nvSpPr>
        <p:spPr>
          <a:xfrm>
            <a:off x="2024060" y="5640384"/>
            <a:ext cx="949320" cy="573091"/>
          </a:xfrm>
          <a:custGeom>
            <a:avLst/>
            <a:gdLst>
              <a:gd name="f0" fmla="val 10800000"/>
              <a:gd name="f1" fmla="val 5400000"/>
              <a:gd name="f2" fmla="val 360"/>
              <a:gd name="f3" fmla="val 180"/>
              <a:gd name="f4" fmla="val w"/>
              <a:gd name="f5" fmla="val h"/>
              <a:gd name="f6" fmla="val 0"/>
              <a:gd name="f7" fmla="val 429"/>
              <a:gd name="f8" fmla="val 259"/>
              <a:gd name="f9" fmla="val 40"/>
              <a:gd name="f10" fmla="val 226"/>
              <a:gd name="f11" fmla="val 221"/>
              <a:gd name="f12" fmla="val 217"/>
              <a:gd name="f13" fmla="val 213"/>
              <a:gd name="f14" fmla="val 160"/>
              <a:gd name="f15" fmla="val 41"/>
              <a:gd name="f16" fmla="val 106"/>
              <a:gd name="f17" fmla="val 53"/>
              <a:gd name="f18" fmla="val 39"/>
              <a:gd name="f19" fmla="val 23"/>
              <a:gd name="f20" fmla="val 62"/>
              <a:gd name="f21" fmla="val 92"/>
              <a:gd name="f22" fmla="val 174"/>
              <a:gd name="f23" fmla="val 1"/>
              <a:gd name="f24" fmla="val 255"/>
              <a:gd name="f25" fmla="val 337"/>
              <a:gd name="f26" fmla="val 370"/>
              <a:gd name="f27" fmla="val 389"/>
              <a:gd name="f28" fmla="val 20"/>
              <a:gd name="f29" fmla="val 54"/>
              <a:gd name="f30" fmla="val 77"/>
              <a:gd name="f31" fmla="val 101"/>
              <a:gd name="f32" fmla="val 124"/>
              <a:gd name="f33" fmla="val 155"/>
              <a:gd name="f34" fmla="val 187"/>
              <a:gd name="f35" fmla="val 218"/>
              <a:gd name="f36" fmla="val 220"/>
              <a:gd name="f37" fmla="val 390"/>
              <a:gd name="f38" fmla="val 222"/>
              <a:gd name="f39" fmla="val 397"/>
              <a:gd name="f40" fmla="val 404"/>
              <a:gd name="f41" fmla="val 411"/>
              <a:gd name="f42" fmla="val 417"/>
              <a:gd name="f43" fmla="val 236"/>
              <a:gd name="f44" fmla="val 241"/>
              <a:gd name="f45" fmla="val 246"/>
              <a:gd name="f46" fmla="val 426"/>
              <a:gd name="f47" fmla="val 251"/>
              <a:gd name="f48" fmla="val 423"/>
              <a:gd name="f49" fmla="val 422"/>
              <a:gd name="f50" fmla="val 257"/>
              <a:gd name="f51" fmla="val 418"/>
              <a:gd name="f52" fmla="val 258"/>
              <a:gd name="f53" fmla="val 415"/>
              <a:gd name="f54" fmla="val 283"/>
              <a:gd name="f55" fmla="val 151"/>
              <a:gd name="f56" fmla="val 19"/>
              <a:gd name="f57" fmla="val 7"/>
              <a:gd name="f58" fmla="val 253"/>
              <a:gd name="f59" fmla="val 243"/>
              <a:gd name="f60" fmla="val 234"/>
              <a:gd name="f61" fmla="val 9"/>
              <a:gd name="f62" fmla="val 26"/>
              <a:gd name="f63" fmla="val 32"/>
              <a:gd name="f64" fmla="val 331"/>
              <a:gd name="f65" fmla="val 72"/>
              <a:gd name="f66" fmla="val 340"/>
              <a:gd name="f67" fmla="val 349"/>
              <a:gd name="f68" fmla="val 358"/>
              <a:gd name="f69" fmla="val 44"/>
              <a:gd name="f70" fmla="val 359"/>
              <a:gd name="f71" fmla="val 42"/>
              <a:gd name="f72" fmla="val 30"/>
              <a:gd name="f73" fmla="val 334"/>
              <a:gd name="f74" fmla="val 29"/>
              <a:gd name="f75" fmla="val 326"/>
              <a:gd name="f76" fmla="val 36"/>
              <a:gd name="f77" fmla="val 318"/>
              <a:gd name="f78" fmla="val 311"/>
              <a:gd name="f79" fmla="val 51"/>
              <a:gd name="f80" fmla="val 58"/>
              <a:gd name="f81" fmla="val 324"/>
              <a:gd name="f82" fmla="val 64"/>
              <a:gd name="f83" fmla="val 66"/>
              <a:gd name="f84" fmla="val 76"/>
              <a:gd name="f85" fmla="val 50"/>
              <a:gd name="f86" fmla="val 85"/>
              <a:gd name="f87" fmla="val 59"/>
              <a:gd name="f88" fmla="val 94"/>
              <a:gd name="f89" fmla="val 67"/>
              <a:gd name="f90" fmla="val 96"/>
              <a:gd name="f91" fmla="val 69"/>
              <a:gd name="f92" fmla="val 97"/>
              <a:gd name="f93" fmla="val 70"/>
              <a:gd name="f94" fmla="val 98"/>
              <a:gd name="f95" fmla="val 71"/>
              <a:gd name="f96" fmla="val 105"/>
              <a:gd name="f97" fmla="val 112"/>
              <a:gd name="f98" fmla="val 119"/>
              <a:gd name="f99" fmla="val 52"/>
              <a:gd name="f100" fmla="val 45"/>
              <a:gd name="f101" fmla="val 99"/>
              <a:gd name="f102" fmla="val 33"/>
              <a:gd name="f103" fmla="val 83"/>
              <a:gd name="f104" fmla="val 25"/>
              <a:gd name="f105" fmla="val 75"/>
              <a:gd name="f106" fmla="val 73"/>
              <a:gd name="f107" fmla="val 34"/>
              <a:gd name="f108" fmla="val 37"/>
              <a:gd name="f109" fmla="val 127"/>
              <a:gd name="f110" fmla="val 157"/>
              <a:gd name="f111" fmla="val 134"/>
              <a:gd name="f112" fmla="val 140"/>
              <a:gd name="f113" fmla="val 145"/>
              <a:gd name="f114" fmla="val 146"/>
              <a:gd name="f115" fmla="val 133"/>
              <a:gd name="f116" fmla="val 126"/>
              <a:gd name="f117" fmla="val 129"/>
              <a:gd name="f118" fmla="val 121"/>
              <a:gd name="f119" fmla="val 122"/>
              <a:gd name="f120" fmla="val 116"/>
              <a:gd name="f121" fmla="val 109"/>
              <a:gd name="f122" fmla="val 139"/>
              <a:gd name="f123" fmla="val 115"/>
              <a:gd name="f124" fmla="val 152"/>
              <a:gd name="f125" fmla="val 158"/>
              <a:gd name="f126" fmla="val 144"/>
              <a:gd name="f127" fmla="val 104"/>
              <a:gd name="f128" fmla="val 138"/>
              <a:gd name="f129" fmla="val 110"/>
              <a:gd name="f130" fmla="val 117"/>
              <a:gd name="f131" fmla="val 123"/>
              <a:gd name="f132" fmla="val 156"/>
              <a:gd name="f133" fmla="val 163"/>
              <a:gd name="f134" fmla="val 169"/>
              <a:gd name="f135" fmla="val 176"/>
              <a:gd name="f136" fmla="val 290"/>
              <a:gd name="f137" fmla="val 284"/>
              <a:gd name="f138" fmla="val 162"/>
              <a:gd name="f139" fmla="val 278"/>
              <a:gd name="f140" fmla="val 272"/>
              <a:gd name="f141" fmla="val 150"/>
              <a:gd name="f142" fmla="val 266"/>
              <a:gd name="f143" fmla="val 260"/>
              <a:gd name="f144" fmla="val 161"/>
              <a:gd name="f145" fmla="val 167"/>
              <a:gd name="f146" fmla="val 267"/>
              <a:gd name="f147" fmla="val 273"/>
              <a:gd name="f148" fmla="val 186"/>
              <a:gd name="f149" fmla="val 279"/>
              <a:gd name="f150" fmla="val 181"/>
              <a:gd name="f151" fmla="val 285"/>
              <a:gd name="f152" fmla="val 175"/>
              <a:gd name="f153" fmla="val 81"/>
              <a:gd name="f154" fmla="val 173"/>
              <a:gd name="f155" fmla="val 88"/>
              <a:gd name="f156" fmla="val 179"/>
              <a:gd name="f157" fmla="val 185"/>
              <a:gd name="f158" fmla="val 100"/>
              <a:gd name="f159" fmla="val 192"/>
              <a:gd name="f160" fmla="val 198"/>
              <a:gd name="f161" fmla="val 87"/>
              <a:gd name="f162" fmla="val 204"/>
              <a:gd name="f163" fmla="val 82"/>
              <a:gd name="f164" fmla="val 68"/>
              <a:gd name="f165" fmla="val 214"/>
              <a:gd name="f166" fmla="val 65"/>
              <a:gd name="f167" fmla="val 227"/>
              <a:gd name="f168" fmla="val 232"/>
              <a:gd name="f169" fmla="val 47"/>
              <a:gd name="f170" fmla="val 215"/>
              <a:gd name="f171" fmla="val 35"/>
              <a:gd name="f172" fmla="val 209"/>
              <a:gd name="f173" fmla="val 203"/>
              <a:gd name="f174" fmla="val 197"/>
              <a:gd name="f175" fmla="val 208"/>
              <a:gd name="f176" fmla="val 262"/>
              <a:gd name="f177" fmla="val 256"/>
              <a:gd name="f178" fmla="val 190"/>
              <a:gd name="f179" fmla="val 250"/>
              <a:gd name="f180" fmla="val 184"/>
              <a:gd name="f181" fmla="val 244"/>
              <a:gd name="f182" fmla="val 238"/>
              <a:gd name="f183" fmla="val 231"/>
              <a:gd name="f184" fmla="val 191"/>
              <a:gd name="f185" fmla="val 196"/>
              <a:gd name="f186" fmla="val 202"/>
              <a:gd name="f187" fmla="val 168"/>
              <a:gd name="f188" fmla="val 149"/>
              <a:gd name="f189" fmla="val 93"/>
              <a:gd name="f190" fmla="val 128"/>
              <a:gd name="f191" fmla="val 111"/>
              <a:gd name="f192" fmla="val 312"/>
              <a:gd name="f193" fmla="val 329"/>
              <a:gd name="f194" fmla="val 336"/>
              <a:gd name="f195" fmla="val 342"/>
              <a:gd name="f196" fmla="val 348"/>
              <a:gd name="f197" fmla="val 330"/>
              <a:gd name="f198" fmla="val 91"/>
              <a:gd name="f199" fmla="val 80"/>
              <a:gd name="f200" fmla="val 118"/>
              <a:gd name="f201" fmla="val 245"/>
              <a:gd name="f202" fmla="val 225"/>
              <a:gd name="f203" fmla="val 263"/>
              <a:gd name="f204" fmla="val 289"/>
              <a:gd name="f205" fmla="val 295"/>
              <a:gd name="f206" fmla="val 300"/>
              <a:gd name="f207" fmla="val 307"/>
              <a:gd name="f208" fmla="val 313"/>
              <a:gd name="f209" fmla="val 319"/>
              <a:gd name="f210" fmla="val 120"/>
              <a:gd name="f211" fmla="val 132"/>
              <a:gd name="f212" fmla="val 46"/>
              <a:gd name="f213" fmla="val 205"/>
              <a:gd name="f214" fmla="val 274"/>
              <a:gd name="f215" fmla="val 271"/>
              <a:gd name="f216" fmla="val 291"/>
              <a:gd name="f217" fmla="val 103"/>
              <a:gd name="f218" fmla="val 141"/>
              <a:gd name="f219" fmla="val 147"/>
              <a:gd name="f220" fmla="val 254"/>
              <a:gd name="f221" fmla="val 233"/>
              <a:gd name="f222" fmla="val 282"/>
              <a:gd name="f223" fmla="val 301"/>
              <a:gd name="f224" fmla="val 178"/>
              <a:gd name="f225" fmla="val 63"/>
              <a:gd name="f226" fmla="val 299"/>
              <a:gd name="f227" fmla="val 320"/>
              <a:gd name="f228" fmla="val 249"/>
              <a:gd name="f229" fmla="val 361"/>
              <a:gd name="f230" fmla="val 364"/>
              <a:gd name="f231" fmla="val 362"/>
              <a:gd name="f232" fmla="val 363"/>
              <a:gd name="f233" fmla="val 354"/>
              <a:gd name="f234" fmla="val 347"/>
              <a:gd name="f235" fmla="val 74"/>
              <a:gd name="f236" fmla="val 341"/>
              <a:gd name="f237" fmla="val 353"/>
              <a:gd name="f238" fmla="val 177"/>
              <a:gd name="f239" fmla="val 195"/>
              <a:gd name="f240" fmla="val 355"/>
              <a:gd name="f241" fmla="val 211"/>
              <a:gd name="f242" fmla="val 365"/>
              <a:gd name="f243" fmla="val 210"/>
              <a:gd name="f244" fmla="val 102"/>
              <a:gd name="f245" fmla="val 153"/>
              <a:gd name="f246" fmla="val 89"/>
              <a:gd name="f247" fmla="val 219"/>
              <a:gd name="f248" fmla="val 206"/>
              <a:gd name="f249" fmla="val 207"/>
              <a:gd name="f250" fmla="val 28"/>
              <a:gd name="f251" fmla="val 248"/>
              <a:gd name="f252" fmla="val 239"/>
              <a:gd name="f253" fmla="val 235"/>
              <a:gd name="f254" fmla="val 240"/>
              <a:gd name="f255" fmla="val 38"/>
              <a:gd name="f256" fmla="val 252"/>
              <a:gd name="f257" fmla="val 288"/>
              <a:gd name="f258" fmla="val 293"/>
              <a:gd name="f259" fmla="val 297"/>
              <a:gd name="f260" fmla="val 305"/>
              <a:gd name="f261" fmla="val 310"/>
              <a:gd name="f262" fmla="val 315"/>
              <a:gd name="f263" fmla="val 306"/>
              <a:gd name="f264" fmla="val 143"/>
              <a:gd name="f265" fmla="val 137"/>
              <a:gd name="f266" fmla="val 201"/>
              <a:gd name="f267" fmla="val 171"/>
              <a:gd name="f268" fmla="+- 0 0 -90"/>
              <a:gd name="f269" fmla="*/ f4 1 429"/>
              <a:gd name="f270" fmla="*/ f5 1 259"/>
              <a:gd name="f271" fmla="val f6"/>
              <a:gd name="f272" fmla="val f7"/>
              <a:gd name="f273" fmla="val f8"/>
              <a:gd name="f274" fmla="*/ f268 f0 1"/>
              <a:gd name="f275" fmla="+- f273 0 f271"/>
              <a:gd name="f276" fmla="+- f272 0 f271"/>
              <a:gd name="f277" fmla="*/ f274 1 f3"/>
              <a:gd name="f278" fmla="*/ f276 1 429"/>
              <a:gd name="f279" fmla="*/ f275 1 259"/>
              <a:gd name="f280" fmla="*/ 92 f276 1"/>
              <a:gd name="f281" fmla="*/ 0 f275 1"/>
              <a:gd name="f282" fmla="*/ 389 f276 1"/>
              <a:gd name="f283" fmla="*/ 218 f275 1"/>
              <a:gd name="f284" fmla="*/ 423 f276 1"/>
              <a:gd name="f285" fmla="*/ 255 f275 1"/>
              <a:gd name="f286" fmla="*/ 20 f276 1"/>
              <a:gd name="f287" fmla="*/ 226 f275 1"/>
              <a:gd name="f288" fmla="*/ 360 f276 1"/>
              <a:gd name="f289" fmla="*/ 39 f275 1"/>
              <a:gd name="f290" fmla="*/ 66 f276 1"/>
              <a:gd name="f291" fmla="*/ 41 f275 1"/>
              <a:gd name="f292" fmla="*/ 99 f276 1"/>
              <a:gd name="f293" fmla="*/ 33 f275 1"/>
              <a:gd name="f294" fmla="*/ 146 f276 1"/>
              <a:gd name="f295" fmla="*/ 140 f275 1"/>
              <a:gd name="f296" fmla="*/ 158 f276 1"/>
              <a:gd name="f297" fmla="*/ 92 f275 1"/>
              <a:gd name="f298" fmla="*/ 273 f276 1"/>
              <a:gd name="f299" fmla="*/ 186 f275 1"/>
              <a:gd name="f300" fmla="*/ 204 f276 1"/>
              <a:gd name="f301" fmla="*/ 82 f275 1"/>
              <a:gd name="f302" fmla="*/ 232 f276 1"/>
              <a:gd name="f303" fmla="*/ 53 f275 1"/>
              <a:gd name="f304" fmla="*/ 262 f276 1"/>
              <a:gd name="f305" fmla="*/ 197 f275 1"/>
              <a:gd name="f306" fmla="*/ 167 f276 1"/>
              <a:gd name="f307" fmla="*/ 138 f276 1"/>
              <a:gd name="f308" fmla="*/ 167 f275 1"/>
              <a:gd name="f309" fmla="*/ 81 f276 1"/>
              <a:gd name="f310" fmla="*/ 109 f275 1"/>
              <a:gd name="f311" fmla="*/ 312 f276 1"/>
              <a:gd name="f312" fmla="*/ 110 f275 1"/>
              <a:gd name="f313" fmla="*/ 118 f276 1"/>
              <a:gd name="f314" fmla="*/ 168 f275 1"/>
              <a:gd name="f315" fmla="*/ 244 f276 1"/>
              <a:gd name="f316" fmla="*/ 158 f275 1"/>
              <a:gd name="f317" fmla="*/ 283 f276 1"/>
              <a:gd name="f318" fmla="*/ 138 f275 1"/>
              <a:gd name="f319" fmla="*/ 129 f276 1"/>
              <a:gd name="f320" fmla="*/ 179 f275 1"/>
              <a:gd name="f321" fmla="*/ 139 f275 1"/>
              <a:gd name="f322" fmla="*/ 274 f276 1"/>
              <a:gd name="f323" fmla="*/ 93 f275 1"/>
              <a:gd name="f324" fmla="*/ 147 f276 1"/>
              <a:gd name="f325" fmla="*/ 81 f275 1"/>
              <a:gd name="f326" fmla="*/ 272 f276 1"/>
              <a:gd name="f327" fmla="*/ 70 f275 1"/>
              <a:gd name="f328" fmla="*/ 215 f276 1"/>
              <a:gd name="f329" fmla="*/ 301 f276 1"/>
              <a:gd name="f330" fmla="*/ 178 f275 1"/>
              <a:gd name="f331" fmla="*/ 299 f276 1"/>
              <a:gd name="f332" fmla="*/ 99 f275 1"/>
              <a:gd name="f333" fmla="*/ 243 f276 1"/>
              <a:gd name="f334" fmla="*/ 361 f276 1"/>
              <a:gd name="f335" fmla="*/ 101 f275 1"/>
              <a:gd name="f336" fmla="*/ 177 f275 1"/>
              <a:gd name="f337" fmla="*/ 341 f276 1"/>
              <a:gd name="f338" fmla="*/ 67 f276 1"/>
              <a:gd name="f339" fmla="*/ 88 f276 1"/>
              <a:gd name="f340" fmla="*/ 70 f276 1"/>
              <a:gd name="f341" fmla="*/ 120 f275 1"/>
              <a:gd name="f342" fmla="*/ 349 f276 1"/>
              <a:gd name="f343" fmla="*/ 225 f275 1"/>
              <a:gd name="f344" fmla="*/ 116 f276 1"/>
              <a:gd name="f345" fmla="*/ 208 f275 1"/>
              <a:gd name="f346" fmla="*/ 139 f276 1"/>
              <a:gd name="f347" fmla="*/ 258 f276 1"/>
              <a:gd name="f348" fmla="*/ 28 f275 1"/>
              <a:gd name="f349" fmla="*/ 288 f276 1"/>
              <a:gd name="f350" fmla="*/ 143 f276 1"/>
              <a:gd name="f351" fmla="*/ 185 f276 1"/>
              <a:gd name="f352" fmla="+- f277 0 f1"/>
              <a:gd name="f353" fmla="*/ f280 1 429"/>
              <a:gd name="f354" fmla="*/ f281 1 259"/>
              <a:gd name="f355" fmla="*/ f282 1 429"/>
              <a:gd name="f356" fmla="*/ f283 1 259"/>
              <a:gd name="f357" fmla="*/ f284 1 429"/>
              <a:gd name="f358" fmla="*/ f285 1 259"/>
              <a:gd name="f359" fmla="*/ f286 1 429"/>
              <a:gd name="f360" fmla="*/ f287 1 259"/>
              <a:gd name="f361" fmla="*/ f288 1 429"/>
              <a:gd name="f362" fmla="*/ f289 1 259"/>
              <a:gd name="f363" fmla="*/ f290 1 429"/>
              <a:gd name="f364" fmla="*/ f291 1 259"/>
              <a:gd name="f365" fmla="*/ f292 1 429"/>
              <a:gd name="f366" fmla="*/ f293 1 259"/>
              <a:gd name="f367" fmla="*/ f294 1 429"/>
              <a:gd name="f368" fmla="*/ f295 1 259"/>
              <a:gd name="f369" fmla="*/ f296 1 429"/>
              <a:gd name="f370" fmla="*/ f297 1 259"/>
              <a:gd name="f371" fmla="*/ f298 1 429"/>
              <a:gd name="f372" fmla="*/ f299 1 259"/>
              <a:gd name="f373" fmla="*/ f300 1 429"/>
              <a:gd name="f374" fmla="*/ f301 1 259"/>
              <a:gd name="f375" fmla="*/ f302 1 429"/>
              <a:gd name="f376" fmla="*/ f303 1 259"/>
              <a:gd name="f377" fmla="*/ f304 1 429"/>
              <a:gd name="f378" fmla="*/ f305 1 259"/>
              <a:gd name="f379" fmla="*/ f306 1 429"/>
              <a:gd name="f380" fmla="*/ f307 1 429"/>
              <a:gd name="f381" fmla="*/ f308 1 259"/>
              <a:gd name="f382" fmla="*/ f309 1 429"/>
              <a:gd name="f383" fmla="*/ f310 1 259"/>
              <a:gd name="f384" fmla="*/ f311 1 429"/>
              <a:gd name="f385" fmla="*/ f312 1 259"/>
              <a:gd name="f386" fmla="*/ f313 1 429"/>
              <a:gd name="f387" fmla="*/ f314 1 259"/>
              <a:gd name="f388" fmla="*/ f315 1 429"/>
              <a:gd name="f389" fmla="*/ f316 1 259"/>
              <a:gd name="f390" fmla="*/ f317 1 429"/>
              <a:gd name="f391" fmla="*/ f318 1 259"/>
              <a:gd name="f392" fmla="*/ f319 1 429"/>
              <a:gd name="f393" fmla="*/ f320 1 259"/>
              <a:gd name="f394" fmla="*/ f321 1 259"/>
              <a:gd name="f395" fmla="*/ f322 1 429"/>
              <a:gd name="f396" fmla="*/ f323 1 259"/>
              <a:gd name="f397" fmla="*/ f324 1 429"/>
              <a:gd name="f398" fmla="*/ f325 1 259"/>
              <a:gd name="f399" fmla="*/ f326 1 429"/>
              <a:gd name="f400" fmla="*/ f327 1 259"/>
              <a:gd name="f401" fmla="*/ f328 1 429"/>
              <a:gd name="f402" fmla="*/ f329 1 429"/>
              <a:gd name="f403" fmla="*/ f330 1 259"/>
              <a:gd name="f404" fmla="*/ f331 1 429"/>
              <a:gd name="f405" fmla="*/ f332 1 259"/>
              <a:gd name="f406" fmla="*/ f333 1 429"/>
              <a:gd name="f407" fmla="*/ f334 1 429"/>
              <a:gd name="f408" fmla="*/ f335 1 259"/>
              <a:gd name="f409" fmla="*/ f336 1 259"/>
              <a:gd name="f410" fmla="*/ f337 1 429"/>
              <a:gd name="f411" fmla="*/ f338 1 429"/>
              <a:gd name="f412" fmla="*/ f339 1 429"/>
              <a:gd name="f413" fmla="*/ f340 1 429"/>
              <a:gd name="f414" fmla="*/ f341 1 259"/>
              <a:gd name="f415" fmla="*/ f342 1 429"/>
              <a:gd name="f416" fmla="*/ f343 1 259"/>
              <a:gd name="f417" fmla="*/ f344 1 429"/>
              <a:gd name="f418" fmla="*/ f345 1 259"/>
              <a:gd name="f419" fmla="*/ f346 1 429"/>
              <a:gd name="f420" fmla="*/ f347 1 429"/>
              <a:gd name="f421" fmla="*/ f348 1 259"/>
              <a:gd name="f422" fmla="*/ f349 1 429"/>
              <a:gd name="f423" fmla="*/ f350 1 429"/>
              <a:gd name="f424" fmla="*/ f351 1 429"/>
              <a:gd name="f425" fmla="*/ 0 1 f278"/>
              <a:gd name="f426" fmla="*/ f272 1 f278"/>
              <a:gd name="f427" fmla="*/ 0 1 f279"/>
              <a:gd name="f428" fmla="*/ f273 1 f279"/>
              <a:gd name="f429" fmla="*/ f353 1 f278"/>
              <a:gd name="f430" fmla="*/ f354 1 f279"/>
              <a:gd name="f431" fmla="*/ f355 1 f278"/>
              <a:gd name="f432" fmla="*/ f356 1 f279"/>
              <a:gd name="f433" fmla="*/ f357 1 f278"/>
              <a:gd name="f434" fmla="*/ f358 1 f279"/>
              <a:gd name="f435" fmla="*/ f359 1 f278"/>
              <a:gd name="f436" fmla="*/ f360 1 f279"/>
              <a:gd name="f437" fmla="*/ f361 1 f278"/>
              <a:gd name="f438" fmla="*/ f362 1 f279"/>
              <a:gd name="f439" fmla="*/ f363 1 f278"/>
              <a:gd name="f440" fmla="*/ f364 1 f279"/>
              <a:gd name="f441" fmla="*/ f365 1 f278"/>
              <a:gd name="f442" fmla="*/ f366 1 f279"/>
              <a:gd name="f443" fmla="*/ f367 1 f278"/>
              <a:gd name="f444" fmla="*/ f368 1 f279"/>
              <a:gd name="f445" fmla="*/ f369 1 f278"/>
              <a:gd name="f446" fmla="*/ f370 1 f279"/>
              <a:gd name="f447" fmla="*/ f371 1 f278"/>
              <a:gd name="f448" fmla="*/ f372 1 f279"/>
              <a:gd name="f449" fmla="*/ f373 1 f278"/>
              <a:gd name="f450" fmla="*/ f374 1 f279"/>
              <a:gd name="f451" fmla="*/ f375 1 f278"/>
              <a:gd name="f452" fmla="*/ f376 1 f279"/>
              <a:gd name="f453" fmla="*/ f377 1 f278"/>
              <a:gd name="f454" fmla="*/ f378 1 f279"/>
              <a:gd name="f455" fmla="*/ f379 1 f278"/>
              <a:gd name="f456" fmla="*/ f380 1 f278"/>
              <a:gd name="f457" fmla="*/ f381 1 f279"/>
              <a:gd name="f458" fmla="*/ f382 1 f278"/>
              <a:gd name="f459" fmla="*/ f383 1 f279"/>
              <a:gd name="f460" fmla="*/ f384 1 f278"/>
              <a:gd name="f461" fmla="*/ f385 1 f279"/>
              <a:gd name="f462" fmla="*/ f386 1 f278"/>
              <a:gd name="f463" fmla="*/ f387 1 f279"/>
              <a:gd name="f464" fmla="*/ f388 1 f278"/>
              <a:gd name="f465" fmla="*/ f389 1 f279"/>
              <a:gd name="f466" fmla="*/ f390 1 f278"/>
              <a:gd name="f467" fmla="*/ f391 1 f279"/>
              <a:gd name="f468" fmla="*/ f392 1 f278"/>
              <a:gd name="f469" fmla="*/ f393 1 f279"/>
              <a:gd name="f470" fmla="*/ f394 1 f279"/>
              <a:gd name="f471" fmla="*/ f395 1 f278"/>
              <a:gd name="f472" fmla="*/ f396 1 f279"/>
              <a:gd name="f473" fmla="*/ f397 1 f278"/>
              <a:gd name="f474" fmla="*/ f398 1 f279"/>
              <a:gd name="f475" fmla="*/ f399 1 f278"/>
              <a:gd name="f476" fmla="*/ f400 1 f279"/>
              <a:gd name="f477" fmla="*/ f401 1 f278"/>
              <a:gd name="f478" fmla="*/ f402 1 f278"/>
              <a:gd name="f479" fmla="*/ f403 1 f279"/>
              <a:gd name="f480" fmla="*/ f404 1 f278"/>
              <a:gd name="f481" fmla="*/ f405 1 f279"/>
              <a:gd name="f482" fmla="*/ f406 1 f278"/>
              <a:gd name="f483" fmla="*/ f407 1 f278"/>
              <a:gd name="f484" fmla="*/ f408 1 f279"/>
              <a:gd name="f485" fmla="*/ f409 1 f279"/>
              <a:gd name="f486" fmla="*/ f410 1 f278"/>
              <a:gd name="f487" fmla="*/ f411 1 f278"/>
              <a:gd name="f488" fmla="*/ f412 1 f278"/>
              <a:gd name="f489" fmla="*/ f413 1 f278"/>
              <a:gd name="f490" fmla="*/ f414 1 f279"/>
              <a:gd name="f491" fmla="*/ f415 1 f278"/>
              <a:gd name="f492" fmla="*/ f416 1 f279"/>
              <a:gd name="f493" fmla="*/ f417 1 f278"/>
              <a:gd name="f494" fmla="*/ f418 1 f279"/>
              <a:gd name="f495" fmla="*/ f419 1 f278"/>
              <a:gd name="f496" fmla="*/ f420 1 f278"/>
              <a:gd name="f497" fmla="*/ f421 1 f279"/>
              <a:gd name="f498" fmla="*/ f422 1 f278"/>
              <a:gd name="f499" fmla="*/ f423 1 f278"/>
              <a:gd name="f500" fmla="*/ f424 1 f278"/>
              <a:gd name="f501" fmla="*/ f425 f269 1"/>
              <a:gd name="f502" fmla="*/ f426 f269 1"/>
              <a:gd name="f503" fmla="*/ f428 f270 1"/>
              <a:gd name="f504" fmla="*/ f427 f270 1"/>
              <a:gd name="f505" fmla="*/ f429 f269 1"/>
              <a:gd name="f506" fmla="*/ f430 f270 1"/>
              <a:gd name="f507" fmla="*/ f431 f269 1"/>
              <a:gd name="f508" fmla="*/ f432 f270 1"/>
              <a:gd name="f509" fmla="*/ f433 f269 1"/>
              <a:gd name="f510" fmla="*/ f434 f270 1"/>
              <a:gd name="f511" fmla="*/ f435 f269 1"/>
              <a:gd name="f512" fmla="*/ f436 f270 1"/>
              <a:gd name="f513" fmla="*/ f437 f269 1"/>
              <a:gd name="f514" fmla="*/ f438 f270 1"/>
              <a:gd name="f515" fmla="*/ f439 f269 1"/>
              <a:gd name="f516" fmla="*/ f440 f270 1"/>
              <a:gd name="f517" fmla="*/ f441 f269 1"/>
              <a:gd name="f518" fmla="*/ f442 f270 1"/>
              <a:gd name="f519" fmla="*/ f443 f269 1"/>
              <a:gd name="f520" fmla="*/ f444 f270 1"/>
              <a:gd name="f521" fmla="*/ f445 f269 1"/>
              <a:gd name="f522" fmla="*/ f446 f270 1"/>
              <a:gd name="f523" fmla="*/ f447 f269 1"/>
              <a:gd name="f524" fmla="*/ f448 f270 1"/>
              <a:gd name="f525" fmla="*/ f449 f269 1"/>
              <a:gd name="f526" fmla="*/ f450 f270 1"/>
              <a:gd name="f527" fmla="*/ f451 f269 1"/>
              <a:gd name="f528" fmla="*/ f452 f270 1"/>
              <a:gd name="f529" fmla="*/ f453 f269 1"/>
              <a:gd name="f530" fmla="*/ f454 f270 1"/>
              <a:gd name="f531" fmla="*/ f455 f269 1"/>
              <a:gd name="f532" fmla="*/ f456 f269 1"/>
              <a:gd name="f533" fmla="*/ f457 f270 1"/>
              <a:gd name="f534" fmla="*/ f458 f269 1"/>
              <a:gd name="f535" fmla="*/ f459 f270 1"/>
              <a:gd name="f536" fmla="*/ f460 f269 1"/>
              <a:gd name="f537" fmla="*/ f461 f270 1"/>
              <a:gd name="f538" fmla="*/ f462 f269 1"/>
              <a:gd name="f539" fmla="*/ f463 f270 1"/>
              <a:gd name="f540" fmla="*/ f464 f269 1"/>
              <a:gd name="f541" fmla="*/ f465 f270 1"/>
              <a:gd name="f542" fmla="*/ f466 f269 1"/>
              <a:gd name="f543" fmla="*/ f467 f270 1"/>
              <a:gd name="f544" fmla="*/ f468 f269 1"/>
              <a:gd name="f545" fmla="*/ f469 f270 1"/>
              <a:gd name="f546" fmla="*/ f470 f270 1"/>
              <a:gd name="f547" fmla="*/ f471 f269 1"/>
              <a:gd name="f548" fmla="*/ f472 f270 1"/>
              <a:gd name="f549" fmla="*/ f473 f269 1"/>
              <a:gd name="f550" fmla="*/ f474 f270 1"/>
              <a:gd name="f551" fmla="*/ f475 f269 1"/>
              <a:gd name="f552" fmla="*/ f476 f270 1"/>
              <a:gd name="f553" fmla="*/ f477 f269 1"/>
              <a:gd name="f554" fmla="*/ f478 f269 1"/>
              <a:gd name="f555" fmla="*/ f479 f270 1"/>
              <a:gd name="f556" fmla="*/ f480 f269 1"/>
              <a:gd name="f557" fmla="*/ f481 f270 1"/>
              <a:gd name="f558" fmla="*/ f482 f269 1"/>
              <a:gd name="f559" fmla="*/ f483 f269 1"/>
              <a:gd name="f560" fmla="*/ f484 f270 1"/>
              <a:gd name="f561" fmla="*/ f485 f270 1"/>
              <a:gd name="f562" fmla="*/ f486 f269 1"/>
              <a:gd name="f563" fmla="*/ f487 f269 1"/>
              <a:gd name="f564" fmla="*/ f488 f269 1"/>
              <a:gd name="f565" fmla="*/ f489 f269 1"/>
              <a:gd name="f566" fmla="*/ f490 f270 1"/>
              <a:gd name="f567" fmla="*/ f491 f269 1"/>
              <a:gd name="f568" fmla="*/ f492 f270 1"/>
              <a:gd name="f569" fmla="*/ f493 f269 1"/>
              <a:gd name="f570" fmla="*/ f494 f270 1"/>
              <a:gd name="f571" fmla="*/ f495 f269 1"/>
              <a:gd name="f572" fmla="*/ f496 f269 1"/>
              <a:gd name="f573" fmla="*/ f497 f270 1"/>
              <a:gd name="f574" fmla="*/ f498 f269 1"/>
              <a:gd name="f575" fmla="*/ f499 f269 1"/>
              <a:gd name="f576" fmla="*/ f500 f269 1"/>
            </a:gdLst>
            <a:ahLst/>
            <a:cxnLst>
              <a:cxn ang="3cd4">
                <a:pos x="hc" y="t"/>
              </a:cxn>
              <a:cxn ang="0">
                <a:pos x="r" y="vc"/>
              </a:cxn>
              <a:cxn ang="cd4">
                <a:pos x="hc" y="b"/>
              </a:cxn>
              <a:cxn ang="cd2">
                <a:pos x="l" y="vc"/>
              </a:cxn>
              <a:cxn ang="f352">
                <a:pos x="f505" y="f506"/>
              </a:cxn>
              <a:cxn ang="f352">
                <a:pos x="f507" y="f508"/>
              </a:cxn>
              <a:cxn ang="f352">
                <a:pos x="f509" y="f510"/>
              </a:cxn>
              <a:cxn ang="f352">
                <a:pos x="f511" y="f512"/>
              </a:cxn>
              <a:cxn ang="f352">
                <a:pos x="f513" y="f514"/>
              </a:cxn>
              <a:cxn ang="f352">
                <a:pos x="f515" y="f516"/>
              </a:cxn>
              <a:cxn ang="f352">
                <a:pos x="f517" y="f518"/>
              </a:cxn>
              <a:cxn ang="f352">
                <a:pos x="f519" y="f520"/>
              </a:cxn>
              <a:cxn ang="f352">
                <a:pos x="f521" y="f522"/>
              </a:cxn>
              <a:cxn ang="f352">
                <a:pos x="f521" y="f522"/>
              </a:cxn>
              <a:cxn ang="f352">
                <a:pos x="f523" y="f524"/>
              </a:cxn>
              <a:cxn ang="f352">
                <a:pos x="f525" y="f526"/>
              </a:cxn>
              <a:cxn ang="f352">
                <a:pos x="f527" y="f528"/>
              </a:cxn>
              <a:cxn ang="f352">
                <a:pos x="f529" y="f530"/>
              </a:cxn>
              <a:cxn ang="f352">
                <a:pos x="f529" y="f530"/>
              </a:cxn>
              <a:cxn ang="f352">
                <a:pos x="f531" y="f530"/>
              </a:cxn>
              <a:cxn ang="f352">
                <a:pos x="f532" y="f533"/>
              </a:cxn>
              <a:cxn ang="f352">
                <a:pos x="f534" y="f535"/>
              </a:cxn>
              <a:cxn ang="f352">
                <a:pos x="f536" y="f537"/>
              </a:cxn>
              <a:cxn ang="f352">
                <a:pos x="f536" y="f537"/>
              </a:cxn>
              <a:cxn ang="f352">
                <a:pos x="f538" y="f539"/>
              </a:cxn>
              <a:cxn ang="f352">
                <a:pos x="f540" y="f541"/>
              </a:cxn>
              <a:cxn ang="f352">
                <a:pos x="f527" y="f537"/>
              </a:cxn>
              <a:cxn ang="f352">
                <a:pos x="f542" y="f543"/>
              </a:cxn>
              <a:cxn ang="f352">
                <a:pos x="f542" y="f543"/>
              </a:cxn>
              <a:cxn ang="f352">
                <a:pos x="f532" y="f528"/>
              </a:cxn>
              <a:cxn ang="f352">
                <a:pos x="f544" y="f545"/>
              </a:cxn>
              <a:cxn ang="f352">
                <a:pos x="f531" y="f546"/>
              </a:cxn>
              <a:cxn ang="f352">
                <a:pos x="f547" y="f548"/>
              </a:cxn>
              <a:cxn ang="f352">
                <a:pos x="f547" y="f548"/>
              </a:cxn>
              <a:cxn ang="f352">
                <a:pos x="f549" y="f550"/>
              </a:cxn>
              <a:cxn ang="f352">
                <a:pos x="f536" y="f539"/>
              </a:cxn>
              <a:cxn ang="f352">
                <a:pos x="f551" y="f552"/>
              </a:cxn>
              <a:cxn ang="f352">
                <a:pos x="f553" y="f524"/>
              </a:cxn>
              <a:cxn ang="f352">
                <a:pos x="f553" y="f524"/>
              </a:cxn>
              <a:cxn ang="f352">
                <a:pos x="f554" y="f555"/>
              </a:cxn>
              <a:cxn ang="f352">
                <a:pos x="f556" y="f557"/>
              </a:cxn>
              <a:cxn ang="f352">
                <a:pos x="f558" y="f557"/>
              </a:cxn>
              <a:cxn ang="f352">
                <a:pos x="f559" y="f560"/>
              </a:cxn>
              <a:cxn ang="f352">
                <a:pos x="f559" y="f561"/>
              </a:cxn>
              <a:cxn ang="f352">
                <a:pos x="f562" y="f543"/>
              </a:cxn>
              <a:cxn ang="f352">
                <a:pos x="f563" y="f508"/>
              </a:cxn>
              <a:cxn ang="f352">
                <a:pos x="f563" y="f508"/>
              </a:cxn>
              <a:cxn ang="f352">
                <a:pos x="f564" y="f550"/>
              </a:cxn>
              <a:cxn ang="f352">
                <a:pos x="f565" y="f566"/>
              </a:cxn>
              <a:cxn ang="f352">
                <a:pos x="f567" y="f568"/>
              </a:cxn>
              <a:cxn ang="f352">
                <a:pos x="f527" y="f568"/>
              </a:cxn>
              <a:cxn ang="f352">
                <a:pos x="f569" y="f568"/>
              </a:cxn>
              <a:cxn ang="f352">
                <a:pos x="f547" y="f570"/>
              </a:cxn>
              <a:cxn ang="f352">
                <a:pos x="f571" y="f568"/>
              </a:cxn>
              <a:cxn ang="f352">
                <a:pos x="f572" y="f573"/>
              </a:cxn>
              <a:cxn ang="f352">
                <a:pos x="f574" y="f573"/>
              </a:cxn>
              <a:cxn ang="f352">
                <a:pos x="f575" y="f573"/>
              </a:cxn>
              <a:cxn ang="f352">
                <a:pos x="f576" y="f516"/>
              </a:cxn>
            </a:cxnLst>
            <a:rect l="f501" t="f504" r="f502" b="f503"/>
            <a:pathLst>
              <a:path w="429" h="259">
                <a:moveTo>
                  <a:pt x="f9" y="f10"/>
                </a:moveTo>
                <a:cubicBezTo>
                  <a:pt x="f9" y="f11"/>
                  <a:pt x="f9" y="f12"/>
                  <a:pt x="f9" y="f13"/>
                </a:cubicBezTo>
                <a:cubicBezTo>
                  <a:pt x="f9" y="f14"/>
                  <a:pt x="f15" y="f16"/>
                  <a:pt x="f9" y="f17"/>
                </a:cubicBezTo>
                <a:cubicBezTo>
                  <a:pt x="f18" y="f19"/>
                  <a:pt x="f20" y="f6"/>
                  <a:pt x="f21" y="f6"/>
                </a:cubicBezTo>
                <a:cubicBezTo>
                  <a:pt x="f22" y="f23"/>
                  <a:pt x="f24" y="f23"/>
                  <a:pt x="f25" y="f23"/>
                </a:cubicBezTo>
                <a:cubicBezTo>
                  <a:pt x="f26" y="f23"/>
                  <a:pt x="f27" y="f28"/>
                  <a:pt x="f27" y="f29"/>
                </a:cubicBezTo>
                <a:cubicBezTo>
                  <a:pt x="f27" y="f30"/>
                  <a:pt x="f27" y="f31"/>
                  <a:pt x="f27" y="f32"/>
                </a:cubicBezTo>
                <a:cubicBezTo>
                  <a:pt x="f27" y="f33"/>
                  <a:pt x="f27" y="f34"/>
                  <a:pt x="f27" y="f35"/>
                </a:cubicBezTo>
                <a:cubicBezTo>
                  <a:pt x="f27" y="f36"/>
                  <a:pt x="f37" y="f38"/>
                  <a:pt x="f37" y="f10"/>
                </a:cubicBezTo>
                <a:cubicBezTo>
                  <a:pt x="f39" y="f10"/>
                  <a:pt x="f40" y="f10"/>
                  <a:pt x="f41" y="f10"/>
                </a:cubicBezTo>
                <a:cubicBezTo>
                  <a:pt x="f42" y="f10"/>
                  <a:pt x="f7" y="f43"/>
                  <a:pt x="f7" y="f44"/>
                </a:cubicBezTo>
                <a:cubicBezTo>
                  <a:pt x="f7" y="f45"/>
                  <a:pt x="f46" y="f47"/>
                  <a:pt x="f48" y="f24"/>
                </a:cubicBezTo>
                <a:cubicBezTo>
                  <a:pt x="f49" y="f50"/>
                  <a:pt x="f51" y="f52"/>
                  <a:pt x="f53" y="f52"/>
                </a:cubicBezTo>
                <a:cubicBezTo>
                  <a:pt x="f54" y="f8"/>
                  <a:pt x="f55" y="f8"/>
                  <a:pt x="f56" y="f8"/>
                </a:cubicBezTo>
                <a:cubicBezTo>
                  <a:pt x="f57" y="f8"/>
                  <a:pt x="f6" y="f58"/>
                  <a:pt x="f6" y="f59"/>
                </a:cubicBezTo>
                <a:cubicBezTo>
                  <a:pt x="f6" y="f60"/>
                  <a:pt x="f61" y="f10"/>
                  <a:pt x="f28" y="f10"/>
                </a:cubicBezTo>
                <a:cubicBezTo>
                  <a:pt x="f62" y="f10"/>
                  <a:pt x="f63" y="f10"/>
                  <a:pt x="f9" y="f10"/>
                </a:cubicBezTo>
                <a:close/>
                <a:moveTo>
                  <a:pt x="f64" y="f65"/>
                </a:moveTo>
                <a:cubicBezTo>
                  <a:pt x="f66" y="f20"/>
                  <a:pt x="f67" y="f17"/>
                  <a:pt x="f68" y="f69"/>
                </a:cubicBezTo>
                <a:cubicBezTo>
                  <a:pt x="f70" y="f71"/>
                  <a:pt x="f2" y="f9"/>
                  <a:pt x="f2" y="f18"/>
                </a:cubicBezTo>
                <a:cubicBezTo>
                  <a:pt x="f68" y="f72"/>
                  <a:pt x="f66" y="f19"/>
                  <a:pt x="f73" y="f74"/>
                </a:cubicBezTo>
                <a:cubicBezTo>
                  <a:pt x="f75" y="f76"/>
                  <a:pt x="f77" y="f69"/>
                  <a:pt x="f78" y="f79"/>
                </a:cubicBezTo>
                <a:cubicBezTo>
                  <a:pt x="f77" y="f80"/>
                  <a:pt x="f81" y="f82"/>
                  <a:pt x="f64" y="f65"/>
                </a:cubicBezTo>
                <a:close/>
                <a:moveTo>
                  <a:pt x="f83" y="f15"/>
                </a:moveTo>
                <a:cubicBezTo>
                  <a:pt x="f84" y="f85"/>
                  <a:pt x="f86" y="f87"/>
                  <a:pt x="f88" y="f89"/>
                </a:cubicBezTo>
                <a:cubicBezTo>
                  <a:pt x="f90" y="f91"/>
                  <a:pt x="f92" y="f93"/>
                  <a:pt x="f94" y="f95"/>
                </a:cubicBezTo>
                <a:cubicBezTo>
                  <a:pt x="f96" y="f82"/>
                  <a:pt x="f97" y="f80"/>
                  <a:pt x="f98" y="f99"/>
                </a:cubicBezTo>
                <a:cubicBezTo>
                  <a:pt x="f97" y="f100"/>
                  <a:pt x="f16" y="f18"/>
                  <a:pt x="f101" y="f102"/>
                </a:cubicBezTo>
                <a:cubicBezTo>
                  <a:pt x="f21" y="f62"/>
                  <a:pt x="f103" y="f104"/>
                  <a:pt x="f105" y="f63"/>
                </a:cubicBezTo>
                <a:cubicBezTo>
                  <a:pt x="f106" y="f107"/>
                  <a:pt x="f95" y="f108"/>
                  <a:pt x="f83" y="f15"/>
                </a:cubicBezTo>
                <a:close/>
                <a:moveTo>
                  <a:pt x="f109" y="f110"/>
                </a:moveTo>
                <a:cubicBezTo>
                  <a:pt x="f111" y="f55"/>
                  <a:pt x="f112" y="f113"/>
                  <a:pt x="f114" y="f112"/>
                </a:cubicBezTo>
                <a:cubicBezTo>
                  <a:pt x="f112" y="f115"/>
                  <a:pt x="f111" y="f116"/>
                  <a:pt x="f117" y="f118"/>
                </a:cubicBezTo>
                <a:cubicBezTo>
                  <a:pt x="f119" y="f109"/>
                  <a:pt x="f120" y="f115"/>
                  <a:pt x="f121" y="f122"/>
                </a:cubicBezTo>
                <a:cubicBezTo>
                  <a:pt x="f123" y="f113"/>
                  <a:pt x="f118" y="f124"/>
                  <a:pt x="f109" y="f110"/>
                </a:cubicBezTo>
                <a:close/>
                <a:moveTo>
                  <a:pt x="f125" y="f21"/>
                </a:moveTo>
                <a:cubicBezTo>
                  <a:pt x="f55" y="f94"/>
                  <a:pt x="f126" y="f127"/>
                  <a:pt x="f128" y="f129"/>
                </a:cubicBezTo>
                <a:cubicBezTo>
                  <a:pt x="f126" y="f130"/>
                  <a:pt x="f55" y="f131"/>
                  <a:pt x="f132" y="f117"/>
                </a:cubicBezTo>
                <a:cubicBezTo>
                  <a:pt x="f133" y="f119"/>
                  <a:pt x="f134" y="f120"/>
                  <a:pt x="f135" y="f129"/>
                </a:cubicBezTo>
                <a:cubicBezTo>
                  <a:pt x="f134" y="f127"/>
                  <a:pt x="f133" y="f94"/>
                  <a:pt x="f125" y="f21"/>
                </a:cubicBezTo>
                <a:close/>
                <a:moveTo>
                  <a:pt x="f136" y="f134"/>
                </a:moveTo>
                <a:cubicBezTo>
                  <a:pt x="f137" y="f138"/>
                  <a:pt x="f139" y="f132"/>
                  <a:pt x="f140" y="f141"/>
                </a:cubicBezTo>
                <a:cubicBezTo>
                  <a:pt x="f142" y="f132"/>
                  <a:pt x="f143" y="f144"/>
                  <a:pt x="f58" y="f145"/>
                </a:cubicBezTo>
                <a:cubicBezTo>
                  <a:pt x="f143" y="f22"/>
                  <a:pt x="f146" y="f3"/>
                  <a:pt x="f147" y="f148"/>
                </a:cubicBezTo>
                <a:cubicBezTo>
                  <a:pt x="f149" y="f150"/>
                  <a:pt x="f151" y="f152"/>
                  <a:pt x="f136" y="f134"/>
                </a:cubicBezTo>
                <a:close/>
                <a:moveTo>
                  <a:pt x="f145" y="f153"/>
                </a:moveTo>
                <a:cubicBezTo>
                  <a:pt x="f154" y="f155"/>
                  <a:pt x="f156" y="f88"/>
                  <a:pt x="f157" y="f158"/>
                </a:cubicBezTo>
                <a:cubicBezTo>
                  <a:pt x="f159" y="f88"/>
                  <a:pt x="f160" y="f161"/>
                  <a:pt x="f162" y="f163"/>
                </a:cubicBezTo>
                <a:cubicBezTo>
                  <a:pt x="f160" y="f105"/>
                  <a:pt x="f159" y="f91"/>
                  <a:pt x="f148" y="f20"/>
                </a:cubicBezTo>
                <a:cubicBezTo>
                  <a:pt x="f156" y="f164"/>
                  <a:pt x="f154" y="f105"/>
                  <a:pt x="f145" y="f153"/>
                </a:cubicBezTo>
                <a:close/>
                <a:moveTo>
                  <a:pt x="f165" y="f95"/>
                </a:moveTo>
                <a:cubicBezTo>
                  <a:pt x="f11" y="f166"/>
                  <a:pt x="f167" y="f80"/>
                  <a:pt x="f168" y="f17"/>
                </a:cubicBezTo>
                <a:cubicBezTo>
                  <a:pt x="f10" y="f169"/>
                  <a:pt x="f36" y="f9"/>
                  <a:pt x="f170" y="f171"/>
                </a:cubicBezTo>
                <a:cubicBezTo>
                  <a:pt x="f172" y="f15"/>
                  <a:pt x="f173" y="f169"/>
                  <a:pt x="f174" y="f17"/>
                </a:cubicBezTo>
                <a:cubicBezTo>
                  <a:pt x="f173" y="f87"/>
                  <a:pt x="f175" y="f166"/>
                  <a:pt x="f165" y="f95"/>
                </a:cubicBezTo>
                <a:close/>
                <a:moveTo>
                  <a:pt x="f176" y="f174"/>
                </a:moveTo>
                <a:cubicBezTo>
                  <a:pt x="f177" y="f178"/>
                  <a:pt x="f179" y="f180"/>
                  <a:pt x="f181" y="f156"/>
                </a:cubicBezTo>
                <a:cubicBezTo>
                  <a:pt x="f182" y="f157"/>
                  <a:pt x="f183" y="f184"/>
                  <a:pt x="f10" y="f185"/>
                </a:cubicBezTo>
                <a:cubicBezTo>
                  <a:pt x="f168" y="f186"/>
                  <a:pt x="f182" y="f172"/>
                  <a:pt x="f59" y="f165"/>
                </a:cubicBezTo>
                <a:cubicBezTo>
                  <a:pt x="f179" y="f175"/>
                  <a:pt x="f177" y="f186"/>
                  <a:pt x="f176" y="f174"/>
                </a:cubicBezTo>
                <a:close/>
                <a:moveTo>
                  <a:pt x="f180" y="f165"/>
                </a:moveTo>
                <a:cubicBezTo>
                  <a:pt x="f184" y="f175"/>
                  <a:pt x="f160" y="f186"/>
                  <a:pt x="f173" y="f185"/>
                </a:cubicBezTo>
                <a:cubicBezTo>
                  <a:pt x="f174" y="f184"/>
                  <a:pt x="f184" y="f180"/>
                  <a:pt x="f34" y="f156"/>
                </a:cubicBezTo>
                <a:cubicBezTo>
                  <a:pt x="f3" y="f157"/>
                  <a:pt x="f22" y="f184"/>
                  <a:pt x="f145" y="f174"/>
                </a:cubicBezTo>
                <a:cubicBezTo>
                  <a:pt x="f22" y="f173"/>
                  <a:pt x="f156" y="f172"/>
                  <a:pt x="f180" y="f165"/>
                </a:cubicBezTo>
                <a:close/>
                <a:moveTo>
                  <a:pt x="f135" y="f187"/>
                </a:moveTo>
                <a:cubicBezTo>
                  <a:pt x="f134" y="f144"/>
                  <a:pt x="f133" y="f33"/>
                  <a:pt x="f110" y="f188"/>
                </a:cubicBezTo>
                <a:cubicBezTo>
                  <a:pt x="f55" y="f33"/>
                  <a:pt x="f126" y="f144"/>
                  <a:pt x="f128" y="f145"/>
                </a:cubicBezTo>
                <a:cubicBezTo>
                  <a:pt x="f113" y="f22"/>
                  <a:pt x="f55" y="f3"/>
                  <a:pt x="f110" y="f148"/>
                </a:cubicBezTo>
                <a:cubicBezTo>
                  <a:pt x="f133" y="f3"/>
                  <a:pt x="f134" y="f22"/>
                  <a:pt x="f135" y="f187"/>
                </a:cubicBezTo>
                <a:close/>
                <a:moveTo>
                  <a:pt x="f158" y="f21"/>
                </a:moveTo>
                <a:cubicBezTo>
                  <a:pt x="f189" y="f94"/>
                  <a:pt x="f161" y="f127"/>
                  <a:pt x="f153" y="f121"/>
                </a:cubicBezTo>
                <a:cubicBezTo>
                  <a:pt x="f161" y="f120"/>
                  <a:pt x="f189" y="f119"/>
                  <a:pt x="f94" y="f190"/>
                </a:cubicBezTo>
                <a:cubicBezTo>
                  <a:pt x="f96" y="f119"/>
                  <a:pt x="f97" y="f120"/>
                  <a:pt x="f130" y="f191"/>
                </a:cubicBezTo>
                <a:cubicBezTo>
                  <a:pt x="f191" y="f127"/>
                  <a:pt x="f96" y="f94"/>
                  <a:pt x="f158" y="f21"/>
                </a:cubicBezTo>
                <a:close/>
                <a:moveTo>
                  <a:pt x="f192" y="f129"/>
                </a:moveTo>
                <a:cubicBezTo>
                  <a:pt x="f77" y="f120"/>
                  <a:pt x="f81" y="f119"/>
                  <a:pt x="f193" y="f109"/>
                </a:cubicBezTo>
                <a:cubicBezTo>
                  <a:pt x="f194" y="f118"/>
                  <a:pt x="f195" y="f120"/>
                  <a:pt x="f196" y="f191"/>
                </a:cubicBezTo>
                <a:cubicBezTo>
                  <a:pt x="f195" y="f127"/>
                  <a:pt x="f194" y="f94"/>
                  <a:pt x="f197" y="f198"/>
                </a:cubicBezTo>
                <a:cubicBezTo>
                  <a:pt x="f81" y="f94"/>
                  <a:pt x="f77" y="f127"/>
                  <a:pt x="f192" y="f129"/>
                </a:cubicBezTo>
                <a:close/>
                <a:moveTo>
                  <a:pt x="f101" y="f188"/>
                </a:moveTo>
                <a:cubicBezTo>
                  <a:pt x="f189" y="f33"/>
                  <a:pt x="f161" y="f144"/>
                  <a:pt x="f199" y="f145"/>
                </a:cubicBezTo>
                <a:cubicBezTo>
                  <a:pt x="f161" y="f22"/>
                  <a:pt x="f88" y="f3"/>
                  <a:pt x="f101" y="f157"/>
                </a:cubicBezTo>
                <a:cubicBezTo>
                  <a:pt x="f96" y="f156"/>
                  <a:pt x="f97" y="f22"/>
                  <a:pt x="f200" y="f187"/>
                </a:cubicBezTo>
                <a:cubicBezTo>
                  <a:pt x="f97" y="f138"/>
                  <a:pt x="f16" y="f132"/>
                  <a:pt x="f101" y="f188"/>
                </a:cubicBezTo>
                <a:close/>
                <a:moveTo>
                  <a:pt x="f201" y="f119"/>
                </a:moveTo>
                <a:cubicBezTo>
                  <a:pt x="f182" y="f190"/>
                  <a:pt x="f168" y="f115"/>
                  <a:pt x="f202" y="f122"/>
                </a:cubicBezTo>
                <a:cubicBezTo>
                  <a:pt x="f168" y="f113"/>
                  <a:pt x="f182" y="f55"/>
                  <a:pt x="f181" y="f125"/>
                </a:cubicBezTo>
                <a:cubicBezTo>
                  <a:pt x="f179" y="f55"/>
                  <a:pt x="f177" y="f113"/>
                  <a:pt x="f203" y="f122"/>
                </a:cubicBezTo>
                <a:cubicBezTo>
                  <a:pt x="f177" y="f115"/>
                  <a:pt x="f179" y="f109"/>
                  <a:pt x="f201" y="f119"/>
                </a:cubicBezTo>
                <a:close/>
                <a:moveTo>
                  <a:pt x="f13" y="f109"/>
                </a:moveTo>
                <a:cubicBezTo>
                  <a:pt x="f36" y="f118"/>
                  <a:pt x="f167" y="f123"/>
                  <a:pt x="f168" y="f129"/>
                </a:cubicBezTo>
                <a:cubicBezTo>
                  <a:pt x="f167" y="f127"/>
                  <a:pt x="f11" y="f94"/>
                  <a:pt x="f170" y="f198"/>
                </a:cubicBezTo>
                <a:cubicBezTo>
                  <a:pt x="f172" y="f94"/>
                  <a:pt x="f173" y="f127"/>
                  <a:pt x="f185" y="f191"/>
                </a:cubicBezTo>
                <a:cubicBezTo>
                  <a:pt x="f186" y="f130"/>
                  <a:pt x="f175" y="f131"/>
                  <a:pt x="f13" y="f109"/>
                </a:cubicBezTo>
                <a:close/>
                <a:moveTo>
                  <a:pt x="f54" y="f128"/>
                </a:moveTo>
                <a:cubicBezTo>
                  <a:pt x="f204" y="f113"/>
                  <a:pt x="f205" y="f124"/>
                  <a:pt x="f206" y="f132"/>
                </a:cubicBezTo>
                <a:cubicBezTo>
                  <a:pt x="f207" y="f141"/>
                  <a:pt x="f208" y="f113"/>
                  <a:pt x="f209" y="f122"/>
                </a:cubicBezTo>
                <a:cubicBezTo>
                  <a:pt x="f208" y="f115"/>
                  <a:pt x="f207" y="f109"/>
                  <a:pt x="f206" y="f210"/>
                </a:cubicBezTo>
                <a:cubicBezTo>
                  <a:pt x="f205" y="f116"/>
                  <a:pt x="f204" y="f211"/>
                  <a:pt x="f54" y="f128"/>
                </a:cubicBezTo>
                <a:close/>
                <a:moveTo>
                  <a:pt x="f132" y="f93"/>
                </a:moveTo>
                <a:cubicBezTo>
                  <a:pt x="f133" y="f82"/>
                  <a:pt x="f134" y="f80"/>
                  <a:pt x="f152" y="f17"/>
                </a:cubicBezTo>
                <a:cubicBezTo>
                  <a:pt x="f134" y="f212"/>
                  <a:pt x="f133" y="f9"/>
                  <a:pt x="f125" y="f107"/>
                </a:cubicBezTo>
                <a:cubicBezTo>
                  <a:pt x="f55" y="f15"/>
                  <a:pt x="f113" y="f169"/>
                  <a:pt x="f128" y="f17"/>
                </a:cubicBezTo>
                <a:cubicBezTo>
                  <a:pt x="f126" y="f87"/>
                  <a:pt x="f141" y="f166"/>
                  <a:pt x="f132" y="f93"/>
                </a:cubicBezTo>
                <a:close/>
                <a:moveTo>
                  <a:pt x="f116" y="f165"/>
                </a:moveTo>
                <a:cubicBezTo>
                  <a:pt x="f111" y="f175"/>
                  <a:pt x="f112" y="f186"/>
                  <a:pt x="f114" y="f174"/>
                </a:cubicBezTo>
                <a:cubicBezTo>
                  <a:pt x="f112" y="f178"/>
                  <a:pt x="f111" y="f180"/>
                  <a:pt x="f117" y="f156"/>
                </a:cubicBezTo>
                <a:cubicBezTo>
                  <a:pt x="f119" y="f157"/>
                  <a:pt x="f120" y="f184"/>
                  <a:pt x="f121" y="f174"/>
                </a:cubicBezTo>
                <a:cubicBezTo>
                  <a:pt x="f120" y="f173"/>
                  <a:pt x="f119" y="f172"/>
                  <a:pt x="f116" y="f165"/>
                </a:cubicBezTo>
                <a:close/>
                <a:moveTo>
                  <a:pt x="f148" y="f210"/>
                </a:moveTo>
                <a:cubicBezTo>
                  <a:pt x="f3" y="f116"/>
                  <a:pt x="f154" y="f115"/>
                  <a:pt x="f145" y="f122"/>
                </a:cubicBezTo>
                <a:cubicBezTo>
                  <a:pt x="f154" y="f113"/>
                  <a:pt x="f156" y="f124"/>
                  <a:pt x="f180" y="f110"/>
                </a:cubicBezTo>
                <a:cubicBezTo>
                  <a:pt x="f184" y="f141"/>
                  <a:pt x="f160" y="f113"/>
                  <a:pt x="f213" y="f122"/>
                </a:cubicBezTo>
                <a:cubicBezTo>
                  <a:pt x="f160" y="f211"/>
                  <a:pt x="f159" y="f116"/>
                  <a:pt x="f148" y="f210"/>
                </a:cubicBezTo>
                <a:close/>
                <a:moveTo>
                  <a:pt x="f214" y="f189"/>
                </a:moveTo>
                <a:cubicBezTo>
                  <a:pt x="f146" y="f101"/>
                  <a:pt x="f143" y="f96"/>
                  <a:pt x="f24" y="f129"/>
                </a:cubicBezTo>
                <a:cubicBezTo>
                  <a:pt x="f143" y="f120"/>
                  <a:pt x="f142" y="f131"/>
                  <a:pt x="f215" y="f190"/>
                </a:cubicBezTo>
                <a:cubicBezTo>
                  <a:pt x="f139" y="f119"/>
                  <a:pt x="f151" y="f120"/>
                  <a:pt x="f216" y="f129"/>
                </a:cubicBezTo>
                <a:cubicBezTo>
                  <a:pt x="f151" y="f217"/>
                  <a:pt x="f149" y="f92"/>
                  <a:pt x="f214" y="f189"/>
                </a:cubicBezTo>
                <a:close/>
                <a:moveTo>
                  <a:pt x="f190" y="f82"/>
                </a:moveTo>
                <a:cubicBezTo>
                  <a:pt x="f131" y="f91"/>
                  <a:pt x="f120" y="f84"/>
                  <a:pt x="f129" y="f163"/>
                </a:cubicBezTo>
                <a:cubicBezTo>
                  <a:pt x="f120" y="f155"/>
                  <a:pt x="f119" y="f88"/>
                  <a:pt x="f190" y="f158"/>
                </a:cubicBezTo>
                <a:cubicBezTo>
                  <a:pt x="f111" y="f88"/>
                  <a:pt x="f218" y="f161"/>
                  <a:pt x="f219" y="f153"/>
                </a:cubicBezTo>
                <a:cubicBezTo>
                  <a:pt x="f218" y="f105"/>
                  <a:pt x="f111" y="f91"/>
                  <a:pt x="f190" y="f82"/>
                </a:cubicBezTo>
                <a:close/>
                <a:moveTo>
                  <a:pt x="f196" y="f187"/>
                </a:moveTo>
                <a:cubicBezTo>
                  <a:pt x="f195" y="f138"/>
                  <a:pt x="f194" y="f33"/>
                  <a:pt x="f64" y="f141"/>
                </a:cubicBezTo>
                <a:cubicBezTo>
                  <a:pt x="f81" y="f132"/>
                  <a:pt x="f77" y="f138"/>
                  <a:pt x="f192" y="f187"/>
                </a:cubicBezTo>
                <a:cubicBezTo>
                  <a:pt x="f77" y="f22"/>
                  <a:pt x="f81" y="f3"/>
                  <a:pt x="f197" y="f34"/>
                </a:cubicBezTo>
                <a:cubicBezTo>
                  <a:pt x="f194" y="f150"/>
                  <a:pt x="f195" y="f22"/>
                  <a:pt x="f196" y="f187"/>
                </a:cubicBezTo>
                <a:close/>
                <a:moveTo>
                  <a:pt x="f220" y="f99"/>
                </a:moveTo>
                <a:cubicBezTo>
                  <a:pt x="f143" y="f87"/>
                  <a:pt x="f142" y="f166"/>
                  <a:pt x="f140" y="f93"/>
                </a:cubicBezTo>
                <a:cubicBezTo>
                  <a:pt x="f139" y="f166"/>
                  <a:pt x="f151" y="f80"/>
                  <a:pt x="f216" y="f17"/>
                </a:cubicBezTo>
                <a:cubicBezTo>
                  <a:pt x="f137" y="f212"/>
                  <a:pt x="f139" y="f9"/>
                  <a:pt x="f140" y="f107"/>
                </a:cubicBezTo>
                <a:cubicBezTo>
                  <a:pt x="f142" y="f9"/>
                  <a:pt x="f143" y="f212"/>
                  <a:pt x="f220" y="f99"/>
                </a:cubicBezTo>
                <a:close/>
                <a:moveTo>
                  <a:pt x="f170" y="f148"/>
                </a:moveTo>
                <a:cubicBezTo>
                  <a:pt x="f11" y="f3"/>
                  <a:pt x="f167" y="f22"/>
                  <a:pt x="f221" y="f187"/>
                </a:cubicBezTo>
                <a:cubicBezTo>
                  <a:pt x="f167" y="f144"/>
                  <a:pt x="f11" y="f33"/>
                  <a:pt x="f170" y="f141"/>
                </a:cubicBezTo>
                <a:cubicBezTo>
                  <a:pt x="f172" y="f132"/>
                  <a:pt x="f173" y="f138"/>
                  <a:pt x="f185" y="f134"/>
                </a:cubicBezTo>
                <a:cubicBezTo>
                  <a:pt x="f186" y="f22"/>
                  <a:pt x="f175" y="f3"/>
                  <a:pt x="f170" y="f148"/>
                </a:cubicBezTo>
                <a:close/>
                <a:moveTo>
                  <a:pt x="f222" y="f185"/>
                </a:moveTo>
                <a:cubicBezTo>
                  <a:pt x="f204" y="f173"/>
                  <a:pt x="f205" y="f172"/>
                  <a:pt x="f223" y="f165"/>
                </a:cubicBezTo>
                <a:cubicBezTo>
                  <a:pt x="f207" y="f172"/>
                  <a:pt x="f208" y="f186"/>
                  <a:pt x="f77" y="f160"/>
                </a:cubicBezTo>
                <a:cubicBezTo>
                  <a:pt x="f208" y="f184"/>
                  <a:pt x="f207" y="f180"/>
                  <a:pt x="f223" y="f224"/>
                </a:cubicBezTo>
                <a:cubicBezTo>
                  <a:pt x="f205" y="f180"/>
                  <a:pt x="f204" y="f178"/>
                  <a:pt x="f222" y="f185"/>
                </a:cubicBezTo>
                <a:close/>
                <a:moveTo>
                  <a:pt x="f223" y="f225"/>
                </a:moveTo>
                <a:cubicBezTo>
                  <a:pt x="f205" y="f91"/>
                  <a:pt x="f204" y="f105"/>
                  <a:pt x="f54" y="f199"/>
                </a:cubicBezTo>
                <a:cubicBezTo>
                  <a:pt x="f204" y="f161"/>
                  <a:pt x="f205" y="f88"/>
                  <a:pt x="f226" y="f101"/>
                </a:cubicBezTo>
                <a:cubicBezTo>
                  <a:pt x="f207" y="f21"/>
                  <a:pt x="f208" y="f161"/>
                  <a:pt x="f227" y="f153"/>
                </a:cubicBezTo>
                <a:cubicBezTo>
                  <a:pt x="f208" y="f105"/>
                  <a:pt x="f207" y="f91"/>
                  <a:pt x="f223" y="f225"/>
                </a:cubicBezTo>
                <a:close/>
                <a:moveTo>
                  <a:pt x="f10" y="f153"/>
                </a:moveTo>
                <a:cubicBezTo>
                  <a:pt x="f168" y="f161"/>
                  <a:pt x="f182" y="f189"/>
                  <a:pt x="f59" y="f101"/>
                </a:cubicBezTo>
                <a:cubicBezTo>
                  <a:pt x="f228" y="f189"/>
                  <a:pt x="f177" y="f161"/>
                  <a:pt x="f176" y="f163"/>
                </a:cubicBezTo>
                <a:cubicBezTo>
                  <a:pt x="f24" y="f105"/>
                  <a:pt x="f179" y="f91"/>
                  <a:pt x="f181" y="f225"/>
                </a:cubicBezTo>
                <a:cubicBezTo>
                  <a:pt x="f182" y="f91"/>
                  <a:pt x="f168" y="f105"/>
                  <a:pt x="f10" y="f153"/>
                </a:cubicBezTo>
                <a:close/>
                <a:moveTo>
                  <a:pt x="f229" y="f31"/>
                </a:moveTo>
                <a:cubicBezTo>
                  <a:pt x="f230" y="f161"/>
                  <a:pt x="f231" y="f106"/>
                  <a:pt x="f232" y="f80"/>
                </a:cubicBezTo>
                <a:cubicBezTo>
                  <a:pt x="f233" y="f89"/>
                  <a:pt x="f234" y="f235"/>
                  <a:pt x="f236" y="f199"/>
                </a:cubicBezTo>
                <a:cubicBezTo>
                  <a:pt x="f234" y="f161"/>
                  <a:pt x="f237" y="f189"/>
                  <a:pt x="f229" y="f31"/>
                </a:cubicBezTo>
                <a:close/>
                <a:moveTo>
                  <a:pt x="f229" y="f238"/>
                </a:moveTo>
                <a:cubicBezTo>
                  <a:pt x="f237" y="f157"/>
                  <a:pt x="f234" y="f184"/>
                  <a:pt x="f236" y="f239"/>
                </a:cubicBezTo>
                <a:cubicBezTo>
                  <a:pt x="f196" y="f173"/>
                  <a:pt x="f240" y="f241"/>
                  <a:pt x="f232" y="f36"/>
                </a:cubicBezTo>
                <a:cubicBezTo>
                  <a:pt x="f231" y="f162"/>
                  <a:pt x="f230" y="f184"/>
                  <a:pt x="f229" y="f238"/>
                </a:cubicBezTo>
                <a:close/>
                <a:moveTo>
                  <a:pt x="f236" y="f128"/>
                </a:moveTo>
                <a:cubicBezTo>
                  <a:pt x="f234" y="f113"/>
                  <a:pt x="f237" y="f55"/>
                  <a:pt x="f70" y="f125"/>
                </a:cubicBezTo>
                <a:cubicBezTo>
                  <a:pt x="f242" y="f141"/>
                  <a:pt x="f230" y="f116"/>
                  <a:pt x="f70" y="f210"/>
                </a:cubicBezTo>
                <a:cubicBezTo>
                  <a:pt x="f237" y="f116"/>
                  <a:pt x="f234" y="f115"/>
                  <a:pt x="f236" y="f128"/>
                </a:cubicBezTo>
                <a:close/>
                <a:moveTo>
                  <a:pt x="f89" y="f35"/>
                </a:moveTo>
                <a:cubicBezTo>
                  <a:pt x="f105" y="f243"/>
                  <a:pt x="f163" y="f173"/>
                  <a:pt x="f161" y="f174"/>
                </a:cubicBezTo>
                <a:cubicBezTo>
                  <a:pt x="f163" y="f184"/>
                  <a:pt x="f84" y="f180"/>
                  <a:pt x="f93" y="f224"/>
                </a:cubicBezTo>
                <a:cubicBezTo>
                  <a:pt x="f91" y="f224"/>
                  <a:pt x="f164" y="f224"/>
                  <a:pt x="f89" y="f224"/>
                </a:cubicBezTo>
                <a:cubicBezTo>
                  <a:pt x="f83" y="f184"/>
                  <a:pt x="f89" y="f162"/>
                  <a:pt x="f89" y="f35"/>
                </a:cubicBezTo>
                <a:close/>
                <a:moveTo>
                  <a:pt x="f155" y="f153"/>
                </a:moveTo>
                <a:cubicBezTo>
                  <a:pt x="f153" y="f235"/>
                  <a:pt x="f235" y="f89"/>
                  <a:pt x="f89" y="f87"/>
                </a:cubicBezTo>
                <a:cubicBezTo>
                  <a:pt x="f164" y="f106"/>
                  <a:pt x="f166" y="f161"/>
                  <a:pt x="f91" y="f244"/>
                </a:cubicBezTo>
                <a:cubicBezTo>
                  <a:pt x="f30" y="f88"/>
                  <a:pt x="f103" y="f161"/>
                  <a:pt x="f155" y="f153"/>
                </a:cubicBezTo>
                <a:close/>
                <a:moveTo>
                  <a:pt x="f93" y="f210"/>
                </a:moveTo>
                <a:cubicBezTo>
                  <a:pt x="f166" y="f190"/>
                  <a:pt x="f83" y="f245"/>
                  <a:pt x="f93" y="f132"/>
                </a:cubicBezTo>
                <a:cubicBezTo>
                  <a:pt x="f84" y="f141"/>
                  <a:pt x="f103" y="f113"/>
                  <a:pt x="f246" y="f122"/>
                </a:cubicBezTo>
                <a:cubicBezTo>
                  <a:pt x="f103" y="f115"/>
                  <a:pt x="f30" y="f116"/>
                  <a:pt x="f93" y="f210"/>
                </a:cubicBezTo>
                <a:close/>
                <a:moveTo>
                  <a:pt x="f67" y="f202"/>
                </a:moveTo>
                <a:cubicBezTo>
                  <a:pt x="f195" y="f247"/>
                  <a:pt x="f194" y="f13"/>
                  <a:pt x="f197" y="f248"/>
                </a:cubicBezTo>
                <a:cubicBezTo>
                  <a:pt x="f81" y="f13"/>
                  <a:pt x="f77" y="f247"/>
                  <a:pt x="f192" y="f202"/>
                </a:cubicBezTo>
                <a:cubicBezTo>
                  <a:pt x="f81" y="f202"/>
                  <a:pt x="f194" y="f202"/>
                  <a:pt x="f67" y="f202"/>
                </a:cubicBezTo>
                <a:close/>
                <a:moveTo>
                  <a:pt x="f168" y="f202"/>
                </a:moveTo>
                <a:cubicBezTo>
                  <a:pt x="f10" y="f247"/>
                  <a:pt x="f36" y="f13"/>
                  <a:pt x="f170" y="f249"/>
                </a:cubicBezTo>
                <a:cubicBezTo>
                  <a:pt x="f172" y="f13"/>
                  <a:pt x="f173" y="f247"/>
                  <a:pt x="f185" y="f202"/>
                </a:cubicBezTo>
                <a:cubicBezTo>
                  <a:pt x="f172" y="f202"/>
                  <a:pt x="f36" y="f202"/>
                  <a:pt x="f168" y="f202"/>
                </a:cubicBezTo>
                <a:close/>
                <a:moveTo>
                  <a:pt x="f120" y="f202"/>
                </a:moveTo>
                <a:cubicBezTo>
                  <a:pt x="f191" y="f36"/>
                  <a:pt x="f127" y="f13"/>
                  <a:pt x="f158" y="f172"/>
                </a:cubicBezTo>
                <a:cubicBezTo>
                  <a:pt x="f88" y="f165"/>
                  <a:pt x="f155" y="f36"/>
                  <a:pt x="f163" y="f202"/>
                </a:cubicBezTo>
                <a:cubicBezTo>
                  <a:pt x="f88" y="f202"/>
                  <a:pt x="f96" y="f202"/>
                  <a:pt x="f120" y="f202"/>
                </a:cubicBezTo>
                <a:close/>
                <a:moveTo>
                  <a:pt x="f214" y="f175"/>
                </a:moveTo>
                <a:cubicBezTo>
                  <a:pt x="f146" y="f165"/>
                  <a:pt x="f143" y="f247"/>
                  <a:pt x="f220" y="f202"/>
                </a:cubicBezTo>
                <a:cubicBezTo>
                  <a:pt x="f146" y="f202"/>
                  <a:pt x="f139" y="f202"/>
                  <a:pt x="f136" y="f202"/>
                </a:cubicBezTo>
                <a:cubicBezTo>
                  <a:pt x="f137" y="f247"/>
                  <a:pt x="f139" y="f13"/>
                  <a:pt x="f214" y="f175"/>
                </a:cubicBezTo>
                <a:close/>
                <a:moveTo>
                  <a:pt x="f122" y="f202"/>
                </a:moveTo>
                <a:cubicBezTo>
                  <a:pt x="f55" y="f202"/>
                  <a:pt x="f133" y="f202"/>
                  <a:pt x="f135" y="f202"/>
                </a:cubicBezTo>
                <a:cubicBezTo>
                  <a:pt x="f134" y="f247"/>
                  <a:pt x="f133" y="f13"/>
                  <a:pt x="f132" y="f249"/>
                </a:cubicBezTo>
                <a:cubicBezTo>
                  <a:pt x="f55" y="f13"/>
                  <a:pt x="f113" y="f247"/>
                  <a:pt x="f122" y="f202"/>
                </a:cubicBezTo>
                <a:close/>
                <a:moveTo>
                  <a:pt x="f52" y="f250"/>
                </a:moveTo>
                <a:cubicBezTo>
                  <a:pt x="f251" y="f250"/>
                  <a:pt x="f252" y="f250"/>
                  <a:pt x="f183" y="f250"/>
                </a:cubicBezTo>
                <a:cubicBezTo>
                  <a:pt x="f253" y="f102"/>
                  <a:pt x="f254" y="f255"/>
                  <a:pt x="f59" y="f15"/>
                </a:cubicBezTo>
                <a:cubicBezTo>
                  <a:pt x="f251" y="f108"/>
                  <a:pt x="f256" y="f63"/>
                  <a:pt x="f52" y="f250"/>
                </a:cubicBezTo>
                <a:close/>
                <a:moveTo>
                  <a:pt x="f257" y="f250"/>
                </a:moveTo>
                <a:cubicBezTo>
                  <a:pt x="f258" y="f63"/>
                  <a:pt x="f259" y="f108"/>
                  <a:pt x="f223" y="f15"/>
                </a:cubicBezTo>
                <a:cubicBezTo>
                  <a:pt x="f260" y="f108"/>
                  <a:pt x="f261" y="f102"/>
                  <a:pt x="f262" y="f250"/>
                </a:cubicBezTo>
                <a:cubicBezTo>
                  <a:pt x="f263" y="f250"/>
                  <a:pt x="f259" y="f250"/>
                  <a:pt x="f257" y="f250"/>
                </a:cubicBezTo>
                <a:close/>
                <a:moveTo>
                  <a:pt x="f264" y="f250"/>
                </a:moveTo>
                <a:cubicBezTo>
                  <a:pt x="f211" y="f250"/>
                  <a:pt x="f131" y="f250"/>
                  <a:pt x="f123" y="f250"/>
                </a:cubicBezTo>
                <a:cubicBezTo>
                  <a:pt x="f210" y="f102"/>
                  <a:pt x="f32" y="f255"/>
                  <a:pt x="f109" y="f71"/>
                </a:cubicBezTo>
                <a:cubicBezTo>
                  <a:pt x="f211" y="f108"/>
                  <a:pt x="f265" y="f102"/>
                  <a:pt x="f264" y="f250"/>
                </a:cubicBezTo>
                <a:close/>
                <a:moveTo>
                  <a:pt x="f157" y="f15"/>
                </a:moveTo>
                <a:cubicBezTo>
                  <a:pt x="f178" y="f108"/>
                  <a:pt x="f239" y="f102"/>
                  <a:pt x="f266" y="f250"/>
                </a:cubicBezTo>
                <a:cubicBezTo>
                  <a:pt x="f178" y="f250"/>
                  <a:pt x="f150" y="f250"/>
                  <a:pt x="f267" y="f250"/>
                </a:cubicBezTo>
                <a:cubicBezTo>
                  <a:pt x="f238" y="f102"/>
                  <a:pt x="f150" y="f255"/>
                  <a:pt x="f157" y="f1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8">
            <a:extLst>
              <a:ext uri="{FF2B5EF4-FFF2-40B4-BE49-F238E27FC236}">
                <a16:creationId xmlns:a16="http://schemas.microsoft.com/office/drawing/2014/main" id="{26BA77AC-DAF1-ECB5-2362-42B233C948D7}"/>
              </a:ext>
            </a:extLst>
          </p:cNvPr>
          <p:cNvSpPr/>
          <p:nvPr/>
        </p:nvSpPr>
        <p:spPr>
          <a:xfrm>
            <a:off x="4676771" y="4187823"/>
            <a:ext cx="1247771" cy="936629"/>
          </a:xfrm>
          <a:custGeom>
            <a:avLst/>
            <a:gdLst>
              <a:gd name="f0" fmla="val 10800000"/>
              <a:gd name="f1" fmla="val 5400000"/>
              <a:gd name="f2" fmla="val 360"/>
              <a:gd name="f3" fmla="val 180"/>
              <a:gd name="f4" fmla="val w"/>
              <a:gd name="f5" fmla="val h"/>
              <a:gd name="f6" fmla="val 0"/>
              <a:gd name="f7" fmla="val 564"/>
              <a:gd name="f8" fmla="val 424"/>
              <a:gd name="f9" fmla="val 187"/>
              <a:gd name="f10" fmla="val 422"/>
              <a:gd name="f11" fmla="val 200"/>
              <a:gd name="f12" fmla="val 420"/>
              <a:gd name="f13" fmla="val 211"/>
              <a:gd name="f14" fmla="val 419"/>
              <a:gd name="f15" fmla="val 223"/>
              <a:gd name="f16" fmla="val 415"/>
              <a:gd name="f17" fmla="val 278"/>
              <a:gd name="f18" fmla="val 332"/>
              <a:gd name="f19" fmla="val 430"/>
              <a:gd name="f20" fmla="val 386"/>
              <a:gd name="f21" fmla="val 434"/>
              <a:gd name="f22" fmla="val 405"/>
              <a:gd name="f23" fmla="val 429"/>
              <a:gd name="f24" fmla="val 417"/>
              <a:gd name="f25" fmla="val 412"/>
              <a:gd name="f26" fmla="val 423"/>
              <a:gd name="f27" fmla="val 408"/>
              <a:gd name="f28" fmla="val 323"/>
              <a:gd name="f29" fmla="val 242"/>
              <a:gd name="f30" fmla="val 160"/>
              <a:gd name="f31" fmla="val 142"/>
              <a:gd name="f32" fmla="val 130"/>
              <a:gd name="f33" fmla="val 411"/>
              <a:gd name="f34" fmla="val 134"/>
              <a:gd name="f35" fmla="val 392"/>
              <a:gd name="f36" fmla="val 141"/>
              <a:gd name="f37" fmla="val 348"/>
              <a:gd name="f38" fmla="val 147"/>
              <a:gd name="f39" fmla="val 303"/>
              <a:gd name="f40" fmla="val 146"/>
              <a:gd name="f41" fmla="val 258"/>
              <a:gd name="f42" fmla="val 237"/>
              <a:gd name="f43" fmla="val 143"/>
              <a:gd name="f44" fmla="val 215"/>
              <a:gd name="f45" fmla="val 193"/>
              <a:gd name="f46" fmla="val 191"/>
              <a:gd name="f47" fmla="val 190"/>
              <a:gd name="f48" fmla="val 140"/>
              <a:gd name="f49" fmla="val 128"/>
              <a:gd name="f50" fmla="val 195"/>
              <a:gd name="f51" fmla="val 116"/>
              <a:gd name="f52" fmla="val 203"/>
              <a:gd name="f53" fmla="val 105"/>
              <a:gd name="f54" fmla="val 210"/>
              <a:gd name="f55" fmla="val 83"/>
              <a:gd name="f56" fmla="val 225"/>
              <a:gd name="f57" fmla="val 72"/>
              <a:gd name="f58" fmla="val 224"/>
              <a:gd name="f59" fmla="val 57"/>
              <a:gd name="f60" fmla="val 202"/>
              <a:gd name="f61" fmla="val 42"/>
              <a:gd name="f62" fmla="val 181"/>
              <a:gd name="f63" fmla="val 27"/>
              <a:gd name="f64" fmla="val 12"/>
              <a:gd name="f65" fmla="val 139"/>
              <a:gd name="f66" fmla="val 123"/>
              <a:gd name="f67" fmla="val 2"/>
              <a:gd name="f68" fmla="val 110"/>
              <a:gd name="f69" fmla="val 18"/>
              <a:gd name="f70" fmla="val 98"/>
              <a:gd name="f71" fmla="val 43"/>
              <a:gd name="f72" fmla="val 79"/>
              <a:gd name="f73" fmla="val 68"/>
              <a:gd name="f74" fmla="val 59"/>
              <a:gd name="f75" fmla="val 93"/>
              <a:gd name="f76" fmla="val 41"/>
              <a:gd name="f77" fmla="val 20"/>
              <a:gd name="f78" fmla="val 157"/>
              <a:gd name="f79" fmla="val 7"/>
              <a:gd name="f80" fmla="val 194"/>
              <a:gd name="f81" fmla="val 3"/>
              <a:gd name="f82" fmla="val 4"/>
              <a:gd name="f83" fmla="val 218"/>
              <a:gd name="f84" fmla="val 245"/>
              <a:gd name="f85" fmla="val 19"/>
              <a:gd name="f86" fmla="val 273"/>
              <a:gd name="f87" fmla="val 25"/>
              <a:gd name="f88" fmla="val 302"/>
              <a:gd name="f89" fmla="val 21"/>
              <a:gd name="f90" fmla="val 314"/>
              <a:gd name="f91" fmla="val 327"/>
              <a:gd name="f92" fmla="val 15"/>
              <a:gd name="f93" fmla="val 338"/>
              <a:gd name="f94" fmla="val 10"/>
              <a:gd name="f95" fmla="val 357"/>
              <a:gd name="f96" fmla="val 375"/>
              <a:gd name="f97" fmla="val 394"/>
              <a:gd name="f98" fmla="val 427"/>
              <a:gd name="f99" fmla="val 457"/>
              <a:gd name="f100" fmla="val 29"/>
              <a:gd name="f101" fmla="val 485"/>
              <a:gd name="f102" fmla="val 51"/>
              <a:gd name="f103" fmla="val 505"/>
              <a:gd name="f104" fmla="val 67"/>
              <a:gd name="f105" fmla="val 526"/>
              <a:gd name="f106" fmla="val 82"/>
              <a:gd name="f107" fmla="val 547"/>
              <a:gd name="f108" fmla="val 562"/>
              <a:gd name="f109" fmla="val 553"/>
              <a:gd name="f110" fmla="val 138"/>
              <a:gd name="f111" fmla="val 537"/>
              <a:gd name="f112" fmla="val 161"/>
              <a:gd name="f113" fmla="val 521"/>
              <a:gd name="f114" fmla="val 184"/>
              <a:gd name="f115" fmla="val 206"/>
              <a:gd name="f116" fmla="val 494"/>
              <a:gd name="f117" fmla="val 222"/>
              <a:gd name="f118" fmla="val 480"/>
              <a:gd name="f119" fmla="val 464"/>
              <a:gd name="f120" fmla="val 214"/>
              <a:gd name="f121" fmla="val 451"/>
              <a:gd name="f122" fmla="val 205"/>
              <a:gd name="f123" fmla="val 438"/>
              <a:gd name="f124" fmla="val 196"/>
              <a:gd name="f125" fmla="val 85"/>
              <a:gd name="f126" fmla="val 192"/>
              <a:gd name="f127" fmla="val 87"/>
              <a:gd name="f128" fmla="val 89"/>
              <a:gd name="f129" fmla="val 106"/>
              <a:gd name="f130" fmla="val 178"/>
              <a:gd name="f131" fmla="val 167"/>
              <a:gd name="f132" fmla="val 155"/>
              <a:gd name="f133" fmla="val 150"/>
              <a:gd name="f134" fmla="val 149"/>
              <a:gd name="f135" fmla="val 159"/>
              <a:gd name="f136" fmla="val 152"/>
              <a:gd name="f137" fmla="val 162"/>
              <a:gd name="f138" fmla="val 163"/>
              <a:gd name="f139" fmla="val 165"/>
              <a:gd name="f140" fmla="val 171"/>
              <a:gd name="f141" fmla="val 176"/>
              <a:gd name="f142" fmla="val 175"/>
              <a:gd name="f143" fmla="val 174"/>
              <a:gd name="f144" fmla="val 275"/>
              <a:gd name="f145" fmla="val 170"/>
              <a:gd name="f146" fmla="val 325"/>
              <a:gd name="f147" fmla="val 169"/>
              <a:gd name="f148" fmla="val 330"/>
              <a:gd name="f149" fmla="val 333"/>
              <a:gd name="f150" fmla="val 335"/>
              <a:gd name="f151" fmla="val 197"/>
              <a:gd name="f152" fmla="val 345"/>
              <a:gd name="f153" fmla="val 356"/>
              <a:gd name="f154" fmla="val 241"/>
              <a:gd name="f155" fmla="val 254"/>
              <a:gd name="f156" fmla="val 362"/>
              <a:gd name="f157" fmla="val 268"/>
              <a:gd name="f158" fmla="val 365"/>
              <a:gd name="f159" fmla="val 281"/>
              <a:gd name="f160" fmla="val 294"/>
              <a:gd name="f161" fmla="val 306"/>
              <a:gd name="f162" fmla="val 319"/>
              <a:gd name="f163" fmla="val 368"/>
              <a:gd name="f164" fmla="val 346"/>
              <a:gd name="f165" fmla="val 391"/>
              <a:gd name="f166" fmla="val 334"/>
              <a:gd name="f167" fmla="val 393"/>
              <a:gd name="f168" fmla="val 395"/>
              <a:gd name="f169" fmla="val 329"/>
              <a:gd name="f170" fmla="val 313"/>
              <a:gd name="f171" fmla="val 300"/>
              <a:gd name="f172" fmla="val 286"/>
              <a:gd name="f173" fmla="val 390"/>
              <a:gd name="f174" fmla="val 246"/>
              <a:gd name="f175" fmla="val 401"/>
              <a:gd name="f176" fmla="val 151"/>
              <a:gd name="f177" fmla="val 414"/>
              <a:gd name="f178" fmla="val 148"/>
              <a:gd name="f179" fmla="val 445"/>
              <a:gd name="f180" fmla="val 482"/>
              <a:gd name="f181" fmla="val 499"/>
              <a:gd name="f182" fmla="val 516"/>
              <a:gd name="f183" fmla="val 145"/>
              <a:gd name="f184" fmla="val 533"/>
              <a:gd name="f185" fmla="val 120"/>
              <a:gd name="f186" fmla="val 510"/>
              <a:gd name="f187" fmla="val 103"/>
              <a:gd name="f188" fmla="val 488"/>
              <a:gd name="f189" fmla="val 86"/>
              <a:gd name="f190" fmla="val 69"/>
              <a:gd name="f191" fmla="val 77"/>
              <a:gd name="f192" fmla="val 465"/>
              <a:gd name="f193" fmla="val 108"/>
              <a:gd name="f194" fmla="val 460"/>
              <a:gd name="f195" fmla="val 125"/>
              <a:gd name="f196" fmla="val 450"/>
              <a:gd name="f197" fmla="val 449"/>
              <a:gd name="f198" fmla="val 144"/>
              <a:gd name="f199" fmla="val 444"/>
              <a:gd name="f200" fmla="val 442"/>
              <a:gd name="f201" fmla="val 436"/>
              <a:gd name="f202" fmla="val 425"/>
              <a:gd name="f203" fmla="val 131"/>
              <a:gd name="f204" fmla="val 432"/>
              <a:gd name="f205" fmla="val 99"/>
              <a:gd name="f206" fmla="val 407"/>
              <a:gd name="f207" fmla="val 406"/>
              <a:gd name="f208" fmla="val 40"/>
              <a:gd name="f209" fmla="val 404"/>
              <a:gd name="f210" fmla="val 37"/>
              <a:gd name="f211" fmla="val 403"/>
              <a:gd name="f212" fmla="val 33"/>
              <a:gd name="f213" fmla="val 370"/>
              <a:gd name="f214" fmla="val 24"/>
              <a:gd name="f215" fmla="val 351"/>
              <a:gd name="f216" fmla="val 309"/>
              <a:gd name="f217" fmla="val 53"/>
              <a:gd name="f218" fmla="val 266"/>
              <a:gd name="f219" fmla="val 54"/>
              <a:gd name="f220" fmla="val 204"/>
              <a:gd name="f221" fmla="val 30"/>
              <a:gd name="f222" fmla="val 185"/>
              <a:gd name="f223" fmla="val 36"/>
              <a:gd name="f224" fmla="val 38"/>
              <a:gd name="f225" fmla="val 39"/>
              <a:gd name="f226" fmla="val 65"/>
              <a:gd name="f227" fmla="val 135"/>
              <a:gd name="f228" fmla="val 91"/>
              <a:gd name="f229" fmla="val 121"/>
              <a:gd name="f230" fmla="val 137"/>
              <a:gd name="f231" fmla="val 117"/>
              <a:gd name="f232" fmla="val 113"/>
              <a:gd name="f233" fmla="val 100"/>
              <a:gd name="f234" fmla="val 78"/>
              <a:gd name="f235" fmla="val 76"/>
              <a:gd name="f236" fmla="val 73"/>
              <a:gd name="f237" fmla="val 104"/>
              <a:gd name="f238" fmla="val 31"/>
              <a:gd name="f239" fmla="val 49"/>
              <a:gd name="f240" fmla="val 66"/>
              <a:gd name="f241" fmla="val 364"/>
              <a:gd name="f242" fmla="val 324"/>
              <a:gd name="f243" fmla="val 367"/>
              <a:gd name="f244" fmla="val 322"/>
              <a:gd name="f245" fmla="val 369"/>
              <a:gd name="f246" fmla="val 371"/>
              <a:gd name="f247" fmla="val 321"/>
              <a:gd name="f248" fmla="val 374"/>
              <a:gd name="f249" fmla="val 377"/>
              <a:gd name="f250" fmla="val 381"/>
              <a:gd name="f251" fmla="val 331"/>
              <a:gd name="f252" fmla="+- 0 0 -90"/>
              <a:gd name="f253" fmla="*/ f4 1 564"/>
              <a:gd name="f254" fmla="*/ f5 1 424"/>
              <a:gd name="f255" fmla="val f6"/>
              <a:gd name="f256" fmla="val f7"/>
              <a:gd name="f257" fmla="val f8"/>
              <a:gd name="f258" fmla="*/ f252 f0 1"/>
              <a:gd name="f259" fmla="+- f257 0 f255"/>
              <a:gd name="f260" fmla="+- f256 0 f255"/>
              <a:gd name="f261" fmla="*/ f258 1 f3"/>
              <a:gd name="f262" fmla="*/ f260 1 564"/>
              <a:gd name="f263" fmla="*/ f259 1 424"/>
              <a:gd name="f264" fmla="*/ 419 f260 1"/>
              <a:gd name="f265" fmla="*/ 223 f259 1"/>
              <a:gd name="f266" fmla="*/ 415 f260 1"/>
              <a:gd name="f267" fmla="*/ 422 f259 1"/>
              <a:gd name="f268" fmla="*/ 160 f260 1"/>
              <a:gd name="f269" fmla="*/ 424 f259 1"/>
              <a:gd name="f270" fmla="*/ 146 f260 1"/>
              <a:gd name="f271" fmla="*/ 258 f259 1"/>
              <a:gd name="f272" fmla="*/ 140 f260 1"/>
              <a:gd name="f273" fmla="*/ 187 f259 1"/>
              <a:gd name="f274" fmla="*/ 57 f260 1"/>
              <a:gd name="f275" fmla="*/ 202 f259 1"/>
              <a:gd name="f276" fmla="*/ 18 f260 1"/>
              <a:gd name="f277" fmla="*/ 98 f259 1"/>
              <a:gd name="f278" fmla="*/ 194 f260 1"/>
              <a:gd name="f279" fmla="*/ 3 f259 1"/>
              <a:gd name="f280" fmla="*/ 302 f260 1"/>
              <a:gd name="f281" fmla="*/ 21 f259 1"/>
              <a:gd name="f282" fmla="*/ 394 f260 1"/>
              <a:gd name="f283" fmla="*/ 7 f259 1"/>
              <a:gd name="f284" fmla="*/ 547 f260 1"/>
              <a:gd name="f285" fmla="*/ 505 f260 1"/>
              <a:gd name="f286" fmla="*/ 206 f259 1"/>
              <a:gd name="f287" fmla="*/ 424 f260 1"/>
              <a:gd name="f288" fmla="*/ 89 f260 1"/>
              <a:gd name="f289" fmla="*/ 190 f259 1"/>
              <a:gd name="f290" fmla="*/ 162 f260 1"/>
              <a:gd name="f291" fmla="*/ 163 f259 1"/>
              <a:gd name="f292" fmla="*/ 170 f260 1"/>
              <a:gd name="f293" fmla="*/ 325 f259 1"/>
              <a:gd name="f294" fmla="*/ 241 f260 1"/>
              <a:gd name="f295" fmla="*/ 360 f259 1"/>
              <a:gd name="f296" fmla="*/ 319 f260 1"/>
              <a:gd name="f297" fmla="*/ 395 f260 1"/>
              <a:gd name="f298" fmla="*/ 327 f259 1"/>
              <a:gd name="f299" fmla="*/ 401 f260 1"/>
              <a:gd name="f300" fmla="*/ 167 f259 1"/>
              <a:gd name="f301" fmla="*/ 482 f260 1"/>
              <a:gd name="f302" fmla="*/ 193 f259 1"/>
              <a:gd name="f303" fmla="*/ 464 f260 1"/>
              <a:gd name="f304" fmla="*/ 69 f259 1"/>
              <a:gd name="f305" fmla="*/ 450 f260 1"/>
              <a:gd name="f306" fmla="*/ 141 f259 1"/>
              <a:gd name="f307" fmla="*/ 425 f260 1"/>
              <a:gd name="f308" fmla="*/ 139 f259 1"/>
              <a:gd name="f309" fmla="*/ 407 f260 1"/>
              <a:gd name="f310" fmla="*/ 41 f259 1"/>
              <a:gd name="f311" fmla="*/ 351 f260 1"/>
              <a:gd name="f312" fmla="*/ 33 f259 1"/>
              <a:gd name="f313" fmla="*/ 195 f260 1"/>
              <a:gd name="f314" fmla="*/ 29 f259 1"/>
              <a:gd name="f315" fmla="*/ 159 f260 1"/>
              <a:gd name="f316" fmla="*/ 39 f259 1"/>
              <a:gd name="f317" fmla="*/ 128 f260 1"/>
              <a:gd name="f318" fmla="*/ 145 f259 1"/>
              <a:gd name="f319" fmla="*/ 100 f260 1"/>
              <a:gd name="f320" fmla="*/ 78 f259 1"/>
              <a:gd name="f321" fmla="*/ 31 f260 1"/>
              <a:gd name="f322" fmla="*/ 121 f259 1"/>
              <a:gd name="f323" fmla="*/ 325 f260 1"/>
              <a:gd name="f324" fmla="*/ 364 f259 1"/>
              <a:gd name="f325" fmla="*/ 322 f260 1"/>
              <a:gd name="f326" fmla="*/ 381 f259 1"/>
              <a:gd name="f327" fmla="+- f261 0 f1"/>
              <a:gd name="f328" fmla="*/ f264 1 564"/>
              <a:gd name="f329" fmla="*/ f265 1 424"/>
              <a:gd name="f330" fmla="*/ f266 1 564"/>
              <a:gd name="f331" fmla="*/ f267 1 424"/>
              <a:gd name="f332" fmla="*/ f268 1 564"/>
              <a:gd name="f333" fmla="*/ f269 1 424"/>
              <a:gd name="f334" fmla="*/ f270 1 564"/>
              <a:gd name="f335" fmla="*/ f271 1 424"/>
              <a:gd name="f336" fmla="*/ f272 1 564"/>
              <a:gd name="f337" fmla="*/ f273 1 424"/>
              <a:gd name="f338" fmla="*/ f274 1 564"/>
              <a:gd name="f339" fmla="*/ f275 1 424"/>
              <a:gd name="f340" fmla="*/ f276 1 564"/>
              <a:gd name="f341" fmla="*/ f277 1 424"/>
              <a:gd name="f342" fmla="*/ f278 1 564"/>
              <a:gd name="f343" fmla="*/ f279 1 424"/>
              <a:gd name="f344" fmla="*/ f280 1 564"/>
              <a:gd name="f345" fmla="*/ f281 1 424"/>
              <a:gd name="f346" fmla="*/ f282 1 564"/>
              <a:gd name="f347" fmla="*/ f283 1 424"/>
              <a:gd name="f348" fmla="*/ f284 1 564"/>
              <a:gd name="f349" fmla="*/ f285 1 564"/>
              <a:gd name="f350" fmla="*/ f286 1 424"/>
              <a:gd name="f351" fmla="*/ f287 1 564"/>
              <a:gd name="f352" fmla="*/ f288 1 564"/>
              <a:gd name="f353" fmla="*/ f289 1 424"/>
              <a:gd name="f354" fmla="*/ f290 1 564"/>
              <a:gd name="f355" fmla="*/ f291 1 424"/>
              <a:gd name="f356" fmla="*/ f292 1 564"/>
              <a:gd name="f357" fmla="*/ f293 1 424"/>
              <a:gd name="f358" fmla="*/ f294 1 564"/>
              <a:gd name="f359" fmla="*/ f295 1 424"/>
              <a:gd name="f360" fmla="*/ f296 1 564"/>
              <a:gd name="f361" fmla="*/ f297 1 564"/>
              <a:gd name="f362" fmla="*/ f298 1 424"/>
              <a:gd name="f363" fmla="*/ f299 1 564"/>
              <a:gd name="f364" fmla="*/ f300 1 424"/>
              <a:gd name="f365" fmla="*/ f301 1 564"/>
              <a:gd name="f366" fmla="*/ f302 1 424"/>
              <a:gd name="f367" fmla="*/ f303 1 564"/>
              <a:gd name="f368" fmla="*/ f304 1 424"/>
              <a:gd name="f369" fmla="*/ f305 1 564"/>
              <a:gd name="f370" fmla="*/ f306 1 424"/>
              <a:gd name="f371" fmla="*/ f307 1 564"/>
              <a:gd name="f372" fmla="*/ f308 1 424"/>
              <a:gd name="f373" fmla="*/ f309 1 564"/>
              <a:gd name="f374" fmla="*/ f310 1 424"/>
              <a:gd name="f375" fmla="*/ f311 1 564"/>
              <a:gd name="f376" fmla="*/ f312 1 424"/>
              <a:gd name="f377" fmla="*/ f313 1 564"/>
              <a:gd name="f378" fmla="*/ f314 1 424"/>
              <a:gd name="f379" fmla="*/ f315 1 564"/>
              <a:gd name="f380" fmla="*/ f316 1 424"/>
              <a:gd name="f381" fmla="*/ f317 1 564"/>
              <a:gd name="f382" fmla="*/ f318 1 424"/>
              <a:gd name="f383" fmla="*/ f319 1 564"/>
              <a:gd name="f384" fmla="*/ f320 1 424"/>
              <a:gd name="f385" fmla="*/ f321 1 564"/>
              <a:gd name="f386" fmla="*/ f322 1 424"/>
              <a:gd name="f387" fmla="*/ f323 1 564"/>
              <a:gd name="f388" fmla="*/ f324 1 424"/>
              <a:gd name="f389" fmla="*/ f325 1 564"/>
              <a:gd name="f390" fmla="*/ f326 1 424"/>
              <a:gd name="f391" fmla="*/ 0 1 f262"/>
              <a:gd name="f392" fmla="*/ f256 1 f262"/>
              <a:gd name="f393" fmla="*/ 0 1 f263"/>
              <a:gd name="f394" fmla="*/ f257 1 f263"/>
              <a:gd name="f395" fmla="*/ f328 1 f262"/>
              <a:gd name="f396" fmla="*/ f329 1 f263"/>
              <a:gd name="f397" fmla="*/ f330 1 f262"/>
              <a:gd name="f398" fmla="*/ f331 1 f263"/>
              <a:gd name="f399" fmla="*/ f332 1 f262"/>
              <a:gd name="f400" fmla="*/ f333 1 f263"/>
              <a:gd name="f401" fmla="*/ f334 1 f262"/>
              <a:gd name="f402" fmla="*/ f335 1 f263"/>
              <a:gd name="f403" fmla="*/ f336 1 f262"/>
              <a:gd name="f404" fmla="*/ f337 1 f263"/>
              <a:gd name="f405" fmla="*/ f338 1 f262"/>
              <a:gd name="f406" fmla="*/ f339 1 f263"/>
              <a:gd name="f407" fmla="*/ f340 1 f262"/>
              <a:gd name="f408" fmla="*/ f341 1 f263"/>
              <a:gd name="f409" fmla="*/ f342 1 f262"/>
              <a:gd name="f410" fmla="*/ f343 1 f263"/>
              <a:gd name="f411" fmla="*/ f344 1 f262"/>
              <a:gd name="f412" fmla="*/ f345 1 f263"/>
              <a:gd name="f413" fmla="*/ f346 1 f262"/>
              <a:gd name="f414" fmla="*/ f347 1 f263"/>
              <a:gd name="f415" fmla="*/ f348 1 f262"/>
              <a:gd name="f416" fmla="*/ f349 1 f262"/>
              <a:gd name="f417" fmla="*/ f350 1 f263"/>
              <a:gd name="f418" fmla="*/ f351 1 f262"/>
              <a:gd name="f419" fmla="*/ f352 1 f262"/>
              <a:gd name="f420" fmla="*/ f353 1 f263"/>
              <a:gd name="f421" fmla="*/ f354 1 f262"/>
              <a:gd name="f422" fmla="*/ f355 1 f263"/>
              <a:gd name="f423" fmla="*/ f356 1 f262"/>
              <a:gd name="f424" fmla="*/ f357 1 f263"/>
              <a:gd name="f425" fmla="*/ f358 1 f262"/>
              <a:gd name="f426" fmla="*/ f359 1 f263"/>
              <a:gd name="f427" fmla="*/ f360 1 f262"/>
              <a:gd name="f428" fmla="*/ f361 1 f262"/>
              <a:gd name="f429" fmla="*/ f362 1 f263"/>
              <a:gd name="f430" fmla="*/ f363 1 f262"/>
              <a:gd name="f431" fmla="*/ f364 1 f263"/>
              <a:gd name="f432" fmla="*/ f365 1 f262"/>
              <a:gd name="f433" fmla="*/ f366 1 f263"/>
              <a:gd name="f434" fmla="*/ f367 1 f262"/>
              <a:gd name="f435" fmla="*/ f368 1 f263"/>
              <a:gd name="f436" fmla="*/ f369 1 f262"/>
              <a:gd name="f437" fmla="*/ f370 1 f263"/>
              <a:gd name="f438" fmla="*/ f371 1 f262"/>
              <a:gd name="f439" fmla="*/ f372 1 f263"/>
              <a:gd name="f440" fmla="*/ f373 1 f262"/>
              <a:gd name="f441" fmla="*/ f374 1 f263"/>
              <a:gd name="f442" fmla="*/ f375 1 f262"/>
              <a:gd name="f443" fmla="*/ f376 1 f263"/>
              <a:gd name="f444" fmla="*/ f377 1 f262"/>
              <a:gd name="f445" fmla="*/ f378 1 f263"/>
              <a:gd name="f446" fmla="*/ f379 1 f262"/>
              <a:gd name="f447" fmla="*/ f380 1 f263"/>
              <a:gd name="f448" fmla="*/ f381 1 f262"/>
              <a:gd name="f449" fmla="*/ f382 1 f263"/>
              <a:gd name="f450" fmla="*/ f383 1 f262"/>
              <a:gd name="f451" fmla="*/ f384 1 f263"/>
              <a:gd name="f452" fmla="*/ f385 1 f262"/>
              <a:gd name="f453" fmla="*/ f386 1 f263"/>
              <a:gd name="f454" fmla="*/ f387 1 f262"/>
              <a:gd name="f455" fmla="*/ f388 1 f263"/>
              <a:gd name="f456" fmla="*/ f389 1 f262"/>
              <a:gd name="f457" fmla="*/ f390 1 f263"/>
              <a:gd name="f458" fmla="*/ f391 f253 1"/>
              <a:gd name="f459" fmla="*/ f392 f253 1"/>
              <a:gd name="f460" fmla="*/ f394 f254 1"/>
              <a:gd name="f461" fmla="*/ f393 f254 1"/>
              <a:gd name="f462" fmla="*/ f395 f253 1"/>
              <a:gd name="f463" fmla="*/ f396 f254 1"/>
              <a:gd name="f464" fmla="*/ f397 f253 1"/>
              <a:gd name="f465" fmla="*/ f398 f254 1"/>
              <a:gd name="f466" fmla="*/ f399 f253 1"/>
              <a:gd name="f467" fmla="*/ f400 f254 1"/>
              <a:gd name="f468" fmla="*/ f401 f253 1"/>
              <a:gd name="f469" fmla="*/ f402 f254 1"/>
              <a:gd name="f470" fmla="*/ f403 f253 1"/>
              <a:gd name="f471" fmla="*/ f404 f254 1"/>
              <a:gd name="f472" fmla="*/ f405 f253 1"/>
              <a:gd name="f473" fmla="*/ f406 f254 1"/>
              <a:gd name="f474" fmla="*/ f407 f253 1"/>
              <a:gd name="f475" fmla="*/ f408 f254 1"/>
              <a:gd name="f476" fmla="*/ f409 f253 1"/>
              <a:gd name="f477" fmla="*/ f410 f254 1"/>
              <a:gd name="f478" fmla="*/ f411 f253 1"/>
              <a:gd name="f479" fmla="*/ f412 f254 1"/>
              <a:gd name="f480" fmla="*/ f413 f253 1"/>
              <a:gd name="f481" fmla="*/ f414 f254 1"/>
              <a:gd name="f482" fmla="*/ f415 f253 1"/>
              <a:gd name="f483" fmla="*/ f416 f253 1"/>
              <a:gd name="f484" fmla="*/ f417 f254 1"/>
              <a:gd name="f485" fmla="*/ f418 f253 1"/>
              <a:gd name="f486" fmla="*/ f419 f253 1"/>
              <a:gd name="f487" fmla="*/ f420 f254 1"/>
              <a:gd name="f488" fmla="*/ f421 f253 1"/>
              <a:gd name="f489" fmla="*/ f422 f254 1"/>
              <a:gd name="f490" fmla="*/ f423 f253 1"/>
              <a:gd name="f491" fmla="*/ f424 f254 1"/>
              <a:gd name="f492" fmla="*/ f425 f253 1"/>
              <a:gd name="f493" fmla="*/ f426 f254 1"/>
              <a:gd name="f494" fmla="*/ f427 f253 1"/>
              <a:gd name="f495" fmla="*/ f428 f253 1"/>
              <a:gd name="f496" fmla="*/ f429 f254 1"/>
              <a:gd name="f497" fmla="*/ f430 f253 1"/>
              <a:gd name="f498" fmla="*/ f431 f254 1"/>
              <a:gd name="f499" fmla="*/ f432 f253 1"/>
              <a:gd name="f500" fmla="*/ f433 f254 1"/>
              <a:gd name="f501" fmla="*/ f434 f253 1"/>
              <a:gd name="f502" fmla="*/ f435 f254 1"/>
              <a:gd name="f503" fmla="*/ f436 f253 1"/>
              <a:gd name="f504" fmla="*/ f437 f254 1"/>
              <a:gd name="f505" fmla="*/ f438 f253 1"/>
              <a:gd name="f506" fmla="*/ f439 f254 1"/>
              <a:gd name="f507" fmla="*/ f440 f253 1"/>
              <a:gd name="f508" fmla="*/ f441 f254 1"/>
              <a:gd name="f509" fmla="*/ f442 f253 1"/>
              <a:gd name="f510" fmla="*/ f443 f254 1"/>
              <a:gd name="f511" fmla="*/ f444 f253 1"/>
              <a:gd name="f512" fmla="*/ f445 f254 1"/>
              <a:gd name="f513" fmla="*/ f446 f253 1"/>
              <a:gd name="f514" fmla="*/ f447 f254 1"/>
              <a:gd name="f515" fmla="*/ f448 f253 1"/>
              <a:gd name="f516" fmla="*/ f449 f254 1"/>
              <a:gd name="f517" fmla="*/ f450 f253 1"/>
              <a:gd name="f518" fmla="*/ f451 f254 1"/>
              <a:gd name="f519" fmla="*/ f452 f253 1"/>
              <a:gd name="f520" fmla="*/ f453 f254 1"/>
              <a:gd name="f521" fmla="*/ f454 f253 1"/>
              <a:gd name="f522" fmla="*/ f455 f254 1"/>
              <a:gd name="f523" fmla="*/ f456 f253 1"/>
              <a:gd name="f524" fmla="*/ f457 f254 1"/>
            </a:gdLst>
            <a:ahLst/>
            <a:cxnLst>
              <a:cxn ang="3cd4">
                <a:pos x="hc" y="t"/>
              </a:cxn>
              <a:cxn ang="0">
                <a:pos x="r" y="vc"/>
              </a:cxn>
              <a:cxn ang="cd4">
                <a:pos x="hc" y="b"/>
              </a:cxn>
              <a:cxn ang="cd2">
                <a:pos x="l" y="vc"/>
              </a:cxn>
              <a:cxn ang="f327">
                <a:pos x="f462" y="f463"/>
              </a:cxn>
              <a:cxn ang="f327">
                <a:pos x="f464" y="f465"/>
              </a:cxn>
              <a:cxn ang="f327">
                <a:pos x="f466" y="f467"/>
              </a:cxn>
              <a:cxn ang="f327">
                <a:pos x="f468" y="f469"/>
              </a:cxn>
              <a:cxn ang="f327">
                <a:pos x="f470" y="f471"/>
              </a:cxn>
              <a:cxn ang="f327">
                <a:pos x="f472" y="f473"/>
              </a:cxn>
              <a:cxn ang="f327">
                <a:pos x="f474" y="f475"/>
              </a:cxn>
              <a:cxn ang="f327">
                <a:pos x="f476" y="f477"/>
              </a:cxn>
              <a:cxn ang="f327">
                <a:pos x="f478" y="f479"/>
              </a:cxn>
              <a:cxn ang="f327">
                <a:pos x="f480" y="f481"/>
              </a:cxn>
              <a:cxn ang="f327">
                <a:pos x="f482" y="f475"/>
              </a:cxn>
              <a:cxn ang="f327">
                <a:pos x="f483" y="f484"/>
              </a:cxn>
              <a:cxn ang="f327">
                <a:pos x="f485" y="f471"/>
              </a:cxn>
              <a:cxn ang="f327">
                <a:pos x="f486" y="f487"/>
              </a:cxn>
              <a:cxn ang="f327">
                <a:pos x="f488" y="f489"/>
              </a:cxn>
              <a:cxn ang="f327">
                <a:pos x="f490" y="f491"/>
              </a:cxn>
              <a:cxn ang="f327">
                <a:pos x="f492" y="f493"/>
              </a:cxn>
              <a:cxn ang="f327">
                <a:pos x="f494" y="f493"/>
              </a:cxn>
              <a:cxn ang="f327">
                <a:pos x="f495" y="f496"/>
              </a:cxn>
              <a:cxn ang="f327">
                <a:pos x="f497" y="f498"/>
              </a:cxn>
              <a:cxn ang="f327">
                <a:pos x="f499" y="f500"/>
              </a:cxn>
              <a:cxn ang="f327">
                <a:pos x="f501" y="f502"/>
              </a:cxn>
              <a:cxn ang="f327">
                <a:pos x="f503" y="f504"/>
              </a:cxn>
              <a:cxn ang="f327">
                <a:pos x="f505" y="f506"/>
              </a:cxn>
              <a:cxn ang="f327">
                <a:pos x="f507" y="f508"/>
              </a:cxn>
              <a:cxn ang="f327">
                <a:pos x="f509" y="f510"/>
              </a:cxn>
              <a:cxn ang="f327">
                <a:pos x="f511" y="f512"/>
              </a:cxn>
              <a:cxn ang="f327">
                <a:pos x="f513" y="f514"/>
              </a:cxn>
              <a:cxn ang="f327">
                <a:pos x="f515" y="f516"/>
              </a:cxn>
              <a:cxn ang="f327">
                <a:pos x="f517" y="f518"/>
              </a:cxn>
              <a:cxn ang="f327">
                <a:pos x="f519" y="f520"/>
              </a:cxn>
              <a:cxn ang="f327">
                <a:pos x="f521" y="f522"/>
              </a:cxn>
              <a:cxn ang="f327">
                <a:pos x="f523" y="f524"/>
              </a:cxn>
            </a:cxnLst>
            <a:rect l="f458" t="f461" r="f459" b="f460"/>
            <a:pathLst>
              <a:path w="564" h="424">
                <a:moveTo>
                  <a:pt x="f8" y="f9"/>
                </a:moveTo>
                <a:cubicBezTo>
                  <a:pt x="f10" y="f11"/>
                  <a:pt x="f12" y="f13"/>
                  <a:pt x="f14" y="f15"/>
                </a:cubicBezTo>
                <a:cubicBezTo>
                  <a:pt x="f16" y="f17"/>
                  <a:pt x="f12" y="f18"/>
                  <a:pt x="f19" y="f20"/>
                </a:cubicBezTo>
                <a:cubicBezTo>
                  <a:pt x="f21" y="f22"/>
                  <a:pt x="f23" y="f24"/>
                  <a:pt x="f16" y="f10"/>
                </a:cubicBezTo>
                <a:cubicBezTo>
                  <a:pt x="f25" y="f26"/>
                  <a:pt x="f27" y="f8"/>
                  <a:pt x="f22" y="f8"/>
                </a:cubicBezTo>
                <a:cubicBezTo>
                  <a:pt x="f28" y="f8"/>
                  <a:pt x="f29" y="f8"/>
                  <a:pt x="f30" y="f8"/>
                </a:cubicBezTo>
                <a:cubicBezTo>
                  <a:pt x="f31" y="f8"/>
                  <a:pt x="f32" y="f33"/>
                  <a:pt x="f34" y="f35"/>
                </a:cubicBezTo>
                <a:cubicBezTo>
                  <a:pt x="f36" y="f37"/>
                  <a:pt x="f38" y="f39"/>
                  <a:pt x="f40" y="f41"/>
                </a:cubicBezTo>
                <a:cubicBezTo>
                  <a:pt x="f40" y="f42"/>
                  <a:pt x="f43" y="f44"/>
                  <a:pt x="f31" y="f45"/>
                </a:cubicBezTo>
                <a:cubicBezTo>
                  <a:pt x="f31" y="f46"/>
                  <a:pt x="f36" y="f47"/>
                  <a:pt x="f48" y="f9"/>
                </a:cubicBezTo>
                <a:cubicBezTo>
                  <a:pt x="f49" y="f50"/>
                  <a:pt x="f51" y="f52"/>
                  <a:pt x="f53" y="f54"/>
                </a:cubicBezTo>
                <a:cubicBezTo>
                  <a:pt x="f55" y="f56"/>
                  <a:pt x="f57" y="f58"/>
                  <a:pt x="f59" y="f60"/>
                </a:cubicBezTo>
                <a:cubicBezTo>
                  <a:pt x="f61" y="f62"/>
                  <a:pt x="f63" y="f30"/>
                  <a:pt x="f64" y="f65"/>
                </a:cubicBezTo>
                <a:cubicBezTo>
                  <a:pt x="f6" y="f66"/>
                  <a:pt x="f67" y="f68"/>
                  <a:pt x="f69" y="f70"/>
                </a:cubicBezTo>
                <a:cubicBezTo>
                  <a:pt x="f71" y="f72"/>
                  <a:pt x="f73" y="f74"/>
                  <a:pt x="f75" y="f76"/>
                </a:cubicBezTo>
                <a:cubicBezTo>
                  <a:pt x="f66" y="f77"/>
                  <a:pt x="f78" y="f79"/>
                  <a:pt x="f80" y="f81"/>
                </a:cubicBezTo>
                <a:cubicBezTo>
                  <a:pt x="f60" y="f67"/>
                  <a:pt x="f13" y="f82"/>
                  <a:pt x="f83" y="f79"/>
                </a:cubicBezTo>
                <a:cubicBezTo>
                  <a:pt x="f84" y="f85"/>
                  <a:pt x="f86" y="f87"/>
                  <a:pt x="f88" y="f89"/>
                </a:cubicBezTo>
                <a:cubicBezTo>
                  <a:pt x="f90" y="f85"/>
                  <a:pt x="f91" y="f92"/>
                  <a:pt x="f93" y="f94"/>
                </a:cubicBezTo>
                <a:cubicBezTo>
                  <a:pt x="f95" y="f6"/>
                  <a:pt x="f96" y="f67"/>
                  <a:pt x="f97" y="f79"/>
                </a:cubicBezTo>
                <a:cubicBezTo>
                  <a:pt x="f98" y="f92"/>
                  <a:pt x="f99" y="f100"/>
                  <a:pt x="f101" y="f102"/>
                </a:cubicBezTo>
                <a:cubicBezTo>
                  <a:pt x="f103" y="f104"/>
                  <a:pt x="f105" y="f106"/>
                  <a:pt x="f107" y="f70"/>
                </a:cubicBezTo>
                <a:cubicBezTo>
                  <a:pt x="f108" y="f68"/>
                  <a:pt x="f7" y="f66"/>
                  <a:pt x="f109" y="f110"/>
                </a:cubicBezTo>
                <a:cubicBezTo>
                  <a:pt x="f111" y="f112"/>
                  <a:pt x="f113" y="f114"/>
                  <a:pt x="f103" y="f115"/>
                </a:cubicBezTo>
                <a:cubicBezTo>
                  <a:pt x="f116" y="f117"/>
                  <a:pt x="f118" y="f58"/>
                  <a:pt x="f119" y="f120"/>
                </a:cubicBezTo>
                <a:cubicBezTo>
                  <a:pt x="f121" y="f122"/>
                  <a:pt x="f123" y="f124"/>
                  <a:pt x="f8" y="f9"/>
                </a:cubicBezTo>
                <a:close/>
                <a:moveTo>
                  <a:pt x="f55" y="f80"/>
                </a:moveTo>
                <a:cubicBezTo>
                  <a:pt x="f125" y="f126"/>
                  <a:pt x="f127" y="f46"/>
                  <a:pt x="f128" y="f47"/>
                </a:cubicBezTo>
                <a:cubicBezTo>
                  <a:pt x="f129" y="f130"/>
                  <a:pt x="f66" y="f131"/>
                  <a:pt x="f36" y="f132"/>
                </a:cubicBezTo>
                <a:cubicBezTo>
                  <a:pt x="f133" y="f134"/>
                  <a:pt x="f135" y="f136"/>
                  <a:pt x="f137" y="f138"/>
                </a:cubicBezTo>
                <a:cubicBezTo>
                  <a:pt x="f138" y="f131"/>
                  <a:pt x="f139" y="f140"/>
                  <a:pt x="f139" y="f141"/>
                </a:cubicBezTo>
                <a:cubicBezTo>
                  <a:pt x="f142" y="f56"/>
                  <a:pt x="f143" y="f144"/>
                  <a:pt x="f145" y="f146"/>
                </a:cubicBezTo>
                <a:cubicBezTo>
                  <a:pt x="f147" y="f148"/>
                  <a:pt x="f140" y="f149"/>
                  <a:pt x="f141" y="f150"/>
                </a:cubicBezTo>
                <a:cubicBezTo>
                  <a:pt x="f151" y="f152"/>
                  <a:pt x="f83" y="f153"/>
                  <a:pt x="f154" y="f2"/>
                </a:cubicBezTo>
                <a:cubicBezTo>
                  <a:pt x="f155" y="f156"/>
                  <a:pt x="f157" y="f158"/>
                  <a:pt x="f159" y="f158"/>
                </a:cubicBezTo>
                <a:cubicBezTo>
                  <a:pt x="f160" y="f158"/>
                  <a:pt x="f161" y="f156"/>
                  <a:pt x="f162" y="f2"/>
                </a:cubicBezTo>
                <a:cubicBezTo>
                  <a:pt x="f152" y="f153"/>
                  <a:pt x="f163" y="f164"/>
                  <a:pt x="f165" y="f166"/>
                </a:cubicBezTo>
                <a:cubicBezTo>
                  <a:pt x="f167" y="f149"/>
                  <a:pt x="f168" y="f169"/>
                  <a:pt x="f168" y="f91"/>
                </a:cubicBezTo>
                <a:cubicBezTo>
                  <a:pt x="f97" y="f170"/>
                  <a:pt x="f167" y="f171"/>
                  <a:pt x="f35" y="f172"/>
                </a:cubicBezTo>
                <a:cubicBezTo>
                  <a:pt x="f173" y="f174"/>
                  <a:pt x="f35" y="f115"/>
                  <a:pt x="f175" y="f131"/>
                </a:cubicBezTo>
                <a:cubicBezTo>
                  <a:pt x="f22" y="f176"/>
                  <a:pt x="f177" y="f178"/>
                  <a:pt x="f98" y="f78"/>
                </a:cubicBezTo>
                <a:cubicBezTo>
                  <a:pt x="f179" y="f147"/>
                  <a:pt x="f119" y="f62"/>
                  <a:pt x="f180" y="f45"/>
                </a:cubicBezTo>
                <a:cubicBezTo>
                  <a:pt x="f181" y="f147"/>
                  <a:pt x="f182" y="f183"/>
                  <a:pt x="f184" y="f185"/>
                </a:cubicBezTo>
                <a:cubicBezTo>
                  <a:pt x="f186" y="f187"/>
                  <a:pt x="f188" y="f189"/>
                  <a:pt x="f119" y="f190"/>
                </a:cubicBezTo>
                <a:cubicBezTo>
                  <a:pt x="f119" y="f191"/>
                  <a:pt x="f192" y="f55"/>
                  <a:pt x="f119" y="f128"/>
                </a:cubicBezTo>
                <a:cubicBezTo>
                  <a:pt x="f119" y="f193"/>
                  <a:pt x="f194" y="f195"/>
                  <a:pt x="f196" y="f36"/>
                </a:cubicBezTo>
                <a:cubicBezTo>
                  <a:pt x="f197" y="f198"/>
                  <a:pt x="f199" y="f38"/>
                  <a:pt x="f200" y="f40"/>
                </a:cubicBezTo>
                <a:cubicBezTo>
                  <a:pt x="f201" y="f183"/>
                  <a:pt x="f19" y="f31"/>
                  <a:pt x="f202" y="f65"/>
                </a:cubicBezTo>
                <a:cubicBezTo>
                  <a:pt x="f8" y="f110"/>
                  <a:pt x="f26" y="f34"/>
                  <a:pt x="f26" y="f203"/>
                </a:cubicBezTo>
                <a:cubicBezTo>
                  <a:pt x="f204" y="f205"/>
                  <a:pt x="f10" y="f190"/>
                  <a:pt x="f206" y="f76"/>
                </a:cubicBezTo>
                <a:cubicBezTo>
                  <a:pt x="f207" y="f208"/>
                  <a:pt x="f209" y="f210"/>
                  <a:pt x="f211" y="f210"/>
                </a:cubicBezTo>
                <a:cubicBezTo>
                  <a:pt x="f20" y="f212"/>
                  <a:pt x="f213" y="f214"/>
                  <a:pt x="f215" y="f212"/>
                </a:cubicBezTo>
                <a:cubicBezTo>
                  <a:pt x="f216" y="f217"/>
                  <a:pt x="f218" y="f219"/>
                  <a:pt x="f15" y="f210"/>
                </a:cubicBezTo>
                <a:cubicBezTo>
                  <a:pt x="f120" y="f212"/>
                  <a:pt x="f220" y="f221"/>
                  <a:pt x="f50" y="f100"/>
                </a:cubicBezTo>
                <a:cubicBezTo>
                  <a:pt x="f222" y="f100"/>
                  <a:pt x="f142" y="f212"/>
                  <a:pt x="f139" y="f223"/>
                </a:cubicBezTo>
                <a:cubicBezTo>
                  <a:pt x="f138" y="f223"/>
                  <a:pt x="f30" y="f224"/>
                  <a:pt x="f135" y="f225"/>
                </a:cubicBezTo>
                <a:cubicBezTo>
                  <a:pt x="f198" y="f226"/>
                  <a:pt x="f227" y="f228"/>
                  <a:pt x="f65" y="f229"/>
                </a:cubicBezTo>
                <a:cubicBezTo>
                  <a:pt x="f31" y="f110"/>
                  <a:pt x="f31" y="f230"/>
                  <a:pt x="f49" y="f183"/>
                </a:cubicBezTo>
                <a:cubicBezTo>
                  <a:pt x="f185" y="f134"/>
                  <a:pt x="f231" y="f38"/>
                  <a:pt x="f232" y="f48"/>
                </a:cubicBezTo>
                <a:cubicBezTo>
                  <a:pt x="f187" y="f229"/>
                  <a:pt x="f205" y="f233"/>
                  <a:pt x="f233" y="f234"/>
                </a:cubicBezTo>
                <a:cubicBezTo>
                  <a:pt x="f233" y="f235"/>
                  <a:pt x="f233" y="f236"/>
                  <a:pt x="f233" y="f190"/>
                </a:cubicBezTo>
                <a:cubicBezTo>
                  <a:pt x="f235" y="f127"/>
                  <a:pt x="f219" y="f237"/>
                  <a:pt x="f238" y="f229"/>
                </a:cubicBezTo>
                <a:cubicBezTo>
                  <a:pt x="f239" y="f40"/>
                  <a:pt x="f240" y="f145"/>
                  <a:pt x="f55" y="f80"/>
                </a:cubicBezTo>
                <a:close/>
                <a:moveTo>
                  <a:pt x="f146" y="f241"/>
                </a:moveTo>
                <a:cubicBezTo>
                  <a:pt x="f242" y="f243"/>
                  <a:pt x="f244" y="f245"/>
                  <a:pt x="f244" y="f246"/>
                </a:cubicBezTo>
                <a:cubicBezTo>
                  <a:pt x="f247" y="f248"/>
                  <a:pt x="f244" y="f249"/>
                  <a:pt x="f244" y="f250"/>
                </a:cubicBezTo>
                <a:cubicBezTo>
                  <a:pt x="f169" y="f96"/>
                  <a:pt x="f251" y="f213"/>
                  <a:pt x="f146" y="f241"/>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9">
            <a:extLst>
              <a:ext uri="{FF2B5EF4-FFF2-40B4-BE49-F238E27FC236}">
                <a16:creationId xmlns:a16="http://schemas.microsoft.com/office/drawing/2014/main" id="{5C601BFF-6117-1149-B390-A46BF0C4BDA6}"/>
              </a:ext>
            </a:extLst>
          </p:cNvPr>
          <p:cNvSpPr/>
          <p:nvPr/>
        </p:nvSpPr>
        <p:spPr>
          <a:xfrm>
            <a:off x="1987548" y="4178305"/>
            <a:ext cx="1017590" cy="957267"/>
          </a:xfrm>
          <a:custGeom>
            <a:avLst/>
            <a:gdLst>
              <a:gd name="f0" fmla="val 10800000"/>
              <a:gd name="f1" fmla="val 5400000"/>
              <a:gd name="f2" fmla="val 360"/>
              <a:gd name="f3" fmla="val 180"/>
              <a:gd name="f4" fmla="val w"/>
              <a:gd name="f5" fmla="val h"/>
              <a:gd name="f6" fmla="val 0"/>
              <a:gd name="f7" fmla="val 460"/>
              <a:gd name="f8" fmla="val 433"/>
              <a:gd name="f9" fmla="val 338"/>
              <a:gd name="f10" fmla="val 267"/>
              <a:gd name="f11" fmla="val 342"/>
              <a:gd name="f12" fmla="val 266"/>
              <a:gd name="f13" fmla="val 347"/>
              <a:gd name="f14" fmla="val 351"/>
              <a:gd name="f15" fmla="val 264"/>
              <a:gd name="f16" fmla="val 361"/>
              <a:gd name="f17" fmla="val 261"/>
              <a:gd name="f18" fmla="val 368"/>
              <a:gd name="f19" fmla="val 263"/>
              <a:gd name="f20" fmla="val 370"/>
              <a:gd name="f21" fmla="val 271"/>
              <a:gd name="f22" fmla="val 373"/>
              <a:gd name="f23" fmla="val 279"/>
              <a:gd name="f24" fmla="val 369"/>
              <a:gd name="f25" fmla="val 286"/>
              <a:gd name="f26" fmla="val 359"/>
              <a:gd name="f27" fmla="val 290"/>
              <a:gd name="f28" fmla="val 346"/>
              <a:gd name="f29" fmla="val 294"/>
              <a:gd name="f30" fmla="val 333"/>
              <a:gd name="f31" fmla="val 295"/>
              <a:gd name="f32" fmla="val 321"/>
              <a:gd name="f33" fmla="val 313"/>
              <a:gd name="f34" fmla="val 293"/>
              <a:gd name="f35" fmla="val 306"/>
              <a:gd name="f36" fmla="val 300"/>
              <a:gd name="f37" fmla="val 297"/>
              <a:gd name="f38" fmla="val 312"/>
              <a:gd name="f39" fmla="val 274"/>
              <a:gd name="f40" fmla="val 317"/>
              <a:gd name="f41" fmla="val 262"/>
              <a:gd name="f42" fmla="val 323"/>
              <a:gd name="f43" fmla="val 260"/>
              <a:gd name="f44" fmla="val 324"/>
              <a:gd name="f45" fmla="val 257"/>
              <a:gd name="f46" fmla="val 327"/>
              <a:gd name="f47" fmla="val 329"/>
              <a:gd name="f48" fmla="val 254"/>
              <a:gd name="f49" fmla="val 348"/>
              <a:gd name="f50" fmla="val 252"/>
              <a:gd name="f51" fmla="val 367"/>
              <a:gd name="f52" fmla="val 250"/>
              <a:gd name="f53" fmla="val 387"/>
              <a:gd name="f54" fmla="val 265"/>
              <a:gd name="f55" fmla="val 390"/>
              <a:gd name="f56" fmla="val 280"/>
              <a:gd name="f57" fmla="val 393"/>
              <a:gd name="f58" fmla="val 396"/>
              <a:gd name="f59" fmla="val 307"/>
              <a:gd name="f60" fmla="val 398"/>
              <a:gd name="f61" fmla="val 319"/>
              <a:gd name="f62" fmla="val 400"/>
              <a:gd name="f63" fmla="val 332"/>
              <a:gd name="f64" fmla="val 403"/>
              <a:gd name="f65" fmla="val 341"/>
              <a:gd name="f66" fmla="val 405"/>
              <a:gd name="f67" fmla="val 411"/>
              <a:gd name="f68" fmla="val 345"/>
              <a:gd name="f69" fmla="val 420"/>
              <a:gd name="f70" fmla="val 344"/>
              <a:gd name="f71" fmla="val 428"/>
              <a:gd name="f72" fmla="val 198"/>
              <a:gd name="f73" fmla="val 132"/>
              <a:gd name="f74" fmla="val 122"/>
              <a:gd name="f75" fmla="val 116"/>
              <a:gd name="f76" fmla="val 115"/>
              <a:gd name="f77" fmla="val 419"/>
              <a:gd name="f78" fmla="val 120"/>
              <a:gd name="f79" fmla="val 130"/>
              <a:gd name="f80" fmla="val 154"/>
              <a:gd name="f81" fmla="val 178"/>
              <a:gd name="f82" fmla="val 394"/>
              <a:gd name="f83" fmla="val 203"/>
              <a:gd name="f84" fmla="val 389"/>
              <a:gd name="f85" fmla="val 205"/>
              <a:gd name="f86" fmla="val 208"/>
              <a:gd name="f87" fmla="val 388"/>
              <a:gd name="f88" fmla="val 211"/>
              <a:gd name="f89" fmla="val 209"/>
              <a:gd name="f90" fmla="val 207"/>
              <a:gd name="f91" fmla="val 204"/>
              <a:gd name="f92" fmla="val 328"/>
              <a:gd name="f93" fmla="val 326"/>
              <a:gd name="f94" fmla="val 202"/>
              <a:gd name="f95" fmla="val 200"/>
              <a:gd name="f96" fmla="val 177"/>
              <a:gd name="f97" fmla="val 158"/>
              <a:gd name="f98" fmla="val 304"/>
              <a:gd name="f99" fmla="val 141"/>
              <a:gd name="f100" fmla="val 128"/>
              <a:gd name="f101" fmla="val 113"/>
              <a:gd name="f102" fmla="val 99"/>
              <a:gd name="f103" fmla="val 289"/>
              <a:gd name="f104" fmla="val 91"/>
              <a:gd name="f105" fmla="val 285"/>
              <a:gd name="f106" fmla="val 87"/>
              <a:gd name="f107" fmla="val 278"/>
              <a:gd name="f108" fmla="val 90"/>
              <a:gd name="f109" fmla="val 270"/>
              <a:gd name="f110" fmla="val 93"/>
              <a:gd name="f111" fmla="val 100"/>
              <a:gd name="f112" fmla="val 108"/>
              <a:gd name="f113" fmla="val 118"/>
              <a:gd name="f114" fmla="val 123"/>
              <a:gd name="f115" fmla="val 124"/>
              <a:gd name="f116" fmla="val 125"/>
              <a:gd name="f117" fmla="val 109"/>
              <a:gd name="f118" fmla="val 245"/>
              <a:gd name="f119" fmla="val 231"/>
              <a:gd name="f120" fmla="val 69"/>
              <a:gd name="f121" fmla="val 219"/>
              <a:gd name="f122" fmla="val 50"/>
              <a:gd name="f123" fmla="val 38"/>
              <a:gd name="f124" fmla="val 196"/>
              <a:gd name="f125" fmla="val 26"/>
              <a:gd name="f126" fmla="val 186"/>
              <a:gd name="f127" fmla="val 16"/>
              <a:gd name="f128" fmla="val 174"/>
              <a:gd name="f129" fmla="val 1"/>
              <a:gd name="f130" fmla="val 157"/>
              <a:gd name="f131" fmla="val 139"/>
              <a:gd name="f132" fmla="val 12"/>
              <a:gd name="f133" fmla="val 25"/>
              <a:gd name="f134" fmla="val 43"/>
              <a:gd name="f135" fmla="val 92"/>
              <a:gd name="f136" fmla="val 65"/>
              <a:gd name="f137" fmla="val 97"/>
              <a:gd name="f138" fmla="val 67"/>
              <a:gd name="f139" fmla="val 68"/>
              <a:gd name="f140" fmla="val 71"/>
              <a:gd name="f141" fmla="val 70"/>
              <a:gd name="f142" fmla="val 85"/>
              <a:gd name="f143" fmla="val 73"/>
              <a:gd name="f144" fmla="val 62"/>
              <a:gd name="f145" fmla="val 55"/>
              <a:gd name="f146" fmla="val 49"/>
              <a:gd name="f147" fmla="val 66"/>
              <a:gd name="f148" fmla="val 18"/>
              <a:gd name="f149" fmla="val 83"/>
              <a:gd name="f150" fmla="val 107"/>
              <a:gd name="f151" fmla="val 247"/>
              <a:gd name="f152" fmla="val 340"/>
              <a:gd name="f153" fmla="val 352"/>
              <a:gd name="f154" fmla="val 378"/>
              <a:gd name="f155" fmla="val 395"/>
              <a:gd name="f156" fmla="val 17"/>
              <a:gd name="f157" fmla="val 44"/>
              <a:gd name="f158" fmla="val 61"/>
              <a:gd name="f159" fmla="val 392"/>
              <a:gd name="f160" fmla="val 79"/>
              <a:gd name="f161" fmla="val 96"/>
              <a:gd name="f162" fmla="val 417"/>
              <a:gd name="f163" fmla="val 435"/>
              <a:gd name="f164" fmla="val 447"/>
              <a:gd name="f165" fmla="val 119"/>
              <a:gd name="f166" fmla="val 137"/>
              <a:gd name="f167" fmla="val 172"/>
              <a:gd name="f168" fmla="val 190"/>
              <a:gd name="f169" fmla="val 399"/>
              <a:gd name="f170" fmla="val 214"/>
              <a:gd name="f171" fmla="val 384"/>
              <a:gd name="f172" fmla="val 223"/>
              <a:gd name="f173" fmla="val 232"/>
              <a:gd name="f174" fmla="val 355"/>
              <a:gd name="f175" fmla="val 243"/>
              <a:gd name="f176" fmla="val 248"/>
              <a:gd name="f177" fmla="val 256"/>
              <a:gd name="f178" fmla="val 335"/>
              <a:gd name="f179" fmla="val 336"/>
              <a:gd name="f180" fmla="val 337"/>
              <a:gd name="f181" fmla="val 33"/>
              <a:gd name="f182" fmla="val 192"/>
              <a:gd name="f183" fmla="val 34"/>
              <a:gd name="f184" fmla="val 103"/>
              <a:gd name="f185" fmla="val 134"/>
              <a:gd name="f186" fmla="val 121"/>
              <a:gd name="f187" fmla="val 175"/>
              <a:gd name="f188" fmla="val 131"/>
              <a:gd name="f189" fmla="val 144"/>
              <a:gd name="f190" fmla="val 240"/>
              <a:gd name="f191" fmla="val 168"/>
              <a:gd name="f192" fmla="val 249"/>
              <a:gd name="f193" fmla="val 303"/>
              <a:gd name="f194" fmla="val 273"/>
              <a:gd name="f195" fmla="val 311"/>
              <a:gd name="f196" fmla="val 320"/>
              <a:gd name="f197" fmla="val 225"/>
              <a:gd name="f198" fmla="val 169"/>
              <a:gd name="f199" fmla="val 357"/>
              <a:gd name="f200" fmla="val 46"/>
              <a:gd name="f201" fmla="val 35"/>
              <a:gd name="f202" fmla="val 309"/>
              <a:gd name="f203" fmla="val 201"/>
              <a:gd name="f204" fmla="val 88"/>
              <a:gd name="f205" fmla="val 159"/>
              <a:gd name="f206" fmla="val 78"/>
              <a:gd name="f207" fmla="val 74"/>
              <a:gd name="f208" fmla="val 54"/>
              <a:gd name="f209" fmla="val 117"/>
              <a:gd name="f210" fmla="val 126"/>
              <a:gd name="f211" fmla="val 28"/>
              <a:gd name="f212" fmla="val 136"/>
              <a:gd name="f213" fmla="val 27"/>
              <a:gd name="f214" fmla="val 152"/>
              <a:gd name="f215" fmla="val 42"/>
              <a:gd name="f216" fmla="val 165"/>
              <a:gd name="f217" fmla="val 58"/>
              <a:gd name="f218" fmla="val 179"/>
              <a:gd name="f219" fmla="val 75"/>
              <a:gd name="f220" fmla="val 380"/>
              <a:gd name="f221" fmla="val 194"/>
              <a:gd name="f222" fmla="val 187"/>
              <a:gd name="f223" fmla="val 171"/>
              <a:gd name="f224" fmla="val 163"/>
              <a:gd name="f225" fmla="val 426"/>
              <a:gd name="f226" fmla="val 155"/>
              <a:gd name="f227" fmla="val 432"/>
              <a:gd name="f228" fmla="val 147"/>
              <a:gd name="f229" fmla="val 431"/>
              <a:gd name="f230" fmla="val 140"/>
              <a:gd name="f231" fmla="val 424"/>
              <a:gd name="f232" fmla="val 410"/>
              <a:gd name="f233" fmla="val 391"/>
              <a:gd name="f234" fmla="val 127"/>
              <a:gd name="f235" fmla="val 382"/>
              <a:gd name="f236" fmla="val 372"/>
              <a:gd name="f237" fmla="val 182"/>
              <a:gd name="f238" fmla="+- 0 0 -90"/>
              <a:gd name="f239" fmla="*/ f4 1 460"/>
              <a:gd name="f240" fmla="*/ f5 1 433"/>
              <a:gd name="f241" fmla="val f6"/>
              <a:gd name="f242" fmla="val f7"/>
              <a:gd name="f243" fmla="val f8"/>
              <a:gd name="f244" fmla="*/ f238 f0 1"/>
              <a:gd name="f245" fmla="+- f243 0 f241"/>
              <a:gd name="f246" fmla="+- f242 0 f241"/>
              <a:gd name="f247" fmla="*/ f244 1 f3"/>
              <a:gd name="f248" fmla="*/ f246 1 460"/>
              <a:gd name="f249" fmla="*/ f245 1 433"/>
              <a:gd name="f250" fmla="*/ 351 f246 1"/>
              <a:gd name="f251" fmla="*/ 264 f245 1"/>
              <a:gd name="f252" fmla="*/ 359 f246 1"/>
              <a:gd name="f253" fmla="*/ 290 f245 1"/>
              <a:gd name="f254" fmla="*/ 297 f246 1"/>
              <a:gd name="f255" fmla="*/ 306 f245 1"/>
              <a:gd name="f256" fmla="*/ 257 f246 1"/>
              <a:gd name="f257" fmla="*/ 329 f245 1"/>
              <a:gd name="f258" fmla="*/ 294 f246 1"/>
              <a:gd name="f259" fmla="*/ 396 f245 1"/>
              <a:gd name="f260" fmla="*/ 345 f246 1"/>
              <a:gd name="f261" fmla="*/ 420 f245 1"/>
              <a:gd name="f262" fmla="*/ 132 f246 1"/>
              <a:gd name="f263" fmla="*/ 433 f245 1"/>
              <a:gd name="f264" fmla="*/ 130 f246 1"/>
              <a:gd name="f265" fmla="*/ 403 f245 1"/>
              <a:gd name="f266" fmla="*/ 211 f246 1"/>
              <a:gd name="f267" fmla="*/ 387 f245 1"/>
              <a:gd name="f268" fmla="*/ 200 f246 1"/>
              <a:gd name="f269" fmla="*/ 323 f245 1"/>
              <a:gd name="f270" fmla="*/ 99 f246 1"/>
              <a:gd name="f271" fmla="*/ 289 f245 1"/>
              <a:gd name="f272" fmla="*/ 108 f246 1"/>
              <a:gd name="f273" fmla="*/ 125 f246 1"/>
              <a:gd name="f274" fmla="*/ 50 f246 1"/>
              <a:gd name="f275" fmla="*/ 205 f245 1"/>
              <a:gd name="f276" fmla="*/ 12 f246 1"/>
              <a:gd name="f277" fmla="*/ 120 f245 1"/>
              <a:gd name="f278" fmla="*/ 71 f246 1"/>
              <a:gd name="f279" fmla="*/ 97 f245 1"/>
              <a:gd name="f280" fmla="*/ 67 f246 1"/>
              <a:gd name="f281" fmla="*/ 43 f245 1"/>
              <a:gd name="f282" fmla="*/ 317 f246 1"/>
              <a:gd name="f283" fmla="*/ 0 f245 1"/>
              <a:gd name="f284" fmla="*/ 394 f246 1"/>
              <a:gd name="f285" fmla="*/ 44 f245 1"/>
              <a:gd name="f286" fmla="*/ 396 f246 1"/>
              <a:gd name="f287" fmla="*/ 96 f245 1"/>
              <a:gd name="f288" fmla="*/ 447 f246 1"/>
              <a:gd name="f289" fmla="*/ 172 f245 1"/>
              <a:gd name="f290" fmla="*/ 355 f246 1"/>
              <a:gd name="f291" fmla="*/ 243 f245 1"/>
              <a:gd name="f292" fmla="*/ 338 f246 1"/>
              <a:gd name="f293" fmla="*/ 267 f245 1"/>
              <a:gd name="f294" fmla="*/ 231 f246 1"/>
              <a:gd name="f295" fmla="*/ 33 f245 1"/>
              <a:gd name="f296" fmla="*/ 100 f246 1"/>
              <a:gd name="f297" fmla="*/ 49 f245 1"/>
              <a:gd name="f298" fmla="*/ 168 f246 1"/>
              <a:gd name="f299" fmla="*/ 266 f245 1"/>
              <a:gd name="f300" fmla="*/ 320 f246 1"/>
              <a:gd name="f301" fmla="*/ 225 f245 1"/>
              <a:gd name="f302" fmla="*/ 348 f246 1"/>
              <a:gd name="f303" fmla="*/ 92 f246 1"/>
              <a:gd name="f304" fmla="*/ 203 f245 1"/>
              <a:gd name="f305" fmla="*/ 78 f246 1"/>
              <a:gd name="f306" fmla="*/ 139 f245 1"/>
              <a:gd name="f307" fmla="*/ 42 f246 1"/>
              <a:gd name="f308" fmla="*/ 165 f245 1"/>
              <a:gd name="f309" fmla="*/ 367 f246 1"/>
              <a:gd name="f310" fmla="*/ 426 f246 1"/>
              <a:gd name="f311" fmla="*/ 155 f245 1"/>
              <a:gd name="f312" fmla="*/ 400 f246 1"/>
              <a:gd name="f313" fmla="*/ 123 f245 1"/>
              <a:gd name="f314" fmla="+- f247 0 f1"/>
              <a:gd name="f315" fmla="*/ f250 1 460"/>
              <a:gd name="f316" fmla="*/ f251 1 433"/>
              <a:gd name="f317" fmla="*/ f252 1 460"/>
              <a:gd name="f318" fmla="*/ f253 1 433"/>
              <a:gd name="f319" fmla="*/ f254 1 460"/>
              <a:gd name="f320" fmla="*/ f255 1 433"/>
              <a:gd name="f321" fmla="*/ f256 1 460"/>
              <a:gd name="f322" fmla="*/ f257 1 433"/>
              <a:gd name="f323" fmla="*/ f258 1 460"/>
              <a:gd name="f324" fmla="*/ f259 1 433"/>
              <a:gd name="f325" fmla="*/ f260 1 460"/>
              <a:gd name="f326" fmla="*/ f261 1 433"/>
              <a:gd name="f327" fmla="*/ f262 1 460"/>
              <a:gd name="f328" fmla="*/ f263 1 433"/>
              <a:gd name="f329" fmla="*/ f264 1 460"/>
              <a:gd name="f330" fmla="*/ f265 1 433"/>
              <a:gd name="f331" fmla="*/ f266 1 460"/>
              <a:gd name="f332" fmla="*/ f267 1 433"/>
              <a:gd name="f333" fmla="*/ f268 1 460"/>
              <a:gd name="f334" fmla="*/ f269 1 433"/>
              <a:gd name="f335" fmla="*/ f270 1 460"/>
              <a:gd name="f336" fmla="*/ f271 1 433"/>
              <a:gd name="f337" fmla="*/ f272 1 460"/>
              <a:gd name="f338" fmla="*/ f273 1 460"/>
              <a:gd name="f339" fmla="*/ f274 1 460"/>
              <a:gd name="f340" fmla="*/ f275 1 433"/>
              <a:gd name="f341" fmla="*/ f276 1 460"/>
              <a:gd name="f342" fmla="*/ f277 1 433"/>
              <a:gd name="f343" fmla="*/ f278 1 460"/>
              <a:gd name="f344" fmla="*/ f279 1 433"/>
              <a:gd name="f345" fmla="*/ f280 1 460"/>
              <a:gd name="f346" fmla="*/ f281 1 433"/>
              <a:gd name="f347" fmla="*/ f282 1 460"/>
              <a:gd name="f348" fmla="*/ f283 1 433"/>
              <a:gd name="f349" fmla="*/ f284 1 460"/>
              <a:gd name="f350" fmla="*/ f285 1 433"/>
              <a:gd name="f351" fmla="*/ f286 1 460"/>
              <a:gd name="f352" fmla="*/ f287 1 433"/>
              <a:gd name="f353" fmla="*/ f288 1 460"/>
              <a:gd name="f354" fmla="*/ f289 1 433"/>
              <a:gd name="f355" fmla="*/ f290 1 460"/>
              <a:gd name="f356" fmla="*/ f291 1 433"/>
              <a:gd name="f357" fmla="*/ f292 1 460"/>
              <a:gd name="f358" fmla="*/ f293 1 433"/>
              <a:gd name="f359" fmla="*/ f294 1 460"/>
              <a:gd name="f360" fmla="*/ f295 1 433"/>
              <a:gd name="f361" fmla="*/ f296 1 460"/>
              <a:gd name="f362" fmla="*/ f297 1 433"/>
              <a:gd name="f363" fmla="*/ f298 1 460"/>
              <a:gd name="f364" fmla="*/ f299 1 433"/>
              <a:gd name="f365" fmla="*/ f300 1 460"/>
              <a:gd name="f366" fmla="*/ f301 1 433"/>
              <a:gd name="f367" fmla="*/ f302 1 460"/>
              <a:gd name="f368" fmla="*/ f303 1 460"/>
              <a:gd name="f369" fmla="*/ f304 1 433"/>
              <a:gd name="f370" fmla="*/ f305 1 460"/>
              <a:gd name="f371" fmla="*/ f306 1 433"/>
              <a:gd name="f372" fmla="*/ f307 1 460"/>
              <a:gd name="f373" fmla="*/ f308 1 433"/>
              <a:gd name="f374" fmla="*/ f309 1 460"/>
              <a:gd name="f375" fmla="*/ f310 1 460"/>
              <a:gd name="f376" fmla="*/ f311 1 433"/>
              <a:gd name="f377" fmla="*/ f312 1 460"/>
              <a:gd name="f378" fmla="*/ f313 1 433"/>
              <a:gd name="f379" fmla="*/ 0 1 f248"/>
              <a:gd name="f380" fmla="*/ f242 1 f248"/>
              <a:gd name="f381" fmla="*/ 0 1 f249"/>
              <a:gd name="f382" fmla="*/ f243 1 f249"/>
              <a:gd name="f383" fmla="*/ f315 1 f248"/>
              <a:gd name="f384" fmla="*/ f316 1 f249"/>
              <a:gd name="f385" fmla="*/ f317 1 f248"/>
              <a:gd name="f386" fmla="*/ f318 1 f249"/>
              <a:gd name="f387" fmla="*/ f319 1 f248"/>
              <a:gd name="f388" fmla="*/ f320 1 f249"/>
              <a:gd name="f389" fmla="*/ f321 1 f248"/>
              <a:gd name="f390" fmla="*/ f322 1 f249"/>
              <a:gd name="f391" fmla="*/ f323 1 f248"/>
              <a:gd name="f392" fmla="*/ f324 1 f249"/>
              <a:gd name="f393" fmla="*/ f325 1 f248"/>
              <a:gd name="f394" fmla="*/ f326 1 f249"/>
              <a:gd name="f395" fmla="*/ f327 1 f248"/>
              <a:gd name="f396" fmla="*/ f328 1 f249"/>
              <a:gd name="f397" fmla="*/ f329 1 f248"/>
              <a:gd name="f398" fmla="*/ f330 1 f249"/>
              <a:gd name="f399" fmla="*/ f331 1 f248"/>
              <a:gd name="f400" fmla="*/ f332 1 f249"/>
              <a:gd name="f401" fmla="*/ f333 1 f248"/>
              <a:gd name="f402" fmla="*/ f334 1 f249"/>
              <a:gd name="f403" fmla="*/ f335 1 f248"/>
              <a:gd name="f404" fmla="*/ f336 1 f249"/>
              <a:gd name="f405" fmla="*/ f337 1 f248"/>
              <a:gd name="f406" fmla="*/ f338 1 f248"/>
              <a:gd name="f407" fmla="*/ f339 1 f248"/>
              <a:gd name="f408" fmla="*/ f340 1 f249"/>
              <a:gd name="f409" fmla="*/ f341 1 f248"/>
              <a:gd name="f410" fmla="*/ f342 1 f249"/>
              <a:gd name="f411" fmla="*/ f343 1 f248"/>
              <a:gd name="f412" fmla="*/ f344 1 f249"/>
              <a:gd name="f413" fmla="*/ f345 1 f248"/>
              <a:gd name="f414" fmla="*/ f346 1 f249"/>
              <a:gd name="f415" fmla="*/ f347 1 f248"/>
              <a:gd name="f416" fmla="*/ f348 1 f249"/>
              <a:gd name="f417" fmla="*/ f349 1 f248"/>
              <a:gd name="f418" fmla="*/ f350 1 f249"/>
              <a:gd name="f419" fmla="*/ f351 1 f248"/>
              <a:gd name="f420" fmla="*/ f352 1 f249"/>
              <a:gd name="f421" fmla="*/ f353 1 f248"/>
              <a:gd name="f422" fmla="*/ f354 1 f249"/>
              <a:gd name="f423" fmla="*/ f355 1 f248"/>
              <a:gd name="f424" fmla="*/ f356 1 f249"/>
              <a:gd name="f425" fmla="*/ f357 1 f248"/>
              <a:gd name="f426" fmla="*/ f358 1 f249"/>
              <a:gd name="f427" fmla="*/ f359 1 f248"/>
              <a:gd name="f428" fmla="*/ f360 1 f249"/>
              <a:gd name="f429" fmla="*/ f361 1 f248"/>
              <a:gd name="f430" fmla="*/ f362 1 f249"/>
              <a:gd name="f431" fmla="*/ f363 1 f248"/>
              <a:gd name="f432" fmla="*/ f364 1 f249"/>
              <a:gd name="f433" fmla="*/ f365 1 f248"/>
              <a:gd name="f434" fmla="*/ f366 1 f249"/>
              <a:gd name="f435" fmla="*/ f367 1 f248"/>
              <a:gd name="f436" fmla="*/ f368 1 f248"/>
              <a:gd name="f437" fmla="*/ f369 1 f249"/>
              <a:gd name="f438" fmla="*/ f370 1 f248"/>
              <a:gd name="f439" fmla="*/ f371 1 f249"/>
              <a:gd name="f440" fmla="*/ f372 1 f248"/>
              <a:gd name="f441" fmla="*/ f373 1 f249"/>
              <a:gd name="f442" fmla="*/ f374 1 f248"/>
              <a:gd name="f443" fmla="*/ f375 1 f248"/>
              <a:gd name="f444" fmla="*/ f376 1 f249"/>
              <a:gd name="f445" fmla="*/ f377 1 f248"/>
              <a:gd name="f446" fmla="*/ f378 1 f249"/>
              <a:gd name="f447" fmla="*/ f379 f239 1"/>
              <a:gd name="f448" fmla="*/ f380 f239 1"/>
              <a:gd name="f449" fmla="*/ f382 f240 1"/>
              <a:gd name="f450" fmla="*/ f381 f240 1"/>
              <a:gd name="f451" fmla="*/ f383 f239 1"/>
              <a:gd name="f452" fmla="*/ f384 f240 1"/>
              <a:gd name="f453" fmla="*/ f385 f239 1"/>
              <a:gd name="f454" fmla="*/ f386 f240 1"/>
              <a:gd name="f455" fmla="*/ f387 f239 1"/>
              <a:gd name="f456" fmla="*/ f388 f240 1"/>
              <a:gd name="f457" fmla="*/ f389 f239 1"/>
              <a:gd name="f458" fmla="*/ f390 f240 1"/>
              <a:gd name="f459" fmla="*/ f391 f239 1"/>
              <a:gd name="f460" fmla="*/ f392 f240 1"/>
              <a:gd name="f461" fmla="*/ f393 f239 1"/>
              <a:gd name="f462" fmla="*/ f394 f240 1"/>
              <a:gd name="f463" fmla="*/ f395 f239 1"/>
              <a:gd name="f464" fmla="*/ f396 f240 1"/>
              <a:gd name="f465" fmla="*/ f397 f239 1"/>
              <a:gd name="f466" fmla="*/ f398 f240 1"/>
              <a:gd name="f467" fmla="*/ f399 f239 1"/>
              <a:gd name="f468" fmla="*/ f400 f240 1"/>
              <a:gd name="f469" fmla="*/ f401 f239 1"/>
              <a:gd name="f470" fmla="*/ f402 f240 1"/>
              <a:gd name="f471" fmla="*/ f403 f239 1"/>
              <a:gd name="f472" fmla="*/ f404 f240 1"/>
              <a:gd name="f473" fmla="*/ f405 f239 1"/>
              <a:gd name="f474" fmla="*/ f406 f239 1"/>
              <a:gd name="f475" fmla="*/ f407 f239 1"/>
              <a:gd name="f476" fmla="*/ f408 f240 1"/>
              <a:gd name="f477" fmla="*/ f409 f239 1"/>
              <a:gd name="f478" fmla="*/ f410 f240 1"/>
              <a:gd name="f479" fmla="*/ f411 f239 1"/>
              <a:gd name="f480" fmla="*/ f412 f240 1"/>
              <a:gd name="f481" fmla="*/ f413 f239 1"/>
              <a:gd name="f482" fmla="*/ f414 f240 1"/>
              <a:gd name="f483" fmla="*/ f415 f239 1"/>
              <a:gd name="f484" fmla="*/ f416 f240 1"/>
              <a:gd name="f485" fmla="*/ f417 f239 1"/>
              <a:gd name="f486" fmla="*/ f418 f240 1"/>
              <a:gd name="f487" fmla="*/ f419 f239 1"/>
              <a:gd name="f488" fmla="*/ f420 f240 1"/>
              <a:gd name="f489" fmla="*/ f421 f239 1"/>
              <a:gd name="f490" fmla="*/ f422 f240 1"/>
              <a:gd name="f491" fmla="*/ f423 f239 1"/>
              <a:gd name="f492" fmla="*/ f424 f240 1"/>
              <a:gd name="f493" fmla="*/ f425 f239 1"/>
              <a:gd name="f494" fmla="*/ f426 f240 1"/>
              <a:gd name="f495" fmla="*/ f427 f239 1"/>
              <a:gd name="f496" fmla="*/ f428 f240 1"/>
              <a:gd name="f497" fmla="*/ f429 f239 1"/>
              <a:gd name="f498" fmla="*/ f430 f240 1"/>
              <a:gd name="f499" fmla="*/ f431 f239 1"/>
              <a:gd name="f500" fmla="*/ f432 f240 1"/>
              <a:gd name="f501" fmla="*/ f433 f239 1"/>
              <a:gd name="f502" fmla="*/ f434 f240 1"/>
              <a:gd name="f503" fmla="*/ f435 f239 1"/>
              <a:gd name="f504" fmla="*/ f436 f239 1"/>
              <a:gd name="f505" fmla="*/ f437 f240 1"/>
              <a:gd name="f506" fmla="*/ f438 f239 1"/>
              <a:gd name="f507" fmla="*/ f439 f240 1"/>
              <a:gd name="f508" fmla="*/ f440 f239 1"/>
              <a:gd name="f509" fmla="*/ f441 f240 1"/>
              <a:gd name="f510" fmla="*/ f442 f239 1"/>
              <a:gd name="f511" fmla="*/ f443 f239 1"/>
              <a:gd name="f512" fmla="*/ f444 f240 1"/>
              <a:gd name="f513" fmla="*/ f445 f239 1"/>
              <a:gd name="f514" fmla="*/ f446 f240 1"/>
            </a:gdLst>
            <a:ahLst/>
            <a:cxnLst>
              <a:cxn ang="3cd4">
                <a:pos x="hc" y="t"/>
              </a:cxn>
              <a:cxn ang="0">
                <a:pos x="r" y="vc"/>
              </a:cxn>
              <a:cxn ang="cd4">
                <a:pos x="hc" y="b"/>
              </a:cxn>
              <a:cxn ang="cd2">
                <a:pos x="l" y="vc"/>
              </a:cxn>
              <a:cxn ang="f314">
                <a:pos x="f451" y="f452"/>
              </a:cxn>
              <a:cxn ang="f314">
                <a:pos x="f453" y="f454"/>
              </a:cxn>
              <a:cxn ang="f314">
                <a:pos x="f455" y="f456"/>
              </a:cxn>
              <a:cxn ang="f314">
                <a:pos x="f457" y="f458"/>
              </a:cxn>
              <a:cxn ang="f314">
                <a:pos x="f459" y="f460"/>
              </a:cxn>
              <a:cxn ang="f314">
                <a:pos x="f461" y="f462"/>
              </a:cxn>
              <a:cxn ang="f314">
                <a:pos x="f463" y="f464"/>
              </a:cxn>
              <a:cxn ang="f314">
                <a:pos x="f465" y="f466"/>
              </a:cxn>
              <a:cxn ang="f314">
                <a:pos x="f467" y="f468"/>
              </a:cxn>
              <a:cxn ang="f314">
                <a:pos x="f469" y="f470"/>
              </a:cxn>
              <a:cxn ang="f314">
                <a:pos x="f471" y="f472"/>
              </a:cxn>
              <a:cxn ang="f314">
                <a:pos x="f473" y="f452"/>
              </a:cxn>
              <a:cxn ang="f314">
                <a:pos x="f474" y="f452"/>
              </a:cxn>
              <a:cxn ang="f314">
                <a:pos x="f475" y="f476"/>
              </a:cxn>
              <a:cxn ang="f314">
                <a:pos x="f477" y="f478"/>
              </a:cxn>
              <a:cxn ang="f314">
                <a:pos x="f479" y="f480"/>
              </a:cxn>
              <a:cxn ang="f314">
                <a:pos x="f481" y="f482"/>
              </a:cxn>
              <a:cxn ang="f314">
                <a:pos x="f483" y="f484"/>
              </a:cxn>
              <a:cxn ang="f314">
                <a:pos x="f485" y="f486"/>
              </a:cxn>
              <a:cxn ang="f314">
                <a:pos x="f487" y="f488"/>
              </a:cxn>
              <a:cxn ang="f314">
                <a:pos x="f489" y="f490"/>
              </a:cxn>
              <a:cxn ang="f314">
                <a:pos x="f491" y="f492"/>
              </a:cxn>
              <a:cxn ang="f314">
                <a:pos x="f493" y="f494"/>
              </a:cxn>
              <a:cxn ang="f314">
                <a:pos x="f495" y="f496"/>
              </a:cxn>
              <a:cxn ang="f314">
                <a:pos x="f497" y="f498"/>
              </a:cxn>
              <a:cxn ang="f314">
                <a:pos x="f499" y="f500"/>
              </a:cxn>
              <a:cxn ang="f314">
                <a:pos x="f501" y="f502"/>
              </a:cxn>
              <a:cxn ang="f314">
                <a:pos x="f503" y="f496"/>
              </a:cxn>
              <a:cxn ang="f314">
                <a:pos x="f504" y="f505"/>
              </a:cxn>
              <a:cxn ang="f314">
                <a:pos x="f506" y="f507"/>
              </a:cxn>
              <a:cxn ang="f314">
                <a:pos x="f508" y="f509"/>
              </a:cxn>
              <a:cxn ang="f314">
                <a:pos x="f510" y="f505"/>
              </a:cxn>
              <a:cxn ang="f314">
                <a:pos x="f511" y="f512"/>
              </a:cxn>
              <a:cxn ang="f314">
                <a:pos x="f513" y="f514"/>
              </a:cxn>
              <a:cxn ang="f314">
                <a:pos x="f510" y="f505"/>
              </a:cxn>
            </a:cxnLst>
            <a:rect l="f447" t="f450" r="f448" b="f449"/>
            <a:pathLst>
              <a:path w="460" h="433">
                <a:moveTo>
                  <a:pt x="f9" y="f10"/>
                </a:moveTo>
                <a:cubicBezTo>
                  <a:pt x="f11" y="f12"/>
                  <a:pt x="f13" y="f12"/>
                  <a:pt x="f14" y="f15"/>
                </a:cubicBezTo>
                <a:cubicBezTo>
                  <a:pt x="f16" y="f17"/>
                  <a:pt x="f18" y="f19"/>
                  <a:pt x="f20" y="f21"/>
                </a:cubicBezTo>
                <a:cubicBezTo>
                  <a:pt x="f22" y="f23"/>
                  <a:pt x="f24" y="f25"/>
                  <a:pt x="f26" y="f27"/>
                </a:cubicBezTo>
                <a:cubicBezTo>
                  <a:pt x="f28" y="f29"/>
                  <a:pt x="f30" y="f31"/>
                  <a:pt x="f32" y="f25"/>
                </a:cubicBezTo>
                <a:cubicBezTo>
                  <a:pt x="f33" y="f34"/>
                  <a:pt x="f35" y="f36"/>
                  <a:pt x="f37" y="f35"/>
                </a:cubicBezTo>
                <a:cubicBezTo>
                  <a:pt x="f25" y="f38"/>
                  <a:pt x="f39" y="f40"/>
                  <a:pt x="f41" y="f42"/>
                </a:cubicBezTo>
                <a:cubicBezTo>
                  <a:pt x="f43" y="f44"/>
                  <a:pt x="f45" y="f46"/>
                  <a:pt x="f45" y="f47"/>
                </a:cubicBezTo>
                <a:cubicBezTo>
                  <a:pt x="f48" y="f49"/>
                  <a:pt x="f50" y="f51"/>
                  <a:pt x="f52" y="f53"/>
                </a:cubicBezTo>
                <a:cubicBezTo>
                  <a:pt x="f54" y="f55"/>
                  <a:pt x="f56" y="f57"/>
                  <a:pt x="f29" y="f58"/>
                </a:cubicBezTo>
                <a:cubicBezTo>
                  <a:pt x="f59" y="f60"/>
                  <a:pt x="f61" y="f62"/>
                  <a:pt x="f63" y="f64"/>
                </a:cubicBezTo>
                <a:cubicBezTo>
                  <a:pt x="f65" y="f66"/>
                  <a:pt x="f28" y="f67"/>
                  <a:pt x="f68" y="f69"/>
                </a:cubicBezTo>
                <a:cubicBezTo>
                  <a:pt x="f70" y="f71"/>
                  <a:pt x="f9" y="f8"/>
                  <a:pt x="f47" y="f8"/>
                </a:cubicBezTo>
                <a:cubicBezTo>
                  <a:pt x="f19" y="f8"/>
                  <a:pt x="f72" y="f8"/>
                  <a:pt x="f73" y="f8"/>
                </a:cubicBezTo>
                <a:cubicBezTo>
                  <a:pt x="f74" y="f8"/>
                  <a:pt x="f75" y="f71"/>
                  <a:pt x="f76" y="f77"/>
                </a:cubicBezTo>
                <a:cubicBezTo>
                  <a:pt x="f76" y="f67"/>
                  <a:pt x="f78" y="f66"/>
                  <a:pt x="f79" y="f64"/>
                </a:cubicBezTo>
                <a:cubicBezTo>
                  <a:pt x="f80" y="f60"/>
                  <a:pt x="f81" y="f82"/>
                  <a:pt x="f83" y="f84"/>
                </a:cubicBezTo>
                <a:cubicBezTo>
                  <a:pt x="f85" y="f84"/>
                  <a:pt x="f86" y="f87"/>
                  <a:pt x="f88" y="f53"/>
                </a:cubicBezTo>
                <a:cubicBezTo>
                  <a:pt x="f89" y="f51"/>
                  <a:pt x="f90" y="f13"/>
                  <a:pt x="f91" y="f92"/>
                </a:cubicBezTo>
                <a:cubicBezTo>
                  <a:pt x="f91" y="f93"/>
                  <a:pt x="f94" y="f44"/>
                  <a:pt x="f95" y="f42"/>
                </a:cubicBezTo>
                <a:cubicBezTo>
                  <a:pt x="f96" y="f40"/>
                  <a:pt x="f97" y="f98"/>
                  <a:pt x="f99" y="f25"/>
                </a:cubicBezTo>
                <a:cubicBezTo>
                  <a:pt x="f100" y="f31"/>
                  <a:pt x="f101" y="f31"/>
                  <a:pt x="f102" y="f103"/>
                </a:cubicBezTo>
                <a:cubicBezTo>
                  <a:pt x="f104" y="f105"/>
                  <a:pt x="f106" y="f107"/>
                  <a:pt x="f108" y="f109"/>
                </a:cubicBezTo>
                <a:cubicBezTo>
                  <a:pt x="f110" y="f15"/>
                  <a:pt x="f111" y="f17"/>
                  <a:pt x="f112" y="f15"/>
                </a:cubicBezTo>
                <a:cubicBezTo>
                  <a:pt x="f101" y="f54"/>
                  <a:pt x="f113" y="f12"/>
                  <a:pt x="f114" y="f10"/>
                </a:cubicBezTo>
                <a:cubicBezTo>
                  <a:pt x="f115" y="f12"/>
                  <a:pt x="f115" y="f54"/>
                  <a:pt x="f116" y="f15"/>
                </a:cubicBezTo>
                <a:cubicBezTo>
                  <a:pt x="f78" y="f45"/>
                  <a:pt x="f75" y="f52"/>
                  <a:pt x="f117" y="f118"/>
                </a:cubicBezTo>
                <a:cubicBezTo>
                  <a:pt x="f108" y="f119"/>
                  <a:pt x="f120" y="f121"/>
                  <a:pt x="f122" y="f85"/>
                </a:cubicBezTo>
                <a:cubicBezTo>
                  <a:pt x="f123" y="f124"/>
                  <a:pt x="f125" y="f126"/>
                  <a:pt x="f127" y="f128"/>
                </a:cubicBezTo>
                <a:cubicBezTo>
                  <a:pt x="f129" y="f130"/>
                  <a:pt x="f6" y="f131"/>
                  <a:pt x="f132" y="f78"/>
                </a:cubicBezTo>
                <a:cubicBezTo>
                  <a:pt x="f133" y="f111"/>
                  <a:pt x="f134" y="f135"/>
                  <a:pt x="f136" y="f137"/>
                </a:cubicBezTo>
                <a:cubicBezTo>
                  <a:pt x="f138" y="f137"/>
                  <a:pt x="f139" y="f137"/>
                  <a:pt x="f140" y="f137"/>
                </a:cubicBezTo>
                <a:cubicBezTo>
                  <a:pt x="f141" y="f142"/>
                  <a:pt x="f120" y="f143"/>
                  <a:pt x="f139" y="f144"/>
                </a:cubicBezTo>
                <a:cubicBezTo>
                  <a:pt x="f138" y="f145"/>
                  <a:pt x="f138" y="f146"/>
                  <a:pt x="f138" y="f134"/>
                </a:cubicBezTo>
                <a:cubicBezTo>
                  <a:pt x="f147" y="f148"/>
                  <a:pt x="f149" y="f6"/>
                  <a:pt x="f150" y="f6"/>
                </a:cubicBezTo>
                <a:cubicBezTo>
                  <a:pt x="f96" y="f6"/>
                  <a:pt x="f151" y="f6"/>
                  <a:pt x="f40" y="f6"/>
                </a:cubicBezTo>
                <a:cubicBezTo>
                  <a:pt x="f92" y="f6"/>
                  <a:pt x="f152" y="f6"/>
                  <a:pt x="f153" y="f6"/>
                </a:cubicBezTo>
                <a:cubicBezTo>
                  <a:pt x="f154" y="f6"/>
                  <a:pt x="f155" y="f156"/>
                  <a:pt x="f82" y="f157"/>
                </a:cubicBezTo>
                <a:cubicBezTo>
                  <a:pt x="f57" y="f158"/>
                  <a:pt x="f159" y="f160"/>
                  <a:pt x="f55" y="f137"/>
                </a:cubicBezTo>
                <a:cubicBezTo>
                  <a:pt x="f159" y="f137"/>
                  <a:pt x="f82" y="f137"/>
                  <a:pt x="f58" y="f161"/>
                </a:cubicBezTo>
                <a:cubicBezTo>
                  <a:pt x="f162" y="f135"/>
                  <a:pt x="f163" y="f111"/>
                  <a:pt x="f164" y="f165"/>
                </a:cubicBezTo>
                <a:cubicBezTo>
                  <a:pt x="f7" y="f166"/>
                  <a:pt x="f7" y="f80"/>
                  <a:pt x="f164" y="f167"/>
                </a:cubicBezTo>
                <a:cubicBezTo>
                  <a:pt x="f163" y="f168"/>
                  <a:pt x="f162" y="f94"/>
                  <a:pt x="f169" y="f170"/>
                </a:cubicBezTo>
                <a:cubicBezTo>
                  <a:pt x="f171" y="f172"/>
                  <a:pt x="f24" y="f173"/>
                  <a:pt x="f174" y="f175"/>
                </a:cubicBezTo>
                <a:cubicBezTo>
                  <a:pt x="f13" y="f176"/>
                  <a:pt x="f11" y="f177"/>
                  <a:pt x="f178" y="f19"/>
                </a:cubicBezTo>
                <a:cubicBezTo>
                  <a:pt x="f179" y="f15"/>
                  <a:pt x="f180" y="f54"/>
                  <a:pt x="f9" y="f10"/>
                </a:cubicBezTo>
                <a:close/>
                <a:moveTo>
                  <a:pt x="f119" y="f181"/>
                </a:moveTo>
                <a:cubicBezTo>
                  <a:pt x="f119" y="f181"/>
                  <a:pt x="f119" y="f181"/>
                  <a:pt x="f119" y="f181"/>
                </a:cubicBezTo>
                <a:cubicBezTo>
                  <a:pt x="f182" y="f181"/>
                  <a:pt x="f80" y="f181"/>
                  <a:pt x="f76" y="f181"/>
                </a:cubicBezTo>
                <a:cubicBezTo>
                  <a:pt x="f111" y="f181"/>
                  <a:pt x="f102" y="f183"/>
                  <a:pt x="f111" y="f146"/>
                </a:cubicBezTo>
                <a:cubicBezTo>
                  <a:pt x="f184" y="f135"/>
                  <a:pt x="f117" y="f185"/>
                  <a:pt x="f186" y="f187"/>
                </a:cubicBezTo>
                <a:cubicBezTo>
                  <a:pt x="f188" y="f86"/>
                  <a:pt x="f189" y="f190"/>
                  <a:pt x="f191" y="f12"/>
                </a:cubicBezTo>
                <a:cubicBezTo>
                  <a:pt x="f95" y="f36"/>
                  <a:pt x="f192" y="f193"/>
                  <a:pt x="f105" y="f194"/>
                </a:cubicBezTo>
                <a:cubicBezTo>
                  <a:pt x="f36" y="f43"/>
                  <a:pt x="f195" y="f175"/>
                  <a:pt x="f196" y="f197"/>
                </a:cubicBezTo>
                <a:cubicBezTo>
                  <a:pt x="f49" y="f198"/>
                  <a:pt x="f199" y="f112"/>
                  <a:pt x="f16" y="f200"/>
                </a:cubicBezTo>
                <a:cubicBezTo>
                  <a:pt x="f16" y="f201"/>
                  <a:pt x="f2" y="f181"/>
                  <a:pt x="f49" y="f181"/>
                </a:cubicBezTo>
                <a:cubicBezTo>
                  <a:pt x="f202" y="f181"/>
                  <a:pt x="f109" y="f181"/>
                  <a:pt x="f119" y="f181"/>
                </a:cubicBezTo>
                <a:close/>
                <a:moveTo>
                  <a:pt x="f135" y="f83"/>
                </a:moveTo>
                <a:cubicBezTo>
                  <a:pt x="f135" y="f94"/>
                  <a:pt x="f110" y="f94"/>
                  <a:pt x="f110" y="f203"/>
                </a:cubicBezTo>
                <a:cubicBezTo>
                  <a:pt x="f204" y="f3"/>
                  <a:pt x="f149" y="f205"/>
                  <a:pt x="f206" y="f131"/>
                </a:cubicBezTo>
                <a:cubicBezTo>
                  <a:pt x="f207" y="f116"/>
                  <a:pt x="f208" y="f209"/>
                  <a:pt x="f134" y="f210"/>
                </a:cubicBezTo>
                <a:cubicBezTo>
                  <a:pt x="f211" y="f212"/>
                  <a:pt x="f213" y="f214"/>
                  <a:pt x="f215" y="f216"/>
                </a:cubicBezTo>
                <a:cubicBezTo>
                  <a:pt x="f217" y="f218"/>
                  <a:pt x="f219" y="f168"/>
                  <a:pt x="f135" y="f83"/>
                </a:cubicBezTo>
                <a:close/>
                <a:moveTo>
                  <a:pt x="f51" y="f83"/>
                </a:moveTo>
                <a:cubicBezTo>
                  <a:pt x="f220" y="f221"/>
                  <a:pt x="f159" y="f222"/>
                  <a:pt x="f64" y="f81"/>
                </a:cubicBezTo>
                <a:cubicBezTo>
                  <a:pt x="f67" y="f223"/>
                  <a:pt x="f77" y="f224"/>
                  <a:pt x="f225" y="f226"/>
                </a:cubicBezTo>
                <a:cubicBezTo>
                  <a:pt x="f227" y="f228"/>
                  <a:pt x="f229" y="f230"/>
                  <a:pt x="f231" y="f188"/>
                </a:cubicBezTo>
                <a:cubicBezTo>
                  <a:pt x="f162" y="f74"/>
                  <a:pt x="f232" y="f78"/>
                  <a:pt x="f62" y="f114"/>
                </a:cubicBezTo>
                <a:cubicBezTo>
                  <a:pt x="f233" y="f234"/>
                  <a:pt x="f171" y="f73"/>
                  <a:pt x="f235" y="f189"/>
                </a:cubicBezTo>
                <a:cubicBezTo>
                  <a:pt x="f154" y="f224"/>
                  <a:pt x="f236" y="f237"/>
                  <a:pt x="f51" y="f83"/>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0">
            <a:extLst>
              <a:ext uri="{FF2B5EF4-FFF2-40B4-BE49-F238E27FC236}">
                <a16:creationId xmlns:a16="http://schemas.microsoft.com/office/drawing/2014/main" id="{139D48CF-3047-61F5-1030-B5EEA0EBFF84}"/>
              </a:ext>
            </a:extLst>
          </p:cNvPr>
          <p:cNvSpPr/>
          <p:nvPr/>
        </p:nvSpPr>
        <p:spPr>
          <a:xfrm>
            <a:off x="3421063" y="5667378"/>
            <a:ext cx="949320" cy="773116"/>
          </a:xfrm>
          <a:custGeom>
            <a:avLst/>
            <a:gdLst>
              <a:gd name="f0" fmla="val 10800000"/>
              <a:gd name="f1" fmla="val 5400000"/>
              <a:gd name="f2" fmla="val 180"/>
              <a:gd name="f3" fmla="val w"/>
              <a:gd name="f4" fmla="val h"/>
              <a:gd name="f5" fmla="val 0"/>
              <a:gd name="f6" fmla="val 429"/>
              <a:gd name="f7" fmla="val 350"/>
              <a:gd name="f8" fmla="val 213"/>
              <a:gd name="f9" fmla="val 149"/>
              <a:gd name="f10" fmla="val 84"/>
              <a:gd name="f11" fmla="val 19"/>
              <a:gd name="f12" fmla="val 3"/>
              <a:gd name="f13" fmla="val 347"/>
              <a:gd name="f14" fmla="val 330"/>
              <a:gd name="f15" fmla="val 226"/>
              <a:gd name="f16" fmla="val 123"/>
              <a:gd name="f17" fmla="val 5"/>
              <a:gd name="f18" fmla="val 4"/>
              <a:gd name="f19" fmla="val 1"/>
              <a:gd name="f20" fmla="val 18"/>
              <a:gd name="f21" fmla="val 148"/>
              <a:gd name="f22" fmla="val 277"/>
              <a:gd name="f23" fmla="val 407"/>
              <a:gd name="f24" fmla="val 410"/>
              <a:gd name="f25" fmla="val 414"/>
              <a:gd name="f26" fmla="val 417"/>
              <a:gd name="f27" fmla="val 424"/>
              <a:gd name="f28" fmla="val 2"/>
              <a:gd name="f29" fmla="val 428"/>
              <a:gd name="f30" fmla="val 6"/>
              <a:gd name="f31" fmla="val 13"/>
              <a:gd name="f32" fmla="val 17"/>
              <a:gd name="f33" fmla="val 22"/>
              <a:gd name="f34" fmla="val 26"/>
              <a:gd name="f35" fmla="val 126"/>
              <a:gd name="f36" fmla="val 227"/>
              <a:gd name="f37" fmla="val 327"/>
              <a:gd name="f38" fmla="val 331"/>
              <a:gd name="f39" fmla="val 335"/>
              <a:gd name="f40" fmla="val 338"/>
              <a:gd name="f41" fmla="val 345"/>
              <a:gd name="f42" fmla="val 349"/>
              <a:gd name="f43" fmla="val 416"/>
              <a:gd name="f44" fmla="val 411"/>
              <a:gd name="f45" fmla="val 409"/>
              <a:gd name="f46" fmla="val 344"/>
              <a:gd name="f47" fmla="val 278"/>
              <a:gd name="f48" fmla="val 161"/>
              <a:gd name="f49" fmla="val 323"/>
              <a:gd name="f50" fmla="val 224"/>
              <a:gd name="f51" fmla="val 28"/>
              <a:gd name="f52" fmla="val 116"/>
              <a:gd name="f53" fmla="val 71"/>
              <a:gd name="f54" fmla="val 39"/>
              <a:gd name="f55" fmla="val 50"/>
              <a:gd name="f56" fmla="val 62"/>
              <a:gd name="f57" fmla="val 32"/>
              <a:gd name="f58" fmla="val 63"/>
              <a:gd name="f59" fmla="val 36"/>
              <a:gd name="f60" fmla="val 64"/>
              <a:gd name="f61" fmla="val 42"/>
              <a:gd name="f62" fmla="val 65"/>
              <a:gd name="f63" fmla="val 40"/>
              <a:gd name="f64" fmla="val 70"/>
              <a:gd name="f65" fmla="val 73"/>
              <a:gd name="f66" fmla="val 38"/>
              <a:gd name="f67" fmla="val 77"/>
              <a:gd name="f68" fmla="val 34"/>
              <a:gd name="f69" fmla="val 30"/>
              <a:gd name="f70" fmla="val 76"/>
              <a:gd name="f71" fmla="val 75"/>
              <a:gd name="f72" fmla="val 81"/>
              <a:gd name="f73" fmla="val 27"/>
              <a:gd name="f74" fmla="val 86"/>
              <a:gd name="f75" fmla="val 90"/>
              <a:gd name="f76" fmla="val 25"/>
              <a:gd name="f77" fmla="val 97"/>
              <a:gd name="f78" fmla="val 100"/>
              <a:gd name="f79" fmla="val 102"/>
              <a:gd name="f80" fmla="val 66"/>
              <a:gd name="f81" fmla="val 110"/>
              <a:gd name="f82" fmla="val 88"/>
              <a:gd name="f83" fmla="val 138"/>
              <a:gd name="f84" fmla="val 172"/>
              <a:gd name="f85" fmla="val 92"/>
              <a:gd name="f86" fmla="val 203"/>
              <a:gd name="f87" fmla="val 233"/>
              <a:gd name="f88" fmla="val 43"/>
              <a:gd name="f89" fmla="val 246"/>
              <a:gd name="f90" fmla="val 248"/>
              <a:gd name="f91" fmla="val 249"/>
              <a:gd name="f92" fmla="val 254"/>
              <a:gd name="f93" fmla="val 24"/>
              <a:gd name="f94" fmla="val 258"/>
              <a:gd name="f95" fmla="val 266"/>
              <a:gd name="f96" fmla="val 273"/>
              <a:gd name="f97" fmla="val 274"/>
              <a:gd name="f98" fmla="val 275"/>
              <a:gd name="f99" fmla="val 282"/>
              <a:gd name="f100" fmla="val 286"/>
              <a:gd name="f101" fmla="val 35"/>
              <a:gd name="f102" fmla="val 287"/>
              <a:gd name="f103" fmla="val 31"/>
              <a:gd name="f104" fmla="val 288"/>
              <a:gd name="f105" fmla="val 289"/>
              <a:gd name="f106" fmla="val 301"/>
              <a:gd name="f107" fmla="val 312"/>
              <a:gd name="f108" fmla="val 72"/>
              <a:gd name="f109" fmla="val 402"/>
              <a:gd name="f110" fmla="val 357"/>
              <a:gd name="f111" fmla="val 313"/>
              <a:gd name="f112" fmla="val 269"/>
              <a:gd name="f113" fmla="val 225"/>
              <a:gd name="f114" fmla="val 314"/>
              <a:gd name="f115" fmla="val 358"/>
              <a:gd name="f116" fmla="val 403"/>
              <a:gd name="f117" fmla="val 315"/>
              <a:gd name="f118" fmla="val 308"/>
              <a:gd name="f119" fmla="val 404"/>
              <a:gd name="f120" fmla="val 291"/>
              <a:gd name="f121" fmla="val 401"/>
              <a:gd name="f122" fmla="val 391"/>
              <a:gd name="f123" fmla="val 390"/>
              <a:gd name="f124" fmla="val 389"/>
              <a:gd name="f125" fmla="val 388"/>
              <a:gd name="f126" fmla="val 285"/>
              <a:gd name="f127" fmla="val 281"/>
              <a:gd name="f128" fmla="val 395"/>
              <a:gd name="f129" fmla="val 398"/>
              <a:gd name="f130" fmla="val 270"/>
              <a:gd name="f131" fmla="val 265"/>
              <a:gd name="f132" fmla="val 261"/>
              <a:gd name="f133" fmla="val 251"/>
              <a:gd name="f134" fmla="val 394"/>
              <a:gd name="f135" fmla="val 368"/>
              <a:gd name="f136" fmla="val 241"/>
              <a:gd name="f137" fmla="val 351"/>
              <a:gd name="f138" fmla="val 343"/>
              <a:gd name="f139" fmla="val 198"/>
              <a:gd name="f140" fmla="val 341"/>
              <a:gd name="f141" fmla="val 193"/>
              <a:gd name="f142" fmla="val 188"/>
              <a:gd name="f143" fmla="val 340"/>
              <a:gd name="f144" fmla="val 183"/>
              <a:gd name="f145" fmla="val 167"/>
              <a:gd name="f146" fmla="val 150"/>
              <a:gd name="f147" fmla="val 137"/>
              <a:gd name="f148" fmla="val 352"/>
              <a:gd name="f149" fmla="val 135"/>
              <a:gd name="f150" fmla="val 354"/>
              <a:gd name="f151" fmla="val 355"/>
              <a:gd name="f152" fmla="val 133"/>
              <a:gd name="f153" fmla="val 124"/>
              <a:gd name="f154" fmla="val 362"/>
              <a:gd name="f155" fmla="val 119"/>
              <a:gd name="f156" fmla="val 369"/>
              <a:gd name="f157" fmla="val 115"/>
              <a:gd name="f158" fmla="val 379"/>
              <a:gd name="f159" fmla="val 108"/>
              <a:gd name="f160" fmla="val 103"/>
              <a:gd name="f161" fmla="val 91"/>
              <a:gd name="f162" fmla="val 69"/>
              <a:gd name="f163" fmla="val 393"/>
              <a:gd name="f164" fmla="val 397"/>
              <a:gd name="f165" fmla="val 175"/>
              <a:gd name="f166" fmla="val 202"/>
              <a:gd name="f167" fmla="val 228"/>
              <a:gd name="f168" fmla="val 201"/>
              <a:gd name="f169" fmla="val 121"/>
              <a:gd name="f170" fmla="val 381"/>
              <a:gd name="f171" fmla="val 174"/>
              <a:gd name="f172" fmla="val 204"/>
              <a:gd name="f173" fmla="val 377"/>
              <a:gd name="f174" fmla="val 230"/>
              <a:gd name="f175" fmla="val 194"/>
              <a:gd name="f176" fmla="val 157"/>
              <a:gd name="f177" fmla="val 200"/>
              <a:gd name="f178" fmla="val 48"/>
              <a:gd name="f179" fmla="val 122"/>
              <a:gd name="f180" fmla="+- 0 0 -90"/>
              <a:gd name="f181" fmla="*/ f3 1 429"/>
              <a:gd name="f182" fmla="*/ f4 1 350"/>
              <a:gd name="f183" fmla="val f5"/>
              <a:gd name="f184" fmla="val f6"/>
              <a:gd name="f185" fmla="val f7"/>
              <a:gd name="f186" fmla="*/ f180 f0 1"/>
              <a:gd name="f187" fmla="+- f185 0 f183"/>
              <a:gd name="f188" fmla="+- f184 0 f183"/>
              <a:gd name="f189" fmla="*/ f186 1 f2"/>
              <a:gd name="f190" fmla="*/ f188 1 429"/>
              <a:gd name="f191" fmla="*/ f187 1 350"/>
              <a:gd name="f192" fmla="*/ 19 f188 1"/>
              <a:gd name="f193" fmla="*/ 350 f187 1"/>
              <a:gd name="f194" fmla="*/ 0 f188 1"/>
              <a:gd name="f195" fmla="*/ 19 f187 1"/>
              <a:gd name="f196" fmla="*/ 407 f188 1"/>
              <a:gd name="f197" fmla="*/ 1 f187 1"/>
              <a:gd name="f198" fmla="*/ 429 f188 1"/>
              <a:gd name="f199" fmla="*/ 13 f187 1"/>
              <a:gd name="f200" fmla="*/ 327 f187 1"/>
              <a:gd name="f201" fmla="*/ 416 f188 1"/>
              <a:gd name="f202" fmla="*/ 213 f188 1"/>
              <a:gd name="f203" fmla="*/ 161 f188 1"/>
              <a:gd name="f204" fmla="*/ 28 f187 1"/>
              <a:gd name="f205" fmla="*/ 26 f188 1"/>
              <a:gd name="f206" fmla="*/ 62 f187 1"/>
              <a:gd name="f207" fmla="*/ 38 f188 1"/>
              <a:gd name="f208" fmla="*/ 77 f187 1"/>
              <a:gd name="f209" fmla="*/ 90 f187 1"/>
              <a:gd name="f210" fmla="*/ 90 f188 1"/>
              <a:gd name="f211" fmla="*/ 172 f187 1"/>
              <a:gd name="f212" fmla="*/ 27 f188 1"/>
              <a:gd name="f213" fmla="*/ 254 f187 1"/>
              <a:gd name="f214" fmla="*/ 275 f187 1"/>
              <a:gd name="f215" fmla="*/ 40 f188 1"/>
              <a:gd name="f216" fmla="*/ 286 f187 1"/>
              <a:gd name="f217" fmla="*/ 323 f187 1"/>
              <a:gd name="f218" fmla="*/ 402 f188 1"/>
              <a:gd name="f219" fmla="*/ 269 f188 1"/>
              <a:gd name="f220" fmla="*/ 403 f188 1"/>
              <a:gd name="f221" fmla="*/ 301 f187 1"/>
              <a:gd name="f222" fmla="*/ 388 f188 1"/>
              <a:gd name="f223" fmla="*/ 285 f187 1"/>
              <a:gd name="f224" fmla="*/ 394 f188 1"/>
              <a:gd name="f225" fmla="*/ 249 f187 1"/>
              <a:gd name="f226" fmla="*/ 340 f188 1"/>
              <a:gd name="f227" fmla="*/ 183 f187 1"/>
              <a:gd name="f228" fmla="*/ 355 f188 1"/>
              <a:gd name="f229" fmla="*/ 133 f187 1"/>
              <a:gd name="f230" fmla="*/ 97 f187 1"/>
              <a:gd name="f231" fmla="*/ 390 f188 1"/>
              <a:gd name="f232" fmla="*/ 175 f188 1"/>
              <a:gd name="f233" fmla="*/ 254 f188 1"/>
              <a:gd name="f234" fmla="*/ 358 f188 1"/>
              <a:gd name="f235" fmla="*/ 174 f187 1"/>
              <a:gd name="f236" fmla="*/ 121 f187 1"/>
              <a:gd name="f237" fmla="*/ 230 f187 1"/>
              <a:gd name="f238" fmla="+- f189 0 f1"/>
              <a:gd name="f239" fmla="*/ f192 1 429"/>
              <a:gd name="f240" fmla="*/ f193 1 350"/>
              <a:gd name="f241" fmla="*/ f194 1 429"/>
              <a:gd name="f242" fmla="*/ f195 1 350"/>
              <a:gd name="f243" fmla="*/ f196 1 429"/>
              <a:gd name="f244" fmla="*/ f197 1 350"/>
              <a:gd name="f245" fmla="*/ f198 1 429"/>
              <a:gd name="f246" fmla="*/ f199 1 350"/>
              <a:gd name="f247" fmla="*/ f200 1 350"/>
              <a:gd name="f248" fmla="*/ f201 1 429"/>
              <a:gd name="f249" fmla="*/ f202 1 429"/>
              <a:gd name="f250" fmla="*/ f203 1 429"/>
              <a:gd name="f251" fmla="*/ f204 1 350"/>
              <a:gd name="f252" fmla="*/ f205 1 429"/>
              <a:gd name="f253" fmla="*/ f206 1 350"/>
              <a:gd name="f254" fmla="*/ f207 1 429"/>
              <a:gd name="f255" fmla="*/ f208 1 350"/>
              <a:gd name="f256" fmla="*/ f209 1 350"/>
              <a:gd name="f257" fmla="*/ f210 1 429"/>
              <a:gd name="f258" fmla="*/ f211 1 350"/>
              <a:gd name="f259" fmla="*/ f212 1 429"/>
              <a:gd name="f260" fmla="*/ f213 1 350"/>
              <a:gd name="f261" fmla="*/ f214 1 350"/>
              <a:gd name="f262" fmla="*/ f215 1 429"/>
              <a:gd name="f263" fmla="*/ f216 1 350"/>
              <a:gd name="f264" fmla="*/ f217 1 350"/>
              <a:gd name="f265" fmla="*/ f218 1 429"/>
              <a:gd name="f266" fmla="*/ f219 1 429"/>
              <a:gd name="f267" fmla="*/ f220 1 429"/>
              <a:gd name="f268" fmla="*/ f221 1 350"/>
              <a:gd name="f269" fmla="*/ f222 1 429"/>
              <a:gd name="f270" fmla="*/ f223 1 350"/>
              <a:gd name="f271" fmla="*/ f224 1 429"/>
              <a:gd name="f272" fmla="*/ f225 1 350"/>
              <a:gd name="f273" fmla="*/ f226 1 429"/>
              <a:gd name="f274" fmla="*/ f227 1 350"/>
              <a:gd name="f275" fmla="*/ f228 1 429"/>
              <a:gd name="f276" fmla="*/ f229 1 350"/>
              <a:gd name="f277" fmla="*/ f230 1 350"/>
              <a:gd name="f278" fmla="*/ f231 1 429"/>
              <a:gd name="f279" fmla="*/ f232 1 429"/>
              <a:gd name="f280" fmla="*/ f233 1 429"/>
              <a:gd name="f281" fmla="*/ f234 1 429"/>
              <a:gd name="f282" fmla="*/ f235 1 350"/>
              <a:gd name="f283" fmla="*/ f236 1 350"/>
              <a:gd name="f284" fmla="*/ f237 1 350"/>
              <a:gd name="f285" fmla="*/ 0 1 f190"/>
              <a:gd name="f286" fmla="*/ f184 1 f190"/>
              <a:gd name="f287" fmla="*/ 0 1 f191"/>
              <a:gd name="f288" fmla="*/ f185 1 f191"/>
              <a:gd name="f289" fmla="*/ f239 1 f190"/>
              <a:gd name="f290" fmla="*/ f240 1 f191"/>
              <a:gd name="f291" fmla="*/ f241 1 f190"/>
              <a:gd name="f292" fmla="*/ f242 1 f191"/>
              <a:gd name="f293" fmla="*/ f243 1 f190"/>
              <a:gd name="f294" fmla="*/ f244 1 f191"/>
              <a:gd name="f295" fmla="*/ f245 1 f190"/>
              <a:gd name="f296" fmla="*/ f246 1 f191"/>
              <a:gd name="f297" fmla="*/ f247 1 f191"/>
              <a:gd name="f298" fmla="*/ f248 1 f190"/>
              <a:gd name="f299" fmla="*/ f249 1 f190"/>
              <a:gd name="f300" fmla="*/ f250 1 f190"/>
              <a:gd name="f301" fmla="*/ f251 1 f191"/>
              <a:gd name="f302" fmla="*/ f252 1 f190"/>
              <a:gd name="f303" fmla="*/ f253 1 f191"/>
              <a:gd name="f304" fmla="*/ f254 1 f190"/>
              <a:gd name="f305" fmla="*/ f255 1 f191"/>
              <a:gd name="f306" fmla="*/ f256 1 f191"/>
              <a:gd name="f307" fmla="*/ f257 1 f190"/>
              <a:gd name="f308" fmla="*/ f258 1 f191"/>
              <a:gd name="f309" fmla="*/ f259 1 f190"/>
              <a:gd name="f310" fmla="*/ f260 1 f191"/>
              <a:gd name="f311" fmla="*/ f261 1 f191"/>
              <a:gd name="f312" fmla="*/ f262 1 f190"/>
              <a:gd name="f313" fmla="*/ f263 1 f191"/>
              <a:gd name="f314" fmla="*/ f264 1 f191"/>
              <a:gd name="f315" fmla="*/ f265 1 f190"/>
              <a:gd name="f316" fmla="*/ f266 1 f190"/>
              <a:gd name="f317" fmla="*/ f267 1 f190"/>
              <a:gd name="f318" fmla="*/ f268 1 f191"/>
              <a:gd name="f319" fmla="*/ f269 1 f190"/>
              <a:gd name="f320" fmla="*/ f270 1 f191"/>
              <a:gd name="f321" fmla="*/ f271 1 f190"/>
              <a:gd name="f322" fmla="*/ f272 1 f191"/>
              <a:gd name="f323" fmla="*/ f273 1 f190"/>
              <a:gd name="f324" fmla="*/ f274 1 f191"/>
              <a:gd name="f325" fmla="*/ f275 1 f190"/>
              <a:gd name="f326" fmla="*/ f276 1 f191"/>
              <a:gd name="f327" fmla="*/ f277 1 f191"/>
              <a:gd name="f328" fmla="*/ f278 1 f190"/>
              <a:gd name="f329" fmla="*/ f279 1 f190"/>
              <a:gd name="f330" fmla="*/ f280 1 f190"/>
              <a:gd name="f331" fmla="*/ f281 1 f190"/>
              <a:gd name="f332" fmla="*/ f282 1 f191"/>
              <a:gd name="f333" fmla="*/ f283 1 f191"/>
              <a:gd name="f334" fmla="*/ f284 1 f191"/>
              <a:gd name="f335" fmla="*/ f285 f181 1"/>
              <a:gd name="f336" fmla="*/ f286 f181 1"/>
              <a:gd name="f337" fmla="*/ f288 f182 1"/>
              <a:gd name="f338" fmla="*/ f287 f182 1"/>
              <a:gd name="f339" fmla="*/ f289 f181 1"/>
              <a:gd name="f340" fmla="*/ f290 f182 1"/>
              <a:gd name="f341" fmla="*/ f291 f181 1"/>
              <a:gd name="f342" fmla="*/ f292 f182 1"/>
              <a:gd name="f343" fmla="*/ f293 f181 1"/>
              <a:gd name="f344" fmla="*/ f294 f182 1"/>
              <a:gd name="f345" fmla="*/ f295 f181 1"/>
              <a:gd name="f346" fmla="*/ f296 f182 1"/>
              <a:gd name="f347" fmla="*/ f297 f182 1"/>
              <a:gd name="f348" fmla="*/ f298 f181 1"/>
              <a:gd name="f349" fmla="*/ f299 f181 1"/>
              <a:gd name="f350" fmla="*/ f300 f181 1"/>
              <a:gd name="f351" fmla="*/ f301 f182 1"/>
              <a:gd name="f352" fmla="*/ f302 f181 1"/>
              <a:gd name="f353" fmla="*/ f303 f182 1"/>
              <a:gd name="f354" fmla="*/ f304 f181 1"/>
              <a:gd name="f355" fmla="*/ f305 f182 1"/>
              <a:gd name="f356" fmla="*/ f306 f182 1"/>
              <a:gd name="f357" fmla="*/ f307 f181 1"/>
              <a:gd name="f358" fmla="*/ f308 f182 1"/>
              <a:gd name="f359" fmla="*/ f309 f181 1"/>
              <a:gd name="f360" fmla="*/ f310 f182 1"/>
              <a:gd name="f361" fmla="*/ f311 f182 1"/>
              <a:gd name="f362" fmla="*/ f312 f181 1"/>
              <a:gd name="f363" fmla="*/ f313 f182 1"/>
              <a:gd name="f364" fmla="*/ f314 f182 1"/>
              <a:gd name="f365" fmla="*/ f315 f181 1"/>
              <a:gd name="f366" fmla="*/ f316 f181 1"/>
              <a:gd name="f367" fmla="*/ f317 f181 1"/>
              <a:gd name="f368" fmla="*/ f318 f182 1"/>
              <a:gd name="f369" fmla="*/ f319 f181 1"/>
              <a:gd name="f370" fmla="*/ f320 f182 1"/>
              <a:gd name="f371" fmla="*/ f321 f181 1"/>
              <a:gd name="f372" fmla="*/ f322 f182 1"/>
              <a:gd name="f373" fmla="*/ f323 f181 1"/>
              <a:gd name="f374" fmla="*/ f324 f182 1"/>
              <a:gd name="f375" fmla="*/ f325 f181 1"/>
              <a:gd name="f376" fmla="*/ f326 f182 1"/>
              <a:gd name="f377" fmla="*/ f327 f182 1"/>
              <a:gd name="f378" fmla="*/ f328 f181 1"/>
              <a:gd name="f379" fmla="*/ f329 f181 1"/>
              <a:gd name="f380" fmla="*/ f330 f181 1"/>
              <a:gd name="f381" fmla="*/ f331 f181 1"/>
              <a:gd name="f382" fmla="*/ f332 f182 1"/>
              <a:gd name="f383" fmla="*/ f333 f182 1"/>
              <a:gd name="f384" fmla="*/ f334 f182 1"/>
            </a:gdLst>
            <a:ahLst/>
            <a:cxnLst>
              <a:cxn ang="3cd4">
                <a:pos x="hc" y="t"/>
              </a:cxn>
              <a:cxn ang="0">
                <a:pos x="r" y="vc"/>
              </a:cxn>
              <a:cxn ang="cd4">
                <a:pos x="hc" y="b"/>
              </a:cxn>
              <a:cxn ang="cd2">
                <a:pos x="l" y="vc"/>
              </a:cxn>
              <a:cxn ang="f238">
                <a:pos x="f339" y="f340"/>
              </a:cxn>
              <a:cxn ang="f238">
                <a:pos x="f341" y="f342"/>
              </a:cxn>
              <a:cxn ang="f238">
                <a:pos x="f343" y="f344"/>
              </a:cxn>
              <a:cxn ang="f238">
                <a:pos x="f345" y="f346"/>
              </a:cxn>
              <a:cxn ang="f238">
                <a:pos x="f345" y="f347"/>
              </a:cxn>
              <a:cxn ang="f238">
                <a:pos x="f348" y="f340"/>
              </a:cxn>
              <a:cxn ang="f238">
                <a:pos x="f349" y="f340"/>
              </a:cxn>
              <a:cxn ang="f238">
                <a:pos x="f350" y="f351"/>
              </a:cxn>
              <a:cxn ang="f238">
                <a:pos x="f352" y="f353"/>
              </a:cxn>
              <a:cxn ang="f238">
                <a:pos x="f354" y="f355"/>
              </a:cxn>
              <a:cxn ang="f238">
                <a:pos x="f352" y="f356"/>
              </a:cxn>
              <a:cxn ang="f238">
                <a:pos x="f357" y="f358"/>
              </a:cxn>
              <a:cxn ang="f238">
                <a:pos x="f359" y="f360"/>
              </a:cxn>
              <a:cxn ang="f238">
                <a:pos x="f359" y="f361"/>
              </a:cxn>
              <a:cxn ang="f238">
                <a:pos x="f362" y="f363"/>
              </a:cxn>
              <a:cxn ang="f238">
                <a:pos x="f359" y="f364"/>
              </a:cxn>
              <a:cxn ang="f238">
                <a:pos x="f365" y="f351"/>
              </a:cxn>
              <a:cxn ang="f238">
                <a:pos x="f366" y="f364"/>
              </a:cxn>
              <a:cxn ang="f238">
                <a:pos x="f367" y="f368"/>
              </a:cxn>
              <a:cxn ang="f238">
                <a:pos x="f369" y="f370"/>
              </a:cxn>
              <a:cxn ang="f238">
                <a:pos x="f367" y="f361"/>
              </a:cxn>
              <a:cxn ang="f238">
                <a:pos x="f371" y="f372"/>
              </a:cxn>
              <a:cxn ang="f238">
                <a:pos x="f373" y="f374"/>
              </a:cxn>
              <a:cxn ang="f238">
                <a:pos x="f375" y="f376"/>
              </a:cxn>
              <a:cxn ang="f238">
                <a:pos x="f365" y="f377"/>
              </a:cxn>
              <a:cxn ang="f238">
                <a:pos x="f378" y="f355"/>
              </a:cxn>
              <a:cxn ang="f238">
                <a:pos x="f365" y="f353"/>
              </a:cxn>
              <a:cxn ang="f238">
                <a:pos x="f379" y="f351"/>
              </a:cxn>
              <a:cxn ang="f238">
                <a:pos x="f380" y="f364"/>
              </a:cxn>
              <a:cxn ang="f238">
                <a:pos x="f379" y="f351"/>
              </a:cxn>
              <a:cxn ang="f238">
                <a:pos x="f381" y="f382"/>
              </a:cxn>
              <a:cxn ang="f238">
                <a:pos x="f365" y="f383"/>
              </a:cxn>
              <a:cxn ang="f238">
                <a:pos x="f359" y="f384"/>
              </a:cxn>
              <a:cxn ang="f238">
                <a:pos x="f359" y="f383"/>
              </a:cxn>
            </a:cxnLst>
            <a:rect l="f335" t="f338" r="f336" b="f337"/>
            <a:pathLst>
              <a:path w="429" h="350">
                <a:moveTo>
                  <a:pt x="f8" y="f7"/>
                </a:moveTo>
                <a:cubicBezTo>
                  <a:pt x="f9" y="f7"/>
                  <a:pt x="f10" y="f7"/>
                  <a:pt x="f11" y="f7"/>
                </a:cubicBezTo>
                <a:cubicBezTo>
                  <a:pt x="f12" y="f7"/>
                  <a:pt x="f5" y="f13"/>
                  <a:pt x="f5" y="f14"/>
                </a:cubicBezTo>
                <a:cubicBezTo>
                  <a:pt x="f5" y="f15"/>
                  <a:pt x="f5" y="f16"/>
                  <a:pt x="f5" y="f11"/>
                </a:cubicBezTo>
                <a:cubicBezTo>
                  <a:pt x="f5" y="f17"/>
                  <a:pt x="f18" y="f19"/>
                  <a:pt x="f20" y="f19"/>
                </a:cubicBezTo>
                <a:cubicBezTo>
                  <a:pt x="f21" y="f19"/>
                  <a:pt x="f22" y="f19"/>
                  <a:pt x="f23" y="f19"/>
                </a:cubicBezTo>
                <a:cubicBezTo>
                  <a:pt x="f24" y="f19"/>
                  <a:pt x="f25" y="f5"/>
                  <a:pt x="f26" y="f19"/>
                </a:cubicBezTo>
                <a:cubicBezTo>
                  <a:pt x="f27" y="f28"/>
                  <a:pt x="f29" y="f30"/>
                  <a:pt x="f6" y="f31"/>
                </a:cubicBezTo>
                <a:cubicBezTo>
                  <a:pt x="f6" y="f32"/>
                  <a:pt x="f6" y="f33"/>
                  <a:pt x="f6" y="f34"/>
                </a:cubicBezTo>
                <a:cubicBezTo>
                  <a:pt x="f6" y="f35"/>
                  <a:pt x="f6" y="f36"/>
                  <a:pt x="f6" y="f37"/>
                </a:cubicBezTo>
                <a:cubicBezTo>
                  <a:pt x="f6" y="f38"/>
                  <a:pt x="f6" y="f39"/>
                  <a:pt x="f6" y="f40"/>
                </a:cubicBezTo>
                <a:cubicBezTo>
                  <a:pt x="f29" y="f41"/>
                  <a:pt x="f27" y="f42"/>
                  <a:pt x="f43" y="f7"/>
                </a:cubicBezTo>
                <a:cubicBezTo>
                  <a:pt x="f25" y="f7"/>
                  <a:pt x="f44" y="f7"/>
                  <a:pt x="f45" y="f7"/>
                </a:cubicBezTo>
                <a:cubicBezTo>
                  <a:pt x="f46" y="f7"/>
                  <a:pt x="f47" y="f7"/>
                  <a:pt x="f8" y="f7"/>
                </a:cubicBezTo>
                <a:close/>
                <a:moveTo>
                  <a:pt x="f48" y="f49"/>
                </a:moveTo>
                <a:cubicBezTo>
                  <a:pt x="f48" y="f50"/>
                  <a:pt x="f48" y="f35"/>
                  <a:pt x="f48" y="f51"/>
                </a:cubicBezTo>
                <a:cubicBezTo>
                  <a:pt x="f52" y="f51"/>
                  <a:pt x="f53" y="f51"/>
                  <a:pt x="f34" y="f51"/>
                </a:cubicBezTo>
                <a:cubicBezTo>
                  <a:pt x="f34" y="f54"/>
                  <a:pt x="f34" y="f55"/>
                  <a:pt x="f34" y="f56"/>
                </a:cubicBezTo>
                <a:cubicBezTo>
                  <a:pt x="f57" y="f58"/>
                  <a:pt x="f59" y="f60"/>
                  <a:pt x="f61" y="f62"/>
                </a:cubicBezTo>
                <a:cubicBezTo>
                  <a:pt x="f63" y="f64"/>
                  <a:pt x="f54" y="f65"/>
                  <a:pt x="f66" y="f67"/>
                </a:cubicBezTo>
                <a:cubicBezTo>
                  <a:pt x="f68" y="f67"/>
                  <a:pt x="f69" y="f70"/>
                  <a:pt x="f34" y="f71"/>
                </a:cubicBezTo>
                <a:cubicBezTo>
                  <a:pt x="f34" y="f72"/>
                  <a:pt x="f73" y="f74"/>
                  <a:pt x="f34" y="f75"/>
                </a:cubicBezTo>
                <a:cubicBezTo>
                  <a:pt x="f76" y="f77"/>
                  <a:pt x="f51" y="f78"/>
                  <a:pt x="f68" y="f79"/>
                </a:cubicBezTo>
                <a:cubicBezTo>
                  <a:pt x="f80" y="f81"/>
                  <a:pt x="f82" y="f83"/>
                  <a:pt x="f75" y="f84"/>
                </a:cubicBezTo>
                <a:cubicBezTo>
                  <a:pt x="f85" y="f86"/>
                  <a:pt x="f65" y="f87"/>
                  <a:pt x="f88" y="f89"/>
                </a:cubicBezTo>
                <a:cubicBezTo>
                  <a:pt x="f66" y="f90"/>
                  <a:pt x="f69" y="f91"/>
                  <a:pt x="f73" y="f92"/>
                </a:cubicBezTo>
                <a:cubicBezTo>
                  <a:pt x="f93" y="f94"/>
                  <a:pt x="f34" y="f95"/>
                  <a:pt x="f34" y="f96"/>
                </a:cubicBezTo>
                <a:cubicBezTo>
                  <a:pt x="f34" y="f96"/>
                  <a:pt x="f34" y="f97"/>
                  <a:pt x="f73" y="f98"/>
                </a:cubicBezTo>
                <a:cubicBezTo>
                  <a:pt x="f69" y="f97"/>
                  <a:pt x="f68" y="f97"/>
                  <a:pt x="f66" y="f97"/>
                </a:cubicBezTo>
                <a:cubicBezTo>
                  <a:pt x="f66" y="f47"/>
                  <a:pt x="f54" y="f99"/>
                  <a:pt x="f63" y="f100"/>
                </a:cubicBezTo>
                <a:cubicBezTo>
                  <a:pt x="f101" y="f102"/>
                  <a:pt x="f103" y="f104"/>
                  <a:pt x="f73" y="f105"/>
                </a:cubicBezTo>
                <a:cubicBezTo>
                  <a:pt x="f73" y="f106"/>
                  <a:pt x="f73" y="f107"/>
                  <a:pt x="f73" y="f49"/>
                </a:cubicBezTo>
                <a:cubicBezTo>
                  <a:pt x="f108" y="f49"/>
                  <a:pt x="f52" y="f49"/>
                  <a:pt x="f48" y="f49"/>
                </a:cubicBezTo>
                <a:close/>
                <a:moveTo>
                  <a:pt x="f109" y="f51"/>
                </a:moveTo>
                <a:cubicBezTo>
                  <a:pt x="f110" y="f51"/>
                  <a:pt x="f111" y="f51"/>
                  <a:pt x="f112" y="f51"/>
                </a:cubicBezTo>
                <a:cubicBezTo>
                  <a:pt x="f112" y="f35"/>
                  <a:pt x="f112" y="f113"/>
                  <a:pt x="f112" y="f49"/>
                </a:cubicBezTo>
                <a:cubicBezTo>
                  <a:pt x="f114" y="f49"/>
                  <a:pt x="f115" y="f49"/>
                  <a:pt x="f116" y="f49"/>
                </a:cubicBezTo>
                <a:cubicBezTo>
                  <a:pt x="f116" y="f117"/>
                  <a:pt x="f109" y="f118"/>
                  <a:pt x="f116" y="f106"/>
                </a:cubicBezTo>
                <a:cubicBezTo>
                  <a:pt x="f119" y="f120"/>
                  <a:pt x="f121" y="f100"/>
                  <a:pt x="f122" y="f102"/>
                </a:cubicBezTo>
                <a:cubicBezTo>
                  <a:pt x="f123" y="f102"/>
                  <a:pt x="f124" y="f100"/>
                  <a:pt x="f125" y="f126"/>
                </a:cubicBezTo>
                <a:cubicBezTo>
                  <a:pt x="f124" y="f127"/>
                  <a:pt x="f123" y="f47"/>
                  <a:pt x="f122" y="f97"/>
                </a:cubicBezTo>
                <a:cubicBezTo>
                  <a:pt x="f128" y="f97"/>
                  <a:pt x="f129" y="f97"/>
                  <a:pt x="f116" y="f98"/>
                </a:cubicBezTo>
                <a:cubicBezTo>
                  <a:pt x="f116" y="f130"/>
                  <a:pt x="f116" y="f131"/>
                  <a:pt x="f116" y="f132"/>
                </a:cubicBezTo>
                <a:cubicBezTo>
                  <a:pt x="f119" y="f92"/>
                  <a:pt x="f109" y="f133"/>
                  <a:pt x="f134" y="f91"/>
                </a:cubicBezTo>
                <a:cubicBezTo>
                  <a:pt x="f135" y="f136"/>
                  <a:pt x="f137" y="f50"/>
                  <a:pt x="f138" y="f139"/>
                </a:cubicBezTo>
                <a:cubicBezTo>
                  <a:pt x="f140" y="f141"/>
                  <a:pt x="f140" y="f142"/>
                  <a:pt x="f143" y="f144"/>
                </a:cubicBezTo>
                <a:cubicBezTo>
                  <a:pt x="f40" y="f145"/>
                  <a:pt x="f143" y="f146"/>
                  <a:pt x="f137" y="f147"/>
                </a:cubicBezTo>
                <a:cubicBezTo>
                  <a:pt x="f148" y="f149"/>
                  <a:pt x="f150" y="f149"/>
                  <a:pt x="f151" y="f152"/>
                </a:cubicBezTo>
                <a:cubicBezTo>
                  <a:pt x="f151" y="f153"/>
                  <a:pt x="f154" y="f155"/>
                  <a:pt x="f156" y="f157"/>
                </a:cubicBezTo>
                <a:cubicBezTo>
                  <a:pt x="f158" y="f159"/>
                  <a:pt x="f122" y="f160"/>
                  <a:pt x="f109" y="f77"/>
                </a:cubicBezTo>
                <a:cubicBezTo>
                  <a:pt x="f109" y="f161"/>
                  <a:pt x="f109" y="f10"/>
                  <a:pt x="f109" y="f70"/>
                </a:cubicBezTo>
                <a:cubicBezTo>
                  <a:pt x="f129" y="f70"/>
                  <a:pt x="f134" y="f67"/>
                  <a:pt x="f123" y="f67"/>
                </a:cubicBezTo>
                <a:cubicBezTo>
                  <a:pt x="f124" y="f65"/>
                  <a:pt x="f124" y="f162"/>
                  <a:pt x="f125" y="f62"/>
                </a:cubicBezTo>
                <a:cubicBezTo>
                  <a:pt x="f163" y="f60"/>
                  <a:pt x="f164" y="f58"/>
                  <a:pt x="f109" y="f56"/>
                </a:cubicBezTo>
                <a:cubicBezTo>
                  <a:pt x="f109" y="f55"/>
                  <a:pt x="f109" y="f54"/>
                  <a:pt x="f109" y="f51"/>
                </a:cubicBezTo>
                <a:close/>
                <a:moveTo>
                  <a:pt x="f165" y="f51"/>
                </a:moveTo>
                <a:cubicBezTo>
                  <a:pt x="f165" y="f35"/>
                  <a:pt x="f165" y="f113"/>
                  <a:pt x="f165" y="f49"/>
                </a:cubicBezTo>
                <a:cubicBezTo>
                  <a:pt x="f166" y="f49"/>
                  <a:pt x="f167" y="f49"/>
                  <a:pt x="f92" y="f49"/>
                </a:cubicBezTo>
                <a:cubicBezTo>
                  <a:pt x="f92" y="f50"/>
                  <a:pt x="f92" y="f35"/>
                  <a:pt x="f92" y="f51"/>
                </a:cubicBezTo>
                <a:cubicBezTo>
                  <a:pt x="f36" y="f51"/>
                  <a:pt x="f168" y="f51"/>
                  <a:pt x="f165" y="f51"/>
                </a:cubicBezTo>
                <a:close/>
                <a:moveTo>
                  <a:pt x="f109" y="f169"/>
                </a:moveTo>
                <a:cubicBezTo>
                  <a:pt x="f170" y="f16"/>
                  <a:pt x="f110" y="f146"/>
                  <a:pt x="f115" y="f171"/>
                </a:cubicBezTo>
                <a:cubicBezTo>
                  <a:pt x="f115" y="f172"/>
                  <a:pt x="f173" y="f15"/>
                  <a:pt x="f109" y="f174"/>
                </a:cubicBezTo>
                <a:cubicBezTo>
                  <a:pt x="f109" y="f175"/>
                  <a:pt x="f109" y="f176"/>
                  <a:pt x="f109" y="f169"/>
                </a:cubicBezTo>
                <a:close/>
                <a:moveTo>
                  <a:pt x="f73" y="f169"/>
                </a:moveTo>
                <a:cubicBezTo>
                  <a:pt x="f73" y="f176"/>
                  <a:pt x="f73" y="f175"/>
                  <a:pt x="f73" y="f174"/>
                </a:cubicBezTo>
                <a:cubicBezTo>
                  <a:pt x="f55" y="f36"/>
                  <a:pt x="f53" y="f177"/>
                  <a:pt x="f64" y="f171"/>
                </a:cubicBezTo>
                <a:cubicBezTo>
                  <a:pt x="f162" y="f21"/>
                  <a:pt x="f178" y="f179"/>
                  <a:pt x="f73" y="f16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1">
            <a:extLst>
              <a:ext uri="{FF2B5EF4-FFF2-40B4-BE49-F238E27FC236}">
                <a16:creationId xmlns:a16="http://schemas.microsoft.com/office/drawing/2014/main" id="{6E72308A-2BAC-10D6-F9C2-DFAFFD817166}"/>
              </a:ext>
            </a:extLst>
          </p:cNvPr>
          <p:cNvSpPr/>
          <p:nvPr/>
        </p:nvSpPr>
        <p:spPr>
          <a:xfrm>
            <a:off x="623885" y="5576889"/>
            <a:ext cx="955676" cy="954084"/>
          </a:xfrm>
          <a:custGeom>
            <a:avLst/>
            <a:gdLst>
              <a:gd name="f0" fmla="val 10800000"/>
              <a:gd name="f1" fmla="val 5400000"/>
              <a:gd name="f2" fmla="val 180"/>
              <a:gd name="f3" fmla="val w"/>
              <a:gd name="f4" fmla="val h"/>
              <a:gd name="f5" fmla="val 0"/>
              <a:gd name="f6" fmla="val 432"/>
              <a:gd name="f7" fmla="val 217"/>
              <a:gd name="f8" fmla="val 431"/>
              <a:gd name="f9" fmla="val 100"/>
              <a:gd name="f10" fmla="val 2"/>
              <a:gd name="f11" fmla="val 337"/>
              <a:gd name="f12" fmla="val 1"/>
              <a:gd name="f13" fmla="val 219"/>
              <a:gd name="f14" fmla="val 99"/>
              <a:gd name="f15" fmla="val 95"/>
              <a:gd name="f16" fmla="val 215"/>
              <a:gd name="f17" fmla="val 333"/>
              <a:gd name="f18" fmla="val 430"/>
              <a:gd name="f19" fmla="val 96"/>
              <a:gd name="f20" fmla="val 216"/>
              <a:gd name="f21" fmla="val 336"/>
              <a:gd name="f22" fmla="val 34"/>
              <a:gd name="f23" fmla="val 33"/>
              <a:gd name="f24" fmla="val 315"/>
              <a:gd name="f25" fmla="val 115"/>
              <a:gd name="f26" fmla="val 397"/>
              <a:gd name="f27" fmla="val 211"/>
              <a:gd name="f28" fmla="val 398"/>
              <a:gd name="f29" fmla="val 314"/>
              <a:gd name="f30" fmla="val 399"/>
              <a:gd name="f31" fmla="val 396"/>
              <a:gd name="f32" fmla="val 320"/>
              <a:gd name="f33" fmla="val 218"/>
              <a:gd name="f34" fmla="val 120"/>
              <a:gd name="f35" fmla="val 318"/>
              <a:gd name="f36" fmla="val 36"/>
              <a:gd name="f37" fmla="val 220"/>
              <a:gd name="f38" fmla="val 118"/>
              <a:gd name="f39" fmla="+- 0 0 -90"/>
              <a:gd name="f40" fmla="*/ f3 1 432"/>
              <a:gd name="f41" fmla="*/ f4 1 432"/>
              <a:gd name="f42" fmla="val f5"/>
              <a:gd name="f43" fmla="val f6"/>
              <a:gd name="f44" fmla="*/ f39 f0 1"/>
              <a:gd name="f45" fmla="+- f43 0 f42"/>
              <a:gd name="f46" fmla="*/ f44 1 f2"/>
              <a:gd name="f47" fmla="*/ f45 1 432"/>
              <a:gd name="f48" fmla="*/ 217 f45 1"/>
              <a:gd name="f49" fmla="*/ 431 f45 1"/>
              <a:gd name="f50" fmla="*/ 1 f45 1"/>
              <a:gd name="f51" fmla="*/ 219 f45 1"/>
              <a:gd name="f52" fmla="*/ 215 f45 1"/>
              <a:gd name="f53" fmla="*/ 216 f45 1"/>
              <a:gd name="f54" fmla="*/ 34 f45 1"/>
              <a:gd name="f55" fmla="*/ 211 f45 1"/>
              <a:gd name="f56" fmla="*/ 398 f45 1"/>
              <a:gd name="f57" fmla="*/ 218 f45 1"/>
              <a:gd name="f58" fmla="*/ 220 f45 1"/>
              <a:gd name="f59" fmla="+- f46 0 f1"/>
              <a:gd name="f60" fmla="*/ f48 1 432"/>
              <a:gd name="f61" fmla="*/ f49 1 432"/>
              <a:gd name="f62" fmla="*/ f50 1 432"/>
              <a:gd name="f63" fmla="*/ f51 1 432"/>
              <a:gd name="f64" fmla="*/ f52 1 432"/>
              <a:gd name="f65" fmla="*/ f53 1 432"/>
              <a:gd name="f66" fmla="*/ f54 1 432"/>
              <a:gd name="f67" fmla="*/ f55 1 432"/>
              <a:gd name="f68" fmla="*/ f56 1 432"/>
              <a:gd name="f69" fmla="*/ f57 1 432"/>
              <a:gd name="f70" fmla="*/ f58 1 432"/>
              <a:gd name="f71" fmla="*/ 0 1 f47"/>
              <a:gd name="f72" fmla="*/ f43 1 f47"/>
              <a:gd name="f73" fmla="*/ f60 1 f47"/>
              <a:gd name="f74" fmla="*/ f61 1 f47"/>
              <a:gd name="f75" fmla="*/ f62 1 f47"/>
              <a:gd name="f76" fmla="*/ f63 1 f47"/>
              <a:gd name="f77" fmla="*/ f64 1 f47"/>
              <a:gd name="f78" fmla="*/ f65 1 f47"/>
              <a:gd name="f79" fmla="*/ f66 1 f47"/>
              <a:gd name="f80" fmla="*/ f67 1 f47"/>
              <a:gd name="f81" fmla="*/ f68 1 f47"/>
              <a:gd name="f82" fmla="*/ f69 1 f47"/>
              <a:gd name="f83" fmla="*/ f70 1 f47"/>
              <a:gd name="f84" fmla="*/ f71 f40 1"/>
              <a:gd name="f85" fmla="*/ f72 f40 1"/>
              <a:gd name="f86" fmla="*/ f72 f41 1"/>
              <a:gd name="f87" fmla="*/ f71 f41 1"/>
              <a:gd name="f88" fmla="*/ f73 f40 1"/>
              <a:gd name="f89" fmla="*/ f74 f41 1"/>
              <a:gd name="f90" fmla="*/ f75 f40 1"/>
              <a:gd name="f91" fmla="*/ f76 f41 1"/>
              <a:gd name="f92" fmla="*/ f77 f40 1"/>
              <a:gd name="f93" fmla="*/ f75 f41 1"/>
              <a:gd name="f94" fmla="*/ f74 f40 1"/>
              <a:gd name="f95" fmla="*/ f78 f41 1"/>
              <a:gd name="f96" fmla="*/ f79 f40 1"/>
              <a:gd name="f97" fmla="*/ f80 f40 1"/>
              <a:gd name="f98" fmla="*/ f81 f41 1"/>
              <a:gd name="f99" fmla="*/ f81 f40 1"/>
              <a:gd name="f100" fmla="*/ f82 f41 1"/>
              <a:gd name="f101" fmla="*/ f83 f40 1"/>
              <a:gd name="f102" fmla="*/ f79 f41 1"/>
            </a:gdLst>
            <a:ahLst/>
            <a:cxnLst>
              <a:cxn ang="3cd4">
                <a:pos x="hc" y="t"/>
              </a:cxn>
              <a:cxn ang="0">
                <a:pos x="r" y="vc"/>
              </a:cxn>
              <a:cxn ang="cd4">
                <a:pos x="hc" y="b"/>
              </a:cxn>
              <a:cxn ang="cd2">
                <a:pos x="l" y="vc"/>
              </a:cxn>
              <a:cxn ang="f59">
                <a:pos x="f88" y="f89"/>
              </a:cxn>
              <a:cxn ang="f59">
                <a:pos x="f90" y="f91"/>
              </a:cxn>
              <a:cxn ang="f59">
                <a:pos x="f92" y="f93"/>
              </a:cxn>
              <a:cxn ang="f59">
                <a:pos x="f94" y="f95"/>
              </a:cxn>
              <a:cxn ang="f59">
                <a:pos x="f88" y="f89"/>
              </a:cxn>
              <a:cxn ang="f59">
                <a:pos x="f96" y="f95"/>
              </a:cxn>
              <a:cxn ang="f59">
                <a:pos x="f97" y="f98"/>
              </a:cxn>
              <a:cxn ang="f59">
                <a:pos x="f99" y="f100"/>
              </a:cxn>
              <a:cxn ang="f59">
                <a:pos x="f101" y="f102"/>
              </a:cxn>
              <a:cxn ang="f59">
                <a:pos x="f96" y="f95"/>
              </a:cxn>
            </a:cxnLst>
            <a:rect l="f84" t="f87" r="f85" b="f86"/>
            <a:pathLst>
              <a:path w="432" h="432">
                <a:moveTo>
                  <a:pt x="f7" y="f8"/>
                </a:moveTo>
                <a:cubicBezTo>
                  <a:pt x="f9" y="f6"/>
                  <a:pt x="f10" y="f11"/>
                  <a:pt x="f12" y="f13"/>
                </a:cubicBezTo>
                <a:cubicBezTo>
                  <a:pt x="f5" y="f14"/>
                  <a:pt x="f15" y="f10"/>
                  <a:pt x="f16" y="f12"/>
                </a:cubicBezTo>
                <a:cubicBezTo>
                  <a:pt x="f17" y="f5"/>
                  <a:pt x="f18" y="f19"/>
                  <a:pt x="f8" y="f20"/>
                </a:cubicBezTo>
                <a:cubicBezTo>
                  <a:pt x="f6" y="f17"/>
                  <a:pt x="f21" y="f18"/>
                  <a:pt x="f7" y="f8"/>
                </a:cubicBezTo>
                <a:close/>
                <a:moveTo>
                  <a:pt x="f22" y="f20"/>
                </a:moveTo>
                <a:cubicBezTo>
                  <a:pt x="f23" y="f24"/>
                  <a:pt x="f25" y="f26"/>
                  <a:pt x="f27" y="f28"/>
                </a:cubicBezTo>
                <a:cubicBezTo>
                  <a:pt x="f29" y="f30"/>
                  <a:pt x="f31" y="f32"/>
                  <a:pt x="f28" y="f33"/>
                </a:cubicBezTo>
                <a:cubicBezTo>
                  <a:pt x="f30" y="f34"/>
                  <a:pt x="f35" y="f36"/>
                  <a:pt x="f37" y="f22"/>
                </a:cubicBezTo>
                <a:cubicBezTo>
                  <a:pt x="f25" y="f23"/>
                  <a:pt x="f23" y="f38"/>
                  <a:pt x="f22" y="f20"/>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2">
            <a:extLst>
              <a:ext uri="{FF2B5EF4-FFF2-40B4-BE49-F238E27FC236}">
                <a16:creationId xmlns:a16="http://schemas.microsoft.com/office/drawing/2014/main" id="{5DFDC832-0BB4-F23B-2DAD-E508515D896E}"/>
              </a:ext>
            </a:extLst>
          </p:cNvPr>
          <p:cNvSpPr/>
          <p:nvPr/>
        </p:nvSpPr>
        <p:spPr>
          <a:xfrm>
            <a:off x="3359148" y="1371600"/>
            <a:ext cx="1014417" cy="973141"/>
          </a:xfrm>
          <a:custGeom>
            <a:avLst/>
            <a:gdLst>
              <a:gd name="f0" fmla="val 10800000"/>
              <a:gd name="f1" fmla="val 5400000"/>
              <a:gd name="f2" fmla="val 180"/>
              <a:gd name="f3" fmla="val w"/>
              <a:gd name="f4" fmla="val h"/>
              <a:gd name="f5" fmla="val 0"/>
              <a:gd name="f6" fmla="val 458"/>
              <a:gd name="f7" fmla="val 440"/>
              <a:gd name="f8" fmla="val 222"/>
              <a:gd name="f9" fmla="val 343"/>
              <a:gd name="f10" fmla="val 358"/>
              <a:gd name="f11" fmla="val 236"/>
              <a:gd name="f12" fmla="val 437"/>
              <a:gd name="f13" fmla="val 144"/>
              <a:gd name="f14" fmla="val 434"/>
              <a:gd name="f15" fmla="val 65"/>
              <a:gd name="f16" fmla="val 374"/>
              <a:gd name="f17" fmla="val 37"/>
              <a:gd name="f18" fmla="val 287"/>
              <a:gd name="f19" fmla="val 166"/>
              <a:gd name="f20" fmla="val 73"/>
              <a:gd name="f21" fmla="val 38"/>
              <a:gd name="f22" fmla="val 197"/>
              <a:gd name="f23" fmla="val 12"/>
              <a:gd name="f24" fmla="val 257"/>
              <a:gd name="f25" fmla="val 313"/>
              <a:gd name="f26" fmla="val 10"/>
              <a:gd name="f27" fmla="val 364"/>
              <a:gd name="f28" fmla="val 46"/>
              <a:gd name="f29" fmla="val 375"/>
              <a:gd name="f30" fmla="val 53"/>
              <a:gd name="f31" fmla="val 384"/>
              <a:gd name="f32" fmla="val 63"/>
              <a:gd name="f33" fmla="val 392"/>
              <a:gd name="f34" fmla="val 402"/>
              <a:gd name="f35" fmla="val 83"/>
              <a:gd name="f36" fmla="val 412"/>
              <a:gd name="f37" fmla="val 94"/>
              <a:gd name="f38" fmla="val 421"/>
              <a:gd name="f39" fmla="val 105"/>
              <a:gd name="f40" fmla="val 438"/>
              <a:gd name="f41" fmla="val 127"/>
              <a:gd name="f42" fmla="val 447"/>
              <a:gd name="f43" fmla="val 152"/>
              <a:gd name="f44" fmla="val 453"/>
              <a:gd name="f45" fmla="val 179"/>
              <a:gd name="f46" fmla="val 455"/>
              <a:gd name="f47" fmla="val 193"/>
              <a:gd name="f48" fmla="val 456"/>
              <a:gd name="f49" fmla="val 207"/>
              <a:gd name="f50" fmla="val 242"/>
              <a:gd name="f51" fmla="val 404"/>
              <a:gd name="f52" fmla="val 342"/>
              <a:gd name="f53" fmla="val 424"/>
              <a:gd name="f54" fmla="val 323"/>
              <a:gd name="f55" fmla="val 224"/>
              <a:gd name="f56" fmla="val 120"/>
              <a:gd name="f57" fmla="val 346"/>
              <a:gd name="f58" fmla="val 41"/>
              <a:gd name="f59" fmla="val 142"/>
              <a:gd name="f60" fmla="val 40"/>
              <a:gd name="f61" fmla="val 61"/>
              <a:gd name="f62" fmla="val 121"/>
              <a:gd name="f63" fmla="val 322"/>
              <a:gd name="f64" fmla="val 370"/>
              <a:gd name="f65" fmla="val 55"/>
              <a:gd name="f66" fmla="val 54"/>
              <a:gd name="f67" fmla="val 367"/>
              <a:gd name="f68" fmla="val 362"/>
              <a:gd name="f69" fmla="val 56"/>
              <a:gd name="f70" fmla="val 361"/>
              <a:gd name="f71" fmla="val 57"/>
              <a:gd name="f72" fmla="val 363"/>
              <a:gd name="f73" fmla="val 64"/>
              <a:gd name="f74" fmla="val 60"/>
              <a:gd name="f75" fmla="val 369"/>
              <a:gd name="f76" fmla="val 58"/>
              <a:gd name="f77" fmla="+- 0 0 -90"/>
              <a:gd name="f78" fmla="*/ f3 1 458"/>
              <a:gd name="f79" fmla="*/ f4 1 440"/>
              <a:gd name="f80" fmla="val f5"/>
              <a:gd name="f81" fmla="val f6"/>
              <a:gd name="f82" fmla="val f7"/>
              <a:gd name="f83" fmla="*/ f77 f0 1"/>
              <a:gd name="f84" fmla="+- f82 0 f80"/>
              <a:gd name="f85" fmla="+- f81 0 f80"/>
              <a:gd name="f86" fmla="*/ f83 1 f2"/>
              <a:gd name="f87" fmla="*/ f85 1 458"/>
              <a:gd name="f88" fmla="*/ f84 1 440"/>
              <a:gd name="f89" fmla="*/ 458 f85 1"/>
              <a:gd name="f90" fmla="*/ 222 f84 1"/>
              <a:gd name="f91" fmla="*/ 236 f85 1"/>
              <a:gd name="f92" fmla="*/ 437 f84 1"/>
              <a:gd name="f93" fmla="*/ 37 f85 1"/>
              <a:gd name="f94" fmla="*/ 287 f84 1"/>
              <a:gd name="f95" fmla="*/ 197 f85 1"/>
              <a:gd name="f96" fmla="*/ 12 f84 1"/>
              <a:gd name="f97" fmla="*/ 364 f85 1"/>
              <a:gd name="f98" fmla="*/ 46 f84 1"/>
              <a:gd name="f99" fmla="*/ 392 f85 1"/>
              <a:gd name="f100" fmla="*/ 73 f84 1"/>
              <a:gd name="f101" fmla="*/ 421 f85 1"/>
              <a:gd name="f102" fmla="*/ 105 f84 1"/>
              <a:gd name="f103" fmla="*/ 453 f85 1"/>
              <a:gd name="f104" fmla="*/ 179 f84 1"/>
              <a:gd name="f105" fmla="*/ 242 f85 1"/>
              <a:gd name="f106" fmla="*/ 404 f84 1"/>
              <a:gd name="f107" fmla="*/ 424 f85 1"/>
              <a:gd name="f108" fmla="*/ 224 f84 1"/>
              <a:gd name="f109" fmla="*/ 41 f84 1"/>
              <a:gd name="f110" fmla="*/ 61 f85 1"/>
              <a:gd name="f111" fmla="*/ 370 f85 1"/>
              <a:gd name="f112" fmla="*/ 55 f84 1"/>
              <a:gd name="f113" fmla="*/ 53 f84 1"/>
              <a:gd name="f114" fmla="*/ 362 f85 1"/>
              <a:gd name="f115" fmla="*/ 56 f84 1"/>
              <a:gd name="f116" fmla="*/ 64 f84 1"/>
              <a:gd name="f117" fmla="+- f86 0 f1"/>
              <a:gd name="f118" fmla="*/ f89 1 458"/>
              <a:gd name="f119" fmla="*/ f90 1 440"/>
              <a:gd name="f120" fmla="*/ f91 1 458"/>
              <a:gd name="f121" fmla="*/ f92 1 440"/>
              <a:gd name="f122" fmla="*/ f93 1 458"/>
              <a:gd name="f123" fmla="*/ f94 1 440"/>
              <a:gd name="f124" fmla="*/ f95 1 458"/>
              <a:gd name="f125" fmla="*/ f96 1 440"/>
              <a:gd name="f126" fmla="*/ f97 1 458"/>
              <a:gd name="f127" fmla="*/ f98 1 440"/>
              <a:gd name="f128" fmla="*/ f99 1 458"/>
              <a:gd name="f129" fmla="*/ f100 1 440"/>
              <a:gd name="f130" fmla="*/ f101 1 458"/>
              <a:gd name="f131" fmla="*/ f102 1 440"/>
              <a:gd name="f132" fmla="*/ f103 1 458"/>
              <a:gd name="f133" fmla="*/ f104 1 440"/>
              <a:gd name="f134" fmla="*/ f105 1 458"/>
              <a:gd name="f135" fmla="*/ f106 1 440"/>
              <a:gd name="f136" fmla="*/ f107 1 458"/>
              <a:gd name="f137" fmla="*/ f108 1 440"/>
              <a:gd name="f138" fmla="*/ f109 1 440"/>
              <a:gd name="f139" fmla="*/ f110 1 458"/>
              <a:gd name="f140" fmla="*/ f111 1 458"/>
              <a:gd name="f141" fmla="*/ f112 1 440"/>
              <a:gd name="f142" fmla="*/ f113 1 440"/>
              <a:gd name="f143" fmla="*/ f114 1 458"/>
              <a:gd name="f144" fmla="*/ f115 1 440"/>
              <a:gd name="f145" fmla="*/ f116 1 440"/>
              <a:gd name="f146" fmla="*/ 0 1 f87"/>
              <a:gd name="f147" fmla="*/ f81 1 f87"/>
              <a:gd name="f148" fmla="*/ 0 1 f88"/>
              <a:gd name="f149" fmla="*/ f82 1 f88"/>
              <a:gd name="f150" fmla="*/ f118 1 f87"/>
              <a:gd name="f151" fmla="*/ f119 1 f88"/>
              <a:gd name="f152" fmla="*/ f120 1 f87"/>
              <a:gd name="f153" fmla="*/ f121 1 f88"/>
              <a:gd name="f154" fmla="*/ f122 1 f87"/>
              <a:gd name="f155" fmla="*/ f123 1 f88"/>
              <a:gd name="f156" fmla="*/ f124 1 f87"/>
              <a:gd name="f157" fmla="*/ f125 1 f88"/>
              <a:gd name="f158" fmla="*/ f126 1 f87"/>
              <a:gd name="f159" fmla="*/ f127 1 f88"/>
              <a:gd name="f160" fmla="*/ f128 1 f87"/>
              <a:gd name="f161" fmla="*/ f129 1 f88"/>
              <a:gd name="f162" fmla="*/ f130 1 f87"/>
              <a:gd name="f163" fmla="*/ f131 1 f88"/>
              <a:gd name="f164" fmla="*/ f132 1 f87"/>
              <a:gd name="f165" fmla="*/ f133 1 f88"/>
              <a:gd name="f166" fmla="*/ f134 1 f87"/>
              <a:gd name="f167" fmla="*/ f135 1 f88"/>
              <a:gd name="f168" fmla="*/ f136 1 f87"/>
              <a:gd name="f169" fmla="*/ f137 1 f88"/>
              <a:gd name="f170" fmla="*/ f138 1 f88"/>
              <a:gd name="f171" fmla="*/ f139 1 f87"/>
              <a:gd name="f172" fmla="*/ f140 1 f87"/>
              <a:gd name="f173" fmla="*/ f141 1 f88"/>
              <a:gd name="f174" fmla="*/ f142 1 f88"/>
              <a:gd name="f175" fmla="*/ f143 1 f87"/>
              <a:gd name="f176" fmla="*/ f144 1 f88"/>
              <a:gd name="f177" fmla="*/ f145 1 f88"/>
              <a:gd name="f178" fmla="*/ f146 f78 1"/>
              <a:gd name="f179" fmla="*/ f147 f78 1"/>
              <a:gd name="f180" fmla="*/ f149 f79 1"/>
              <a:gd name="f181" fmla="*/ f148 f79 1"/>
              <a:gd name="f182" fmla="*/ f150 f78 1"/>
              <a:gd name="f183" fmla="*/ f151 f79 1"/>
              <a:gd name="f184" fmla="*/ f152 f78 1"/>
              <a:gd name="f185" fmla="*/ f153 f79 1"/>
              <a:gd name="f186" fmla="*/ f154 f78 1"/>
              <a:gd name="f187" fmla="*/ f155 f79 1"/>
              <a:gd name="f188" fmla="*/ f156 f78 1"/>
              <a:gd name="f189" fmla="*/ f157 f79 1"/>
              <a:gd name="f190" fmla="*/ f158 f78 1"/>
              <a:gd name="f191" fmla="*/ f159 f79 1"/>
              <a:gd name="f192" fmla="*/ f160 f78 1"/>
              <a:gd name="f193" fmla="*/ f161 f79 1"/>
              <a:gd name="f194" fmla="*/ f162 f78 1"/>
              <a:gd name="f195" fmla="*/ f163 f79 1"/>
              <a:gd name="f196" fmla="*/ f164 f78 1"/>
              <a:gd name="f197" fmla="*/ f165 f79 1"/>
              <a:gd name="f198" fmla="*/ f166 f78 1"/>
              <a:gd name="f199" fmla="*/ f167 f79 1"/>
              <a:gd name="f200" fmla="*/ f168 f78 1"/>
              <a:gd name="f201" fmla="*/ f169 f79 1"/>
              <a:gd name="f202" fmla="*/ f170 f79 1"/>
              <a:gd name="f203" fmla="*/ f171 f78 1"/>
              <a:gd name="f204" fmla="*/ f172 f78 1"/>
              <a:gd name="f205" fmla="*/ f173 f79 1"/>
              <a:gd name="f206" fmla="*/ f174 f79 1"/>
              <a:gd name="f207" fmla="*/ f175 f78 1"/>
              <a:gd name="f208" fmla="*/ f176 f79 1"/>
              <a:gd name="f209" fmla="*/ f177 f79 1"/>
            </a:gdLst>
            <a:ahLst/>
            <a:cxnLst>
              <a:cxn ang="3cd4">
                <a:pos x="hc" y="t"/>
              </a:cxn>
              <a:cxn ang="0">
                <a:pos x="r" y="vc"/>
              </a:cxn>
              <a:cxn ang="cd4">
                <a:pos x="hc" y="b"/>
              </a:cxn>
              <a:cxn ang="cd2">
                <a:pos x="l" y="vc"/>
              </a:cxn>
              <a:cxn ang="f117">
                <a:pos x="f182" y="f183"/>
              </a:cxn>
              <a:cxn ang="f117">
                <a:pos x="f184" y="f185"/>
              </a:cxn>
              <a:cxn ang="f117">
                <a:pos x="f186" y="f187"/>
              </a:cxn>
              <a:cxn ang="f117">
                <a:pos x="f188" y="f189"/>
              </a:cxn>
              <a:cxn ang="f117">
                <a:pos x="f190" y="f191"/>
              </a:cxn>
              <a:cxn ang="f117">
                <a:pos x="f192" y="f193"/>
              </a:cxn>
              <a:cxn ang="f117">
                <a:pos x="f194" y="f195"/>
              </a:cxn>
              <a:cxn ang="f117">
                <a:pos x="f196" y="f197"/>
              </a:cxn>
              <a:cxn ang="f117">
                <a:pos x="f182" y="f183"/>
              </a:cxn>
              <a:cxn ang="f117">
                <a:pos x="f198" y="f199"/>
              </a:cxn>
              <a:cxn ang="f117">
                <a:pos x="f200" y="f201"/>
              </a:cxn>
              <a:cxn ang="f117">
                <a:pos x="f198" y="f202"/>
              </a:cxn>
              <a:cxn ang="f117">
                <a:pos x="f203" y="f183"/>
              </a:cxn>
              <a:cxn ang="f117">
                <a:pos x="f198" y="f199"/>
              </a:cxn>
              <a:cxn ang="f117">
                <a:pos x="f204" y="f205"/>
              </a:cxn>
              <a:cxn ang="f117">
                <a:pos x="f204" y="f206"/>
              </a:cxn>
              <a:cxn ang="f117">
                <a:pos x="f207" y="f208"/>
              </a:cxn>
              <a:cxn ang="f117">
                <a:pos x="f190" y="f209"/>
              </a:cxn>
              <a:cxn ang="f117">
                <a:pos x="f204" y="f205"/>
              </a:cxn>
            </a:cxnLst>
            <a:rect l="f178" t="f181" r="f179" b="f180"/>
            <a:pathLst>
              <a:path w="458" h="440">
                <a:moveTo>
                  <a:pt x="f6" y="f8"/>
                </a:moveTo>
                <a:cubicBezTo>
                  <a:pt x="f6" y="f9"/>
                  <a:pt x="f10" y="f7"/>
                  <a:pt x="f11" y="f12"/>
                </a:cubicBezTo>
                <a:cubicBezTo>
                  <a:pt x="f13" y="f14"/>
                  <a:pt x="f15" y="f16"/>
                  <a:pt x="f17" y="f18"/>
                </a:cubicBezTo>
                <a:cubicBezTo>
                  <a:pt x="f5" y="f19"/>
                  <a:pt x="f20" y="f21"/>
                  <a:pt x="f22" y="f23"/>
                </a:cubicBezTo>
                <a:cubicBezTo>
                  <a:pt x="f24" y="f5"/>
                  <a:pt x="f25" y="f26"/>
                  <a:pt x="f27" y="f28"/>
                </a:cubicBezTo>
                <a:cubicBezTo>
                  <a:pt x="f29" y="f30"/>
                  <a:pt x="f31" y="f32"/>
                  <a:pt x="f33" y="f20"/>
                </a:cubicBezTo>
                <a:cubicBezTo>
                  <a:pt x="f34" y="f35"/>
                  <a:pt x="f36" y="f37"/>
                  <a:pt x="f38" y="f39"/>
                </a:cubicBezTo>
                <a:cubicBezTo>
                  <a:pt x="f40" y="f41"/>
                  <a:pt x="f42" y="f43"/>
                  <a:pt x="f44" y="f45"/>
                </a:cubicBezTo>
                <a:cubicBezTo>
                  <a:pt x="f46" y="f47"/>
                  <a:pt x="f48" y="f49"/>
                  <a:pt x="f6" y="f8"/>
                </a:cubicBezTo>
                <a:close/>
                <a:moveTo>
                  <a:pt x="f50" y="f51"/>
                </a:moveTo>
                <a:cubicBezTo>
                  <a:pt x="f52" y="f51"/>
                  <a:pt x="f53" y="f54"/>
                  <a:pt x="f53" y="f55"/>
                </a:cubicBezTo>
                <a:cubicBezTo>
                  <a:pt x="f53" y="f56"/>
                  <a:pt x="f57" y="f58"/>
                  <a:pt x="f50" y="f58"/>
                </a:cubicBezTo>
                <a:cubicBezTo>
                  <a:pt x="f59" y="f60"/>
                  <a:pt x="f61" y="f62"/>
                  <a:pt x="f61" y="f8"/>
                </a:cubicBezTo>
                <a:cubicBezTo>
                  <a:pt x="f61" y="f63"/>
                  <a:pt x="f59" y="f51"/>
                  <a:pt x="f50" y="f51"/>
                </a:cubicBezTo>
                <a:close/>
                <a:moveTo>
                  <a:pt x="f64" y="f65"/>
                </a:moveTo>
                <a:cubicBezTo>
                  <a:pt x="f64" y="f65"/>
                  <a:pt x="f64" y="f66"/>
                  <a:pt x="f64" y="f30"/>
                </a:cubicBezTo>
                <a:cubicBezTo>
                  <a:pt x="f67" y="f66"/>
                  <a:pt x="f27" y="f66"/>
                  <a:pt x="f68" y="f69"/>
                </a:cubicBezTo>
                <a:cubicBezTo>
                  <a:pt x="f70" y="f71"/>
                  <a:pt x="f72" y="f61"/>
                  <a:pt x="f27" y="f73"/>
                </a:cubicBezTo>
                <a:cubicBezTo>
                  <a:pt x="f67" y="f74"/>
                  <a:pt x="f75" y="f76"/>
                  <a:pt x="f64" y="f6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3">
            <a:extLst>
              <a:ext uri="{FF2B5EF4-FFF2-40B4-BE49-F238E27FC236}">
                <a16:creationId xmlns:a16="http://schemas.microsoft.com/office/drawing/2014/main" id="{CD31094B-A003-A1D4-23BA-5AB482687B4E}"/>
              </a:ext>
            </a:extLst>
          </p:cNvPr>
          <p:cNvSpPr/>
          <p:nvPr/>
        </p:nvSpPr>
        <p:spPr>
          <a:xfrm>
            <a:off x="895353" y="2957517"/>
            <a:ext cx="458791" cy="836611"/>
          </a:xfrm>
          <a:custGeom>
            <a:avLst/>
            <a:gdLst>
              <a:gd name="f0" fmla="val 10800000"/>
              <a:gd name="f1" fmla="val 5400000"/>
              <a:gd name="f2" fmla="val 360"/>
              <a:gd name="f3" fmla="val 180"/>
              <a:gd name="f4" fmla="val w"/>
              <a:gd name="f5" fmla="val h"/>
              <a:gd name="f6" fmla="val 0"/>
              <a:gd name="f7" fmla="val 207"/>
              <a:gd name="f8" fmla="val 378"/>
              <a:gd name="f9" fmla="val 161"/>
              <a:gd name="f10" fmla="val 206"/>
              <a:gd name="f11" fmla="val 185"/>
              <a:gd name="f12" fmla="val 190"/>
              <a:gd name="f13" fmla="val 167"/>
              <a:gd name="f14" fmla="val 215"/>
              <a:gd name="f15" fmla="val 163"/>
              <a:gd name="f16" fmla="val 216"/>
              <a:gd name="f17" fmla="val 160"/>
              <a:gd name="f18" fmla="val 219"/>
              <a:gd name="f19" fmla="val 158"/>
              <a:gd name="f20" fmla="val 222"/>
              <a:gd name="f21" fmla="val 150"/>
              <a:gd name="f22" fmla="val 236"/>
              <a:gd name="f23" fmla="val 143"/>
              <a:gd name="f24" fmla="val 251"/>
              <a:gd name="f25" fmla="val 135"/>
              <a:gd name="f26" fmla="val 266"/>
              <a:gd name="f27" fmla="val 134"/>
              <a:gd name="f28" fmla="val 269"/>
              <a:gd name="f29" fmla="val 274"/>
              <a:gd name="f30" fmla="val 277"/>
              <a:gd name="f31" fmla="val 142"/>
              <a:gd name="f32" fmla="val 297"/>
              <a:gd name="f33" fmla="val 317"/>
              <a:gd name="f34" fmla="val 337"/>
              <a:gd name="f35" fmla="val 166"/>
              <a:gd name="f36" fmla="val 359"/>
              <a:gd name="f37" fmla="val 151"/>
              <a:gd name="f38" fmla="val 130"/>
              <a:gd name="f39" fmla="val 375"/>
              <a:gd name="f40" fmla="val 120"/>
              <a:gd name="f41" fmla="val 374"/>
              <a:gd name="f42" fmla="val 113"/>
              <a:gd name="f43" fmla="val 369"/>
              <a:gd name="f44" fmla="val 110"/>
              <a:gd name="f45" fmla="val 99"/>
              <a:gd name="f46" fmla="val 333"/>
              <a:gd name="f47" fmla="val 88"/>
              <a:gd name="f48" fmla="val 305"/>
              <a:gd name="f49" fmla="val 78"/>
              <a:gd name="f50" fmla="val 76"/>
              <a:gd name="f51" fmla="val 272"/>
              <a:gd name="f52" fmla="val 77"/>
              <a:gd name="f53" fmla="val 264"/>
              <a:gd name="f54" fmla="val 79"/>
              <a:gd name="f55" fmla="val 259"/>
              <a:gd name="f56" fmla="val 241"/>
              <a:gd name="f57" fmla="val 97"/>
              <a:gd name="f58" fmla="val 223"/>
              <a:gd name="f59" fmla="val 106"/>
              <a:gd name="f60" fmla="val 108"/>
              <a:gd name="f61" fmla="val 202"/>
              <a:gd name="f62" fmla="val 107"/>
              <a:gd name="f63" fmla="val 199"/>
              <a:gd name="f64" fmla="val 105"/>
              <a:gd name="f65" fmla="val 195"/>
              <a:gd name="f66" fmla="val 100"/>
              <a:gd name="f67" fmla="val 186"/>
              <a:gd name="f68" fmla="val 95"/>
              <a:gd name="f69" fmla="val 175"/>
              <a:gd name="f70" fmla="val 91"/>
              <a:gd name="f71" fmla="val 164"/>
              <a:gd name="f72" fmla="val 90"/>
              <a:gd name="f73" fmla="val 92"/>
              <a:gd name="f74" fmla="val 159"/>
              <a:gd name="f75" fmla="val 144"/>
              <a:gd name="f76" fmla="val 123"/>
              <a:gd name="f77" fmla="val 109"/>
              <a:gd name="f78" fmla="val 104"/>
              <a:gd name="f79" fmla="val 94"/>
              <a:gd name="f80" fmla="val 89"/>
              <a:gd name="f81" fmla="val 86"/>
              <a:gd name="f82" fmla="val 84"/>
              <a:gd name="f83" fmla="val 81"/>
              <a:gd name="f84" fmla="val 101"/>
              <a:gd name="f85" fmla="val 83"/>
              <a:gd name="f86" fmla="val 96"/>
              <a:gd name="f87" fmla="val 111"/>
              <a:gd name="f88" fmla="val 93"/>
              <a:gd name="f89" fmla="val 122"/>
              <a:gd name="f90" fmla="val 129"/>
              <a:gd name="f91" fmla="val 137"/>
              <a:gd name="f92" fmla="val 73"/>
              <a:gd name="f93" fmla="val 60"/>
              <a:gd name="f94" fmla="val 181"/>
              <a:gd name="f95" fmla="val 47"/>
              <a:gd name="f96" fmla="val 200"/>
              <a:gd name="f97" fmla="val 38"/>
              <a:gd name="f98" fmla="val 213"/>
              <a:gd name="f99" fmla="val 24"/>
              <a:gd name="f100" fmla="val 12"/>
              <a:gd name="f101" fmla="val 1"/>
              <a:gd name="f102" fmla="val 8"/>
              <a:gd name="f103" fmla="val 173"/>
              <a:gd name="f104" fmla="val 19"/>
              <a:gd name="f105" fmla="val 157"/>
              <a:gd name="f106" fmla="val 31"/>
              <a:gd name="f107" fmla="val 41"/>
              <a:gd name="f108" fmla="val 125"/>
              <a:gd name="f109" fmla="val 44"/>
              <a:gd name="f110" fmla="val 121"/>
              <a:gd name="f111" fmla="val 115"/>
              <a:gd name="f112" fmla="val 49"/>
              <a:gd name="f113" fmla="val 50"/>
              <a:gd name="f114" fmla="val 69"/>
              <a:gd name="f115" fmla="val 51"/>
              <a:gd name="f116" fmla="val 52"/>
              <a:gd name="f117" fmla="val 57"/>
              <a:gd name="f118" fmla="val 67"/>
              <a:gd name="f119" fmla="val 27"/>
              <a:gd name="f120" fmla="val 4"/>
              <a:gd name="f121" fmla="val 155"/>
              <a:gd name="f122" fmla="val 6"/>
              <a:gd name="f123" fmla="val 18"/>
              <a:gd name="f124" fmla="val 174"/>
              <a:gd name="f125" fmla="val 189"/>
              <a:gd name="f126" fmla="val 102"/>
              <a:gd name="f127" fmla="val 204"/>
              <a:gd name="f128" fmla="val 145"/>
              <a:gd name="f129" fmla="val 156"/>
              <a:gd name="f130" fmla="+- 0 0 -90"/>
              <a:gd name="f131" fmla="*/ f4 1 207"/>
              <a:gd name="f132" fmla="*/ f5 1 378"/>
              <a:gd name="f133" fmla="val f6"/>
              <a:gd name="f134" fmla="val f7"/>
              <a:gd name="f135" fmla="val f8"/>
              <a:gd name="f136" fmla="*/ f130 f0 1"/>
              <a:gd name="f137" fmla="+- f135 0 f133"/>
              <a:gd name="f138" fmla="+- f134 0 f133"/>
              <a:gd name="f139" fmla="*/ f136 1 f3"/>
              <a:gd name="f140" fmla="*/ f138 1 207"/>
              <a:gd name="f141" fmla="*/ f137 1 378"/>
              <a:gd name="f142" fmla="*/ 207 f138 1"/>
              <a:gd name="f143" fmla="*/ 161 f137 1"/>
              <a:gd name="f144" fmla="*/ 167 f138 1"/>
              <a:gd name="f145" fmla="*/ 215 f137 1"/>
              <a:gd name="f146" fmla="*/ 158 f138 1"/>
              <a:gd name="f147" fmla="*/ 222 f137 1"/>
              <a:gd name="f148" fmla="*/ 135 f138 1"/>
              <a:gd name="f149" fmla="*/ 266 f137 1"/>
              <a:gd name="f150" fmla="*/ 277 f137 1"/>
              <a:gd name="f151" fmla="*/ 337 f137 1"/>
              <a:gd name="f152" fmla="*/ 130 f138 1"/>
              <a:gd name="f153" fmla="*/ 375 f137 1"/>
              <a:gd name="f154" fmla="*/ 110 f138 1"/>
              <a:gd name="f155" fmla="*/ 360 f137 1"/>
              <a:gd name="f156" fmla="*/ 78 f138 1"/>
              <a:gd name="f157" fmla="*/ 79 f138 1"/>
              <a:gd name="f158" fmla="*/ 259 f137 1"/>
              <a:gd name="f159" fmla="*/ 106 f138 1"/>
              <a:gd name="f160" fmla="*/ 206 f137 1"/>
              <a:gd name="f161" fmla="*/ 105 f138 1"/>
              <a:gd name="f162" fmla="*/ 195 f137 1"/>
              <a:gd name="f163" fmla="*/ 91 f138 1"/>
              <a:gd name="f164" fmla="*/ 164 f137 1"/>
              <a:gd name="f165" fmla="*/ 92 f138 1"/>
              <a:gd name="f166" fmla="*/ 159 f137 1"/>
              <a:gd name="f167" fmla="*/ 109 f138 1"/>
              <a:gd name="f168" fmla="*/ 104 f137 1"/>
              <a:gd name="f169" fmla="*/ 89 f137 1"/>
              <a:gd name="f170" fmla="*/ 104 f138 1"/>
              <a:gd name="f171" fmla="*/ 81 f137 1"/>
              <a:gd name="f172" fmla="*/ 96 f138 1"/>
              <a:gd name="f173" fmla="*/ 93 f138 1"/>
              <a:gd name="f174" fmla="*/ 122 f137 1"/>
              <a:gd name="f175" fmla="*/ 86 f138 1"/>
              <a:gd name="f176" fmla="*/ 144 f137 1"/>
              <a:gd name="f177" fmla="*/ 47 f138 1"/>
              <a:gd name="f178" fmla="*/ 200 f137 1"/>
              <a:gd name="f179" fmla="*/ 12 f138 1"/>
              <a:gd name="f180" fmla="*/ 207 f137 1"/>
              <a:gd name="f181" fmla="*/ 8 f138 1"/>
              <a:gd name="f182" fmla="*/ 173 f137 1"/>
              <a:gd name="f183" fmla="*/ 41 f138 1"/>
              <a:gd name="f184" fmla="*/ 125 f137 1"/>
              <a:gd name="f185" fmla="*/ 109 f137 1"/>
              <a:gd name="f186" fmla="*/ 51 f138 1"/>
              <a:gd name="f187" fmla="*/ 49 f137 1"/>
              <a:gd name="f188" fmla="*/ 67 f138 1"/>
              <a:gd name="f189" fmla="*/ 27 f137 1"/>
              <a:gd name="f190" fmla="*/ 4 f137 1"/>
              <a:gd name="f191" fmla="*/ 159 f138 1"/>
              <a:gd name="f192" fmla="*/ 18 f137 1"/>
              <a:gd name="f193" fmla="*/ 204 f138 1"/>
              <a:gd name="f194" fmla="*/ 145 f137 1"/>
              <a:gd name="f195" fmla="+- f139 0 f1"/>
              <a:gd name="f196" fmla="*/ f142 1 207"/>
              <a:gd name="f197" fmla="*/ f143 1 378"/>
              <a:gd name="f198" fmla="*/ f144 1 207"/>
              <a:gd name="f199" fmla="*/ f145 1 378"/>
              <a:gd name="f200" fmla="*/ f146 1 207"/>
              <a:gd name="f201" fmla="*/ f147 1 378"/>
              <a:gd name="f202" fmla="*/ f148 1 207"/>
              <a:gd name="f203" fmla="*/ f149 1 378"/>
              <a:gd name="f204" fmla="*/ f150 1 378"/>
              <a:gd name="f205" fmla="*/ f151 1 378"/>
              <a:gd name="f206" fmla="*/ f152 1 207"/>
              <a:gd name="f207" fmla="*/ f153 1 378"/>
              <a:gd name="f208" fmla="*/ f154 1 207"/>
              <a:gd name="f209" fmla="*/ f155 1 378"/>
              <a:gd name="f210" fmla="*/ f156 1 207"/>
              <a:gd name="f211" fmla="*/ f157 1 207"/>
              <a:gd name="f212" fmla="*/ f158 1 378"/>
              <a:gd name="f213" fmla="*/ f159 1 207"/>
              <a:gd name="f214" fmla="*/ f160 1 378"/>
              <a:gd name="f215" fmla="*/ f161 1 207"/>
              <a:gd name="f216" fmla="*/ f162 1 378"/>
              <a:gd name="f217" fmla="*/ f163 1 207"/>
              <a:gd name="f218" fmla="*/ f164 1 378"/>
              <a:gd name="f219" fmla="*/ f165 1 207"/>
              <a:gd name="f220" fmla="*/ f166 1 378"/>
              <a:gd name="f221" fmla="*/ f167 1 207"/>
              <a:gd name="f222" fmla="*/ f168 1 378"/>
              <a:gd name="f223" fmla="*/ f169 1 378"/>
              <a:gd name="f224" fmla="*/ f170 1 207"/>
              <a:gd name="f225" fmla="*/ f171 1 378"/>
              <a:gd name="f226" fmla="*/ f172 1 207"/>
              <a:gd name="f227" fmla="*/ f173 1 207"/>
              <a:gd name="f228" fmla="*/ f174 1 378"/>
              <a:gd name="f229" fmla="*/ f175 1 207"/>
              <a:gd name="f230" fmla="*/ f176 1 378"/>
              <a:gd name="f231" fmla="*/ f177 1 207"/>
              <a:gd name="f232" fmla="*/ f178 1 378"/>
              <a:gd name="f233" fmla="*/ f179 1 207"/>
              <a:gd name="f234" fmla="*/ f180 1 378"/>
              <a:gd name="f235" fmla="*/ f181 1 207"/>
              <a:gd name="f236" fmla="*/ f182 1 378"/>
              <a:gd name="f237" fmla="*/ f183 1 207"/>
              <a:gd name="f238" fmla="*/ f184 1 378"/>
              <a:gd name="f239" fmla="*/ f185 1 378"/>
              <a:gd name="f240" fmla="*/ f186 1 207"/>
              <a:gd name="f241" fmla="*/ f187 1 378"/>
              <a:gd name="f242" fmla="*/ f188 1 207"/>
              <a:gd name="f243" fmla="*/ f189 1 378"/>
              <a:gd name="f244" fmla="*/ f190 1 378"/>
              <a:gd name="f245" fmla="*/ f191 1 207"/>
              <a:gd name="f246" fmla="*/ f192 1 378"/>
              <a:gd name="f247" fmla="*/ f193 1 207"/>
              <a:gd name="f248" fmla="*/ f194 1 378"/>
              <a:gd name="f249" fmla="*/ 0 1 f140"/>
              <a:gd name="f250" fmla="*/ f134 1 f140"/>
              <a:gd name="f251" fmla="*/ 0 1 f141"/>
              <a:gd name="f252" fmla="*/ f135 1 f141"/>
              <a:gd name="f253" fmla="*/ f196 1 f140"/>
              <a:gd name="f254" fmla="*/ f197 1 f141"/>
              <a:gd name="f255" fmla="*/ f198 1 f140"/>
              <a:gd name="f256" fmla="*/ f199 1 f141"/>
              <a:gd name="f257" fmla="*/ f200 1 f140"/>
              <a:gd name="f258" fmla="*/ f201 1 f141"/>
              <a:gd name="f259" fmla="*/ f202 1 f140"/>
              <a:gd name="f260" fmla="*/ f203 1 f141"/>
              <a:gd name="f261" fmla="*/ f204 1 f141"/>
              <a:gd name="f262" fmla="*/ f205 1 f141"/>
              <a:gd name="f263" fmla="*/ f206 1 f140"/>
              <a:gd name="f264" fmla="*/ f207 1 f141"/>
              <a:gd name="f265" fmla="*/ f208 1 f140"/>
              <a:gd name="f266" fmla="*/ f209 1 f141"/>
              <a:gd name="f267" fmla="*/ f210 1 f140"/>
              <a:gd name="f268" fmla="*/ f211 1 f140"/>
              <a:gd name="f269" fmla="*/ f212 1 f141"/>
              <a:gd name="f270" fmla="*/ f213 1 f140"/>
              <a:gd name="f271" fmla="*/ f214 1 f141"/>
              <a:gd name="f272" fmla="*/ f215 1 f140"/>
              <a:gd name="f273" fmla="*/ f216 1 f141"/>
              <a:gd name="f274" fmla="*/ f217 1 f140"/>
              <a:gd name="f275" fmla="*/ f218 1 f141"/>
              <a:gd name="f276" fmla="*/ f219 1 f140"/>
              <a:gd name="f277" fmla="*/ f220 1 f141"/>
              <a:gd name="f278" fmla="*/ f221 1 f140"/>
              <a:gd name="f279" fmla="*/ f222 1 f141"/>
              <a:gd name="f280" fmla="*/ f223 1 f141"/>
              <a:gd name="f281" fmla="*/ f224 1 f140"/>
              <a:gd name="f282" fmla="*/ f225 1 f141"/>
              <a:gd name="f283" fmla="*/ f226 1 f140"/>
              <a:gd name="f284" fmla="*/ f227 1 f140"/>
              <a:gd name="f285" fmla="*/ f228 1 f141"/>
              <a:gd name="f286" fmla="*/ f229 1 f140"/>
              <a:gd name="f287" fmla="*/ f230 1 f141"/>
              <a:gd name="f288" fmla="*/ f231 1 f140"/>
              <a:gd name="f289" fmla="*/ f232 1 f141"/>
              <a:gd name="f290" fmla="*/ f233 1 f140"/>
              <a:gd name="f291" fmla="*/ f234 1 f141"/>
              <a:gd name="f292" fmla="*/ f235 1 f140"/>
              <a:gd name="f293" fmla="*/ f236 1 f141"/>
              <a:gd name="f294" fmla="*/ f237 1 f140"/>
              <a:gd name="f295" fmla="*/ f238 1 f141"/>
              <a:gd name="f296" fmla="*/ f239 1 f141"/>
              <a:gd name="f297" fmla="*/ f240 1 f140"/>
              <a:gd name="f298" fmla="*/ f241 1 f141"/>
              <a:gd name="f299" fmla="*/ f242 1 f140"/>
              <a:gd name="f300" fmla="*/ f243 1 f141"/>
              <a:gd name="f301" fmla="*/ f244 1 f141"/>
              <a:gd name="f302" fmla="*/ f245 1 f140"/>
              <a:gd name="f303" fmla="*/ f246 1 f141"/>
              <a:gd name="f304" fmla="*/ f247 1 f140"/>
              <a:gd name="f305" fmla="*/ f248 1 f141"/>
              <a:gd name="f306" fmla="*/ f249 f131 1"/>
              <a:gd name="f307" fmla="*/ f250 f131 1"/>
              <a:gd name="f308" fmla="*/ f252 f132 1"/>
              <a:gd name="f309" fmla="*/ f251 f132 1"/>
              <a:gd name="f310" fmla="*/ f253 f131 1"/>
              <a:gd name="f311" fmla="*/ f254 f132 1"/>
              <a:gd name="f312" fmla="*/ f255 f131 1"/>
              <a:gd name="f313" fmla="*/ f256 f132 1"/>
              <a:gd name="f314" fmla="*/ f257 f131 1"/>
              <a:gd name="f315" fmla="*/ f258 f132 1"/>
              <a:gd name="f316" fmla="*/ f259 f131 1"/>
              <a:gd name="f317" fmla="*/ f260 f132 1"/>
              <a:gd name="f318" fmla="*/ f261 f132 1"/>
              <a:gd name="f319" fmla="*/ f262 f132 1"/>
              <a:gd name="f320" fmla="*/ f263 f131 1"/>
              <a:gd name="f321" fmla="*/ f264 f132 1"/>
              <a:gd name="f322" fmla="*/ f265 f131 1"/>
              <a:gd name="f323" fmla="*/ f266 f132 1"/>
              <a:gd name="f324" fmla="*/ f267 f131 1"/>
              <a:gd name="f325" fmla="*/ f268 f131 1"/>
              <a:gd name="f326" fmla="*/ f269 f132 1"/>
              <a:gd name="f327" fmla="*/ f270 f131 1"/>
              <a:gd name="f328" fmla="*/ f271 f132 1"/>
              <a:gd name="f329" fmla="*/ f272 f131 1"/>
              <a:gd name="f330" fmla="*/ f273 f132 1"/>
              <a:gd name="f331" fmla="*/ f274 f131 1"/>
              <a:gd name="f332" fmla="*/ f275 f132 1"/>
              <a:gd name="f333" fmla="*/ f276 f131 1"/>
              <a:gd name="f334" fmla="*/ f277 f132 1"/>
              <a:gd name="f335" fmla="*/ f278 f131 1"/>
              <a:gd name="f336" fmla="*/ f279 f132 1"/>
              <a:gd name="f337" fmla="*/ f280 f132 1"/>
              <a:gd name="f338" fmla="*/ f281 f131 1"/>
              <a:gd name="f339" fmla="*/ f282 f132 1"/>
              <a:gd name="f340" fmla="*/ f283 f131 1"/>
              <a:gd name="f341" fmla="*/ f284 f131 1"/>
              <a:gd name="f342" fmla="*/ f285 f132 1"/>
              <a:gd name="f343" fmla="*/ f286 f131 1"/>
              <a:gd name="f344" fmla="*/ f287 f132 1"/>
              <a:gd name="f345" fmla="*/ f288 f131 1"/>
              <a:gd name="f346" fmla="*/ f289 f132 1"/>
              <a:gd name="f347" fmla="*/ f290 f131 1"/>
              <a:gd name="f348" fmla="*/ f291 f132 1"/>
              <a:gd name="f349" fmla="*/ f292 f131 1"/>
              <a:gd name="f350" fmla="*/ f293 f132 1"/>
              <a:gd name="f351" fmla="*/ f294 f131 1"/>
              <a:gd name="f352" fmla="*/ f295 f132 1"/>
              <a:gd name="f353" fmla="*/ f296 f132 1"/>
              <a:gd name="f354" fmla="*/ f297 f131 1"/>
              <a:gd name="f355" fmla="*/ f298 f132 1"/>
              <a:gd name="f356" fmla="*/ f299 f131 1"/>
              <a:gd name="f357" fmla="*/ f300 f132 1"/>
              <a:gd name="f358" fmla="*/ f301 f132 1"/>
              <a:gd name="f359" fmla="*/ f302 f131 1"/>
              <a:gd name="f360" fmla="*/ f303 f132 1"/>
              <a:gd name="f361" fmla="*/ f304 f131 1"/>
              <a:gd name="f362" fmla="*/ f305 f132 1"/>
            </a:gdLst>
            <a:ahLst/>
            <a:cxnLst>
              <a:cxn ang="3cd4">
                <a:pos x="hc" y="t"/>
              </a:cxn>
              <a:cxn ang="0">
                <a:pos x="r" y="vc"/>
              </a:cxn>
              <a:cxn ang="cd4">
                <a:pos x="hc" y="b"/>
              </a:cxn>
              <a:cxn ang="cd2">
                <a:pos x="l" y="vc"/>
              </a:cxn>
              <a:cxn ang="f195">
                <a:pos x="f310" y="f311"/>
              </a:cxn>
              <a:cxn ang="f195">
                <a:pos x="f312" y="f313"/>
              </a:cxn>
              <a:cxn ang="f195">
                <a:pos x="f314" y="f315"/>
              </a:cxn>
              <a:cxn ang="f195">
                <a:pos x="f316" y="f317"/>
              </a:cxn>
              <a:cxn ang="f195">
                <a:pos x="f316" y="f318"/>
              </a:cxn>
              <a:cxn ang="f195">
                <a:pos x="f314" y="f319"/>
              </a:cxn>
              <a:cxn ang="f195">
                <a:pos x="f320" y="f321"/>
              </a:cxn>
              <a:cxn ang="f195">
                <a:pos x="f322" y="f323"/>
              </a:cxn>
              <a:cxn ang="f195">
                <a:pos x="f324" y="f318"/>
              </a:cxn>
              <a:cxn ang="f195">
                <a:pos x="f325" y="f326"/>
              </a:cxn>
              <a:cxn ang="f195">
                <a:pos x="f327" y="f328"/>
              </a:cxn>
              <a:cxn ang="f195">
                <a:pos x="f329" y="f330"/>
              </a:cxn>
              <a:cxn ang="f195">
                <a:pos x="f331" y="f332"/>
              </a:cxn>
              <a:cxn ang="f195">
                <a:pos x="f333" y="f334"/>
              </a:cxn>
              <a:cxn ang="f195">
                <a:pos x="f335" y="f336"/>
              </a:cxn>
              <a:cxn ang="f195">
                <a:pos x="f335" y="f337"/>
              </a:cxn>
              <a:cxn ang="f195">
                <a:pos x="f338" y="f339"/>
              </a:cxn>
              <a:cxn ang="f195">
                <a:pos x="f340" y="f337"/>
              </a:cxn>
              <a:cxn ang="f195">
                <a:pos x="f341" y="f342"/>
              </a:cxn>
              <a:cxn ang="f195">
                <a:pos x="f343" y="f344"/>
              </a:cxn>
              <a:cxn ang="f195">
                <a:pos x="f345" y="f346"/>
              </a:cxn>
              <a:cxn ang="f195">
                <a:pos x="f347" y="f348"/>
              </a:cxn>
              <a:cxn ang="f195">
                <a:pos x="f349" y="f350"/>
              </a:cxn>
              <a:cxn ang="f195">
                <a:pos x="f351" y="f352"/>
              </a:cxn>
              <a:cxn ang="f195">
                <a:pos x="f345" y="f353"/>
              </a:cxn>
              <a:cxn ang="f195">
                <a:pos x="f354" y="f355"/>
              </a:cxn>
              <a:cxn ang="f195">
                <a:pos x="f356" y="f357"/>
              </a:cxn>
              <a:cxn ang="f195">
                <a:pos x="f320" y="f358"/>
              </a:cxn>
              <a:cxn ang="f195">
                <a:pos x="f359" y="f360"/>
              </a:cxn>
              <a:cxn ang="f195">
                <a:pos x="f361" y="f362"/>
              </a:cxn>
              <a:cxn ang="f195">
                <a:pos x="f310" y="f311"/>
              </a:cxn>
            </a:cxnLst>
            <a:rect l="f306" t="f309" r="f307" b="f308"/>
            <a:pathLst>
              <a:path w="207" h="378">
                <a:moveTo>
                  <a:pt x="f7" y="f9"/>
                </a:moveTo>
                <a:cubicBezTo>
                  <a:pt x="f10" y="f11"/>
                  <a:pt x="f12" y="f7"/>
                  <a:pt x="f13" y="f14"/>
                </a:cubicBezTo>
                <a:cubicBezTo>
                  <a:pt x="f15" y="f16"/>
                  <a:pt x="f17" y="f18"/>
                  <a:pt x="f19" y="f20"/>
                </a:cubicBezTo>
                <a:cubicBezTo>
                  <a:pt x="f21" y="f22"/>
                  <a:pt x="f23" y="f24"/>
                  <a:pt x="f25" y="f26"/>
                </a:cubicBezTo>
                <a:cubicBezTo>
                  <a:pt x="f27" y="f28"/>
                  <a:pt x="f27" y="f29"/>
                  <a:pt x="f25" y="f30"/>
                </a:cubicBezTo>
                <a:cubicBezTo>
                  <a:pt x="f31" y="f32"/>
                  <a:pt x="f21" y="f33"/>
                  <a:pt x="f19" y="f34"/>
                </a:cubicBezTo>
                <a:cubicBezTo>
                  <a:pt x="f35" y="f36"/>
                  <a:pt x="f37" y="f8"/>
                  <a:pt x="f38" y="f39"/>
                </a:cubicBezTo>
                <a:cubicBezTo>
                  <a:pt x="f40" y="f41"/>
                  <a:pt x="f42" y="f43"/>
                  <a:pt x="f44" y="f2"/>
                </a:cubicBezTo>
                <a:cubicBezTo>
                  <a:pt x="f45" y="f46"/>
                  <a:pt x="f47" y="f48"/>
                  <a:pt x="f49" y="f30"/>
                </a:cubicBezTo>
                <a:cubicBezTo>
                  <a:pt x="f50" y="f51"/>
                  <a:pt x="f52" y="f53"/>
                  <a:pt x="f54" y="f55"/>
                </a:cubicBezTo>
                <a:cubicBezTo>
                  <a:pt x="f47" y="f56"/>
                  <a:pt x="f57" y="f58"/>
                  <a:pt x="f59" y="f10"/>
                </a:cubicBezTo>
                <a:cubicBezTo>
                  <a:pt x="f60" y="f61"/>
                  <a:pt x="f62" y="f63"/>
                  <a:pt x="f64" y="f65"/>
                </a:cubicBezTo>
                <a:cubicBezTo>
                  <a:pt x="f66" y="f67"/>
                  <a:pt x="f68" y="f69"/>
                  <a:pt x="f70" y="f71"/>
                </a:cubicBezTo>
                <a:cubicBezTo>
                  <a:pt x="f72" y="f15"/>
                  <a:pt x="f70" y="f17"/>
                  <a:pt x="f73" y="f74"/>
                </a:cubicBezTo>
                <a:cubicBezTo>
                  <a:pt x="f62" y="f75"/>
                  <a:pt x="f60" y="f76"/>
                  <a:pt x="f77" y="f78"/>
                </a:cubicBezTo>
                <a:cubicBezTo>
                  <a:pt x="f77" y="f45"/>
                  <a:pt x="f44" y="f79"/>
                  <a:pt x="f77" y="f80"/>
                </a:cubicBezTo>
                <a:cubicBezTo>
                  <a:pt x="f60" y="f81"/>
                  <a:pt x="f64" y="f82"/>
                  <a:pt x="f78" y="f83"/>
                </a:cubicBezTo>
                <a:cubicBezTo>
                  <a:pt x="f84" y="f85"/>
                  <a:pt x="f86" y="f81"/>
                  <a:pt x="f86" y="f80"/>
                </a:cubicBezTo>
                <a:cubicBezTo>
                  <a:pt x="f79" y="f66"/>
                  <a:pt x="f68" y="f87"/>
                  <a:pt x="f88" y="f89"/>
                </a:cubicBezTo>
                <a:cubicBezTo>
                  <a:pt x="f73" y="f90"/>
                  <a:pt x="f72" y="f91"/>
                  <a:pt x="f81" y="f75"/>
                </a:cubicBezTo>
                <a:cubicBezTo>
                  <a:pt x="f92" y="f15"/>
                  <a:pt x="f93" y="f94"/>
                  <a:pt x="f95" y="f96"/>
                </a:cubicBezTo>
                <a:cubicBezTo>
                  <a:pt x="f97" y="f98"/>
                  <a:pt x="f99" y="f14"/>
                  <a:pt x="f100" y="f7"/>
                </a:cubicBezTo>
                <a:cubicBezTo>
                  <a:pt x="f101" y="f63"/>
                  <a:pt x="f6" y="f67"/>
                  <a:pt x="f102" y="f103"/>
                </a:cubicBezTo>
                <a:cubicBezTo>
                  <a:pt x="f104" y="f105"/>
                  <a:pt x="f106" y="f31"/>
                  <a:pt x="f107" y="f108"/>
                </a:cubicBezTo>
                <a:cubicBezTo>
                  <a:pt x="f109" y="f110"/>
                  <a:pt x="f95" y="f111"/>
                  <a:pt x="f95" y="f77"/>
                </a:cubicBezTo>
                <a:cubicBezTo>
                  <a:pt x="f112" y="f80"/>
                  <a:pt x="f113" y="f114"/>
                  <a:pt x="f115" y="f112"/>
                </a:cubicBezTo>
                <a:cubicBezTo>
                  <a:pt x="f116" y="f97"/>
                  <a:pt x="f117" y="f106"/>
                  <a:pt x="f118" y="f119"/>
                </a:cubicBezTo>
                <a:cubicBezTo>
                  <a:pt x="f47" y="f104"/>
                  <a:pt x="f77" y="f100"/>
                  <a:pt x="f38" y="f120"/>
                </a:cubicBezTo>
                <a:cubicBezTo>
                  <a:pt x="f31" y="f6"/>
                  <a:pt x="f121" y="f122"/>
                  <a:pt x="f74" y="f123"/>
                </a:cubicBezTo>
                <a:cubicBezTo>
                  <a:pt x="f124" y="f93"/>
                  <a:pt x="f125" y="f126"/>
                  <a:pt x="f127" y="f128"/>
                </a:cubicBezTo>
                <a:cubicBezTo>
                  <a:pt x="f10" y="f21"/>
                  <a:pt x="f10" y="f129"/>
                  <a:pt x="f7"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4">
            <a:extLst>
              <a:ext uri="{FF2B5EF4-FFF2-40B4-BE49-F238E27FC236}">
                <a16:creationId xmlns:a16="http://schemas.microsoft.com/office/drawing/2014/main" id="{4DD9FDF2-98CF-44D0-8855-72F1FB087E0C}"/>
              </a:ext>
            </a:extLst>
          </p:cNvPr>
          <p:cNvSpPr/>
          <p:nvPr/>
        </p:nvSpPr>
        <p:spPr>
          <a:xfrm>
            <a:off x="625477" y="1389065"/>
            <a:ext cx="939802" cy="971550"/>
          </a:xfrm>
          <a:custGeom>
            <a:avLst/>
            <a:gdLst>
              <a:gd name="f0" fmla="val 10800000"/>
              <a:gd name="f1" fmla="val 5400000"/>
              <a:gd name="f2" fmla="val 360"/>
              <a:gd name="f3" fmla="val 180"/>
              <a:gd name="f4" fmla="val w"/>
              <a:gd name="f5" fmla="val h"/>
              <a:gd name="f6" fmla="val 0"/>
              <a:gd name="f7" fmla="val 425"/>
              <a:gd name="f8" fmla="val 439"/>
              <a:gd name="f9" fmla="val 339"/>
              <a:gd name="f10" fmla="val 1"/>
              <a:gd name="f11" fmla="val 318"/>
              <a:gd name="f12" fmla="val 10"/>
              <a:gd name="f13" fmla="val 294"/>
              <a:gd name="f14" fmla="val 31"/>
              <a:gd name="f15" fmla="val 275"/>
              <a:gd name="f16" fmla="val 42"/>
              <a:gd name="f17" fmla="val 264"/>
              <a:gd name="f18" fmla="val 56"/>
              <a:gd name="f19" fmla="val 262"/>
              <a:gd name="f20" fmla="val 68"/>
              <a:gd name="f21" fmla="val 268"/>
              <a:gd name="f22" fmla="val 80"/>
              <a:gd name="f23" fmla="val 85"/>
              <a:gd name="f24" fmla="val 287"/>
              <a:gd name="f25" fmla="val 82"/>
              <a:gd name="f26" fmla="val 304"/>
              <a:gd name="f27" fmla="val 81"/>
              <a:gd name="f28" fmla="val 310"/>
              <a:gd name="f29" fmla="val 315"/>
              <a:gd name="f30" fmla="val 79"/>
              <a:gd name="f31" fmla="val 321"/>
              <a:gd name="f32" fmla="val 78"/>
              <a:gd name="f33" fmla="val 330"/>
              <a:gd name="f34" fmla="val 86"/>
              <a:gd name="f35" fmla="val 335"/>
              <a:gd name="f36" fmla="val 94"/>
              <a:gd name="f37" fmla="val 331"/>
              <a:gd name="f38" fmla="val 98"/>
              <a:gd name="f39" fmla="val 329"/>
              <a:gd name="f40" fmla="val 102"/>
              <a:gd name="f41" fmla="val 326"/>
              <a:gd name="f42" fmla="val 105"/>
              <a:gd name="f43" fmla="val 322"/>
              <a:gd name="f44" fmla="val 185"/>
              <a:gd name="f45" fmla="val 223"/>
              <a:gd name="f46" fmla="val 266"/>
              <a:gd name="f47" fmla="val 124"/>
              <a:gd name="f48" fmla="val 346"/>
              <a:gd name="f49" fmla="val 25"/>
              <a:gd name="f50" fmla="val 348"/>
              <a:gd name="f51" fmla="val 23"/>
              <a:gd name="f52" fmla="val 19"/>
              <a:gd name="f53" fmla="val 349"/>
              <a:gd name="f54" fmla="val 16"/>
              <a:gd name="f55" fmla="val 350"/>
              <a:gd name="f56" fmla="val 11"/>
              <a:gd name="f57" fmla="val 351"/>
              <a:gd name="f58" fmla="val 5"/>
              <a:gd name="f59" fmla="val 354"/>
              <a:gd name="f60" fmla="val 2"/>
              <a:gd name="f61" fmla="val 358"/>
              <a:gd name="f62" fmla="val 366"/>
              <a:gd name="f63" fmla="val 369"/>
              <a:gd name="f64" fmla="val 387"/>
              <a:gd name="f65" fmla="val 14"/>
              <a:gd name="f66" fmla="val 404"/>
              <a:gd name="f67" fmla="val 28"/>
              <a:gd name="f68" fmla="val 421"/>
              <a:gd name="f69" fmla="val 424"/>
              <a:gd name="f70" fmla="val 44"/>
              <a:gd name="f71" fmla="val 51"/>
              <a:gd name="f72" fmla="val 55"/>
              <a:gd name="f73" fmla="val 422"/>
              <a:gd name="f74" fmla="val 59"/>
              <a:gd name="f75" fmla="val 417"/>
              <a:gd name="f76" fmla="val 63"/>
              <a:gd name="f77" fmla="val 412"/>
              <a:gd name="f78" fmla="val 64"/>
              <a:gd name="f79" fmla="val 407"/>
              <a:gd name="f80" fmla="val 65"/>
              <a:gd name="f81" fmla="val 401"/>
              <a:gd name="f82" fmla="val 69"/>
              <a:gd name="f83" fmla="val 169"/>
              <a:gd name="f84" fmla="val 259"/>
              <a:gd name="f85" fmla="val 188"/>
              <a:gd name="f86" fmla="val 367"/>
              <a:gd name="f87" fmla="val 171"/>
              <a:gd name="f88" fmla="val 391"/>
              <a:gd name="f89" fmla="val 149"/>
              <a:gd name="f90" fmla="val 411"/>
              <a:gd name="f91" fmla="val 120"/>
              <a:gd name="f92" fmla="val 423"/>
              <a:gd name="f93" fmla="val 39"/>
              <a:gd name="f94" fmla="val 13"/>
              <a:gd name="f95" fmla="val 390"/>
              <a:gd name="f96" fmla="val 3"/>
              <a:gd name="f97" fmla="val 377"/>
              <a:gd name="f98" fmla="val 362"/>
              <a:gd name="f99" fmla="val 292"/>
              <a:gd name="f100" fmla="val 291"/>
              <a:gd name="f101" fmla="val 54"/>
              <a:gd name="f102" fmla="val 50"/>
              <a:gd name="f103" fmla="val 46"/>
              <a:gd name="f104" fmla="val 296"/>
              <a:gd name="f105" fmla="val 43"/>
              <a:gd name="f106" fmla="val 300"/>
              <a:gd name="f107" fmla="val 307"/>
              <a:gd name="f108" fmla="val 34"/>
              <a:gd name="f109" fmla="val 323"/>
              <a:gd name="f110" fmla="val 344"/>
              <a:gd name="f111" fmla="val 365"/>
              <a:gd name="f112" fmla="val 41"/>
              <a:gd name="f113" fmla="val 381"/>
              <a:gd name="f114" fmla="val 61"/>
              <a:gd name="f115" fmla="val 400"/>
              <a:gd name="f116" fmla="val 83"/>
              <a:gd name="f117" fmla="val 408"/>
              <a:gd name="f118" fmla="val 110"/>
              <a:gd name="f119" fmla="val 398"/>
              <a:gd name="f120" fmla="val 130"/>
              <a:gd name="f121" fmla="val 147"/>
              <a:gd name="f122" fmla="val 160"/>
              <a:gd name="f123" fmla="val 184"/>
              <a:gd name="f124" fmla="val 328"/>
              <a:gd name="f125" fmla="val 207"/>
              <a:gd name="f126" fmla="val 295"/>
              <a:gd name="f127" fmla="val 230"/>
              <a:gd name="f128" fmla="val 263"/>
              <a:gd name="f129" fmla="val 240"/>
              <a:gd name="f130" fmla="val 250"/>
              <a:gd name="f131" fmla="val 249"/>
              <a:gd name="f132" fmla="val 237"/>
              <a:gd name="f133" fmla="val 258"/>
              <a:gd name="f134" fmla="val 224"/>
              <a:gd name="f135" fmla="val 217"/>
              <a:gd name="f136" fmla="val 243"/>
              <a:gd name="f137" fmla="val 211"/>
              <a:gd name="f138" fmla="val 235"/>
              <a:gd name="f139" fmla="val 205"/>
              <a:gd name="f140" fmla="val 220"/>
              <a:gd name="f141" fmla="val 212"/>
              <a:gd name="f142" fmla="val 234"/>
              <a:gd name="f143" fmla="val 200"/>
              <a:gd name="f144" fmla="val 248"/>
              <a:gd name="f145" fmla="val 175"/>
              <a:gd name="f146" fmla="val 278"/>
              <a:gd name="f147" fmla="val 150"/>
              <a:gd name="f148" fmla="val 309"/>
              <a:gd name="f149" fmla="val 126"/>
              <a:gd name="f150" fmla="val 340"/>
              <a:gd name="f151" fmla="val 117"/>
              <a:gd name="f152" fmla="val 107"/>
              <a:gd name="f153" fmla="val 93"/>
              <a:gd name="f154" fmla="val 359"/>
              <a:gd name="f155" fmla="val 66"/>
              <a:gd name="f156" fmla="val 47"/>
              <a:gd name="f157" fmla="val 53"/>
              <a:gd name="f158" fmla="val 312"/>
              <a:gd name="f159" fmla="val 305"/>
              <a:gd name="f160" fmla="val 299"/>
              <a:gd name="f161" fmla="val 270"/>
              <a:gd name="f162" fmla="val 289"/>
              <a:gd name="f163" fmla="val 181"/>
              <a:gd name="f164" fmla="val 156"/>
              <a:gd name="f165" fmla="val 325"/>
              <a:gd name="f166" fmla="val 319"/>
              <a:gd name="f167" fmla="val 125"/>
              <a:gd name="f168" fmla="val 313"/>
              <a:gd name="f169" fmla="val 121"/>
              <a:gd name="f170" fmla="val 116"/>
              <a:gd name="f171" fmla="val 141"/>
              <a:gd name="f172" fmla="val 267"/>
              <a:gd name="f173" fmla="val 165"/>
              <a:gd name="f174" fmla="val 247"/>
              <a:gd name="f175" fmla="val 189"/>
              <a:gd name="f176" fmla="val 255"/>
              <a:gd name="f177" fmla="val 195"/>
              <a:gd name="f178" fmla="val 201"/>
              <a:gd name="f179" fmla="val 320"/>
              <a:gd name="f180" fmla="val 100"/>
              <a:gd name="f181" fmla="val 109"/>
              <a:gd name="f182" fmla="val 337"/>
              <a:gd name="f183" fmla="val 114"/>
              <a:gd name="f184" fmla="val 353"/>
              <a:gd name="f185" fmla="val 91"/>
              <a:gd name="f186" fmla="val 384"/>
              <a:gd name="f187" fmla="val 380"/>
              <a:gd name="f188" fmla="val 375"/>
              <a:gd name="f189" fmla="val 40"/>
              <a:gd name="f190" fmla="val 371"/>
              <a:gd name="f191" fmla="val 37"/>
              <a:gd name="f192" fmla="+- 0 0 -90"/>
              <a:gd name="f193" fmla="*/ f4 1 425"/>
              <a:gd name="f194" fmla="*/ f5 1 439"/>
              <a:gd name="f195" fmla="val f6"/>
              <a:gd name="f196" fmla="val f7"/>
              <a:gd name="f197" fmla="val f8"/>
              <a:gd name="f198" fmla="*/ f192 f0 1"/>
              <a:gd name="f199" fmla="+- f197 0 f195"/>
              <a:gd name="f200" fmla="+- f196 0 f195"/>
              <a:gd name="f201" fmla="*/ f198 1 f3"/>
              <a:gd name="f202" fmla="*/ f200 1 425"/>
              <a:gd name="f203" fmla="*/ f199 1 439"/>
              <a:gd name="f204" fmla="*/ 0 f200 1"/>
              <a:gd name="f205" fmla="*/ 339 f199 1"/>
              <a:gd name="f206" fmla="*/ 31 f200 1"/>
              <a:gd name="f207" fmla="*/ 275 f199 1"/>
              <a:gd name="f208" fmla="*/ 68 f200 1"/>
              <a:gd name="f209" fmla="*/ 268 f199 1"/>
              <a:gd name="f210" fmla="*/ 82 f200 1"/>
              <a:gd name="f211" fmla="*/ 304 f199 1"/>
              <a:gd name="f212" fmla="*/ 79 f200 1"/>
              <a:gd name="f213" fmla="*/ 321 f199 1"/>
              <a:gd name="f214" fmla="*/ 94 f200 1"/>
              <a:gd name="f215" fmla="*/ 331 f199 1"/>
              <a:gd name="f216" fmla="*/ 105 f200 1"/>
              <a:gd name="f217" fmla="*/ 322 f199 1"/>
              <a:gd name="f218" fmla="*/ 346 f200 1"/>
              <a:gd name="f219" fmla="*/ 25 f199 1"/>
              <a:gd name="f220" fmla="*/ 349 f200 1"/>
              <a:gd name="f221" fmla="*/ 16 f199 1"/>
              <a:gd name="f222" fmla="*/ 354 f200 1"/>
              <a:gd name="f223" fmla="*/ 2 f199 1"/>
              <a:gd name="f224" fmla="*/ 369 f200 1"/>
              <a:gd name="f225" fmla="*/ 421 f200 1"/>
              <a:gd name="f226" fmla="*/ 42 f199 1"/>
              <a:gd name="f227" fmla="*/ 424 f200 1"/>
              <a:gd name="f228" fmla="*/ 55 f199 1"/>
              <a:gd name="f229" fmla="*/ 412 f200 1"/>
              <a:gd name="f230" fmla="*/ 64 f199 1"/>
              <a:gd name="f231" fmla="*/ 401 f200 1"/>
              <a:gd name="f232" fmla="*/ 69 f199 1"/>
              <a:gd name="f233" fmla="*/ 188 f200 1"/>
              <a:gd name="f234" fmla="*/ 367 f199 1"/>
              <a:gd name="f235" fmla="*/ 120 f200 1"/>
              <a:gd name="f236" fmla="*/ 423 f199 1"/>
              <a:gd name="f237" fmla="*/ 13 f200 1"/>
              <a:gd name="f238" fmla="*/ 390 f199 1"/>
              <a:gd name="f239" fmla="*/ 56 f200 1"/>
              <a:gd name="f240" fmla="*/ 292 f199 1"/>
              <a:gd name="f241" fmla="*/ 54 f200 1"/>
              <a:gd name="f242" fmla="*/ 291 f199 1"/>
              <a:gd name="f243" fmla="*/ 43 f200 1"/>
              <a:gd name="f244" fmla="*/ 300 f199 1"/>
              <a:gd name="f245" fmla="*/ 323 f199 1"/>
              <a:gd name="f246" fmla="*/ 41 f200 1"/>
              <a:gd name="f247" fmla="*/ 381 f199 1"/>
              <a:gd name="f248" fmla="*/ 110 f200 1"/>
              <a:gd name="f249" fmla="*/ 398 f199 1"/>
              <a:gd name="f250" fmla="*/ 160 f200 1"/>
              <a:gd name="f251" fmla="*/ 360 f199 1"/>
              <a:gd name="f252" fmla="*/ 230 f200 1"/>
              <a:gd name="f253" fmla="*/ 263 f199 1"/>
              <a:gd name="f254" fmla="*/ 258 f200 1"/>
              <a:gd name="f255" fmla="*/ 224 f199 1"/>
              <a:gd name="f256" fmla="*/ 235 f200 1"/>
              <a:gd name="f257" fmla="*/ 205 f199 1"/>
              <a:gd name="f258" fmla="*/ 200 f200 1"/>
              <a:gd name="f259" fmla="*/ 248 f199 1"/>
              <a:gd name="f260" fmla="*/ 126 f200 1"/>
              <a:gd name="f261" fmla="*/ 340 f199 1"/>
              <a:gd name="f262" fmla="*/ 93 f200 1"/>
              <a:gd name="f263" fmla="*/ 359 f199 1"/>
              <a:gd name="f264" fmla="*/ 53 f200 1"/>
              <a:gd name="f265" fmla="*/ 312 f199 1"/>
              <a:gd name="f266" fmla="*/ 270 f200 1"/>
              <a:gd name="f267" fmla="*/ 207 f199 1"/>
              <a:gd name="f268" fmla="*/ 325 f200 1"/>
              <a:gd name="f269" fmla="*/ 130 f199 1"/>
              <a:gd name="f270" fmla="*/ 307 f200 1"/>
              <a:gd name="f271" fmla="*/ 116 f199 1"/>
              <a:gd name="f272" fmla="*/ 247 f200 1"/>
              <a:gd name="f273" fmla="*/ 189 f199 1"/>
              <a:gd name="f274" fmla="*/ 320 f200 1"/>
              <a:gd name="f275" fmla="*/ 100 f199 1"/>
              <a:gd name="f276" fmla="*/ 337 f200 1"/>
              <a:gd name="f277" fmla="*/ 114 f199 1"/>
              <a:gd name="f278" fmla="*/ 384 f200 1"/>
              <a:gd name="f279" fmla="*/ 47 f199 1"/>
              <a:gd name="f280" fmla="*/ 371 f200 1"/>
              <a:gd name="f281" fmla="*/ 37 f199 1"/>
              <a:gd name="f282" fmla="+- f201 0 f1"/>
              <a:gd name="f283" fmla="*/ f204 1 425"/>
              <a:gd name="f284" fmla="*/ f205 1 439"/>
              <a:gd name="f285" fmla="*/ f206 1 425"/>
              <a:gd name="f286" fmla="*/ f207 1 439"/>
              <a:gd name="f287" fmla="*/ f208 1 425"/>
              <a:gd name="f288" fmla="*/ f209 1 439"/>
              <a:gd name="f289" fmla="*/ f210 1 425"/>
              <a:gd name="f290" fmla="*/ f211 1 439"/>
              <a:gd name="f291" fmla="*/ f212 1 425"/>
              <a:gd name="f292" fmla="*/ f213 1 439"/>
              <a:gd name="f293" fmla="*/ f214 1 425"/>
              <a:gd name="f294" fmla="*/ f215 1 439"/>
              <a:gd name="f295" fmla="*/ f216 1 425"/>
              <a:gd name="f296" fmla="*/ f217 1 439"/>
              <a:gd name="f297" fmla="*/ f218 1 425"/>
              <a:gd name="f298" fmla="*/ f219 1 439"/>
              <a:gd name="f299" fmla="*/ f220 1 425"/>
              <a:gd name="f300" fmla="*/ f221 1 439"/>
              <a:gd name="f301" fmla="*/ f222 1 425"/>
              <a:gd name="f302" fmla="*/ f223 1 439"/>
              <a:gd name="f303" fmla="*/ f224 1 425"/>
              <a:gd name="f304" fmla="*/ f225 1 425"/>
              <a:gd name="f305" fmla="*/ f226 1 439"/>
              <a:gd name="f306" fmla="*/ f227 1 425"/>
              <a:gd name="f307" fmla="*/ f228 1 439"/>
              <a:gd name="f308" fmla="*/ f229 1 425"/>
              <a:gd name="f309" fmla="*/ f230 1 439"/>
              <a:gd name="f310" fmla="*/ f231 1 425"/>
              <a:gd name="f311" fmla="*/ f232 1 439"/>
              <a:gd name="f312" fmla="*/ f233 1 425"/>
              <a:gd name="f313" fmla="*/ f234 1 439"/>
              <a:gd name="f314" fmla="*/ f235 1 425"/>
              <a:gd name="f315" fmla="*/ f236 1 439"/>
              <a:gd name="f316" fmla="*/ f237 1 425"/>
              <a:gd name="f317" fmla="*/ f238 1 439"/>
              <a:gd name="f318" fmla="*/ f239 1 425"/>
              <a:gd name="f319" fmla="*/ f240 1 439"/>
              <a:gd name="f320" fmla="*/ f241 1 425"/>
              <a:gd name="f321" fmla="*/ f242 1 439"/>
              <a:gd name="f322" fmla="*/ f243 1 425"/>
              <a:gd name="f323" fmla="*/ f244 1 439"/>
              <a:gd name="f324" fmla="*/ f245 1 439"/>
              <a:gd name="f325" fmla="*/ f246 1 425"/>
              <a:gd name="f326" fmla="*/ f247 1 439"/>
              <a:gd name="f327" fmla="*/ f248 1 425"/>
              <a:gd name="f328" fmla="*/ f249 1 439"/>
              <a:gd name="f329" fmla="*/ f250 1 425"/>
              <a:gd name="f330" fmla="*/ f251 1 439"/>
              <a:gd name="f331" fmla="*/ f252 1 425"/>
              <a:gd name="f332" fmla="*/ f253 1 439"/>
              <a:gd name="f333" fmla="*/ f254 1 425"/>
              <a:gd name="f334" fmla="*/ f255 1 439"/>
              <a:gd name="f335" fmla="*/ f256 1 425"/>
              <a:gd name="f336" fmla="*/ f257 1 439"/>
              <a:gd name="f337" fmla="*/ f258 1 425"/>
              <a:gd name="f338" fmla="*/ f259 1 439"/>
              <a:gd name="f339" fmla="*/ f260 1 425"/>
              <a:gd name="f340" fmla="*/ f261 1 439"/>
              <a:gd name="f341" fmla="*/ f262 1 425"/>
              <a:gd name="f342" fmla="*/ f263 1 439"/>
              <a:gd name="f343" fmla="*/ f264 1 425"/>
              <a:gd name="f344" fmla="*/ f265 1 439"/>
              <a:gd name="f345" fmla="*/ f266 1 425"/>
              <a:gd name="f346" fmla="*/ f267 1 439"/>
              <a:gd name="f347" fmla="*/ f268 1 425"/>
              <a:gd name="f348" fmla="*/ f269 1 439"/>
              <a:gd name="f349" fmla="*/ f270 1 425"/>
              <a:gd name="f350" fmla="*/ f271 1 439"/>
              <a:gd name="f351" fmla="*/ f272 1 425"/>
              <a:gd name="f352" fmla="*/ f273 1 439"/>
              <a:gd name="f353" fmla="*/ f274 1 425"/>
              <a:gd name="f354" fmla="*/ f275 1 439"/>
              <a:gd name="f355" fmla="*/ f276 1 425"/>
              <a:gd name="f356" fmla="*/ f277 1 439"/>
              <a:gd name="f357" fmla="*/ f278 1 425"/>
              <a:gd name="f358" fmla="*/ f279 1 439"/>
              <a:gd name="f359" fmla="*/ f280 1 425"/>
              <a:gd name="f360" fmla="*/ f281 1 439"/>
              <a:gd name="f361" fmla="*/ 0 1 f202"/>
              <a:gd name="f362" fmla="*/ f196 1 f202"/>
              <a:gd name="f363" fmla="*/ 0 1 f203"/>
              <a:gd name="f364" fmla="*/ f197 1 f203"/>
              <a:gd name="f365" fmla="*/ f283 1 f202"/>
              <a:gd name="f366" fmla="*/ f284 1 f203"/>
              <a:gd name="f367" fmla="*/ f285 1 f202"/>
              <a:gd name="f368" fmla="*/ f286 1 f203"/>
              <a:gd name="f369" fmla="*/ f287 1 f202"/>
              <a:gd name="f370" fmla="*/ f288 1 f203"/>
              <a:gd name="f371" fmla="*/ f289 1 f202"/>
              <a:gd name="f372" fmla="*/ f290 1 f203"/>
              <a:gd name="f373" fmla="*/ f291 1 f202"/>
              <a:gd name="f374" fmla="*/ f292 1 f203"/>
              <a:gd name="f375" fmla="*/ f293 1 f202"/>
              <a:gd name="f376" fmla="*/ f294 1 f203"/>
              <a:gd name="f377" fmla="*/ f295 1 f202"/>
              <a:gd name="f378" fmla="*/ f296 1 f203"/>
              <a:gd name="f379" fmla="*/ f297 1 f202"/>
              <a:gd name="f380" fmla="*/ f298 1 f203"/>
              <a:gd name="f381" fmla="*/ f299 1 f202"/>
              <a:gd name="f382" fmla="*/ f300 1 f203"/>
              <a:gd name="f383" fmla="*/ f301 1 f202"/>
              <a:gd name="f384" fmla="*/ f302 1 f203"/>
              <a:gd name="f385" fmla="*/ f303 1 f202"/>
              <a:gd name="f386" fmla="*/ f304 1 f202"/>
              <a:gd name="f387" fmla="*/ f305 1 f203"/>
              <a:gd name="f388" fmla="*/ f306 1 f202"/>
              <a:gd name="f389" fmla="*/ f307 1 f203"/>
              <a:gd name="f390" fmla="*/ f308 1 f202"/>
              <a:gd name="f391" fmla="*/ f309 1 f203"/>
              <a:gd name="f392" fmla="*/ f310 1 f202"/>
              <a:gd name="f393" fmla="*/ f311 1 f203"/>
              <a:gd name="f394" fmla="*/ f312 1 f202"/>
              <a:gd name="f395" fmla="*/ f313 1 f203"/>
              <a:gd name="f396" fmla="*/ f314 1 f202"/>
              <a:gd name="f397" fmla="*/ f315 1 f203"/>
              <a:gd name="f398" fmla="*/ f316 1 f202"/>
              <a:gd name="f399" fmla="*/ f317 1 f203"/>
              <a:gd name="f400" fmla="*/ f318 1 f202"/>
              <a:gd name="f401" fmla="*/ f319 1 f203"/>
              <a:gd name="f402" fmla="*/ f320 1 f202"/>
              <a:gd name="f403" fmla="*/ f321 1 f203"/>
              <a:gd name="f404" fmla="*/ f322 1 f202"/>
              <a:gd name="f405" fmla="*/ f323 1 f203"/>
              <a:gd name="f406" fmla="*/ f324 1 f203"/>
              <a:gd name="f407" fmla="*/ f325 1 f202"/>
              <a:gd name="f408" fmla="*/ f326 1 f203"/>
              <a:gd name="f409" fmla="*/ f327 1 f202"/>
              <a:gd name="f410" fmla="*/ f328 1 f203"/>
              <a:gd name="f411" fmla="*/ f329 1 f202"/>
              <a:gd name="f412" fmla="*/ f330 1 f203"/>
              <a:gd name="f413" fmla="*/ f331 1 f202"/>
              <a:gd name="f414" fmla="*/ f332 1 f203"/>
              <a:gd name="f415" fmla="*/ f333 1 f202"/>
              <a:gd name="f416" fmla="*/ f334 1 f203"/>
              <a:gd name="f417" fmla="*/ f335 1 f202"/>
              <a:gd name="f418" fmla="*/ f336 1 f203"/>
              <a:gd name="f419" fmla="*/ f337 1 f202"/>
              <a:gd name="f420" fmla="*/ f338 1 f203"/>
              <a:gd name="f421" fmla="*/ f339 1 f202"/>
              <a:gd name="f422" fmla="*/ f340 1 f203"/>
              <a:gd name="f423" fmla="*/ f341 1 f202"/>
              <a:gd name="f424" fmla="*/ f342 1 f203"/>
              <a:gd name="f425" fmla="*/ f343 1 f202"/>
              <a:gd name="f426" fmla="*/ f344 1 f203"/>
              <a:gd name="f427" fmla="*/ f345 1 f202"/>
              <a:gd name="f428" fmla="*/ f346 1 f203"/>
              <a:gd name="f429" fmla="*/ f347 1 f202"/>
              <a:gd name="f430" fmla="*/ f348 1 f203"/>
              <a:gd name="f431" fmla="*/ f349 1 f202"/>
              <a:gd name="f432" fmla="*/ f350 1 f203"/>
              <a:gd name="f433" fmla="*/ f351 1 f202"/>
              <a:gd name="f434" fmla="*/ f352 1 f203"/>
              <a:gd name="f435" fmla="*/ f353 1 f202"/>
              <a:gd name="f436" fmla="*/ f354 1 f203"/>
              <a:gd name="f437" fmla="*/ f355 1 f202"/>
              <a:gd name="f438" fmla="*/ f356 1 f203"/>
              <a:gd name="f439" fmla="*/ f357 1 f202"/>
              <a:gd name="f440" fmla="*/ f358 1 f203"/>
              <a:gd name="f441" fmla="*/ f359 1 f202"/>
              <a:gd name="f442" fmla="*/ f360 1 f203"/>
              <a:gd name="f443" fmla="*/ f361 f193 1"/>
              <a:gd name="f444" fmla="*/ f362 f193 1"/>
              <a:gd name="f445" fmla="*/ f364 f194 1"/>
              <a:gd name="f446" fmla="*/ f363 f194 1"/>
              <a:gd name="f447" fmla="*/ f365 f193 1"/>
              <a:gd name="f448" fmla="*/ f366 f194 1"/>
              <a:gd name="f449" fmla="*/ f367 f193 1"/>
              <a:gd name="f450" fmla="*/ f368 f194 1"/>
              <a:gd name="f451" fmla="*/ f369 f193 1"/>
              <a:gd name="f452" fmla="*/ f370 f194 1"/>
              <a:gd name="f453" fmla="*/ f371 f193 1"/>
              <a:gd name="f454" fmla="*/ f372 f194 1"/>
              <a:gd name="f455" fmla="*/ f373 f193 1"/>
              <a:gd name="f456" fmla="*/ f374 f194 1"/>
              <a:gd name="f457" fmla="*/ f375 f193 1"/>
              <a:gd name="f458" fmla="*/ f376 f194 1"/>
              <a:gd name="f459" fmla="*/ f377 f193 1"/>
              <a:gd name="f460" fmla="*/ f378 f194 1"/>
              <a:gd name="f461" fmla="*/ f379 f193 1"/>
              <a:gd name="f462" fmla="*/ f380 f194 1"/>
              <a:gd name="f463" fmla="*/ f381 f193 1"/>
              <a:gd name="f464" fmla="*/ f382 f194 1"/>
              <a:gd name="f465" fmla="*/ f383 f193 1"/>
              <a:gd name="f466" fmla="*/ f384 f194 1"/>
              <a:gd name="f467" fmla="*/ f385 f193 1"/>
              <a:gd name="f468" fmla="*/ f386 f193 1"/>
              <a:gd name="f469" fmla="*/ f387 f194 1"/>
              <a:gd name="f470" fmla="*/ f388 f193 1"/>
              <a:gd name="f471" fmla="*/ f389 f194 1"/>
              <a:gd name="f472" fmla="*/ f390 f193 1"/>
              <a:gd name="f473" fmla="*/ f391 f194 1"/>
              <a:gd name="f474" fmla="*/ f392 f193 1"/>
              <a:gd name="f475" fmla="*/ f393 f194 1"/>
              <a:gd name="f476" fmla="*/ f394 f193 1"/>
              <a:gd name="f477" fmla="*/ f395 f194 1"/>
              <a:gd name="f478" fmla="*/ f396 f193 1"/>
              <a:gd name="f479" fmla="*/ f397 f194 1"/>
              <a:gd name="f480" fmla="*/ f398 f193 1"/>
              <a:gd name="f481" fmla="*/ f399 f194 1"/>
              <a:gd name="f482" fmla="*/ f400 f193 1"/>
              <a:gd name="f483" fmla="*/ f401 f194 1"/>
              <a:gd name="f484" fmla="*/ f402 f193 1"/>
              <a:gd name="f485" fmla="*/ f403 f194 1"/>
              <a:gd name="f486" fmla="*/ f404 f193 1"/>
              <a:gd name="f487" fmla="*/ f405 f194 1"/>
              <a:gd name="f488" fmla="*/ f406 f194 1"/>
              <a:gd name="f489" fmla="*/ f407 f193 1"/>
              <a:gd name="f490" fmla="*/ f408 f194 1"/>
              <a:gd name="f491" fmla="*/ f409 f193 1"/>
              <a:gd name="f492" fmla="*/ f410 f194 1"/>
              <a:gd name="f493" fmla="*/ f411 f193 1"/>
              <a:gd name="f494" fmla="*/ f412 f194 1"/>
              <a:gd name="f495" fmla="*/ f413 f193 1"/>
              <a:gd name="f496" fmla="*/ f414 f194 1"/>
              <a:gd name="f497" fmla="*/ f415 f193 1"/>
              <a:gd name="f498" fmla="*/ f416 f194 1"/>
              <a:gd name="f499" fmla="*/ f417 f193 1"/>
              <a:gd name="f500" fmla="*/ f418 f194 1"/>
              <a:gd name="f501" fmla="*/ f419 f193 1"/>
              <a:gd name="f502" fmla="*/ f420 f194 1"/>
              <a:gd name="f503" fmla="*/ f421 f193 1"/>
              <a:gd name="f504" fmla="*/ f422 f194 1"/>
              <a:gd name="f505" fmla="*/ f423 f193 1"/>
              <a:gd name="f506" fmla="*/ f424 f194 1"/>
              <a:gd name="f507" fmla="*/ f425 f193 1"/>
              <a:gd name="f508" fmla="*/ f426 f194 1"/>
              <a:gd name="f509" fmla="*/ f427 f193 1"/>
              <a:gd name="f510" fmla="*/ f428 f194 1"/>
              <a:gd name="f511" fmla="*/ f429 f193 1"/>
              <a:gd name="f512" fmla="*/ f430 f194 1"/>
              <a:gd name="f513" fmla="*/ f431 f193 1"/>
              <a:gd name="f514" fmla="*/ f432 f194 1"/>
              <a:gd name="f515" fmla="*/ f433 f193 1"/>
              <a:gd name="f516" fmla="*/ f434 f194 1"/>
              <a:gd name="f517" fmla="*/ f435 f193 1"/>
              <a:gd name="f518" fmla="*/ f436 f194 1"/>
              <a:gd name="f519" fmla="*/ f437 f193 1"/>
              <a:gd name="f520" fmla="*/ f438 f194 1"/>
              <a:gd name="f521" fmla="*/ f439 f193 1"/>
              <a:gd name="f522" fmla="*/ f440 f194 1"/>
              <a:gd name="f523" fmla="*/ f441 f193 1"/>
              <a:gd name="f524" fmla="*/ f442 f194 1"/>
            </a:gdLst>
            <a:ahLst/>
            <a:cxnLst>
              <a:cxn ang="3cd4">
                <a:pos x="hc" y="t"/>
              </a:cxn>
              <a:cxn ang="0">
                <a:pos x="r" y="vc"/>
              </a:cxn>
              <a:cxn ang="cd4">
                <a:pos x="hc" y="b"/>
              </a:cxn>
              <a:cxn ang="cd2">
                <a:pos x="l" y="vc"/>
              </a:cxn>
              <a:cxn ang="f282">
                <a:pos x="f447" y="f448"/>
              </a:cxn>
              <a:cxn ang="f282">
                <a:pos x="f449" y="f450"/>
              </a:cxn>
              <a:cxn ang="f282">
                <a:pos x="f451" y="f452"/>
              </a:cxn>
              <a:cxn ang="f282">
                <a:pos x="f453" y="f454"/>
              </a:cxn>
              <a:cxn ang="f282">
                <a:pos x="f455" y="f456"/>
              </a:cxn>
              <a:cxn ang="f282">
                <a:pos x="f457" y="f458"/>
              </a:cxn>
              <a:cxn ang="f282">
                <a:pos x="f459" y="f460"/>
              </a:cxn>
              <a:cxn ang="f282">
                <a:pos x="f461" y="f462"/>
              </a:cxn>
              <a:cxn ang="f282">
                <a:pos x="f463" y="f464"/>
              </a:cxn>
              <a:cxn ang="f282">
                <a:pos x="f465" y="f466"/>
              </a:cxn>
              <a:cxn ang="f282">
                <a:pos x="f467" y="f466"/>
              </a:cxn>
              <a:cxn ang="f282">
                <a:pos x="f468" y="f469"/>
              </a:cxn>
              <a:cxn ang="f282">
                <a:pos x="f470" y="f471"/>
              </a:cxn>
              <a:cxn ang="f282">
                <a:pos x="f472" y="f473"/>
              </a:cxn>
              <a:cxn ang="f282">
                <a:pos x="f474" y="f475"/>
              </a:cxn>
              <a:cxn ang="f282">
                <a:pos x="f476" y="f477"/>
              </a:cxn>
              <a:cxn ang="f282">
                <a:pos x="f478" y="f479"/>
              </a:cxn>
              <a:cxn ang="f282">
                <a:pos x="f480" y="f481"/>
              </a:cxn>
              <a:cxn ang="f282">
                <a:pos x="f447" y="f448"/>
              </a:cxn>
              <a:cxn ang="f282">
                <a:pos x="f482" y="f483"/>
              </a:cxn>
              <a:cxn ang="f282">
                <a:pos x="f484" y="f485"/>
              </a:cxn>
              <a:cxn ang="f282">
                <a:pos x="f486" y="f487"/>
              </a:cxn>
              <a:cxn ang="f282">
                <a:pos x="f449" y="f488"/>
              </a:cxn>
              <a:cxn ang="f282">
                <a:pos x="f489" y="f490"/>
              </a:cxn>
              <a:cxn ang="f282">
                <a:pos x="f491" y="f492"/>
              </a:cxn>
              <a:cxn ang="f282">
                <a:pos x="f493" y="f494"/>
              </a:cxn>
              <a:cxn ang="f282">
                <a:pos x="f495" y="f496"/>
              </a:cxn>
              <a:cxn ang="f282">
                <a:pos x="f497" y="f498"/>
              </a:cxn>
              <a:cxn ang="f282">
                <a:pos x="f499" y="f500"/>
              </a:cxn>
              <a:cxn ang="f282">
                <a:pos x="f501" y="f502"/>
              </a:cxn>
              <a:cxn ang="f282">
                <a:pos x="f503" y="f504"/>
              </a:cxn>
              <a:cxn ang="f282">
                <a:pos x="f505" y="f506"/>
              </a:cxn>
              <a:cxn ang="f282">
                <a:pos x="f507" y="f508"/>
              </a:cxn>
              <a:cxn ang="f282">
                <a:pos x="f482" y="f483"/>
              </a:cxn>
              <a:cxn ang="f282">
                <a:pos x="f509" y="f510"/>
              </a:cxn>
              <a:cxn ang="f282">
                <a:pos x="f511" y="f512"/>
              </a:cxn>
              <a:cxn ang="f282">
                <a:pos x="f513" y="f514"/>
              </a:cxn>
              <a:cxn ang="f282">
                <a:pos x="f515" y="f516"/>
              </a:cxn>
              <a:cxn ang="f282">
                <a:pos x="f509" y="f510"/>
              </a:cxn>
              <a:cxn ang="f282">
                <a:pos x="f517" y="f518"/>
              </a:cxn>
              <a:cxn ang="f282">
                <a:pos x="f519" y="f520"/>
              </a:cxn>
              <a:cxn ang="f282">
                <a:pos x="f521" y="f522"/>
              </a:cxn>
              <a:cxn ang="f282">
                <a:pos x="f523" y="f524"/>
              </a:cxn>
              <a:cxn ang="f282">
                <a:pos x="f517" y="f518"/>
              </a:cxn>
            </a:cxnLst>
            <a:rect l="f443" t="f446" r="f444" b="f445"/>
            <a:pathLst>
              <a:path w="425" h="439">
                <a:moveTo>
                  <a:pt x="f6" y="f9"/>
                </a:moveTo>
                <a:cubicBezTo>
                  <a:pt x="f10" y="f11"/>
                  <a:pt x="f12" y="f13"/>
                  <a:pt x="f14" y="f15"/>
                </a:cubicBezTo>
                <a:cubicBezTo>
                  <a:pt x="f16" y="f17"/>
                  <a:pt x="f18" y="f19"/>
                  <a:pt x="f20" y="f21"/>
                </a:cubicBezTo>
                <a:cubicBezTo>
                  <a:pt x="f22" y="f15"/>
                  <a:pt x="f23" y="f24"/>
                  <a:pt x="f25" y="f26"/>
                </a:cubicBezTo>
                <a:cubicBezTo>
                  <a:pt x="f27" y="f28"/>
                  <a:pt x="f22" y="f29"/>
                  <a:pt x="f30" y="f31"/>
                </a:cubicBezTo>
                <a:cubicBezTo>
                  <a:pt x="f32" y="f33"/>
                  <a:pt x="f34" y="f35"/>
                  <a:pt x="f36" y="f37"/>
                </a:cubicBezTo>
                <a:cubicBezTo>
                  <a:pt x="f38" y="f39"/>
                  <a:pt x="f40" y="f41"/>
                  <a:pt x="f42" y="f43"/>
                </a:cubicBezTo>
                <a:cubicBezTo>
                  <a:pt x="f44" y="f45"/>
                  <a:pt x="f46" y="f47"/>
                  <a:pt x="f48" y="f49"/>
                </a:cubicBezTo>
                <a:cubicBezTo>
                  <a:pt x="f50" y="f51"/>
                  <a:pt x="f50" y="f52"/>
                  <a:pt x="f53" y="f54"/>
                </a:cubicBezTo>
                <a:cubicBezTo>
                  <a:pt x="f55" y="f56"/>
                  <a:pt x="f57" y="f58"/>
                  <a:pt x="f59" y="f60"/>
                </a:cubicBezTo>
                <a:cubicBezTo>
                  <a:pt x="f61" y="f6"/>
                  <a:pt x="f62" y="f6"/>
                  <a:pt x="f63" y="f60"/>
                </a:cubicBezTo>
                <a:cubicBezTo>
                  <a:pt x="f64" y="f65"/>
                  <a:pt x="f66" y="f67"/>
                  <a:pt x="f68" y="f16"/>
                </a:cubicBezTo>
                <a:cubicBezTo>
                  <a:pt x="f69" y="f70"/>
                  <a:pt x="f7" y="f71"/>
                  <a:pt x="f69" y="f72"/>
                </a:cubicBezTo>
                <a:cubicBezTo>
                  <a:pt x="f73" y="f74"/>
                  <a:pt x="f75" y="f76"/>
                  <a:pt x="f77" y="f78"/>
                </a:cubicBezTo>
                <a:cubicBezTo>
                  <a:pt x="f79" y="f78"/>
                  <a:pt x="f66" y="f80"/>
                  <a:pt x="f81" y="f82"/>
                </a:cubicBezTo>
                <a:cubicBezTo>
                  <a:pt x="f33" y="f83"/>
                  <a:pt x="f84" y="f21"/>
                  <a:pt x="f85" y="f86"/>
                </a:cubicBezTo>
                <a:cubicBezTo>
                  <a:pt x="f87" y="f88"/>
                  <a:pt x="f89" y="f90"/>
                  <a:pt x="f91" y="f92"/>
                </a:cubicBezTo>
                <a:cubicBezTo>
                  <a:pt x="f32" y="f8"/>
                  <a:pt x="f93" y="f92"/>
                  <a:pt x="f94" y="f95"/>
                </a:cubicBezTo>
                <a:cubicBezTo>
                  <a:pt x="f96" y="f97"/>
                  <a:pt x="f6" y="f98"/>
                  <a:pt x="f6" y="f9"/>
                </a:cubicBezTo>
                <a:close/>
                <a:moveTo>
                  <a:pt x="f18" y="f99"/>
                </a:moveTo>
                <a:cubicBezTo>
                  <a:pt x="f18" y="f99"/>
                  <a:pt x="f72" y="f100"/>
                  <a:pt x="f101" y="f100"/>
                </a:cubicBezTo>
                <a:cubicBezTo>
                  <a:pt x="f102" y="f13"/>
                  <a:pt x="f103" y="f104"/>
                  <a:pt x="f105" y="f106"/>
                </a:cubicBezTo>
                <a:cubicBezTo>
                  <a:pt x="f93" y="f107"/>
                  <a:pt x="f108" y="f29"/>
                  <a:pt x="f14" y="f109"/>
                </a:cubicBezTo>
                <a:cubicBezTo>
                  <a:pt x="f49" y="f110"/>
                  <a:pt x="f51" y="f111"/>
                  <a:pt x="f112" y="f113"/>
                </a:cubicBezTo>
                <a:cubicBezTo>
                  <a:pt x="f114" y="f115"/>
                  <a:pt x="f116" y="f117"/>
                  <a:pt x="f118" y="f119"/>
                </a:cubicBezTo>
                <a:cubicBezTo>
                  <a:pt x="f120" y="f95"/>
                  <a:pt x="f121" y="f97"/>
                  <a:pt x="f122" y="f2"/>
                </a:cubicBezTo>
                <a:cubicBezTo>
                  <a:pt x="f123" y="f124"/>
                  <a:pt x="f125" y="f126"/>
                  <a:pt x="f127" y="f128"/>
                </a:cubicBezTo>
                <a:cubicBezTo>
                  <a:pt x="f129" y="f130"/>
                  <a:pt x="f131" y="f132"/>
                  <a:pt x="f133" y="f134"/>
                </a:cubicBezTo>
                <a:cubicBezTo>
                  <a:pt x="f130" y="f135"/>
                  <a:pt x="f136" y="f137"/>
                  <a:pt x="f138" y="f139"/>
                </a:cubicBezTo>
                <a:cubicBezTo>
                  <a:pt x="f45" y="f140"/>
                  <a:pt x="f141" y="f142"/>
                  <a:pt x="f143" y="f144"/>
                </a:cubicBezTo>
                <a:cubicBezTo>
                  <a:pt x="f145" y="f146"/>
                  <a:pt x="f147" y="f148"/>
                  <a:pt x="f149" y="f150"/>
                </a:cubicBezTo>
                <a:cubicBezTo>
                  <a:pt x="f151" y="f55"/>
                  <a:pt x="f152" y="f61"/>
                  <a:pt x="f153" y="f154"/>
                </a:cubicBezTo>
                <a:cubicBezTo>
                  <a:pt x="f155" y="f98"/>
                  <a:pt x="f156" y="f150"/>
                  <a:pt x="f157" y="f158"/>
                </a:cubicBezTo>
                <a:cubicBezTo>
                  <a:pt x="f101" y="f159"/>
                  <a:pt x="f72" y="f160"/>
                  <a:pt x="f18" y="f99"/>
                </a:cubicBezTo>
                <a:close/>
                <a:moveTo>
                  <a:pt x="f161" y="f125"/>
                </a:moveTo>
                <a:cubicBezTo>
                  <a:pt x="f162" y="f163"/>
                  <a:pt x="f107" y="f164"/>
                  <a:pt x="f165" y="f120"/>
                </a:cubicBezTo>
                <a:cubicBezTo>
                  <a:pt x="f166" y="f167"/>
                  <a:pt x="f168" y="f169"/>
                  <a:pt x="f107" y="f170"/>
                </a:cubicBezTo>
                <a:cubicBezTo>
                  <a:pt x="f24" y="f171"/>
                  <a:pt x="f172" y="f173"/>
                  <a:pt x="f174" y="f175"/>
                </a:cubicBezTo>
                <a:cubicBezTo>
                  <a:pt x="f176" y="f177"/>
                  <a:pt x="f19" y="f178"/>
                  <a:pt x="f161" y="f125"/>
                </a:cubicBezTo>
                <a:close/>
                <a:moveTo>
                  <a:pt x="f179" y="f180"/>
                </a:moveTo>
                <a:cubicBezTo>
                  <a:pt x="f41" y="f42"/>
                  <a:pt x="f37" y="f181"/>
                  <a:pt x="f182" y="f183"/>
                </a:cubicBezTo>
                <a:cubicBezTo>
                  <a:pt x="f184" y="f185"/>
                  <a:pt x="f63" y="f82"/>
                  <a:pt x="f186" y="f156"/>
                </a:cubicBezTo>
                <a:cubicBezTo>
                  <a:pt x="f187" y="f105"/>
                  <a:pt x="f188" y="f189"/>
                  <a:pt x="f190" y="f191"/>
                </a:cubicBezTo>
                <a:cubicBezTo>
                  <a:pt x="f59" y="f74"/>
                  <a:pt x="f182" y="f30"/>
                  <a:pt x="f179" y="f180"/>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5">
            <a:extLst>
              <a:ext uri="{FF2B5EF4-FFF2-40B4-BE49-F238E27FC236}">
                <a16:creationId xmlns:a16="http://schemas.microsoft.com/office/drawing/2014/main" id="{F2C2946C-5810-939A-53B5-29478D8424FA}"/>
              </a:ext>
            </a:extLst>
          </p:cNvPr>
          <p:cNvSpPr/>
          <p:nvPr/>
        </p:nvSpPr>
        <p:spPr>
          <a:xfrm>
            <a:off x="612776" y="4183059"/>
            <a:ext cx="741358" cy="974722"/>
          </a:xfrm>
          <a:custGeom>
            <a:avLst/>
            <a:gdLst>
              <a:gd name="f0" fmla="val 10800000"/>
              <a:gd name="f1" fmla="val 5400000"/>
              <a:gd name="f2" fmla="val 180"/>
              <a:gd name="f3" fmla="val w"/>
              <a:gd name="f4" fmla="val h"/>
              <a:gd name="f5" fmla="val 0"/>
              <a:gd name="f6" fmla="val 335"/>
              <a:gd name="f7" fmla="val 441"/>
              <a:gd name="f8" fmla="val 280"/>
              <a:gd name="f9" fmla="val 20"/>
              <a:gd name="f10" fmla="val 278"/>
              <a:gd name="f11" fmla="val 19"/>
              <a:gd name="f12" fmla="val 276"/>
              <a:gd name="f13" fmla="val 18"/>
              <a:gd name="f14" fmla="val 16"/>
              <a:gd name="f15" fmla="val 275"/>
              <a:gd name="f16" fmla="val 12"/>
              <a:gd name="f17" fmla="val 273"/>
              <a:gd name="f18" fmla="val 7"/>
              <a:gd name="f19" fmla="val 4"/>
              <a:gd name="f20" fmla="val 2"/>
              <a:gd name="f21" fmla="val 283"/>
              <a:gd name="f22" fmla="val 285"/>
              <a:gd name="f23" fmla="val 1"/>
              <a:gd name="f24" fmla="val 301"/>
              <a:gd name="f25" fmla="val 8"/>
              <a:gd name="f26" fmla="val 316"/>
              <a:gd name="f27" fmla="val 331"/>
              <a:gd name="f28" fmla="val 25"/>
              <a:gd name="f29" fmla="val 333"/>
              <a:gd name="f30" fmla="val 26"/>
              <a:gd name="f31" fmla="val 33"/>
              <a:gd name="f32" fmla="val 36"/>
              <a:gd name="f33" fmla="val 332"/>
              <a:gd name="f34" fmla="val 39"/>
              <a:gd name="f35" fmla="val 327"/>
              <a:gd name="f36" fmla="val 40"/>
              <a:gd name="f37" fmla="val 323"/>
              <a:gd name="f38" fmla="val 41"/>
              <a:gd name="f39" fmla="val 321"/>
              <a:gd name="f40" fmla="val 42"/>
              <a:gd name="f41" fmla="val 319"/>
              <a:gd name="f42" fmla="val 317"/>
              <a:gd name="f43" fmla="val 308"/>
              <a:gd name="f44" fmla="val 57"/>
              <a:gd name="f45" fmla="val 299"/>
              <a:gd name="f46" fmla="val 75"/>
              <a:gd name="f47" fmla="val 291"/>
              <a:gd name="f48" fmla="val 92"/>
              <a:gd name="f49" fmla="val 246"/>
              <a:gd name="f50" fmla="val 185"/>
              <a:gd name="f51" fmla="val 201"/>
              <a:gd name="f52" fmla="val 277"/>
              <a:gd name="f53" fmla="val 156"/>
              <a:gd name="f54" fmla="val 369"/>
              <a:gd name="f55" fmla="val 144"/>
              <a:gd name="f56" fmla="val 393"/>
              <a:gd name="f57" fmla="val 127"/>
              <a:gd name="f58" fmla="val 412"/>
              <a:gd name="f59" fmla="val 102"/>
              <a:gd name="f60" fmla="val 424"/>
              <a:gd name="f61" fmla="val 67"/>
              <a:gd name="f62" fmla="val 413"/>
              <a:gd name="f63" fmla="val 6"/>
              <a:gd name="f64" fmla="val 356"/>
              <a:gd name="f65" fmla="val 341"/>
              <a:gd name="f66" fmla="val 10"/>
              <a:gd name="f67" fmla="val 315"/>
              <a:gd name="f68" fmla="val 22"/>
              <a:gd name="f69" fmla="val 310"/>
              <a:gd name="f70" fmla="val 306"/>
              <a:gd name="f71" fmla="val 31"/>
              <a:gd name="f72" fmla="val 303"/>
              <a:gd name="f73" fmla="val 300"/>
              <a:gd name="f74" fmla="val 47"/>
              <a:gd name="f75" fmla="val 304"/>
              <a:gd name="f76" fmla="val 48"/>
              <a:gd name="f77" fmla="val 312"/>
              <a:gd name="f78" fmla="val 49"/>
              <a:gd name="f79" fmla="val 320"/>
              <a:gd name="f80" fmla="val 329"/>
              <a:gd name="f81" fmla="val 337"/>
              <a:gd name="f82" fmla="val 50"/>
              <a:gd name="f83" fmla="val 346"/>
              <a:gd name="f84" fmla="val 52"/>
              <a:gd name="f85" fmla="val 353"/>
              <a:gd name="f86" fmla="val 61"/>
              <a:gd name="f87" fmla="val 358"/>
              <a:gd name="f88" fmla="val 74"/>
              <a:gd name="f89" fmla="val 366"/>
              <a:gd name="f90" fmla="val 84"/>
              <a:gd name="f91" fmla="val 361"/>
              <a:gd name="f92" fmla="val 351"/>
              <a:gd name="f93" fmla="val 99"/>
              <a:gd name="f94" fmla="val 344"/>
              <a:gd name="f95" fmla="val 104"/>
              <a:gd name="f96" fmla="val 108"/>
              <a:gd name="f97" fmla="val 122"/>
              <a:gd name="f98" fmla="val 302"/>
              <a:gd name="f99" fmla="val 136"/>
              <a:gd name="f100" fmla="val 150"/>
              <a:gd name="f101" fmla="val 251"/>
              <a:gd name="f102" fmla="val 191"/>
              <a:gd name="f103" fmla="val 178"/>
              <a:gd name="f104" fmla="val 233"/>
              <a:gd name="f105" fmla="val 274"/>
              <a:gd name="f106" fmla="val 27"/>
              <a:gd name="f107" fmla="val 24"/>
              <a:gd name="f108" fmla="val 145"/>
              <a:gd name="f109" fmla="val 352"/>
              <a:gd name="f110" fmla="val 155"/>
              <a:gd name="f111" fmla="val 153"/>
              <a:gd name="f112" fmla="val 151"/>
              <a:gd name="f113" fmla="val 148"/>
              <a:gd name="f114" fmla="val 348"/>
              <a:gd name="f115" fmla="val 143"/>
              <a:gd name="f116" fmla="val 382"/>
              <a:gd name="f117" fmla="val 142"/>
              <a:gd name="f118" fmla="val 383"/>
              <a:gd name="f119" fmla="+- 0 0 -90"/>
              <a:gd name="f120" fmla="*/ f3 1 335"/>
              <a:gd name="f121" fmla="*/ f4 1 441"/>
              <a:gd name="f122" fmla="val f5"/>
              <a:gd name="f123" fmla="val f6"/>
              <a:gd name="f124" fmla="val f7"/>
              <a:gd name="f125" fmla="*/ f119 f0 1"/>
              <a:gd name="f126" fmla="+- f124 0 f122"/>
              <a:gd name="f127" fmla="+- f123 0 f122"/>
              <a:gd name="f128" fmla="*/ f125 1 f2"/>
              <a:gd name="f129" fmla="*/ f127 1 335"/>
              <a:gd name="f130" fmla="*/ f126 1 441"/>
              <a:gd name="f131" fmla="*/ 280 f127 1"/>
              <a:gd name="f132" fmla="*/ 20 f126 1"/>
              <a:gd name="f133" fmla="*/ 276 f127 1"/>
              <a:gd name="f134" fmla="*/ 16 f126 1"/>
              <a:gd name="f135" fmla="*/ 275 f127 1"/>
              <a:gd name="f136" fmla="*/ 4 f126 1"/>
              <a:gd name="f137" fmla="*/ 285 f127 1"/>
              <a:gd name="f138" fmla="*/ 1 f126 1"/>
              <a:gd name="f139" fmla="*/ 331 f127 1"/>
              <a:gd name="f140" fmla="*/ 25 f126 1"/>
              <a:gd name="f141" fmla="*/ 333 f127 1"/>
              <a:gd name="f142" fmla="*/ 36 f126 1"/>
              <a:gd name="f143" fmla="*/ 323 f127 1"/>
              <a:gd name="f144" fmla="*/ 41 f126 1"/>
              <a:gd name="f145" fmla="*/ 317 f127 1"/>
              <a:gd name="f146" fmla="*/ 39 f126 1"/>
              <a:gd name="f147" fmla="*/ 291 f127 1"/>
              <a:gd name="f148" fmla="*/ 92 f126 1"/>
              <a:gd name="f149" fmla="*/ 156 f127 1"/>
              <a:gd name="f150" fmla="*/ 369 f126 1"/>
              <a:gd name="f151" fmla="*/ 102 f127 1"/>
              <a:gd name="f152" fmla="*/ 424 f126 1"/>
              <a:gd name="f153" fmla="*/ 6 f127 1"/>
              <a:gd name="f154" fmla="*/ 356 f126 1"/>
              <a:gd name="f155" fmla="*/ 18 f127 1"/>
              <a:gd name="f156" fmla="*/ 315 f126 1"/>
              <a:gd name="f157" fmla="*/ 31 f127 1"/>
              <a:gd name="f158" fmla="*/ 303 f126 1"/>
              <a:gd name="f159" fmla="*/ 48 f127 1"/>
              <a:gd name="f160" fmla="*/ 312 f126 1"/>
              <a:gd name="f161" fmla="*/ 49 f127 1"/>
              <a:gd name="f162" fmla="*/ 337 f126 1"/>
              <a:gd name="f163" fmla="*/ 61 f127 1"/>
              <a:gd name="f164" fmla="*/ 358 f126 1"/>
              <a:gd name="f165" fmla="*/ 92 f127 1"/>
              <a:gd name="f166" fmla="*/ 351 f126 1"/>
              <a:gd name="f167" fmla="*/ 108 f127 1"/>
              <a:gd name="f168" fmla="*/ 327 f126 1"/>
              <a:gd name="f169" fmla="*/ 150 f127 1"/>
              <a:gd name="f170" fmla="*/ 251 f126 1"/>
              <a:gd name="f171" fmla="*/ 274 f127 1"/>
              <a:gd name="f172" fmla="*/ 31 f126 1"/>
              <a:gd name="f173" fmla="*/ 145 f127 1"/>
              <a:gd name="f174" fmla="*/ 352 f126 1"/>
              <a:gd name="f175" fmla="*/ 153 f127 1"/>
              <a:gd name="f176" fmla="*/ 341 f126 1"/>
              <a:gd name="f177" fmla="*/ 143 f127 1"/>
              <a:gd name="f178" fmla="*/ 382 f126 1"/>
              <a:gd name="f179" fmla="*/ 142 f127 1"/>
              <a:gd name="f180" fmla="*/ 383 f126 1"/>
              <a:gd name="f181" fmla="+- f128 0 f1"/>
              <a:gd name="f182" fmla="*/ f131 1 335"/>
              <a:gd name="f183" fmla="*/ f132 1 441"/>
              <a:gd name="f184" fmla="*/ f133 1 335"/>
              <a:gd name="f185" fmla="*/ f134 1 441"/>
              <a:gd name="f186" fmla="*/ f135 1 335"/>
              <a:gd name="f187" fmla="*/ f136 1 441"/>
              <a:gd name="f188" fmla="*/ f137 1 335"/>
              <a:gd name="f189" fmla="*/ f138 1 441"/>
              <a:gd name="f190" fmla="*/ f139 1 335"/>
              <a:gd name="f191" fmla="*/ f140 1 441"/>
              <a:gd name="f192" fmla="*/ f141 1 335"/>
              <a:gd name="f193" fmla="*/ f142 1 441"/>
              <a:gd name="f194" fmla="*/ f143 1 335"/>
              <a:gd name="f195" fmla="*/ f144 1 441"/>
              <a:gd name="f196" fmla="*/ f145 1 335"/>
              <a:gd name="f197" fmla="*/ f146 1 441"/>
              <a:gd name="f198" fmla="*/ f147 1 335"/>
              <a:gd name="f199" fmla="*/ f148 1 441"/>
              <a:gd name="f200" fmla="*/ f149 1 335"/>
              <a:gd name="f201" fmla="*/ f150 1 441"/>
              <a:gd name="f202" fmla="*/ f151 1 335"/>
              <a:gd name="f203" fmla="*/ f152 1 441"/>
              <a:gd name="f204" fmla="*/ f153 1 335"/>
              <a:gd name="f205" fmla="*/ f154 1 441"/>
              <a:gd name="f206" fmla="*/ f155 1 335"/>
              <a:gd name="f207" fmla="*/ f156 1 441"/>
              <a:gd name="f208" fmla="*/ f157 1 335"/>
              <a:gd name="f209" fmla="*/ f158 1 441"/>
              <a:gd name="f210" fmla="*/ f159 1 335"/>
              <a:gd name="f211" fmla="*/ f160 1 441"/>
              <a:gd name="f212" fmla="*/ f161 1 335"/>
              <a:gd name="f213" fmla="*/ f162 1 441"/>
              <a:gd name="f214" fmla="*/ f163 1 335"/>
              <a:gd name="f215" fmla="*/ f164 1 441"/>
              <a:gd name="f216" fmla="*/ f165 1 335"/>
              <a:gd name="f217" fmla="*/ f166 1 441"/>
              <a:gd name="f218" fmla="*/ f167 1 335"/>
              <a:gd name="f219" fmla="*/ f168 1 441"/>
              <a:gd name="f220" fmla="*/ f169 1 335"/>
              <a:gd name="f221" fmla="*/ f170 1 441"/>
              <a:gd name="f222" fmla="*/ f171 1 335"/>
              <a:gd name="f223" fmla="*/ f172 1 441"/>
              <a:gd name="f224" fmla="*/ f173 1 335"/>
              <a:gd name="f225" fmla="*/ f174 1 441"/>
              <a:gd name="f226" fmla="*/ f175 1 335"/>
              <a:gd name="f227" fmla="*/ f176 1 441"/>
              <a:gd name="f228" fmla="*/ f177 1 335"/>
              <a:gd name="f229" fmla="*/ f178 1 441"/>
              <a:gd name="f230" fmla="*/ f179 1 335"/>
              <a:gd name="f231" fmla="*/ f180 1 441"/>
              <a:gd name="f232" fmla="*/ 0 1 f129"/>
              <a:gd name="f233" fmla="*/ f123 1 f129"/>
              <a:gd name="f234" fmla="*/ 0 1 f130"/>
              <a:gd name="f235" fmla="*/ f124 1 f130"/>
              <a:gd name="f236" fmla="*/ f182 1 f129"/>
              <a:gd name="f237" fmla="*/ f183 1 f130"/>
              <a:gd name="f238" fmla="*/ f184 1 f129"/>
              <a:gd name="f239" fmla="*/ f185 1 f130"/>
              <a:gd name="f240" fmla="*/ f186 1 f129"/>
              <a:gd name="f241" fmla="*/ f187 1 f130"/>
              <a:gd name="f242" fmla="*/ f188 1 f129"/>
              <a:gd name="f243" fmla="*/ f189 1 f130"/>
              <a:gd name="f244" fmla="*/ f190 1 f129"/>
              <a:gd name="f245" fmla="*/ f191 1 f130"/>
              <a:gd name="f246" fmla="*/ f192 1 f129"/>
              <a:gd name="f247" fmla="*/ f193 1 f130"/>
              <a:gd name="f248" fmla="*/ f194 1 f129"/>
              <a:gd name="f249" fmla="*/ f195 1 f130"/>
              <a:gd name="f250" fmla="*/ f196 1 f129"/>
              <a:gd name="f251" fmla="*/ f197 1 f130"/>
              <a:gd name="f252" fmla="*/ f198 1 f129"/>
              <a:gd name="f253" fmla="*/ f199 1 f130"/>
              <a:gd name="f254" fmla="*/ f200 1 f129"/>
              <a:gd name="f255" fmla="*/ f201 1 f130"/>
              <a:gd name="f256" fmla="*/ f202 1 f129"/>
              <a:gd name="f257" fmla="*/ f203 1 f130"/>
              <a:gd name="f258" fmla="*/ f204 1 f129"/>
              <a:gd name="f259" fmla="*/ f205 1 f130"/>
              <a:gd name="f260" fmla="*/ f206 1 f129"/>
              <a:gd name="f261" fmla="*/ f207 1 f130"/>
              <a:gd name="f262" fmla="*/ f208 1 f129"/>
              <a:gd name="f263" fmla="*/ f209 1 f130"/>
              <a:gd name="f264" fmla="*/ f210 1 f129"/>
              <a:gd name="f265" fmla="*/ f211 1 f130"/>
              <a:gd name="f266" fmla="*/ f212 1 f129"/>
              <a:gd name="f267" fmla="*/ f213 1 f130"/>
              <a:gd name="f268" fmla="*/ f214 1 f129"/>
              <a:gd name="f269" fmla="*/ f215 1 f130"/>
              <a:gd name="f270" fmla="*/ f216 1 f129"/>
              <a:gd name="f271" fmla="*/ f217 1 f130"/>
              <a:gd name="f272" fmla="*/ f218 1 f129"/>
              <a:gd name="f273" fmla="*/ f219 1 f130"/>
              <a:gd name="f274" fmla="*/ f220 1 f129"/>
              <a:gd name="f275" fmla="*/ f221 1 f130"/>
              <a:gd name="f276" fmla="*/ f222 1 f129"/>
              <a:gd name="f277" fmla="*/ f223 1 f130"/>
              <a:gd name="f278" fmla="*/ f224 1 f129"/>
              <a:gd name="f279" fmla="*/ f225 1 f130"/>
              <a:gd name="f280" fmla="*/ f226 1 f129"/>
              <a:gd name="f281" fmla="*/ f227 1 f130"/>
              <a:gd name="f282" fmla="*/ f228 1 f129"/>
              <a:gd name="f283" fmla="*/ f229 1 f130"/>
              <a:gd name="f284" fmla="*/ f230 1 f129"/>
              <a:gd name="f285" fmla="*/ f231 1 f130"/>
              <a:gd name="f286" fmla="*/ f232 f120 1"/>
              <a:gd name="f287" fmla="*/ f233 f120 1"/>
              <a:gd name="f288" fmla="*/ f235 f121 1"/>
              <a:gd name="f289" fmla="*/ f234 f121 1"/>
              <a:gd name="f290" fmla="*/ f236 f120 1"/>
              <a:gd name="f291" fmla="*/ f237 f121 1"/>
              <a:gd name="f292" fmla="*/ f238 f120 1"/>
              <a:gd name="f293" fmla="*/ f239 f121 1"/>
              <a:gd name="f294" fmla="*/ f240 f120 1"/>
              <a:gd name="f295" fmla="*/ f241 f121 1"/>
              <a:gd name="f296" fmla="*/ f242 f120 1"/>
              <a:gd name="f297" fmla="*/ f243 f121 1"/>
              <a:gd name="f298" fmla="*/ f244 f120 1"/>
              <a:gd name="f299" fmla="*/ f245 f121 1"/>
              <a:gd name="f300" fmla="*/ f246 f120 1"/>
              <a:gd name="f301" fmla="*/ f247 f121 1"/>
              <a:gd name="f302" fmla="*/ f248 f120 1"/>
              <a:gd name="f303" fmla="*/ f249 f121 1"/>
              <a:gd name="f304" fmla="*/ f250 f120 1"/>
              <a:gd name="f305" fmla="*/ f251 f121 1"/>
              <a:gd name="f306" fmla="*/ f252 f120 1"/>
              <a:gd name="f307" fmla="*/ f253 f121 1"/>
              <a:gd name="f308" fmla="*/ f254 f120 1"/>
              <a:gd name="f309" fmla="*/ f255 f121 1"/>
              <a:gd name="f310" fmla="*/ f256 f120 1"/>
              <a:gd name="f311" fmla="*/ f257 f121 1"/>
              <a:gd name="f312" fmla="*/ f258 f120 1"/>
              <a:gd name="f313" fmla="*/ f259 f121 1"/>
              <a:gd name="f314" fmla="*/ f260 f120 1"/>
              <a:gd name="f315" fmla="*/ f261 f121 1"/>
              <a:gd name="f316" fmla="*/ f262 f120 1"/>
              <a:gd name="f317" fmla="*/ f263 f121 1"/>
              <a:gd name="f318" fmla="*/ f264 f120 1"/>
              <a:gd name="f319" fmla="*/ f265 f121 1"/>
              <a:gd name="f320" fmla="*/ f266 f120 1"/>
              <a:gd name="f321" fmla="*/ f267 f121 1"/>
              <a:gd name="f322" fmla="*/ f268 f120 1"/>
              <a:gd name="f323" fmla="*/ f269 f121 1"/>
              <a:gd name="f324" fmla="*/ f270 f120 1"/>
              <a:gd name="f325" fmla="*/ f271 f121 1"/>
              <a:gd name="f326" fmla="*/ f272 f120 1"/>
              <a:gd name="f327" fmla="*/ f273 f121 1"/>
              <a:gd name="f328" fmla="*/ f274 f120 1"/>
              <a:gd name="f329" fmla="*/ f275 f121 1"/>
              <a:gd name="f330" fmla="*/ f276 f120 1"/>
              <a:gd name="f331" fmla="*/ f277 f121 1"/>
              <a:gd name="f332" fmla="*/ f278 f120 1"/>
              <a:gd name="f333" fmla="*/ f279 f121 1"/>
              <a:gd name="f334" fmla="*/ f280 f120 1"/>
              <a:gd name="f335" fmla="*/ f281 f121 1"/>
              <a:gd name="f336" fmla="*/ f282 f120 1"/>
              <a:gd name="f337" fmla="*/ f283 f121 1"/>
              <a:gd name="f338" fmla="*/ f284 f120 1"/>
              <a:gd name="f339" fmla="*/ f285 f121 1"/>
            </a:gdLst>
            <a:ahLst/>
            <a:cxnLst>
              <a:cxn ang="3cd4">
                <a:pos x="hc" y="t"/>
              </a:cxn>
              <a:cxn ang="0">
                <a:pos x="r" y="vc"/>
              </a:cxn>
              <a:cxn ang="cd4">
                <a:pos x="hc" y="b"/>
              </a:cxn>
              <a:cxn ang="cd2">
                <a:pos x="l" y="vc"/>
              </a:cxn>
              <a:cxn ang="f181">
                <a:pos x="f290" y="f291"/>
              </a:cxn>
              <a:cxn ang="f181">
                <a:pos x="f292" y="f293"/>
              </a:cxn>
              <a:cxn ang="f181">
                <a:pos x="f294" y="f295"/>
              </a:cxn>
              <a:cxn ang="f181">
                <a:pos x="f296" y="f297"/>
              </a:cxn>
              <a:cxn ang="f181">
                <a:pos x="f298" y="f299"/>
              </a:cxn>
              <a:cxn ang="f181">
                <a:pos x="f300" y="f301"/>
              </a:cxn>
              <a:cxn ang="f181">
                <a:pos x="f302" y="f303"/>
              </a:cxn>
              <a:cxn ang="f181">
                <a:pos x="f304" y="f305"/>
              </a:cxn>
              <a:cxn ang="f181">
                <a:pos x="f306" y="f307"/>
              </a:cxn>
              <a:cxn ang="f181">
                <a:pos x="f308" y="f309"/>
              </a:cxn>
              <a:cxn ang="f181">
                <a:pos x="f310" y="f311"/>
              </a:cxn>
              <a:cxn ang="f181">
                <a:pos x="f312" y="f313"/>
              </a:cxn>
              <a:cxn ang="f181">
                <a:pos x="f314" y="f315"/>
              </a:cxn>
              <a:cxn ang="f181">
                <a:pos x="f316" y="f317"/>
              </a:cxn>
              <a:cxn ang="f181">
                <a:pos x="f318" y="f319"/>
              </a:cxn>
              <a:cxn ang="f181">
                <a:pos x="f320" y="f321"/>
              </a:cxn>
              <a:cxn ang="f181">
                <a:pos x="f322" y="f323"/>
              </a:cxn>
              <a:cxn ang="f181">
                <a:pos x="f324" y="f325"/>
              </a:cxn>
              <a:cxn ang="f181">
                <a:pos x="f326" y="f327"/>
              </a:cxn>
              <a:cxn ang="f181">
                <a:pos x="f328" y="f329"/>
              </a:cxn>
              <a:cxn ang="f181">
                <a:pos x="f330" y="f331"/>
              </a:cxn>
              <a:cxn ang="f181">
                <a:pos x="f290" y="f291"/>
              </a:cxn>
              <a:cxn ang="f181">
                <a:pos x="f332" y="f333"/>
              </a:cxn>
              <a:cxn ang="f181">
                <a:pos x="f334" y="f335"/>
              </a:cxn>
              <a:cxn ang="f181">
                <a:pos x="f332" y="f333"/>
              </a:cxn>
              <a:cxn ang="f181">
                <a:pos x="f336" y="f337"/>
              </a:cxn>
              <a:cxn ang="f181">
                <a:pos x="f338" y="f337"/>
              </a:cxn>
              <a:cxn ang="f181">
                <a:pos x="f338" y="f339"/>
              </a:cxn>
              <a:cxn ang="f181">
                <a:pos x="f338" y="f339"/>
              </a:cxn>
              <a:cxn ang="f181">
                <a:pos x="f336" y="f337"/>
              </a:cxn>
            </a:cxnLst>
            <a:rect l="f286" t="f289" r="f287" b="f288"/>
            <a:pathLst>
              <a:path w="335" h="441">
                <a:moveTo>
                  <a:pt x="f8" y="f9"/>
                </a:moveTo>
                <a:cubicBezTo>
                  <a:pt x="f10" y="f11"/>
                  <a:pt x="f12" y="f13"/>
                  <a:pt x="f12" y="f14"/>
                </a:cubicBezTo>
                <a:cubicBezTo>
                  <a:pt x="f15" y="f16"/>
                  <a:pt x="f17" y="f18"/>
                  <a:pt x="f15" y="f19"/>
                </a:cubicBezTo>
                <a:cubicBezTo>
                  <a:pt x="f12" y="f20"/>
                  <a:pt x="f21" y="f5"/>
                  <a:pt x="f22" y="f23"/>
                </a:cubicBezTo>
                <a:cubicBezTo>
                  <a:pt x="f24" y="f25"/>
                  <a:pt x="f26" y="f14"/>
                  <a:pt x="f27" y="f28"/>
                </a:cubicBezTo>
                <a:cubicBezTo>
                  <a:pt x="f29" y="f30"/>
                  <a:pt x="f6" y="f31"/>
                  <a:pt x="f29" y="f32"/>
                </a:cubicBezTo>
                <a:cubicBezTo>
                  <a:pt x="f33" y="f34"/>
                  <a:pt x="f35" y="f36"/>
                  <a:pt x="f37" y="f38"/>
                </a:cubicBezTo>
                <a:cubicBezTo>
                  <a:pt x="f39" y="f40"/>
                  <a:pt x="f41" y="f36"/>
                  <a:pt x="f42" y="f34"/>
                </a:cubicBezTo>
                <a:cubicBezTo>
                  <a:pt x="f43" y="f44"/>
                  <a:pt x="f45" y="f46"/>
                  <a:pt x="f47" y="f48"/>
                </a:cubicBezTo>
                <a:cubicBezTo>
                  <a:pt x="f49" y="f50"/>
                  <a:pt x="f51" y="f52"/>
                  <a:pt x="f53" y="f54"/>
                </a:cubicBezTo>
                <a:cubicBezTo>
                  <a:pt x="f55" y="f56"/>
                  <a:pt x="f57" y="f58"/>
                  <a:pt x="f59" y="f60"/>
                </a:cubicBezTo>
                <a:cubicBezTo>
                  <a:pt x="f61" y="f7"/>
                  <a:pt x="f5" y="f62"/>
                  <a:pt x="f63" y="f64"/>
                </a:cubicBezTo>
                <a:cubicBezTo>
                  <a:pt x="f18" y="f65"/>
                  <a:pt x="f66" y="f35"/>
                  <a:pt x="f13" y="f67"/>
                </a:cubicBezTo>
                <a:cubicBezTo>
                  <a:pt x="f68" y="f69"/>
                  <a:pt x="f30" y="f70"/>
                  <a:pt x="f71" y="f72"/>
                </a:cubicBezTo>
                <a:cubicBezTo>
                  <a:pt x="f34" y="f73"/>
                  <a:pt x="f74" y="f75"/>
                  <a:pt x="f76" y="f77"/>
                </a:cubicBezTo>
                <a:cubicBezTo>
                  <a:pt x="f78" y="f79"/>
                  <a:pt x="f78" y="f80"/>
                  <a:pt x="f78" y="f81"/>
                </a:cubicBezTo>
                <a:cubicBezTo>
                  <a:pt x="f82" y="f83"/>
                  <a:pt x="f84" y="f85"/>
                  <a:pt x="f86" y="f87"/>
                </a:cubicBezTo>
                <a:cubicBezTo>
                  <a:pt x="f88" y="f89"/>
                  <a:pt x="f90" y="f91"/>
                  <a:pt x="f48" y="f92"/>
                </a:cubicBezTo>
                <a:cubicBezTo>
                  <a:pt x="f93" y="f94"/>
                  <a:pt x="f95" y="f6"/>
                  <a:pt x="f96" y="f35"/>
                </a:cubicBezTo>
                <a:cubicBezTo>
                  <a:pt x="f97" y="f98"/>
                  <a:pt x="f99" y="f12"/>
                  <a:pt x="f100" y="f101"/>
                </a:cubicBezTo>
                <a:cubicBezTo>
                  <a:pt x="f102" y="f103"/>
                  <a:pt x="f104" y="f95"/>
                  <a:pt x="f105" y="f71"/>
                </a:cubicBezTo>
                <a:cubicBezTo>
                  <a:pt x="f12" y="f106"/>
                  <a:pt x="f10" y="f107"/>
                  <a:pt x="f8" y="f9"/>
                </a:cubicBezTo>
                <a:close/>
                <a:moveTo>
                  <a:pt x="f108" y="f109"/>
                </a:moveTo>
                <a:cubicBezTo>
                  <a:pt x="f110" y="f85"/>
                  <a:pt x="f53" y="f92"/>
                  <a:pt x="f111" y="f65"/>
                </a:cubicBezTo>
                <a:cubicBezTo>
                  <a:pt x="f112" y="f94"/>
                  <a:pt x="f113" y="f114"/>
                  <a:pt x="f108" y="f109"/>
                </a:cubicBezTo>
                <a:close/>
                <a:moveTo>
                  <a:pt x="f115" y="f116"/>
                </a:moveTo>
                <a:cubicBezTo>
                  <a:pt x="f115" y="f116"/>
                  <a:pt x="f117" y="f116"/>
                  <a:pt x="f117" y="f116"/>
                </a:cubicBezTo>
                <a:cubicBezTo>
                  <a:pt x="f117" y="f116"/>
                  <a:pt x="f117" y="f116"/>
                  <a:pt x="f117" y="f118"/>
                </a:cubicBezTo>
                <a:cubicBezTo>
                  <a:pt x="f117" y="f118"/>
                  <a:pt x="f117" y="f118"/>
                  <a:pt x="f117" y="f118"/>
                </a:cubicBezTo>
                <a:cubicBezTo>
                  <a:pt x="f115" y="f118"/>
                  <a:pt x="f115" y="f116"/>
                  <a:pt x="f115" y="f116"/>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6">
            <a:extLst>
              <a:ext uri="{FF2B5EF4-FFF2-40B4-BE49-F238E27FC236}">
                <a16:creationId xmlns:a16="http://schemas.microsoft.com/office/drawing/2014/main" id="{86AFDBD7-617C-C2C1-AFE6-E1AF2F9AE9F9}"/>
              </a:ext>
            </a:extLst>
          </p:cNvPr>
          <p:cNvSpPr/>
          <p:nvPr/>
        </p:nvSpPr>
        <p:spPr>
          <a:xfrm>
            <a:off x="4818065" y="5667378"/>
            <a:ext cx="950911" cy="773116"/>
          </a:xfrm>
          <a:custGeom>
            <a:avLst/>
            <a:gdLst>
              <a:gd name="f0" fmla="val 10800000"/>
              <a:gd name="f1" fmla="val 5400000"/>
              <a:gd name="f2" fmla="val 180"/>
              <a:gd name="f3" fmla="val w"/>
              <a:gd name="f4" fmla="val h"/>
              <a:gd name="f5" fmla="val 0"/>
              <a:gd name="f6" fmla="val 430"/>
              <a:gd name="f7" fmla="val 350"/>
              <a:gd name="f8" fmla="val 215"/>
              <a:gd name="f9" fmla="val 154"/>
              <a:gd name="f10" fmla="val 92"/>
              <a:gd name="f11" fmla="val 31"/>
              <a:gd name="f12" fmla="val 13"/>
              <a:gd name="f13" fmla="val 338"/>
              <a:gd name="f14" fmla="val 319"/>
              <a:gd name="f15" fmla="val 260"/>
              <a:gd name="f16" fmla="val 200"/>
              <a:gd name="f17" fmla="val 140"/>
              <a:gd name="f18" fmla="val 105"/>
              <a:gd name="f19" fmla="val 70"/>
              <a:gd name="f20" fmla="val 35"/>
              <a:gd name="f21" fmla="val 12"/>
              <a:gd name="f22" fmla="val 1"/>
              <a:gd name="f23" fmla="val 34"/>
              <a:gd name="f24" fmla="val 150"/>
              <a:gd name="f25" fmla="val 267"/>
              <a:gd name="f26" fmla="val 383"/>
              <a:gd name="f27" fmla="val 390"/>
              <a:gd name="f28" fmla="val 397"/>
              <a:gd name="f29" fmla="val 404"/>
              <a:gd name="f30" fmla="val 421"/>
              <a:gd name="f31" fmla="val 4"/>
              <a:gd name="f32" fmla="val 15"/>
              <a:gd name="f33" fmla="val 33"/>
              <a:gd name="f34" fmla="val 91"/>
              <a:gd name="f35" fmla="val 149"/>
              <a:gd name="f36" fmla="val 207"/>
              <a:gd name="f37" fmla="val 243"/>
              <a:gd name="f38" fmla="val 279"/>
              <a:gd name="f39" fmla="val 315"/>
              <a:gd name="f40" fmla="val 339"/>
              <a:gd name="f41" fmla="val 419"/>
              <a:gd name="f42" fmla="val 395"/>
              <a:gd name="f43" fmla="val 335"/>
              <a:gd name="f44" fmla="val 275"/>
              <a:gd name="f45" fmla="val 328"/>
              <a:gd name="f46" fmla="val 336"/>
              <a:gd name="f47" fmla="val 409"/>
              <a:gd name="f48" fmla="val 410"/>
              <a:gd name="f49" fmla="val 327"/>
              <a:gd name="f50" fmla="val 284"/>
              <a:gd name="f51" fmla="val 252"/>
              <a:gd name="f52" fmla="val 221"/>
              <a:gd name="f53" fmla="val 160"/>
              <a:gd name="f54" fmla="val 99"/>
              <a:gd name="f55" fmla="val 38"/>
              <a:gd name="f56" fmla="val 23"/>
              <a:gd name="f57" fmla="val 22"/>
              <a:gd name="f58" fmla="val 394"/>
              <a:gd name="f59" fmla="val 370"/>
              <a:gd name="f60" fmla="val 345"/>
              <a:gd name="f61" fmla="val 320"/>
              <a:gd name="f62" fmla="val 225"/>
              <a:gd name="f63" fmla="val 129"/>
              <a:gd name="f64" fmla="val 21"/>
              <a:gd name="f65" fmla="val 128"/>
              <a:gd name="f66" fmla="val 222"/>
              <a:gd name="f67" fmla="val 94"/>
              <a:gd name="f68" fmla="+- 0 0 -90"/>
              <a:gd name="f69" fmla="*/ f3 1 430"/>
              <a:gd name="f70" fmla="*/ f4 1 350"/>
              <a:gd name="f71" fmla="val f5"/>
              <a:gd name="f72" fmla="val f6"/>
              <a:gd name="f73" fmla="val f7"/>
              <a:gd name="f74" fmla="*/ f68 f0 1"/>
              <a:gd name="f75" fmla="+- f73 0 f71"/>
              <a:gd name="f76" fmla="+- f72 0 f71"/>
              <a:gd name="f77" fmla="*/ f74 1 f2"/>
              <a:gd name="f78" fmla="*/ f76 1 430"/>
              <a:gd name="f79" fmla="*/ f75 1 350"/>
              <a:gd name="f80" fmla="*/ 215 f76 1"/>
              <a:gd name="f81" fmla="*/ 350 f75 1"/>
              <a:gd name="f82" fmla="*/ 31 f76 1"/>
              <a:gd name="f83" fmla="*/ 0 f76 1"/>
              <a:gd name="f84" fmla="*/ 319 f75 1"/>
              <a:gd name="f85" fmla="*/ 140 f75 1"/>
              <a:gd name="f86" fmla="*/ 35 f75 1"/>
              <a:gd name="f87" fmla="*/ 34 f76 1"/>
              <a:gd name="f88" fmla="*/ 1 f75 1"/>
              <a:gd name="f89" fmla="*/ 383 f76 1"/>
              <a:gd name="f90" fmla="*/ 404 f76 1"/>
              <a:gd name="f91" fmla="*/ 430 f76 1"/>
              <a:gd name="f92" fmla="*/ 33 f75 1"/>
              <a:gd name="f93" fmla="*/ 207 f75 1"/>
              <a:gd name="f94" fmla="*/ 315 f75 1"/>
              <a:gd name="f95" fmla="*/ 395 f76 1"/>
              <a:gd name="f96" fmla="*/ 328 f75 1"/>
              <a:gd name="f97" fmla="*/ 397 f76 1"/>
              <a:gd name="f98" fmla="*/ 410 f76 1"/>
              <a:gd name="f99" fmla="*/ 221 f75 1"/>
              <a:gd name="f100" fmla="*/ 38 f75 1"/>
              <a:gd name="f101" fmla="*/ 394 f76 1"/>
              <a:gd name="f102" fmla="*/ 22 f75 1"/>
              <a:gd name="f103" fmla="*/ 320 f76 1"/>
              <a:gd name="f104" fmla="*/ 33 f76 1"/>
              <a:gd name="f105" fmla="*/ 21 f76 1"/>
              <a:gd name="f106" fmla="+- f77 0 f1"/>
              <a:gd name="f107" fmla="*/ f80 1 430"/>
              <a:gd name="f108" fmla="*/ f81 1 350"/>
              <a:gd name="f109" fmla="*/ f82 1 430"/>
              <a:gd name="f110" fmla="*/ f83 1 430"/>
              <a:gd name="f111" fmla="*/ f84 1 350"/>
              <a:gd name="f112" fmla="*/ f85 1 350"/>
              <a:gd name="f113" fmla="*/ f86 1 350"/>
              <a:gd name="f114" fmla="*/ f87 1 430"/>
              <a:gd name="f115" fmla="*/ f88 1 350"/>
              <a:gd name="f116" fmla="*/ f89 1 430"/>
              <a:gd name="f117" fmla="*/ f90 1 430"/>
              <a:gd name="f118" fmla="*/ f91 1 430"/>
              <a:gd name="f119" fmla="*/ f92 1 350"/>
              <a:gd name="f120" fmla="*/ f93 1 350"/>
              <a:gd name="f121" fmla="*/ f94 1 350"/>
              <a:gd name="f122" fmla="*/ f95 1 430"/>
              <a:gd name="f123" fmla="*/ f96 1 350"/>
              <a:gd name="f124" fmla="*/ f97 1 430"/>
              <a:gd name="f125" fmla="*/ f98 1 430"/>
              <a:gd name="f126" fmla="*/ f99 1 350"/>
              <a:gd name="f127" fmla="*/ f100 1 350"/>
              <a:gd name="f128" fmla="*/ f101 1 430"/>
              <a:gd name="f129" fmla="*/ f102 1 350"/>
              <a:gd name="f130" fmla="*/ f103 1 430"/>
              <a:gd name="f131" fmla="*/ f104 1 430"/>
              <a:gd name="f132" fmla="*/ f105 1 430"/>
              <a:gd name="f133" fmla="*/ 0 1 f78"/>
              <a:gd name="f134" fmla="*/ f72 1 f78"/>
              <a:gd name="f135" fmla="*/ 0 1 f79"/>
              <a:gd name="f136" fmla="*/ f73 1 f79"/>
              <a:gd name="f137" fmla="*/ f107 1 f78"/>
              <a:gd name="f138" fmla="*/ f108 1 f79"/>
              <a:gd name="f139" fmla="*/ f109 1 f78"/>
              <a:gd name="f140" fmla="*/ f110 1 f78"/>
              <a:gd name="f141" fmla="*/ f111 1 f79"/>
              <a:gd name="f142" fmla="*/ f112 1 f79"/>
              <a:gd name="f143" fmla="*/ f113 1 f79"/>
              <a:gd name="f144" fmla="*/ f114 1 f78"/>
              <a:gd name="f145" fmla="*/ f115 1 f79"/>
              <a:gd name="f146" fmla="*/ f116 1 f78"/>
              <a:gd name="f147" fmla="*/ f117 1 f78"/>
              <a:gd name="f148" fmla="*/ f118 1 f78"/>
              <a:gd name="f149" fmla="*/ f119 1 f79"/>
              <a:gd name="f150" fmla="*/ f120 1 f79"/>
              <a:gd name="f151" fmla="*/ f121 1 f79"/>
              <a:gd name="f152" fmla="*/ f122 1 f78"/>
              <a:gd name="f153" fmla="*/ f123 1 f79"/>
              <a:gd name="f154" fmla="*/ f124 1 f78"/>
              <a:gd name="f155" fmla="*/ f125 1 f78"/>
              <a:gd name="f156" fmla="*/ f126 1 f79"/>
              <a:gd name="f157" fmla="*/ f127 1 f79"/>
              <a:gd name="f158" fmla="*/ f128 1 f78"/>
              <a:gd name="f159" fmla="*/ f129 1 f79"/>
              <a:gd name="f160" fmla="*/ f130 1 f78"/>
              <a:gd name="f161" fmla="*/ f131 1 f78"/>
              <a:gd name="f162" fmla="*/ f132 1 f78"/>
              <a:gd name="f163" fmla="*/ f133 f69 1"/>
              <a:gd name="f164" fmla="*/ f134 f69 1"/>
              <a:gd name="f165" fmla="*/ f136 f70 1"/>
              <a:gd name="f166" fmla="*/ f135 f70 1"/>
              <a:gd name="f167" fmla="*/ f137 f69 1"/>
              <a:gd name="f168" fmla="*/ f138 f70 1"/>
              <a:gd name="f169" fmla="*/ f139 f69 1"/>
              <a:gd name="f170" fmla="*/ f140 f69 1"/>
              <a:gd name="f171" fmla="*/ f141 f70 1"/>
              <a:gd name="f172" fmla="*/ f142 f70 1"/>
              <a:gd name="f173" fmla="*/ f143 f70 1"/>
              <a:gd name="f174" fmla="*/ f144 f69 1"/>
              <a:gd name="f175" fmla="*/ f145 f70 1"/>
              <a:gd name="f176" fmla="*/ f146 f69 1"/>
              <a:gd name="f177" fmla="*/ f147 f69 1"/>
              <a:gd name="f178" fmla="*/ f148 f69 1"/>
              <a:gd name="f179" fmla="*/ f149 f70 1"/>
              <a:gd name="f180" fmla="*/ f150 f70 1"/>
              <a:gd name="f181" fmla="*/ f151 f70 1"/>
              <a:gd name="f182" fmla="*/ f152 f69 1"/>
              <a:gd name="f183" fmla="*/ f153 f70 1"/>
              <a:gd name="f184" fmla="*/ f154 f69 1"/>
              <a:gd name="f185" fmla="*/ f155 f69 1"/>
              <a:gd name="f186" fmla="*/ f156 f70 1"/>
              <a:gd name="f187" fmla="*/ f157 f70 1"/>
              <a:gd name="f188" fmla="*/ f158 f69 1"/>
              <a:gd name="f189" fmla="*/ f159 f70 1"/>
              <a:gd name="f190" fmla="*/ f160 f69 1"/>
              <a:gd name="f191" fmla="*/ f161 f69 1"/>
              <a:gd name="f192" fmla="*/ f162 f69 1"/>
            </a:gdLst>
            <a:ahLst/>
            <a:cxnLst>
              <a:cxn ang="3cd4">
                <a:pos x="hc" y="t"/>
              </a:cxn>
              <a:cxn ang="0">
                <a:pos x="r" y="vc"/>
              </a:cxn>
              <a:cxn ang="cd4">
                <a:pos x="hc" y="b"/>
              </a:cxn>
              <a:cxn ang="cd2">
                <a:pos x="l" y="vc"/>
              </a:cxn>
              <a:cxn ang="f106">
                <a:pos x="f167" y="f168"/>
              </a:cxn>
              <a:cxn ang="f106">
                <a:pos x="f169" y="f168"/>
              </a:cxn>
              <a:cxn ang="f106">
                <a:pos x="f170" y="f171"/>
              </a:cxn>
              <a:cxn ang="f106">
                <a:pos x="f170" y="f172"/>
              </a:cxn>
              <a:cxn ang="f106">
                <a:pos x="f170" y="f173"/>
              </a:cxn>
              <a:cxn ang="f106">
                <a:pos x="f174" y="f175"/>
              </a:cxn>
              <a:cxn ang="f106">
                <a:pos x="f176" y="f175"/>
              </a:cxn>
              <a:cxn ang="f106">
                <a:pos x="f177" y="f175"/>
              </a:cxn>
              <a:cxn ang="f106">
                <a:pos x="f178" y="f179"/>
              </a:cxn>
              <a:cxn ang="f106">
                <a:pos x="f178" y="f180"/>
              </a:cxn>
              <a:cxn ang="f106">
                <a:pos x="f178" y="f181"/>
              </a:cxn>
              <a:cxn ang="f106">
                <a:pos x="f182" y="f168"/>
              </a:cxn>
              <a:cxn ang="f106">
                <a:pos x="f167" y="f168"/>
              </a:cxn>
              <a:cxn ang="f106">
                <a:pos x="f167" y="f183"/>
              </a:cxn>
              <a:cxn ang="f106">
                <a:pos x="f184" y="f183"/>
              </a:cxn>
              <a:cxn ang="f106">
                <a:pos x="f185" y="f181"/>
              </a:cxn>
              <a:cxn ang="f106">
                <a:pos x="f185" y="f186"/>
              </a:cxn>
              <a:cxn ang="f106">
                <a:pos x="f185" y="f187"/>
              </a:cxn>
              <a:cxn ang="f106">
                <a:pos x="f188" y="f189"/>
              </a:cxn>
              <a:cxn ang="f106">
                <a:pos x="f190" y="f189"/>
              </a:cxn>
              <a:cxn ang="f106">
                <a:pos x="f191" y="f189"/>
              </a:cxn>
              <a:cxn ang="f106">
                <a:pos x="f192" y="f173"/>
              </a:cxn>
              <a:cxn ang="f106">
                <a:pos x="f192" y="f181"/>
              </a:cxn>
              <a:cxn ang="f106">
                <a:pos x="f191" y="f183"/>
              </a:cxn>
              <a:cxn ang="f106">
                <a:pos x="f167" y="f183"/>
              </a:cxn>
            </a:cxnLst>
            <a:rect l="f163" t="f166" r="f164" b="f165"/>
            <a:pathLst>
              <a:path w="430" h="350">
                <a:moveTo>
                  <a:pt x="f8" y="f7"/>
                </a:moveTo>
                <a:cubicBezTo>
                  <a:pt x="f9" y="f7"/>
                  <a:pt x="f10" y="f7"/>
                  <a:pt x="f11" y="f7"/>
                </a:cubicBezTo>
                <a:cubicBezTo>
                  <a:pt x="f12" y="f7"/>
                  <a:pt x="f5" y="f13"/>
                  <a:pt x="f5" y="f14"/>
                </a:cubicBezTo>
                <a:cubicBezTo>
                  <a:pt x="f5" y="f15"/>
                  <a:pt x="f5" y="f16"/>
                  <a:pt x="f5" y="f17"/>
                </a:cubicBezTo>
                <a:cubicBezTo>
                  <a:pt x="f5" y="f18"/>
                  <a:pt x="f5" y="f19"/>
                  <a:pt x="f5" y="f20"/>
                </a:cubicBezTo>
                <a:cubicBezTo>
                  <a:pt x="f5" y="f12"/>
                  <a:pt x="f21" y="f22"/>
                  <a:pt x="f23" y="f22"/>
                </a:cubicBezTo>
                <a:cubicBezTo>
                  <a:pt x="f24" y="f22"/>
                  <a:pt x="f25" y="f22"/>
                  <a:pt x="f26" y="f22"/>
                </a:cubicBezTo>
                <a:cubicBezTo>
                  <a:pt x="f27" y="f22"/>
                  <a:pt x="f28" y="f5"/>
                  <a:pt x="f29" y="f22"/>
                </a:cubicBezTo>
                <a:cubicBezTo>
                  <a:pt x="f30" y="f31"/>
                  <a:pt x="f6" y="f32"/>
                  <a:pt x="f6" y="f33"/>
                </a:cubicBezTo>
                <a:cubicBezTo>
                  <a:pt x="f6" y="f34"/>
                  <a:pt x="f6" y="f35"/>
                  <a:pt x="f6" y="f36"/>
                </a:cubicBezTo>
                <a:cubicBezTo>
                  <a:pt x="f6" y="f37"/>
                  <a:pt x="f6" y="f38"/>
                  <a:pt x="f6" y="f39"/>
                </a:cubicBezTo>
                <a:cubicBezTo>
                  <a:pt x="f6" y="f40"/>
                  <a:pt x="f41" y="f7"/>
                  <a:pt x="f42" y="f7"/>
                </a:cubicBezTo>
                <a:cubicBezTo>
                  <a:pt x="f43" y="f7"/>
                  <a:pt x="f44" y="f7"/>
                  <a:pt x="f8" y="f7"/>
                </a:cubicBezTo>
                <a:close/>
                <a:moveTo>
                  <a:pt x="f8" y="f45"/>
                </a:moveTo>
                <a:cubicBezTo>
                  <a:pt x="f44" y="f45"/>
                  <a:pt x="f46" y="f45"/>
                  <a:pt x="f28" y="f45"/>
                </a:cubicBezTo>
                <a:cubicBezTo>
                  <a:pt x="f47" y="f45"/>
                  <a:pt x="f48" y="f49"/>
                  <a:pt x="f48" y="f39"/>
                </a:cubicBezTo>
                <a:cubicBezTo>
                  <a:pt x="f48" y="f50"/>
                  <a:pt x="f48" y="f51"/>
                  <a:pt x="f48" y="f52"/>
                </a:cubicBezTo>
                <a:cubicBezTo>
                  <a:pt x="f48" y="f53"/>
                  <a:pt x="f48" y="f54"/>
                  <a:pt x="f48" y="f55"/>
                </a:cubicBezTo>
                <a:cubicBezTo>
                  <a:pt x="f48" y="f56"/>
                  <a:pt x="f47" y="f57"/>
                  <a:pt x="f58" y="f57"/>
                </a:cubicBezTo>
                <a:cubicBezTo>
                  <a:pt x="f59" y="f57"/>
                  <a:pt x="f60" y="f57"/>
                  <a:pt x="f61" y="f57"/>
                </a:cubicBezTo>
                <a:cubicBezTo>
                  <a:pt x="f62" y="f57"/>
                  <a:pt x="f63" y="f57"/>
                  <a:pt x="f33" y="f57"/>
                </a:cubicBezTo>
                <a:cubicBezTo>
                  <a:pt x="f64" y="f57"/>
                  <a:pt x="f64" y="f56"/>
                  <a:pt x="f64" y="f20"/>
                </a:cubicBezTo>
                <a:cubicBezTo>
                  <a:pt x="f64" y="f65"/>
                  <a:pt x="f64" y="f66"/>
                  <a:pt x="f64" y="f39"/>
                </a:cubicBezTo>
                <a:cubicBezTo>
                  <a:pt x="f64" y="f45"/>
                  <a:pt x="f64" y="f45"/>
                  <a:pt x="f33" y="f45"/>
                </a:cubicBezTo>
                <a:cubicBezTo>
                  <a:pt x="f67" y="f45"/>
                  <a:pt x="f9" y="f45"/>
                  <a:pt x="f8" y="f4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7">
            <a:extLst>
              <a:ext uri="{FF2B5EF4-FFF2-40B4-BE49-F238E27FC236}">
                <a16:creationId xmlns:a16="http://schemas.microsoft.com/office/drawing/2014/main" id="{344B8F0A-EFCF-6C1F-C547-6E889D8DB6A7}"/>
              </a:ext>
            </a:extLst>
          </p:cNvPr>
          <p:cNvSpPr/>
          <p:nvPr/>
        </p:nvSpPr>
        <p:spPr>
          <a:xfrm>
            <a:off x="3676646" y="3165479"/>
            <a:ext cx="433389" cy="555626"/>
          </a:xfrm>
          <a:custGeom>
            <a:avLst/>
            <a:gdLst>
              <a:gd name="f0" fmla="val 10800000"/>
              <a:gd name="f1" fmla="val 5400000"/>
              <a:gd name="f2" fmla="val 180"/>
              <a:gd name="f3" fmla="val w"/>
              <a:gd name="f4" fmla="val h"/>
              <a:gd name="f5" fmla="val 0"/>
              <a:gd name="f6" fmla="val 196"/>
              <a:gd name="f7" fmla="val 251"/>
              <a:gd name="f8" fmla="val 72"/>
              <a:gd name="f9" fmla="val 117"/>
              <a:gd name="f10" fmla="val 36"/>
              <a:gd name="f11" fmla="val 87"/>
              <a:gd name="f12" fmla="val 31"/>
              <a:gd name="f13" fmla="val 51"/>
              <a:gd name="f14" fmla="val 58"/>
              <a:gd name="f15" fmla="val 23"/>
              <a:gd name="f16" fmla="val 81"/>
              <a:gd name="f17" fmla="val 120"/>
              <a:gd name="f18" fmla="val 142"/>
              <a:gd name="f19" fmla="val 25"/>
              <a:gd name="f20" fmla="val 167"/>
              <a:gd name="f21" fmla="val 52"/>
              <a:gd name="f22" fmla="val 161"/>
              <a:gd name="f23" fmla="val 89"/>
              <a:gd name="f24" fmla="val 127"/>
              <a:gd name="f25" fmla="val 116"/>
              <a:gd name="f26" fmla="val 130"/>
              <a:gd name="f27" fmla="val 118"/>
              <a:gd name="f28" fmla="val 134"/>
              <a:gd name="f29" fmla="val 119"/>
              <a:gd name="f30" fmla="val 137"/>
              <a:gd name="f31" fmla="val 121"/>
              <a:gd name="f32" fmla="val 166"/>
              <a:gd name="f33" fmla="val 133"/>
              <a:gd name="f34" fmla="val 182"/>
              <a:gd name="f35" fmla="val 156"/>
              <a:gd name="f36" fmla="val 190"/>
              <a:gd name="f37" fmla="val 184"/>
              <a:gd name="f38" fmla="val 194"/>
              <a:gd name="f39" fmla="val 195"/>
              <a:gd name="f40" fmla="val 207"/>
              <a:gd name="f41" fmla="val 219"/>
              <a:gd name="f42" fmla="val 237"/>
              <a:gd name="f43" fmla="val 179"/>
              <a:gd name="f44" fmla="val 250"/>
              <a:gd name="f45" fmla="val 160"/>
              <a:gd name="f46" fmla="val 80"/>
              <a:gd name="f47" fmla="val 39"/>
              <a:gd name="f48" fmla="val 16"/>
              <a:gd name="f49" fmla="val 232"/>
              <a:gd name="f50" fmla="val 3"/>
              <a:gd name="f51" fmla="val 209"/>
              <a:gd name="f52" fmla="val 6"/>
              <a:gd name="f53" fmla="val 183"/>
              <a:gd name="f54" fmla="val 15"/>
              <a:gd name="f55" fmla="val 33"/>
              <a:gd name="f56" fmla="val 140"/>
              <a:gd name="f57" fmla="val 43"/>
              <a:gd name="f58" fmla="val 129"/>
              <a:gd name="f59" fmla="val 56"/>
              <a:gd name="f60" fmla="val 144"/>
              <a:gd name="f61" fmla="val 163"/>
              <a:gd name="f62" fmla="val 141"/>
              <a:gd name="f63" fmla="val 138"/>
              <a:gd name="f64" fmla="val 135"/>
              <a:gd name="f65" fmla="val 162"/>
              <a:gd name="f66" fmla="val 124"/>
              <a:gd name="f67" fmla="val 125"/>
              <a:gd name="f68" fmla="val 174"/>
              <a:gd name="f69" fmla="val 178"/>
              <a:gd name="f70" fmla="val 188"/>
              <a:gd name="f71" fmla="val 197"/>
              <a:gd name="f72" fmla="val 131"/>
              <a:gd name="f73" fmla="val 200"/>
              <a:gd name="f74" fmla="val 136"/>
              <a:gd name="f75" fmla="val 202"/>
              <a:gd name="f76" fmla="val 204"/>
              <a:gd name="f77" fmla="val 147"/>
              <a:gd name="f78" fmla="val 151"/>
              <a:gd name="f79" fmla="val 159"/>
              <a:gd name="f80" fmla="val 198"/>
              <a:gd name="f81" fmla="val 192"/>
              <a:gd name="f82" fmla="+- 0 0 -90"/>
              <a:gd name="f83" fmla="*/ f3 1 196"/>
              <a:gd name="f84" fmla="*/ f4 1 251"/>
              <a:gd name="f85" fmla="val f5"/>
              <a:gd name="f86" fmla="val f6"/>
              <a:gd name="f87" fmla="val f7"/>
              <a:gd name="f88" fmla="*/ f82 f0 1"/>
              <a:gd name="f89" fmla="+- f87 0 f85"/>
              <a:gd name="f90" fmla="+- f86 0 f85"/>
              <a:gd name="f91" fmla="*/ f88 1 f2"/>
              <a:gd name="f92" fmla="*/ f90 1 196"/>
              <a:gd name="f93" fmla="*/ f89 1 251"/>
              <a:gd name="f94" fmla="*/ 72 f90 1"/>
              <a:gd name="f95" fmla="*/ 117 f89 1"/>
              <a:gd name="f96" fmla="*/ 58 f90 1"/>
              <a:gd name="f97" fmla="*/ 23 f89 1"/>
              <a:gd name="f98" fmla="*/ 142 f90 1"/>
              <a:gd name="f99" fmla="*/ 25 f89 1"/>
              <a:gd name="f100" fmla="*/ 127 f90 1"/>
              <a:gd name="f101" fmla="*/ 116 f89 1"/>
              <a:gd name="f102" fmla="*/ 137 f90 1"/>
              <a:gd name="f103" fmla="*/ 121 f89 1"/>
              <a:gd name="f104" fmla="*/ 190 f90 1"/>
              <a:gd name="f105" fmla="*/ 184 f89 1"/>
              <a:gd name="f106" fmla="*/ 196 f90 1"/>
              <a:gd name="f107" fmla="*/ 219 f89 1"/>
              <a:gd name="f108" fmla="*/ 160 f90 1"/>
              <a:gd name="f109" fmla="*/ 250 f89 1"/>
              <a:gd name="f110" fmla="*/ 39 f90 1"/>
              <a:gd name="f111" fmla="*/ 3 f90 1"/>
              <a:gd name="f112" fmla="*/ 209 f89 1"/>
              <a:gd name="f113" fmla="*/ 33 f90 1"/>
              <a:gd name="f114" fmla="*/ 140 f89 1"/>
              <a:gd name="f115" fmla="*/ 144 f90 1"/>
              <a:gd name="f116" fmla="*/ 163 f89 1"/>
              <a:gd name="f117" fmla="*/ 135 f90 1"/>
              <a:gd name="f118" fmla="*/ 125 f90 1"/>
              <a:gd name="f119" fmla="*/ 174 f89 1"/>
              <a:gd name="f120" fmla="*/ 124 f90 1"/>
              <a:gd name="f121" fmla="*/ 188 f89 1"/>
              <a:gd name="f122" fmla="*/ 136 f90 1"/>
              <a:gd name="f123" fmla="*/ 202 f89 1"/>
              <a:gd name="f124" fmla="*/ 151 f90 1"/>
              <a:gd name="f125" fmla="*/ 162 f90 1"/>
              <a:gd name="f126" fmla="*/ 182 f89 1"/>
              <a:gd name="f127" fmla="+- f91 0 f1"/>
              <a:gd name="f128" fmla="*/ f94 1 196"/>
              <a:gd name="f129" fmla="*/ f95 1 251"/>
              <a:gd name="f130" fmla="*/ f96 1 196"/>
              <a:gd name="f131" fmla="*/ f97 1 251"/>
              <a:gd name="f132" fmla="*/ f98 1 196"/>
              <a:gd name="f133" fmla="*/ f99 1 251"/>
              <a:gd name="f134" fmla="*/ f100 1 196"/>
              <a:gd name="f135" fmla="*/ f101 1 251"/>
              <a:gd name="f136" fmla="*/ f102 1 196"/>
              <a:gd name="f137" fmla="*/ f103 1 251"/>
              <a:gd name="f138" fmla="*/ f104 1 196"/>
              <a:gd name="f139" fmla="*/ f105 1 251"/>
              <a:gd name="f140" fmla="*/ f106 1 196"/>
              <a:gd name="f141" fmla="*/ f107 1 251"/>
              <a:gd name="f142" fmla="*/ f108 1 196"/>
              <a:gd name="f143" fmla="*/ f109 1 251"/>
              <a:gd name="f144" fmla="*/ f110 1 196"/>
              <a:gd name="f145" fmla="*/ f111 1 196"/>
              <a:gd name="f146" fmla="*/ f112 1 251"/>
              <a:gd name="f147" fmla="*/ f113 1 196"/>
              <a:gd name="f148" fmla="*/ f114 1 251"/>
              <a:gd name="f149" fmla="*/ f115 1 196"/>
              <a:gd name="f150" fmla="*/ f116 1 251"/>
              <a:gd name="f151" fmla="*/ f117 1 196"/>
              <a:gd name="f152" fmla="*/ f118 1 196"/>
              <a:gd name="f153" fmla="*/ f119 1 251"/>
              <a:gd name="f154" fmla="*/ f120 1 196"/>
              <a:gd name="f155" fmla="*/ f121 1 251"/>
              <a:gd name="f156" fmla="*/ f122 1 196"/>
              <a:gd name="f157" fmla="*/ f123 1 251"/>
              <a:gd name="f158" fmla="*/ f124 1 196"/>
              <a:gd name="f159" fmla="*/ f125 1 196"/>
              <a:gd name="f160" fmla="*/ f126 1 251"/>
              <a:gd name="f161" fmla="*/ 0 1 f92"/>
              <a:gd name="f162" fmla="*/ f86 1 f92"/>
              <a:gd name="f163" fmla="*/ 0 1 f93"/>
              <a:gd name="f164" fmla="*/ f87 1 f93"/>
              <a:gd name="f165" fmla="*/ f128 1 f92"/>
              <a:gd name="f166" fmla="*/ f129 1 f93"/>
              <a:gd name="f167" fmla="*/ f130 1 f92"/>
              <a:gd name="f168" fmla="*/ f131 1 f93"/>
              <a:gd name="f169" fmla="*/ f132 1 f92"/>
              <a:gd name="f170" fmla="*/ f133 1 f93"/>
              <a:gd name="f171" fmla="*/ f134 1 f92"/>
              <a:gd name="f172" fmla="*/ f135 1 f93"/>
              <a:gd name="f173" fmla="*/ f136 1 f92"/>
              <a:gd name="f174" fmla="*/ f137 1 f93"/>
              <a:gd name="f175" fmla="*/ f138 1 f92"/>
              <a:gd name="f176" fmla="*/ f139 1 f93"/>
              <a:gd name="f177" fmla="*/ f140 1 f92"/>
              <a:gd name="f178" fmla="*/ f141 1 f93"/>
              <a:gd name="f179" fmla="*/ f142 1 f92"/>
              <a:gd name="f180" fmla="*/ f143 1 f93"/>
              <a:gd name="f181" fmla="*/ f144 1 f92"/>
              <a:gd name="f182" fmla="*/ f145 1 f92"/>
              <a:gd name="f183" fmla="*/ f146 1 f93"/>
              <a:gd name="f184" fmla="*/ f147 1 f92"/>
              <a:gd name="f185" fmla="*/ f148 1 f93"/>
              <a:gd name="f186" fmla="*/ f149 1 f92"/>
              <a:gd name="f187" fmla="*/ f150 1 f93"/>
              <a:gd name="f188" fmla="*/ f151 1 f92"/>
              <a:gd name="f189" fmla="*/ f152 1 f92"/>
              <a:gd name="f190" fmla="*/ f153 1 f93"/>
              <a:gd name="f191" fmla="*/ f154 1 f92"/>
              <a:gd name="f192" fmla="*/ f155 1 f93"/>
              <a:gd name="f193" fmla="*/ f156 1 f92"/>
              <a:gd name="f194" fmla="*/ f157 1 f93"/>
              <a:gd name="f195" fmla="*/ f158 1 f92"/>
              <a:gd name="f196" fmla="*/ f159 1 f92"/>
              <a:gd name="f197" fmla="*/ f160 1 f93"/>
              <a:gd name="f198" fmla="*/ f161 f83 1"/>
              <a:gd name="f199" fmla="*/ f162 f83 1"/>
              <a:gd name="f200" fmla="*/ f164 f84 1"/>
              <a:gd name="f201" fmla="*/ f163 f84 1"/>
              <a:gd name="f202" fmla="*/ f165 f83 1"/>
              <a:gd name="f203" fmla="*/ f166 f84 1"/>
              <a:gd name="f204" fmla="*/ f167 f83 1"/>
              <a:gd name="f205" fmla="*/ f168 f84 1"/>
              <a:gd name="f206" fmla="*/ f169 f83 1"/>
              <a:gd name="f207" fmla="*/ f170 f84 1"/>
              <a:gd name="f208" fmla="*/ f171 f83 1"/>
              <a:gd name="f209" fmla="*/ f172 f84 1"/>
              <a:gd name="f210" fmla="*/ f173 f83 1"/>
              <a:gd name="f211" fmla="*/ f174 f84 1"/>
              <a:gd name="f212" fmla="*/ f175 f83 1"/>
              <a:gd name="f213" fmla="*/ f176 f84 1"/>
              <a:gd name="f214" fmla="*/ f177 f83 1"/>
              <a:gd name="f215" fmla="*/ f178 f84 1"/>
              <a:gd name="f216" fmla="*/ f179 f83 1"/>
              <a:gd name="f217" fmla="*/ f180 f84 1"/>
              <a:gd name="f218" fmla="*/ f181 f83 1"/>
              <a:gd name="f219" fmla="*/ f182 f83 1"/>
              <a:gd name="f220" fmla="*/ f183 f84 1"/>
              <a:gd name="f221" fmla="*/ f184 f83 1"/>
              <a:gd name="f222" fmla="*/ f185 f84 1"/>
              <a:gd name="f223" fmla="*/ f186 f83 1"/>
              <a:gd name="f224" fmla="*/ f187 f84 1"/>
              <a:gd name="f225" fmla="*/ f188 f83 1"/>
              <a:gd name="f226" fmla="*/ f189 f83 1"/>
              <a:gd name="f227" fmla="*/ f190 f84 1"/>
              <a:gd name="f228" fmla="*/ f191 f83 1"/>
              <a:gd name="f229" fmla="*/ f192 f84 1"/>
              <a:gd name="f230" fmla="*/ f193 f83 1"/>
              <a:gd name="f231" fmla="*/ f194 f84 1"/>
              <a:gd name="f232" fmla="*/ f195 f83 1"/>
              <a:gd name="f233" fmla="*/ f196 f83 1"/>
              <a:gd name="f234" fmla="*/ f197 f84 1"/>
            </a:gdLst>
            <a:ahLst/>
            <a:cxnLst>
              <a:cxn ang="3cd4">
                <a:pos x="hc" y="t"/>
              </a:cxn>
              <a:cxn ang="0">
                <a:pos x="r" y="vc"/>
              </a:cxn>
              <a:cxn ang="cd4">
                <a:pos x="hc" y="b"/>
              </a:cxn>
              <a:cxn ang="cd2">
                <a:pos x="l" y="vc"/>
              </a:cxn>
              <a:cxn ang="f127">
                <a:pos x="f202" y="f203"/>
              </a:cxn>
              <a:cxn ang="f127">
                <a:pos x="f204" y="f205"/>
              </a:cxn>
              <a:cxn ang="f127">
                <a:pos x="f206" y="f207"/>
              </a:cxn>
              <a:cxn ang="f127">
                <a:pos x="f208" y="f209"/>
              </a:cxn>
              <a:cxn ang="f127">
                <a:pos x="f210" y="f211"/>
              </a:cxn>
              <a:cxn ang="f127">
                <a:pos x="f212" y="f213"/>
              </a:cxn>
              <a:cxn ang="f127">
                <a:pos x="f214" y="f215"/>
              </a:cxn>
              <a:cxn ang="f127">
                <a:pos x="f216" y="f217"/>
              </a:cxn>
              <a:cxn ang="f127">
                <a:pos x="f218" y="f217"/>
              </a:cxn>
              <a:cxn ang="f127">
                <a:pos x="f219" y="f220"/>
              </a:cxn>
              <a:cxn ang="f127">
                <a:pos x="f221" y="f222"/>
              </a:cxn>
              <a:cxn ang="f127">
                <a:pos x="f202" y="f203"/>
              </a:cxn>
              <a:cxn ang="f127">
                <a:pos x="f223" y="f224"/>
              </a:cxn>
              <a:cxn ang="f127">
                <a:pos x="f225" y="f224"/>
              </a:cxn>
              <a:cxn ang="f127">
                <a:pos x="f226" y="f227"/>
              </a:cxn>
              <a:cxn ang="f127">
                <a:pos x="f228" y="f229"/>
              </a:cxn>
              <a:cxn ang="f127">
                <a:pos x="f230" y="f231"/>
              </a:cxn>
              <a:cxn ang="f127">
                <a:pos x="f232" y="f231"/>
              </a:cxn>
              <a:cxn ang="f127">
                <a:pos x="f233" y="f234"/>
              </a:cxn>
              <a:cxn ang="f127">
                <a:pos x="f223" y="f224"/>
              </a:cxn>
            </a:cxnLst>
            <a:rect l="f198" t="f201" r="f199" b="f200"/>
            <a:pathLst>
              <a:path w="196" h="251">
                <a:moveTo>
                  <a:pt x="f8" y="f9"/>
                </a:moveTo>
                <a:cubicBezTo>
                  <a:pt x="f10" y="f11"/>
                  <a:pt x="f12" y="f13"/>
                  <a:pt x="f14" y="f15"/>
                </a:cubicBezTo>
                <a:cubicBezTo>
                  <a:pt x="f16" y="f5"/>
                  <a:pt x="f17" y="f5"/>
                  <a:pt x="f18" y="f19"/>
                </a:cubicBezTo>
                <a:cubicBezTo>
                  <a:pt x="f20" y="f21"/>
                  <a:pt x="f22" y="f23"/>
                  <a:pt x="f24" y="f25"/>
                </a:cubicBezTo>
                <a:cubicBezTo>
                  <a:pt x="f26" y="f27"/>
                  <a:pt x="f28" y="f29"/>
                  <a:pt x="f30" y="f31"/>
                </a:cubicBezTo>
                <a:cubicBezTo>
                  <a:pt x="f32" y="f33"/>
                  <a:pt x="f34" y="f35"/>
                  <a:pt x="f36" y="f37"/>
                </a:cubicBezTo>
                <a:cubicBezTo>
                  <a:pt x="f38" y="f39"/>
                  <a:pt x="f6" y="f40"/>
                  <a:pt x="f6" y="f41"/>
                </a:cubicBezTo>
                <a:cubicBezTo>
                  <a:pt x="f38" y="f42"/>
                  <a:pt x="f43" y="f44"/>
                  <a:pt x="f45" y="f44"/>
                </a:cubicBezTo>
                <a:cubicBezTo>
                  <a:pt x="f17" y="f7"/>
                  <a:pt x="f46" y="f7"/>
                  <a:pt x="f47" y="f44"/>
                </a:cubicBezTo>
                <a:cubicBezTo>
                  <a:pt x="f48" y="f44"/>
                  <a:pt x="f5" y="f49"/>
                  <a:pt x="f50" y="f51"/>
                </a:cubicBezTo>
                <a:cubicBezTo>
                  <a:pt x="f52" y="f53"/>
                  <a:pt x="f54" y="f45"/>
                  <a:pt x="f55" y="f56"/>
                </a:cubicBezTo>
                <a:cubicBezTo>
                  <a:pt x="f57" y="f58"/>
                  <a:pt x="f59" y="f31"/>
                  <a:pt x="f8" y="f9"/>
                </a:cubicBezTo>
                <a:close/>
                <a:moveTo>
                  <a:pt x="f60" y="f61"/>
                </a:moveTo>
                <a:cubicBezTo>
                  <a:pt x="f62" y="f61"/>
                  <a:pt x="f63" y="f61"/>
                  <a:pt x="f64" y="f61"/>
                </a:cubicBezTo>
                <a:cubicBezTo>
                  <a:pt x="f24" y="f65"/>
                  <a:pt x="f66" y="f32"/>
                  <a:pt x="f67" y="f68"/>
                </a:cubicBezTo>
                <a:cubicBezTo>
                  <a:pt x="f67" y="f69"/>
                  <a:pt x="f67" y="f53"/>
                  <a:pt x="f66" y="f70"/>
                </a:cubicBezTo>
                <a:cubicBezTo>
                  <a:pt x="f66" y="f71"/>
                  <a:pt x="f72" y="f73"/>
                  <a:pt x="f74" y="f75"/>
                </a:cubicBezTo>
                <a:cubicBezTo>
                  <a:pt x="f56" y="f76"/>
                  <a:pt x="f77" y="f76"/>
                  <a:pt x="f78" y="f75"/>
                </a:cubicBezTo>
                <a:cubicBezTo>
                  <a:pt x="f79" y="f80"/>
                  <a:pt x="f61" y="f81"/>
                  <a:pt x="f65" y="f34"/>
                </a:cubicBezTo>
                <a:cubicBezTo>
                  <a:pt x="f22" y="f61"/>
                  <a:pt x="f65" y="f61"/>
                  <a:pt x="f60" y="f61"/>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18">
            <a:extLst>
              <a:ext uri="{FF2B5EF4-FFF2-40B4-BE49-F238E27FC236}">
                <a16:creationId xmlns:a16="http://schemas.microsoft.com/office/drawing/2014/main" id="{F4A72071-47C8-872F-83A7-CB372EE2582F}"/>
              </a:ext>
            </a:extLst>
          </p:cNvPr>
          <p:cNvSpPr/>
          <p:nvPr/>
        </p:nvSpPr>
        <p:spPr>
          <a:xfrm>
            <a:off x="2012951" y="1778005"/>
            <a:ext cx="641351" cy="577845"/>
          </a:xfrm>
          <a:custGeom>
            <a:avLst/>
            <a:gdLst>
              <a:gd name="f0" fmla="val 10800000"/>
              <a:gd name="f1" fmla="val 5400000"/>
              <a:gd name="f2" fmla="val 180"/>
              <a:gd name="f3" fmla="val w"/>
              <a:gd name="f4" fmla="val h"/>
              <a:gd name="f5" fmla="val 0"/>
              <a:gd name="f6" fmla="val 290"/>
              <a:gd name="f7" fmla="val 261"/>
              <a:gd name="f8" fmla="val 242"/>
              <a:gd name="f9" fmla="val 258"/>
              <a:gd name="f10" fmla="val 12"/>
              <a:gd name="f11" fmla="val 274"/>
              <a:gd name="f12" fmla="val 23"/>
              <a:gd name="f13" fmla="val 35"/>
              <a:gd name="f14" fmla="val 283"/>
              <a:gd name="f15" fmla="val 45"/>
              <a:gd name="f16" fmla="val 276"/>
              <a:gd name="f17" fmla="val 55"/>
              <a:gd name="f18" fmla="val 269"/>
              <a:gd name="f19" fmla="val 64"/>
              <a:gd name="f20" fmla="val 237"/>
              <a:gd name="f21" fmla="val 109"/>
              <a:gd name="f22" fmla="val 205"/>
              <a:gd name="f23" fmla="val 153"/>
              <a:gd name="f24" fmla="val 173"/>
              <a:gd name="f25" fmla="val 197"/>
              <a:gd name="f26" fmla="val 158"/>
              <a:gd name="f27" fmla="val 219"/>
              <a:gd name="f28" fmla="val 139"/>
              <a:gd name="f29" fmla="val 114"/>
              <a:gd name="f30" fmla="val 247"/>
              <a:gd name="f31" fmla="val 79"/>
              <a:gd name="f32" fmla="val 50"/>
              <a:gd name="f33" fmla="val 250"/>
              <a:gd name="f34" fmla="val 25"/>
              <a:gd name="f35" fmla="val 226"/>
              <a:gd name="f36" fmla="val 203"/>
              <a:gd name="f37" fmla="val 174"/>
              <a:gd name="f38" fmla="val 9"/>
              <a:gd name="f39" fmla="val 145"/>
              <a:gd name="f40" fmla="val 14"/>
              <a:gd name="f41" fmla="val 131"/>
              <a:gd name="f42" fmla="val 21"/>
              <a:gd name="f43" fmla="val 118"/>
              <a:gd name="f44" fmla="val 32"/>
              <a:gd name="f45" fmla="val 40"/>
              <a:gd name="f46" fmla="val 102"/>
              <a:gd name="f47" fmla="val 48"/>
              <a:gd name="f48" fmla="val 100"/>
              <a:gd name="f49" fmla="val 105"/>
              <a:gd name="f50" fmla="val 63"/>
              <a:gd name="f51" fmla="val 117"/>
              <a:gd name="f52" fmla="val 62"/>
              <a:gd name="f53" fmla="val 126"/>
              <a:gd name="f54" fmla="val 61"/>
              <a:gd name="f55" fmla="val 133"/>
              <a:gd name="f56" fmla="val 60"/>
              <a:gd name="f57" fmla="val 59"/>
              <a:gd name="f58" fmla="val 146"/>
              <a:gd name="f59" fmla="val 57"/>
              <a:gd name="f60" fmla="val 157"/>
              <a:gd name="f61" fmla="val 166"/>
              <a:gd name="f62" fmla="val 70"/>
              <a:gd name="f63" fmla="val 171"/>
              <a:gd name="f64" fmla="val 80"/>
              <a:gd name="f65" fmla="val 177"/>
              <a:gd name="f66" fmla="val 90"/>
              <a:gd name="f67" fmla="val 178"/>
              <a:gd name="f68" fmla="val 167"/>
              <a:gd name="f69" fmla="val 110"/>
              <a:gd name="f70" fmla="val 162"/>
              <a:gd name="f71" fmla="val 115"/>
              <a:gd name="f72" fmla="val 156"/>
              <a:gd name="f73" fmla="val 199"/>
              <a:gd name="f74" fmla="val 53"/>
              <a:gd name="f75" fmla="+- 0 0 -90"/>
              <a:gd name="f76" fmla="*/ f3 1 290"/>
              <a:gd name="f77" fmla="*/ f4 1 261"/>
              <a:gd name="f78" fmla="val f5"/>
              <a:gd name="f79" fmla="val f6"/>
              <a:gd name="f80" fmla="val f7"/>
              <a:gd name="f81" fmla="*/ f75 f0 1"/>
              <a:gd name="f82" fmla="+- f80 0 f78"/>
              <a:gd name="f83" fmla="+- f79 0 f78"/>
              <a:gd name="f84" fmla="*/ f81 1 f2"/>
              <a:gd name="f85" fmla="*/ f83 1 290"/>
              <a:gd name="f86" fmla="*/ f82 1 261"/>
              <a:gd name="f87" fmla="*/ 242 f83 1"/>
              <a:gd name="f88" fmla="*/ 0 f82 1"/>
              <a:gd name="f89" fmla="*/ 290 f83 1"/>
              <a:gd name="f90" fmla="*/ 35 f82 1"/>
              <a:gd name="f91" fmla="*/ 269 f83 1"/>
              <a:gd name="f92" fmla="*/ 64 f82 1"/>
              <a:gd name="f93" fmla="*/ 173 f83 1"/>
              <a:gd name="f94" fmla="*/ 197 f82 1"/>
              <a:gd name="f95" fmla="*/ 114 f83 1"/>
              <a:gd name="f96" fmla="*/ 247 f82 1"/>
              <a:gd name="f97" fmla="*/ 25 f83 1"/>
              <a:gd name="f98" fmla="*/ 226 f82 1"/>
              <a:gd name="f99" fmla="*/ 9 f83 1"/>
              <a:gd name="f100" fmla="*/ 145 f82 1"/>
              <a:gd name="f101" fmla="*/ 32 f83 1"/>
              <a:gd name="f102" fmla="*/ 109 f82 1"/>
              <a:gd name="f103" fmla="*/ 55 f83 1"/>
              <a:gd name="f104" fmla="*/ 105 f82 1"/>
              <a:gd name="f105" fmla="*/ 62 f83 1"/>
              <a:gd name="f106" fmla="*/ 126 f82 1"/>
              <a:gd name="f107" fmla="*/ 59 f83 1"/>
              <a:gd name="f108" fmla="*/ 146 f82 1"/>
              <a:gd name="f109" fmla="*/ 70 f83 1"/>
              <a:gd name="f110" fmla="*/ 171 f82 1"/>
              <a:gd name="f111" fmla="*/ 100 f83 1"/>
              <a:gd name="f112" fmla="*/ 115 f83 1"/>
              <a:gd name="f113" fmla="*/ 156 f82 1"/>
              <a:gd name="f114" fmla="+- f84 0 f1"/>
              <a:gd name="f115" fmla="*/ f87 1 290"/>
              <a:gd name="f116" fmla="*/ f88 1 261"/>
              <a:gd name="f117" fmla="*/ f89 1 290"/>
              <a:gd name="f118" fmla="*/ f90 1 261"/>
              <a:gd name="f119" fmla="*/ f91 1 290"/>
              <a:gd name="f120" fmla="*/ f92 1 261"/>
              <a:gd name="f121" fmla="*/ f93 1 290"/>
              <a:gd name="f122" fmla="*/ f94 1 261"/>
              <a:gd name="f123" fmla="*/ f95 1 290"/>
              <a:gd name="f124" fmla="*/ f96 1 261"/>
              <a:gd name="f125" fmla="*/ f97 1 290"/>
              <a:gd name="f126" fmla="*/ f98 1 261"/>
              <a:gd name="f127" fmla="*/ f99 1 290"/>
              <a:gd name="f128" fmla="*/ f100 1 261"/>
              <a:gd name="f129" fmla="*/ f101 1 290"/>
              <a:gd name="f130" fmla="*/ f102 1 261"/>
              <a:gd name="f131" fmla="*/ f103 1 290"/>
              <a:gd name="f132" fmla="*/ f104 1 261"/>
              <a:gd name="f133" fmla="*/ f105 1 290"/>
              <a:gd name="f134" fmla="*/ f106 1 261"/>
              <a:gd name="f135" fmla="*/ f107 1 290"/>
              <a:gd name="f136" fmla="*/ f108 1 261"/>
              <a:gd name="f137" fmla="*/ f109 1 290"/>
              <a:gd name="f138" fmla="*/ f110 1 261"/>
              <a:gd name="f139" fmla="*/ f111 1 290"/>
              <a:gd name="f140" fmla="*/ f112 1 290"/>
              <a:gd name="f141" fmla="*/ f113 1 261"/>
              <a:gd name="f142" fmla="*/ 0 1 f85"/>
              <a:gd name="f143" fmla="*/ f79 1 f85"/>
              <a:gd name="f144" fmla="*/ 0 1 f86"/>
              <a:gd name="f145" fmla="*/ f80 1 f86"/>
              <a:gd name="f146" fmla="*/ f115 1 f85"/>
              <a:gd name="f147" fmla="*/ f116 1 f86"/>
              <a:gd name="f148" fmla="*/ f117 1 f85"/>
              <a:gd name="f149" fmla="*/ f118 1 f86"/>
              <a:gd name="f150" fmla="*/ f119 1 f85"/>
              <a:gd name="f151" fmla="*/ f120 1 f86"/>
              <a:gd name="f152" fmla="*/ f121 1 f85"/>
              <a:gd name="f153" fmla="*/ f122 1 f86"/>
              <a:gd name="f154" fmla="*/ f123 1 f85"/>
              <a:gd name="f155" fmla="*/ f124 1 f86"/>
              <a:gd name="f156" fmla="*/ f125 1 f85"/>
              <a:gd name="f157" fmla="*/ f126 1 f86"/>
              <a:gd name="f158" fmla="*/ f127 1 f85"/>
              <a:gd name="f159" fmla="*/ f128 1 f86"/>
              <a:gd name="f160" fmla="*/ f129 1 f85"/>
              <a:gd name="f161" fmla="*/ f130 1 f86"/>
              <a:gd name="f162" fmla="*/ f131 1 f85"/>
              <a:gd name="f163" fmla="*/ f132 1 f86"/>
              <a:gd name="f164" fmla="*/ f133 1 f85"/>
              <a:gd name="f165" fmla="*/ f134 1 f86"/>
              <a:gd name="f166" fmla="*/ f135 1 f85"/>
              <a:gd name="f167" fmla="*/ f136 1 f86"/>
              <a:gd name="f168" fmla="*/ f137 1 f85"/>
              <a:gd name="f169" fmla="*/ f138 1 f86"/>
              <a:gd name="f170" fmla="*/ f139 1 f85"/>
              <a:gd name="f171" fmla="*/ f140 1 f85"/>
              <a:gd name="f172" fmla="*/ f141 1 f86"/>
              <a:gd name="f173" fmla="*/ f142 f76 1"/>
              <a:gd name="f174" fmla="*/ f143 f76 1"/>
              <a:gd name="f175" fmla="*/ f145 f77 1"/>
              <a:gd name="f176" fmla="*/ f144 f77 1"/>
              <a:gd name="f177" fmla="*/ f146 f76 1"/>
              <a:gd name="f178" fmla="*/ f147 f77 1"/>
              <a:gd name="f179" fmla="*/ f148 f76 1"/>
              <a:gd name="f180" fmla="*/ f149 f77 1"/>
              <a:gd name="f181" fmla="*/ f150 f76 1"/>
              <a:gd name="f182" fmla="*/ f151 f77 1"/>
              <a:gd name="f183" fmla="*/ f152 f76 1"/>
              <a:gd name="f184" fmla="*/ f153 f77 1"/>
              <a:gd name="f185" fmla="*/ f154 f76 1"/>
              <a:gd name="f186" fmla="*/ f155 f77 1"/>
              <a:gd name="f187" fmla="*/ f156 f76 1"/>
              <a:gd name="f188" fmla="*/ f157 f77 1"/>
              <a:gd name="f189" fmla="*/ f158 f76 1"/>
              <a:gd name="f190" fmla="*/ f159 f77 1"/>
              <a:gd name="f191" fmla="*/ f160 f76 1"/>
              <a:gd name="f192" fmla="*/ f161 f77 1"/>
              <a:gd name="f193" fmla="*/ f162 f76 1"/>
              <a:gd name="f194" fmla="*/ f163 f77 1"/>
              <a:gd name="f195" fmla="*/ f164 f76 1"/>
              <a:gd name="f196" fmla="*/ f165 f77 1"/>
              <a:gd name="f197" fmla="*/ f166 f76 1"/>
              <a:gd name="f198" fmla="*/ f167 f77 1"/>
              <a:gd name="f199" fmla="*/ f168 f76 1"/>
              <a:gd name="f200" fmla="*/ f169 f77 1"/>
              <a:gd name="f201" fmla="*/ f170 f76 1"/>
              <a:gd name="f202" fmla="*/ f171 f76 1"/>
              <a:gd name="f203" fmla="*/ f172 f77 1"/>
            </a:gdLst>
            <a:ahLst/>
            <a:cxnLst>
              <a:cxn ang="3cd4">
                <a:pos x="hc" y="t"/>
              </a:cxn>
              <a:cxn ang="0">
                <a:pos x="r" y="vc"/>
              </a:cxn>
              <a:cxn ang="cd4">
                <a:pos x="hc" y="b"/>
              </a:cxn>
              <a:cxn ang="cd2">
                <a:pos x="l" y="vc"/>
              </a:cxn>
              <a:cxn ang="f114">
                <a:pos x="f177" y="f178"/>
              </a:cxn>
              <a:cxn ang="f114">
                <a:pos x="f179" y="f180"/>
              </a:cxn>
              <a:cxn ang="f114">
                <a:pos x="f181" y="f182"/>
              </a:cxn>
              <a:cxn ang="f114">
                <a:pos x="f183" y="f184"/>
              </a:cxn>
              <a:cxn ang="f114">
                <a:pos x="f185" y="f186"/>
              </a:cxn>
              <a:cxn ang="f114">
                <a:pos x="f187" y="f188"/>
              </a:cxn>
              <a:cxn ang="f114">
                <a:pos x="f189" y="f190"/>
              </a:cxn>
              <a:cxn ang="f114">
                <a:pos x="f191" y="f192"/>
              </a:cxn>
              <a:cxn ang="f114">
                <a:pos x="f193" y="f194"/>
              </a:cxn>
              <a:cxn ang="f114">
                <a:pos x="f195" y="f196"/>
              </a:cxn>
              <a:cxn ang="f114">
                <a:pos x="f197" y="f198"/>
              </a:cxn>
              <a:cxn ang="f114">
                <a:pos x="f199" y="f200"/>
              </a:cxn>
              <a:cxn ang="f114">
                <a:pos x="f201" y="f200"/>
              </a:cxn>
              <a:cxn ang="f114">
                <a:pos x="f202" y="f203"/>
              </a:cxn>
              <a:cxn ang="f114">
                <a:pos x="f177" y="f178"/>
              </a:cxn>
            </a:cxnLst>
            <a:rect l="f173" t="f176" r="f174" b="f175"/>
            <a:pathLst>
              <a:path w="290" h="261">
                <a:moveTo>
                  <a:pt x="f8" y="f5"/>
                </a:moveTo>
                <a:cubicBezTo>
                  <a:pt x="f9" y="f10"/>
                  <a:pt x="f11" y="f12"/>
                  <a:pt x="f6" y="f13"/>
                </a:cubicBezTo>
                <a:cubicBezTo>
                  <a:pt x="f14" y="f15"/>
                  <a:pt x="f16" y="f17"/>
                  <a:pt x="f18" y="f19"/>
                </a:cubicBezTo>
                <a:cubicBezTo>
                  <a:pt x="f20" y="f21"/>
                  <a:pt x="f22" y="f23"/>
                  <a:pt x="f24" y="f25"/>
                </a:cubicBezTo>
                <a:cubicBezTo>
                  <a:pt x="f26" y="f27"/>
                  <a:pt x="f28" y="f20"/>
                  <a:pt x="f29" y="f30"/>
                </a:cubicBezTo>
                <a:cubicBezTo>
                  <a:pt x="f31" y="f7"/>
                  <a:pt x="f32" y="f33"/>
                  <a:pt x="f34" y="f35"/>
                </a:cubicBezTo>
                <a:cubicBezTo>
                  <a:pt x="f5" y="f36"/>
                  <a:pt x="f5" y="f37"/>
                  <a:pt x="f38" y="f39"/>
                </a:cubicBezTo>
                <a:cubicBezTo>
                  <a:pt x="f40" y="f41"/>
                  <a:pt x="f42" y="f43"/>
                  <a:pt x="f44" y="f21"/>
                </a:cubicBezTo>
                <a:cubicBezTo>
                  <a:pt x="f45" y="f46"/>
                  <a:pt x="f47" y="f48"/>
                  <a:pt x="f17" y="f49"/>
                </a:cubicBezTo>
                <a:cubicBezTo>
                  <a:pt x="f50" y="f21"/>
                  <a:pt x="f19" y="f51"/>
                  <a:pt x="f52" y="f53"/>
                </a:cubicBezTo>
                <a:cubicBezTo>
                  <a:pt x="f54" y="f55"/>
                  <a:pt x="f56" y="f28"/>
                  <a:pt x="f57" y="f58"/>
                </a:cubicBezTo>
                <a:cubicBezTo>
                  <a:pt x="f59" y="f60"/>
                  <a:pt x="f56" y="f61"/>
                  <a:pt x="f62" y="f63"/>
                </a:cubicBezTo>
                <a:cubicBezTo>
                  <a:pt x="f64" y="f65"/>
                  <a:pt x="f66" y="f67"/>
                  <a:pt x="f48" y="f63"/>
                </a:cubicBezTo>
                <a:cubicBezTo>
                  <a:pt x="f49" y="f68"/>
                  <a:pt x="f69" y="f70"/>
                  <a:pt x="f71" y="f72"/>
                </a:cubicBezTo>
                <a:cubicBezTo>
                  <a:pt x="f60" y="f49"/>
                  <a:pt x="f73" y="f74"/>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9">
            <a:extLst>
              <a:ext uri="{FF2B5EF4-FFF2-40B4-BE49-F238E27FC236}">
                <a16:creationId xmlns:a16="http://schemas.microsoft.com/office/drawing/2014/main" id="{9966FCFA-AE45-E40C-E317-B4D328D36F59}"/>
              </a:ext>
            </a:extLst>
          </p:cNvPr>
          <p:cNvSpPr/>
          <p:nvPr/>
        </p:nvSpPr>
        <p:spPr>
          <a:xfrm>
            <a:off x="4786317" y="3047996"/>
            <a:ext cx="441326" cy="625477"/>
          </a:xfrm>
          <a:custGeom>
            <a:avLst/>
            <a:gdLst>
              <a:gd name="f0" fmla="val 10800000"/>
              <a:gd name="f1" fmla="val 5400000"/>
              <a:gd name="f2" fmla="val 180"/>
              <a:gd name="f3" fmla="val w"/>
              <a:gd name="f4" fmla="val h"/>
              <a:gd name="f5" fmla="val 0"/>
              <a:gd name="f6" fmla="val 199"/>
              <a:gd name="f7" fmla="val 283"/>
              <a:gd name="f8" fmla="val 195"/>
              <a:gd name="f9" fmla="val 130"/>
              <a:gd name="f10" fmla="val 191"/>
              <a:gd name="f11" fmla="val 147"/>
              <a:gd name="f12" fmla="val 187"/>
              <a:gd name="f13" fmla="val 164"/>
              <a:gd name="f14" fmla="val 183"/>
              <a:gd name="f15" fmla="val 181"/>
              <a:gd name="f16" fmla="val 182"/>
              <a:gd name="f17" fmla="val 185"/>
              <a:gd name="f18" fmla="val 189"/>
              <a:gd name="f19" fmla="val 192"/>
              <a:gd name="f20" fmla="val 186"/>
              <a:gd name="f21" fmla="val 204"/>
              <a:gd name="f22" fmla="val 190"/>
              <a:gd name="f23" fmla="val 216"/>
              <a:gd name="f24" fmla="val 194"/>
              <a:gd name="f25" fmla="val 228"/>
              <a:gd name="f26" fmla="val 243"/>
              <a:gd name="f27" fmla="val 252"/>
              <a:gd name="f28" fmla="val 257"/>
              <a:gd name="f29" fmla="val 161"/>
              <a:gd name="f30" fmla="val 264"/>
              <a:gd name="f31" fmla="val 141"/>
              <a:gd name="f32" fmla="val 272"/>
              <a:gd name="f33" fmla="val 121"/>
              <a:gd name="f34" fmla="val 279"/>
              <a:gd name="f35" fmla="val 109"/>
              <a:gd name="f36" fmla="val 100"/>
              <a:gd name="f37" fmla="val 278"/>
              <a:gd name="f38" fmla="val 95"/>
              <a:gd name="f39" fmla="val 267"/>
              <a:gd name="f40" fmla="val 90"/>
              <a:gd name="f41" fmla="val 254"/>
              <a:gd name="f42" fmla="val 86"/>
              <a:gd name="f43" fmla="val 242"/>
              <a:gd name="f44" fmla="val 80"/>
              <a:gd name="f45" fmla="val 230"/>
              <a:gd name="f46" fmla="val 78"/>
              <a:gd name="f47" fmla="val 227"/>
              <a:gd name="f48" fmla="val 75"/>
              <a:gd name="f49" fmla="val 223"/>
              <a:gd name="f50" fmla="val 71"/>
              <a:gd name="f51" fmla="val 221"/>
              <a:gd name="f52" fmla="val 26"/>
              <a:gd name="f53" fmla="val 193"/>
              <a:gd name="f54" fmla="val 155"/>
              <a:gd name="f55" fmla="val 2"/>
              <a:gd name="f56" fmla="val 7"/>
              <a:gd name="f57" fmla="val 60"/>
              <a:gd name="f58" fmla="val 15"/>
              <a:gd name="f59" fmla="val 41"/>
              <a:gd name="f60" fmla="val 20"/>
              <a:gd name="f61" fmla="val 30"/>
              <a:gd name="f62" fmla="val 31"/>
              <a:gd name="f63" fmla="val 25"/>
              <a:gd name="f64" fmla="val 29"/>
              <a:gd name="f65" fmla="val 52"/>
              <a:gd name="f66" fmla="val 33"/>
              <a:gd name="f67" fmla="val 56"/>
              <a:gd name="f68" fmla="val 44"/>
              <a:gd name="f69" fmla="val 53"/>
              <a:gd name="f70" fmla="val 49"/>
              <a:gd name="f71" fmla="val 69"/>
              <a:gd name="f72" fmla="val 82"/>
              <a:gd name="f73" fmla="val 43"/>
              <a:gd name="f74" fmla="val 96"/>
              <a:gd name="f75" fmla="val 38"/>
              <a:gd name="f76" fmla="val 131"/>
              <a:gd name="f77" fmla="val 159"/>
              <a:gd name="f78" fmla="val 179"/>
              <a:gd name="f79" fmla="val 84"/>
              <a:gd name="f80" fmla="val 88"/>
              <a:gd name="f81" fmla="val 108"/>
              <a:gd name="f82" fmla="val 174"/>
              <a:gd name="f83" fmla="val 125"/>
              <a:gd name="f84" fmla="val 168"/>
              <a:gd name="f85" fmla="val 143"/>
              <a:gd name="f86" fmla="val 146"/>
              <a:gd name="f87" fmla="val 160"/>
              <a:gd name="f88" fmla="val 148"/>
              <a:gd name="f89" fmla="val 156"/>
              <a:gd name="f90" fmla="val 149"/>
              <a:gd name="f91" fmla="val 153"/>
              <a:gd name="f92" fmla="val 114"/>
              <a:gd name="f93" fmla="val 115"/>
              <a:gd name="f94" fmla="val 57"/>
              <a:gd name="f95" fmla="val 51"/>
              <a:gd name="f96" fmla="val 101"/>
              <a:gd name="f97" fmla="val 47"/>
              <a:gd name="f98" fmla="val 93"/>
              <a:gd name="f99" fmla="val 36"/>
              <a:gd name="f100" fmla="val 24"/>
              <a:gd name="f101" fmla="val 83"/>
              <a:gd name="f102" fmla="val 14"/>
              <a:gd name="f103" fmla="val 89"/>
              <a:gd name="f104" fmla="val 3"/>
              <a:gd name="f105" fmla="val 113"/>
              <a:gd name="f106" fmla="val 151"/>
              <a:gd name="f107" fmla="val 28"/>
              <a:gd name="f108" fmla="val 102"/>
              <a:gd name="f109" fmla="val 111"/>
              <a:gd name="f110" fmla="val 120"/>
              <a:gd name="f111" fmla="val 129"/>
              <a:gd name="f112" fmla="+- 0 0 -90"/>
              <a:gd name="f113" fmla="*/ f3 1 199"/>
              <a:gd name="f114" fmla="*/ f4 1 283"/>
              <a:gd name="f115" fmla="val f5"/>
              <a:gd name="f116" fmla="val f6"/>
              <a:gd name="f117" fmla="val f7"/>
              <a:gd name="f118" fmla="*/ f112 f0 1"/>
              <a:gd name="f119" fmla="+- f117 0 f115"/>
              <a:gd name="f120" fmla="+- f116 0 f115"/>
              <a:gd name="f121" fmla="*/ f118 1 f2"/>
              <a:gd name="f122" fmla="*/ f120 1 199"/>
              <a:gd name="f123" fmla="*/ f119 1 283"/>
              <a:gd name="f124" fmla="*/ 195 f120 1"/>
              <a:gd name="f125" fmla="*/ 130 f119 1"/>
              <a:gd name="f126" fmla="*/ 183 f120 1"/>
              <a:gd name="f127" fmla="*/ 181 f119 1"/>
              <a:gd name="f128" fmla="*/ 182 f120 1"/>
              <a:gd name="f129" fmla="*/ 192 f119 1"/>
              <a:gd name="f130" fmla="*/ 194 f120 1"/>
              <a:gd name="f131" fmla="*/ 228 f119 1"/>
              <a:gd name="f132" fmla="*/ 180 f120 1"/>
              <a:gd name="f133" fmla="*/ 257 f119 1"/>
              <a:gd name="f134" fmla="*/ 121 f120 1"/>
              <a:gd name="f135" fmla="*/ 279 f119 1"/>
              <a:gd name="f136" fmla="*/ 95 f120 1"/>
              <a:gd name="f137" fmla="*/ 267 f119 1"/>
              <a:gd name="f138" fmla="*/ 80 f120 1"/>
              <a:gd name="f139" fmla="*/ 230 f119 1"/>
              <a:gd name="f140" fmla="*/ 71 f120 1"/>
              <a:gd name="f141" fmla="*/ 221 f119 1"/>
              <a:gd name="f142" fmla="*/ 2 f120 1"/>
              <a:gd name="f143" fmla="*/ 100 f119 1"/>
              <a:gd name="f144" fmla="*/ 15 f120 1"/>
              <a:gd name="f145" fmla="*/ 41 f119 1"/>
              <a:gd name="f146" fmla="*/ 41 f120 1"/>
              <a:gd name="f147" fmla="*/ 29 f119 1"/>
              <a:gd name="f148" fmla="*/ 53 f120 1"/>
              <a:gd name="f149" fmla="*/ 56 f119 1"/>
              <a:gd name="f150" fmla="*/ 43 f120 1"/>
              <a:gd name="f151" fmla="*/ 96 f119 1"/>
              <a:gd name="f152" fmla="*/ 82 f120 1"/>
              <a:gd name="f153" fmla="*/ 179 f119 1"/>
              <a:gd name="f154" fmla="*/ 90 f120 1"/>
              <a:gd name="f155" fmla="*/ 180 f119 1"/>
              <a:gd name="f156" fmla="*/ 143 f120 1"/>
              <a:gd name="f157" fmla="*/ 161 f119 1"/>
              <a:gd name="f158" fmla="*/ 149 f120 1"/>
              <a:gd name="f159" fmla="*/ 153 f119 1"/>
              <a:gd name="f160" fmla="*/ 115 f120 1"/>
              <a:gd name="f161" fmla="*/ 57 f119 1"/>
              <a:gd name="f162" fmla="*/ 93 f120 1"/>
              <a:gd name="f163" fmla="*/ 43 f119 1"/>
              <a:gd name="f164" fmla="*/ 83 f120 1"/>
              <a:gd name="f165" fmla="*/ 14 f119 1"/>
              <a:gd name="f166" fmla="*/ 113 f120 1"/>
              <a:gd name="f167" fmla="*/ 7 f119 1"/>
              <a:gd name="f168" fmla="*/ 190 f120 1"/>
              <a:gd name="f169" fmla="*/ 102 f119 1"/>
              <a:gd name="f170" fmla="*/ 193 f120 1"/>
              <a:gd name="f171" fmla="*/ 129 f119 1"/>
              <a:gd name="f172" fmla="+- f121 0 f1"/>
              <a:gd name="f173" fmla="*/ f124 1 199"/>
              <a:gd name="f174" fmla="*/ f125 1 283"/>
              <a:gd name="f175" fmla="*/ f126 1 199"/>
              <a:gd name="f176" fmla="*/ f127 1 283"/>
              <a:gd name="f177" fmla="*/ f128 1 199"/>
              <a:gd name="f178" fmla="*/ f129 1 283"/>
              <a:gd name="f179" fmla="*/ f130 1 199"/>
              <a:gd name="f180" fmla="*/ f131 1 283"/>
              <a:gd name="f181" fmla="*/ f132 1 199"/>
              <a:gd name="f182" fmla="*/ f133 1 283"/>
              <a:gd name="f183" fmla="*/ f134 1 199"/>
              <a:gd name="f184" fmla="*/ f135 1 283"/>
              <a:gd name="f185" fmla="*/ f136 1 199"/>
              <a:gd name="f186" fmla="*/ f137 1 283"/>
              <a:gd name="f187" fmla="*/ f138 1 199"/>
              <a:gd name="f188" fmla="*/ f139 1 283"/>
              <a:gd name="f189" fmla="*/ f140 1 199"/>
              <a:gd name="f190" fmla="*/ f141 1 283"/>
              <a:gd name="f191" fmla="*/ f142 1 199"/>
              <a:gd name="f192" fmla="*/ f143 1 283"/>
              <a:gd name="f193" fmla="*/ f144 1 199"/>
              <a:gd name="f194" fmla="*/ f145 1 283"/>
              <a:gd name="f195" fmla="*/ f146 1 199"/>
              <a:gd name="f196" fmla="*/ f147 1 283"/>
              <a:gd name="f197" fmla="*/ f148 1 199"/>
              <a:gd name="f198" fmla="*/ f149 1 283"/>
              <a:gd name="f199" fmla="*/ f150 1 199"/>
              <a:gd name="f200" fmla="*/ f151 1 283"/>
              <a:gd name="f201" fmla="*/ f152 1 199"/>
              <a:gd name="f202" fmla="*/ f153 1 283"/>
              <a:gd name="f203" fmla="*/ f154 1 199"/>
              <a:gd name="f204" fmla="*/ f155 1 283"/>
              <a:gd name="f205" fmla="*/ f156 1 199"/>
              <a:gd name="f206" fmla="*/ f157 1 283"/>
              <a:gd name="f207" fmla="*/ f158 1 199"/>
              <a:gd name="f208" fmla="*/ f159 1 283"/>
              <a:gd name="f209" fmla="*/ f160 1 199"/>
              <a:gd name="f210" fmla="*/ f161 1 283"/>
              <a:gd name="f211" fmla="*/ f162 1 199"/>
              <a:gd name="f212" fmla="*/ f163 1 283"/>
              <a:gd name="f213" fmla="*/ f164 1 199"/>
              <a:gd name="f214" fmla="*/ f165 1 283"/>
              <a:gd name="f215" fmla="*/ f166 1 199"/>
              <a:gd name="f216" fmla="*/ f167 1 283"/>
              <a:gd name="f217" fmla="*/ f168 1 199"/>
              <a:gd name="f218" fmla="*/ f169 1 283"/>
              <a:gd name="f219" fmla="*/ f170 1 199"/>
              <a:gd name="f220" fmla="*/ f171 1 283"/>
              <a:gd name="f221" fmla="*/ 0 1 f122"/>
              <a:gd name="f222" fmla="*/ f116 1 f122"/>
              <a:gd name="f223" fmla="*/ 0 1 f123"/>
              <a:gd name="f224" fmla="*/ f117 1 f123"/>
              <a:gd name="f225" fmla="*/ f173 1 f122"/>
              <a:gd name="f226" fmla="*/ f174 1 f123"/>
              <a:gd name="f227" fmla="*/ f175 1 f122"/>
              <a:gd name="f228" fmla="*/ f176 1 f123"/>
              <a:gd name="f229" fmla="*/ f177 1 f122"/>
              <a:gd name="f230" fmla="*/ f178 1 f123"/>
              <a:gd name="f231" fmla="*/ f179 1 f122"/>
              <a:gd name="f232" fmla="*/ f180 1 f123"/>
              <a:gd name="f233" fmla="*/ f181 1 f122"/>
              <a:gd name="f234" fmla="*/ f182 1 f123"/>
              <a:gd name="f235" fmla="*/ f183 1 f122"/>
              <a:gd name="f236" fmla="*/ f184 1 f123"/>
              <a:gd name="f237" fmla="*/ f185 1 f122"/>
              <a:gd name="f238" fmla="*/ f186 1 f123"/>
              <a:gd name="f239" fmla="*/ f187 1 f122"/>
              <a:gd name="f240" fmla="*/ f188 1 f123"/>
              <a:gd name="f241" fmla="*/ f189 1 f122"/>
              <a:gd name="f242" fmla="*/ f190 1 f123"/>
              <a:gd name="f243" fmla="*/ f191 1 f122"/>
              <a:gd name="f244" fmla="*/ f192 1 f123"/>
              <a:gd name="f245" fmla="*/ f193 1 f122"/>
              <a:gd name="f246" fmla="*/ f194 1 f123"/>
              <a:gd name="f247" fmla="*/ f195 1 f122"/>
              <a:gd name="f248" fmla="*/ f196 1 f123"/>
              <a:gd name="f249" fmla="*/ f197 1 f122"/>
              <a:gd name="f250" fmla="*/ f198 1 f123"/>
              <a:gd name="f251" fmla="*/ f199 1 f122"/>
              <a:gd name="f252" fmla="*/ f200 1 f123"/>
              <a:gd name="f253" fmla="*/ f201 1 f122"/>
              <a:gd name="f254" fmla="*/ f202 1 f123"/>
              <a:gd name="f255" fmla="*/ f203 1 f122"/>
              <a:gd name="f256" fmla="*/ f204 1 f123"/>
              <a:gd name="f257" fmla="*/ f205 1 f122"/>
              <a:gd name="f258" fmla="*/ f206 1 f123"/>
              <a:gd name="f259" fmla="*/ f207 1 f122"/>
              <a:gd name="f260" fmla="*/ f208 1 f123"/>
              <a:gd name="f261" fmla="*/ f209 1 f122"/>
              <a:gd name="f262" fmla="*/ f210 1 f123"/>
              <a:gd name="f263" fmla="*/ f211 1 f122"/>
              <a:gd name="f264" fmla="*/ f212 1 f123"/>
              <a:gd name="f265" fmla="*/ f213 1 f122"/>
              <a:gd name="f266" fmla="*/ f214 1 f123"/>
              <a:gd name="f267" fmla="*/ f215 1 f122"/>
              <a:gd name="f268" fmla="*/ f216 1 f123"/>
              <a:gd name="f269" fmla="*/ f217 1 f122"/>
              <a:gd name="f270" fmla="*/ f218 1 f123"/>
              <a:gd name="f271" fmla="*/ f219 1 f122"/>
              <a:gd name="f272" fmla="*/ f220 1 f123"/>
              <a:gd name="f273" fmla="*/ f221 f113 1"/>
              <a:gd name="f274" fmla="*/ f222 f113 1"/>
              <a:gd name="f275" fmla="*/ f224 f114 1"/>
              <a:gd name="f276" fmla="*/ f223 f114 1"/>
              <a:gd name="f277" fmla="*/ f225 f113 1"/>
              <a:gd name="f278" fmla="*/ f226 f114 1"/>
              <a:gd name="f279" fmla="*/ f227 f113 1"/>
              <a:gd name="f280" fmla="*/ f228 f114 1"/>
              <a:gd name="f281" fmla="*/ f229 f113 1"/>
              <a:gd name="f282" fmla="*/ f230 f114 1"/>
              <a:gd name="f283" fmla="*/ f231 f113 1"/>
              <a:gd name="f284" fmla="*/ f232 f114 1"/>
              <a:gd name="f285" fmla="*/ f233 f113 1"/>
              <a:gd name="f286" fmla="*/ f234 f114 1"/>
              <a:gd name="f287" fmla="*/ f235 f113 1"/>
              <a:gd name="f288" fmla="*/ f236 f114 1"/>
              <a:gd name="f289" fmla="*/ f237 f113 1"/>
              <a:gd name="f290" fmla="*/ f238 f114 1"/>
              <a:gd name="f291" fmla="*/ f239 f113 1"/>
              <a:gd name="f292" fmla="*/ f240 f114 1"/>
              <a:gd name="f293" fmla="*/ f241 f113 1"/>
              <a:gd name="f294" fmla="*/ f242 f114 1"/>
              <a:gd name="f295" fmla="*/ f243 f113 1"/>
              <a:gd name="f296" fmla="*/ f244 f114 1"/>
              <a:gd name="f297" fmla="*/ f245 f113 1"/>
              <a:gd name="f298" fmla="*/ f246 f114 1"/>
              <a:gd name="f299" fmla="*/ f247 f113 1"/>
              <a:gd name="f300" fmla="*/ f248 f114 1"/>
              <a:gd name="f301" fmla="*/ f249 f113 1"/>
              <a:gd name="f302" fmla="*/ f250 f114 1"/>
              <a:gd name="f303" fmla="*/ f251 f113 1"/>
              <a:gd name="f304" fmla="*/ f252 f114 1"/>
              <a:gd name="f305" fmla="*/ f253 f113 1"/>
              <a:gd name="f306" fmla="*/ f254 f114 1"/>
              <a:gd name="f307" fmla="*/ f255 f113 1"/>
              <a:gd name="f308" fmla="*/ f256 f114 1"/>
              <a:gd name="f309" fmla="*/ f257 f113 1"/>
              <a:gd name="f310" fmla="*/ f258 f114 1"/>
              <a:gd name="f311" fmla="*/ f259 f113 1"/>
              <a:gd name="f312" fmla="*/ f260 f114 1"/>
              <a:gd name="f313" fmla="*/ f261 f113 1"/>
              <a:gd name="f314" fmla="*/ f262 f114 1"/>
              <a:gd name="f315" fmla="*/ f263 f113 1"/>
              <a:gd name="f316" fmla="*/ f264 f114 1"/>
              <a:gd name="f317" fmla="*/ f265 f113 1"/>
              <a:gd name="f318" fmla="*/ f266 f114 1"/>
              <a:gd name="f319" fmla="*/ f267 f113 1"/>
              <a:gd name="f320" fmla="*/ f268 f114 1"/>
              <a:gd name="f321" fmla="*/ f269 f113 1"/>
              <a:gd name="f322" fmla="*/ f270 f114 1"/>
              <a:gd name="f323" fmla="*/ f271 f113 1"/>
              <a:gd name="f324" fmla="*/ f272 f114 1"/>
            </a:gdLst>
            <a:ahLst/>
            <a:cxnLst>
              <a:cxn ang="3cd4">
                <a:pos x="hc" y="t"/>
              </a:cxn>
              <a:cxn ang="0">
                <a:pos x="r" y="vc"/>
              </a:cxn>
              <a:cxn ang="cd4">
                <a:pos x="hc" y="b"/>
              </a:cxn>
              <a:cxn ang="cd2">
                <a:pos x="l" y="vc"/>
              </a:cxn>
              <a:cxn ang="f172">
                <a:pos x="f277" y="f278"/>
              </a:cxn>
              <a:cxn ang="f172">
                <a:pos x="f279" y="f280"/>
              </a:cxn>
              <a:cxn ang="f172">
                <a:pos x="f281" y="f282"/>
              </a:cxn>
              <a:cxn ang="f172">
                <a:pos x="f283" y="f284"/>
              </a:cxn>
              <a:cxn ang="f172">
                <a:pos x="f285" y="f286"/>
              </a:cxn>
              <a:cxn ang="f172">
                <a:pos x="f287" y="f288"/>
              </a:cxn>
              <a:cxn ang="f172">
                <a:pos x="f289" y="f290"/>
              </a:cxn>
              <a:cxn ang="f172">
                <a:pos x="f291" y="f292"/>
              </a:cxn>
              <a:cxn ang="f172">
                <a:pos x="f293" y="f294"/>
              </a:cxn>
              <a:cxn ang="f172">
                <a:pos x="f295" y="f296"/>
              </a:cxn>
              <a:cxn ang="f172">
                <a:pos x="f297" y="f298"/>
              </a:cxn>
              <a:cxn ang="f172">
                <a:pos x="f299" y="f300"/>
              </a:cxn>
              <a:cxn ang="f172">
                <a:pos x="f301" y="f302"/>
              </a:cxn>
              <a:cxn ang="f172">
                <a:pos x="f303" y="f304"/>
              </a:cxn>
              <a:cxn ang="f172">
                <a:pos x="f305" y="f306"/>
              </a:cxn>
              <a:cxn ang="f172">
                <a:pos x="f307" y="f308"/>
              </a:cxn>
              <a:cxn ang="f172">
                <a:pos x="f309" y="f310"/>
              </a:cxn>
              <a:cxn ang="f172">
                <a:pos x="f311" y="f312"/>
              </a:cxn>
              <a:cxn ang="f172">
                <a:pos x="f313" y="f314"/>
              </a:cxn>
              <a:cxn ang="f172">
                <a:pos x="f315" y="f316"/>
              </a:cxn>
              <a:cxn ang="f172">
                <a:pos x="f317" y="f318"/>
              </a:cxn>
              <a:cxn ang="f172">
                <a:pos x="f319" y="f320"/>
              </a:cxn>
              <a:cxn ang="f172">
                <a:pos x="f321" y="f322"/>
              </a:cxn>
              <a:cxn ang="f172">
                <a:pos x="f323" y="f324"/>
              </a:cxn>
              <a:cxn ang="f172">
                <a:pos x="f277" y="f278"/>
              </a:cxn>
            </a:cxnLst>
            <a:rect l="f273" t="f276" r="f274" b="f275"/>
            <a:pathLst>
              <a:path w="199" h="283">
                <a:moveTo>
                  <a:pt x="f8" y="f9"/>
                </a:moveTo>
                <a:cubicBezTo>
                  <a:pt x="f10" y="f11"/>
                  <a:pt x="f12" y="f13"/>
                  <a:pt x="f14" y="f15"/>
                </a:cubicBezTo>
                <a:cubicBezTo>
                  <a:pt x="f16" y="f17"/>
                  <a:pt x="f15" y="f18"/>
                  <a:pt x="f16" y="f19"/>
                </a:cubicBezTo>
                <a:cubicBezTo>
                  <a:pt x="f20" y="f21"/>
                  <a:pt x="f22" y="f23"/>
                  <a:pt x="f24" y="f25"/>
                </a:cubicBezTo>
                <a:cubicBezTo>
                  <a:pt x="f6" y="f26"/>
                  <a:pt x="f8" y="f27"/>
                  <a:pt x="f2" y="f28"/>
                </a:cubicBezTo>
                <a:cubicBezTo>
                  <a:pt x="f29" y="f30"/>
                  <a:pt x="f31" y="f32"/>
                  <a:pt x="f33" y="f34"/>
                </a:cubicBezTo>
                <a:cubicBezTo>
                  <a:pt x="f35" y="f7"/>
                  <a:pt x="f36" y="f37"/>
                  <a:pt x="f38" y="f39"/>
                </a:cubicBezTo>
                <a:cubicBezTo>
                  <a:pt x="f40" y="f41"/>
                  <a:pt x="f42" y="f43"/>
                  <a:pt x="f44" y="f45"/>
                </a:cubicBezTo>
                <a:cubicBezTo>
                  <a:pt x="f46" y="f47"/>
                  <a:pt x="f48" y="f49"/>
                  <a:pt x="f50" y="f51"/>
                </a:cubicBezTo>
                <a:cubicBezTo>
                  <a:pt x="f52" y="f53"/>
                  <a:pt x="f5" y="f54"/>
                  <a:pt x="f55" y="f36"/>
                </a:cubicBezTo>
                <a:cubicBezTo>
                  <a:pt x="f55" y="f44"/>
                  <a:pt x="f56" y="f57"/>
                  <a:pt x="f58" y="f59"/>
                </a:cubicBezTo>
                <a:cubicBezTo>
                  <a:pt x="f60" y="f61"/>
                  <a:pt x="f62" y="f63"/>
                  <a:pt x="f59" y="f64"/>
                </a:cubicBezTo>
                <a:cubicBezTo>
                  <a:pt x="f65" y="f66"/>
                  <a:pt x="f67" y="f68"/>
                  <a:pt x="f69" y="f67"/>
                </a:cubicBezTo>
                <a:cubicBezTo>
                  <a:pt x="f70" y="f71"/>
                  <a:pt x="f68" y="f72"/>
                  <a:pt x="f73" y="f74"/>
                </a:cubicBezTo>
                <a:cubicBezTo>
                  <a:pt x="f75" y="f76"/>
                  <a:pt x="f69" y="f77"/>
                  <a:pt x="f72" y="f78"/>
                </a:cubicBezTo>
                <a:cubicBezTo>
                  <a:pt x="f79" y="f15"/>
                  <a:pt x="f80" y="f15"/>
                  <a:pt x="f40" y="f2"/>
                </a:cubicBezTo>
                <a:cubicBezTo>
                  <a:pt x="f81" y="f82"/>
                  <a:pt x="f83" y="f84"/>
                  <a:pt x="f85" y="f29"/>
                </a:cubicBezTo>
                <a:cubicBezTo>
                  <a:pt x="f86" y="f87"/>
                  <a:pt x="f88" y="f89"/>
                  <a:pt x="f90" y="f91"/>
                </a:cubicBezTo>
                <a:cubicBezTo>
                  <a:pt x="f77" y="f92"/>
                  <a:pt x="f11" y="f72"/>
                  <a:pt x="f93" y="f94"/>
                </a:cubicBezTo>
                <a:cubicBezTo>
                  <a:pt x="f81" y="f95"/>
                  <a:pt x="f96" y="f97"/>
                  <a:pt x="f98" y="f73"/>
                </a:cubicBezTo>
                <a:cubicBezTo>
                  <a:pt x="f72" y="f99"/>
                  <a:pt x="f46" y="f100"/>
                  <a:pt x="f101" y="f102"/>
                </a:cubicBezTo>
                <a:cubicBezTo>
                  <a:pt x="f103" y="f104"/>
                  <a:pt x="f96" y="f5"/>
                  <a:pt x="f105" y="f56"/>
                </a:cubicBezTo>
                <a:cubicBezTo>
                  <a:pt x="f106" y="f107"/>
                  <a:pt x="f2" y="f94"/>
                  <a:pt x="f22" y="f108"/>
                </a:cubicBezTo>
                <a:cubicBezTo>
                  <a:pt x="f19" y="f109"/>
                  <a:pt x="f19" y="f110"/>
                  <a:pt x="f53" y="f111"/>
                </a:cubicBezTo>
                <a:cubicBezTo>
                  <a:pt x="f24" y="f9"/>
                  <a:pt x="f24" y="f9"/>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20">
            <a:extLst>
              <a:ext uri="{FF2B5EF4-FFF2-40B4-BE49-F238E27FC236}">
                <a16:creationId xmlns:a16="http://schemas.microsoft.com/office/drawing/2014/main" id="{6ABF5B8C-6877-22D8-5623-F4C229594141}"/>
              </a:ext>
            </a:extLst>
          </p:cNvPr>
          <p:cNvSpPr/>
          <p:nvPr/>
        </p:nvSpPr>
        <p:spPr>
          <a:xfrm>
            <a:off x="3373441" y="3049588"/>
            <a:ext cx="361946" cy="542925"/>
          </a:xfrm>
          <a:custGeom>
            <a:avLst/>
            <a:gdLst>
              <a:gd name="f0" fmla="val 10800000"/>
              <a:gd name="f1" fmla="val 5400000"/>
              <a:gd name="f2" fmla="val 180"/>
              <a:gd name="f3" fmla="val w"/>
              <a:gd name="f4" fmla="val h"/>
              <a:gd name="f5" fmla="val 0"/>
              <a:gd name="f6" fmla="val 164"/>
              <a:gd name="f7" fmla="val 245"/>
              <a:gd name="f8" fmla="val 71"/>
              <a:gd name="f9" fmla="val 110"/>
              <a:gd name="f10" fmla="val 44"/>
              <a:gd name="f11" fmla="val 90"/>
              <a:gd name="f12" fmla="val 35"/>
              <a:gd name="f13" fmla="val 67"/>
              <a:gd name="f14" fmla="val 45"/>
              <a:gd name="f15" fmla="val 40"/>
              <a:gd name="f16" fmla="val 52"/>
              <a:gd name="f17" fmla="val 16"/>
              <a:gd name="f18" fmla="val 75"/>
              <a:gd name="f19" fmla="val 100"/>
              <a:gd name="f20" fmla="val 124"/>
              <a:gd name="f21" fmla="val 147"/>
              <a:gd name="f22" fmla="val 155"/>
              <a:gd name="f23" fmla="val 39"/>
              <a:gd name="f24" fmla="val 127"/>
              <a:gd name="f25" fmla="val 111"/>
              <a:gd name="f26" fmla="val 133"/>
              <a:gd name="f27" fmla="val 113"/>
              <a:gd name="f28" fmla="val 140"/>
              <a:gd name="f29" fmla="val 116"/>
              <a:gd name="f30" fmla="val 145"/>
              <a:gd name="f31" fmla="val 119"/>
              <a:gd name="f32" fmla="val 148"/>
              <a:gd name="f33" fmla="val 121"/>
              <a:gd name="f34" fmla="val 150"/>
              <a:gd name="f35" fmla="val 151"/>
              <a:gd name="f36" fmla="val 128"/>
              <a:gd name="f37" fmla="val 139"/>
              <a:gd name="f38" fmla="val 159"/>
              <a:gd name="f39" fmla="val 162"/>
              <a:gd name="f40" fmla="val 163"/>
              <a:gd name="f41" fmla="val 138"/>
              <a:gd name="f42" fmla="val 182"/>
              <a:gd name="f43" fmla="val 209"/>
              <a:gd name="f44" fmla="val 240"/>
              <a:gd name="f45" fmla="val 115"/>
              <a:gd name="f46" fmla="val 242"/>
              <a:gd name="f47" fmla="val 112"/>
              <a:gd name="f48" fmla="val 244"/>
              <a:gd name="f49" fmla="val 86"/>
              <a:gd name="f50" fmla="val 62"/>
              <a:gd name="f51" fmla="val 38"/>
              <a:gd name="f52" fmla="val 14"/>
              <a:gd name="f53" fmla="val 224"/>
              <a:gd name="f54" fmla="val 3"/>
              <a:gd name="f55" fmla="val 201"/>
              <a:gd name="f56" fmla="val 8"/>
              <a:gd name="f57" fmla="val 171"/>
              <a:gd name="f58" fmla="val 19"/>
              <a:gd name="f59" fmla="val 144"/>
              <a:gd name="f60" fmla="val 126"/>
              <a:gd name="f61" fmla="val 59"/>
              <a:gd name="f62" fmla="val 156"/>
              <a:gd name="f63" fmla="val 57"/>
              <a:gd name="f64" fmla="val 54"/>
              <a:gd name="f65" fmla="val 41"/>
              <a:gd name="f66" fmla="val 157"/>
              <a:gd name="f67" fmla="val 167"/>
              <a:gd name="f68" fmla="val 172"/>
              <a:gd name="f69" fmla="val 176"/>
              <a:gd name="f70" fmla="val 189"/>
              <a:gd name="f71" fmla="val 46"/>
              <a:gd name="f72" fmla="val 192"/>
              <a:gd name="f73" fmla="val 195"/>
              <a:gd name="f74" fmla="val 56"/>
              <a:gd name="f75" fmla="val 197"/>
              <a:gd name="f76" fmla="val 196"/>
              <a:gd name="f77" fmla="val 194"/>
              <a:gd name="f78" fmla="val 76"/>
              <a:gd name="f79" fmla="val 191"/>
              <a:gd name="f80" fmla="val 78"/>
              <a:gd name="f81" fmla="val 184"/>
              <a:gd name="f82" fmla="val 175"/>
              <a:gd name="f83" fmla="val 77"/>
              <a:gd name="f84" fmla="val 79"/>
              <a:gd name="f85" fmla="+- 0 0 -90"/>
              <a:gd name="f86" fmla="*/ f3 1 164"/>
              <a:gd name="f87" fmla="*/ f4 1 245"/>
              <a:gd name="f88" fmla="val f5"/>
              <a:gd name="f89" fmla="val f6"/>
              <a:gd name="f90" fmla="val f7"/>
              <a:gd name="f91" fmla="*/ f85 f0 1"/>
              <a:gd name="f92" fmla="+- f90 0 f88"/>
              <a:gd name="f93" fmla="+- f89 0 f88"/>
              <a:gd name="f94" fmla="*/ f91 1 f2"/>
              <a:gd name="f95" fmla="*/ f93 1 164"/>
              <a:gd name="f96" fmla="*/ f92 1 245"/>
              <a:gd name="f97" fmla="*/ 71 f93 1"/>
              <a:gd name="f98" fmla="*/ 110 f92 1"/>
              <a:gd name="f99" fmla="*/ 45 f93 1"/>
              <a:gd name="f100" fmla="*/ 40 f92 1"/>
              <a:gd name="f101" fmla="*/ 100 f93 1"/>
              <a:gd name="f102" fmla="*/ 0 f92 1"/>
              <a:gd name="f103" fmla="*/ 155 f93 1"/>
              <a:gd name="f104" fmla="*/ 39 f92 1"/>
              <a:gd name="f105" fmla="*/ 127 f93 1"/>
              <a:gd name="f106" fmla="*/ 111 f92 1"/>
              <a:gd name="f107" fmla="*/ 145 f93 1"/>
              <a:gd name="f108" fmla="*/ 119 f92 1"/>
              <a:gd name="f109" fmla="*/ 151 f93 1"/>
              <a:gd name="f110" fmla="*/ 128 f92 1"/>
              <a:gd name="f111" fmla="*/ 162 f93 1"/>
              <a:gd name="f112" fmla="*/ 163 f92 1"/>
              <a:gd name="f113" fmla="*/ 116 f93 1"/>
              <a:gd name="f114" fmla="*/ 240 f92 1"/>
              <a:gd name="f115" fmla="*/ 110 f93 1"/>
              <a:gd name="f116" fmla="*/ 244 f92 1"/>
              <a:gd name="f117" fmla="*/ 38 f93 1"/>
              <a:gd name="f118" fmla="*/ 3 f93 1"/>
              <a:gd name="f119" fmla="*/ 201 f92 1"/>
              <a:gd name="f120" fmla="*/ 44 f93 1"/>
              <a:gd name="f121" fmla="*/ 126 f92 1"/>
              <a:gd name="f122" fmla="*/ 59 f93 1"/>
              <a:gd name="f123" fmla="*/ 156 f92 1"/>
              <a:gd name="f124" fmla="*/ 52 f93 1"/>
              <a:gd name="f125" fmla="*/ 40 f93 1"/>
              <a:gd name="f126" fmla="*/ 167 f92 1"/>
              <a:gd name="f127" fmla="*/ 180 f92 1"/>
              <a:gd name="f128" fmla="*/ 195 f92 1"/>
              <a:gd name="f129" fmla="*/ 67 f93 1"/>
              <a:gd name="f130" fmla="*/ 194 f92 1"/>
              <a:gd name="f131" fmla="*/ 78 f93 1"/>
              <a:gd name="f132" fmla="*/ 175 f92 1"/>
              <a:gd name="f133" fmla="+- f94 0 f1"/>
              <a:gd name="f134" fmla="*/ f97 1 164"/>
              <a:gd name="f135" fmla="*/ f98 1 245"/>
              <a:gd name="f136" fmla="*/ f99 1 164"/>
              <a:gd name="f137" fmla="*/ f100 1 245"/>
              <a:gd name="f138" fmla="*/ f101 1 164"/>
              <a:gd name="f139" fmla="*/ f102 1 245"/>
              <a:gd name="f140" fmla="*/ f103 1 164"/>
              <a:gd name="f141" fmla="*/ f104 1 245"/>
              <a:gd name="f142" fmla="*/ f105 1 164"/>
              <a:gd name="f143" fmla="*/ f106 1 245"/>
              <a:gd name="f144" fmla="*/ f107 1 164"/>
              <a:gd name="f145" fmla="*/ f108 1 245"/>
              <a:gd name="f146" fmla="*/ f109 1 164"/>
              <a:gd name="f147" fmla="*/ f110 1 245"/>
              <a:gd name="f148" fmla="*/ f111 1 164"/>
              <a:gd name="f149" fmla="*/ f112 1 245"/>
              <a:gd name="f150" fmla="*/ f113 1 164"/>
              <a:gd name="f151" fmla="*/ f114 1 245"/>
              <a:gd name="f152" fmla="*/ f115 1 164"/>
              <a:gd name="f153" fmla="*/ f116 1 245"/>
              <a:gd name="f154" fmla="*/ f117 1 164"/>
              <a:gd name="f155" fmla="*/ f118 1 164"/>
              <a:gd name="f156" fmla="*/ f119 1 245"/>
              <a:gd name="f157" fmla="*/ f120 1 164"/>
              <a:gd name="f158" fmla="*/ f121 1 245"/>
              <a:gd name="f159" fmla="*/ f122 1 164"/>
              <a:gd name="f160" fmla="*/ f123 1 245"/>
              <a:gd name="f161" fmla="*/ f124 1 164"/>
              <a:gd name="f162" fmla="*/ f125 1 164"/>
              <a:gd name="f163" fmla="*/ f126 1 245"/>
              <a:gd name="f164" fmla="*/ f127 1 245"/>
              <a:gd name="f165" fmla="*/ f128 1 245"/>
              <a:gd name="f166" fmla="*/ f129 1 164"/>
              <a:gd name="f167" fmla="*/ f130 1 245"/>
              <a:gd name="f168" fmla="*/ f131 1 164"/>
              <a:gd name="f169" fmla="*/ f132 1 245"/>
              <a:gd name="f170" fmla="*/ 0 1 f95"/>
              <a:gd name="f171" fmla="*/ f89 1 f95"/>
              <a:gd name="f172" fmla="*/ 0 1 f96"/>
              <a:gd name="f173" fmla="*/ f90 1 f96"/>
              <a:gd name="f174" fmla="*/ f134 1 f95"/>
              <a:gd name="f175" fmla="*/ f135 1 f96"/>
              <a:gd name="f176" fmla="*/ f136 1 f95"/>
              <a:gd name="f177" fmla="*/ f137 1 f96"/>
              <a:gd name="f178" fmla="*/ f138 1 f95"/>
              <a:gd name="f179" fmla="*/ f139 1 f96"/>
              <a:gd name="f180" fmla="*/ f140 1 f95"/>
              <a:gd name="f181" fmla="*/ f141 1 f96"/>
              <a:gd name="f182" fmla="*/ f142 1 f95"/>
              <a:gd name="f183" fmla="*/ f143 1 f96"/>
              <a:gd name="f184" fmla="*/ f144 1 f95"/>
              <a:gd name="f185" fmla="*/ f145 1 f96"/>
              <a:gd name="f186" fmla="*/ f146 1 f95"/>
              <a:gd name="f187" fmla="*/ f147 1 f96"/>
              <a:gd name="f188" fmla="*/ f148 1 f95"/>
              <a:gd name="f189" fmla="*/ f149 1 f96"/>
              <a:gd name="f190" fmla="*/ f150 1 f95"/>
              <a:gd name="f191" fmla="*/ f151 1 f96"/>
              <a:gd name="f192" fmla="*/ f152 1 f95"/>
              <a:gd name="f193" fmla="*/ f153 1 f96"/>
              <a:gd name="f194" fmla="*/ f154 1 f95"/>
              <a:gd name="f195" fmla="*/ f155 1 f95"/>
              <a:gd name="f196" fmla="*/ f156 1 f96"/>
              <a:gd name="f197" fmla="*/ f157 1 f95"/>
              <a:gd name="f198" fmla="*/ f158 1 f96"/>
              <a:gd name="f199" fmla="*/ f159 1 f95"/>
              <a:gd name="f200" fmla="*/ f160 1 f96"/>
              <a:gd name="f201" fmla="*/ f161 1 f95"/>
              <a:gd name="f202" fmla="*/ f162 1 f95"/>
              <a:gd name="f203" fmla="*/ f163 1 f96"/>
              <a:gd name="f204" fmla="*/ f164 1 f96"/>
              <a:gd name="f205" fmla="*/ f165 1 f96"/>
              <a:gd name="f206" fmla="*/ f166 1 f95"/>
              <a:gd name="f207" fmla="*/ f167 1 f96"/>
              <a:gd name="f208" fmla="*/ f168 1 f95"/>
              <a:gd name="f209" fmla="*/ f169 1 f96"/>
              <a:gd name="f210" fmla="*/ f170 f86 1"/>
              <a:gd name="f211" fmla="*/ f171 f86 1"/>
              <a:gd name="f212" fmla="*/ f173 f87 1"/>
              <a:gd name="f213" fmla="*/ f172 f87 1"/>
              <a:gd name="f214" fmla="*/ f174 f86 1"/>
              <a:gd name="f215" fmla="*/ f175 f87 1"/>
              <a:gd name="f216" fmla="*/ f176 f86 1"/>
              <a:gd name="f217" fmla="*/ f177 f87 1"/>
              <a:gd name="f218" fmla="*/ f178 f86 1"/>
              <a:gd name="f219" fmla="*/ f179 f87 1"/>
              <a:gd name="f220" fmla="*/ f180 f86 1"/>
              <a:gd name="f221" fmla="*/ f181 f87 1"/>
              <a:gd name="f222" fmla="*/ f182 f86 1"/>
              <a:gd name="f223" fmla="*/ f183 f87 1"/>
              <a:gd name="f224" fmla="*/ f184 f86 1"/>
              <a:gd name="f225" fmla="*/ f185 f87 1"/>
              <a:gd name="f226" fmla="*/ f186 f86 1"/>
              <a:gd name="f227" fmla="*/ f187 f87 1"/>
              <a:gd name="f228" fmla="*/ f188 f86 1"/>
              <a:gd name="f229" fmla="*/ f189 f87 1"/>
              <a:gd name="f230" fmla="*/ f190 f86 1"/>
              <a:gd name="f231" fmla="*/ f191 f87 1"/>
              <a:gd name="f232" fmla="*/ f192 f86 1"/>
              <a:gd name="f233" fmla="*/ f193 f87 1"/>
              <a:gd name="f234" fmla="*/ f194 f86 1"/>
              <a:gd name="f235" fmla="*/ f195 f86 1"/>
              <a:gd name="f236" fmla="*/ f196 f87 1"/>
              <a:gd name="f237" fmla="*/ f197 f86 1"/>
              <a:gd name="f238" fmla="*/ f198 f87 1"/>
              <a:gd name="f239" fmla="*/ f199 f86 1"/>
              <a:gd name="f240" fmla="*/ f200 f87 1"/>
              <a:gd name="f241" fmla="*/ f201 f86 1"/>
              <a:gd name="f242" fmla="*/ f202 f86 1"/>
              <a:gd name="f243" fmla="*/ f203 f87 1"/>
              <a:gd name="f244" fmla="*/ f204 f87 1"/>
              <a:gd name="f245" fmla="*/ f205 f87 1"/>
              <a:gd name="f246" fmla="*/ f206 f86 1"/>
              <a:gd name="f247" fmla="*/ f207 f87 1"/>
              <a:gd name="f248" fmla="*/ f208 f86 1"/>
              <a:gd name="f249" fmla="*/ f209 f87 1"/>
            </a:gdLst>
            <a:ahLst/>
            <a:cxnLst>
              <a:cxn ang="3cd4">
                <a:pos x="hc" y="t"/>
              </a:cxn>
              <a:cxn ang="0">
                <a:pos x="r" y="vc"/>
              </a:cxn>
              <a:cxn ang="cd4">
                <a:pos x="hc" y="b"/>
              </a:cxn>
              <a:cxn ang="cd2">
                <a:pos x="l" y="vc"/>
              </a:cxn>
              <a:cxn ang="f133">
                <a:pos x="f214" y="f215"/>
              </a:cxn>
              <a:cxn ang="f133">
                <a:pos x="f216" y="f217"/>
              </a:cxn>
              <a:cxn ang="f133">
                <a:pos x="f218" y="f219"/>
              </a:cxn>
              <a:cxn ang="f133">
                <a:pos x="f220" y="f221"/>
              </a:cxn>
              <a:cxn ang="f133">
                <a:pos x="f222" y="f223"/>
              </a:cxn>
              <a:cxn ang="f133">
                <a:pos x="f224" y="f225"/>
              </a:cxn>
              <a:cxn ang="f133">
                <a:pos x="f226" y="f227"/>
              </a:cxn>
              <a:cxn ang="f133">
                <a:pos x="f228" y="f229"/>
              </a:cxn>
              <a:cxn ang="f133">
                <a:pos x="f230" y="f231"/>
              </a:cxn>
              <a:cxn ang="f133">
                <a:pos x="f232" y="f233"/>
              </a:cxn>
              <a:cxn ang="f133">
                <a:pos x="f234" y="f233"/>
              </a:cxn>
              <a:cxn ang="f133">
                <a:pos x="f235" y="f236"/>
              </a:cxn>
              <a:cxn ang="f133">
                <a:pos x="f237" y="f238"/>
              </a:cxn>
              <a:cxn ang="f133">
                <a:pos x="f214" y="f215"/>
              </a:cxn>
              <a:cxn ang="f133">
                <a:pos x="f239" y="f240"/>
              </a:cxn>
              <a:cxn ang="f133">
                <a:pos x="f241" y="f240"/>
              </a:cxn>
              <a:cxn ang="f133">
                <a:pos x="f242" y="f243"/>
              </a:cxn>
              <a:cxn ang="f133">
                <a:pos x="f242" y="f244"/>
              </a:cxn>
              <a:cxn ang="f133">
                <a:pos x="f241" y="f245"/>
              </a:cxn>
              <a:cxn ang="f133">
                <a:pos x="f246" y="f247"/>
              </a:cxn>
              <a:cxn ang="f133">
                <a:pos x="f248" y="f249"/>
              </a:cxn>
              <a:cxn ang="f133">
                <a:pos x="f239" y="f240"/>
              </a:cxn>
            </a:cxnLst>
            <a:rect l="f210" t="f213" r="f211" b="f212"/>
            <a:pathLst>
              <a:path w="164" h="245">
                <a:moveTo>
                  <a:pt x="f8" y="f9"/>
                </a:moveTo>
                <a:cubicBezTo>
                  <a:pt x="f10" y="f11"/>
                  <a:pt x="f12" y="f13"/>
                  <a:pt x="f14" y="f15"/>
                </a:cubicBezTo>
                <a:cubicBezTo>
                  <a:pt x="f16" y="f17"/>
                  <a:pt x="f18" y="f5"/>
                  <a:pt x="f19" y="f5"/>
                </a:cubicBezTo>
                <a:cubicBezTo>
                  <a:pt x="f20" y="f5"/>
                  <a:pt x="f21" y="f17"/>
                  <a:pt x="f22" y="f23"/>
                </a:cubicBezTo>
                <a:cubicBezTo>
                  <a:pt x="f6" y="f13"/>
                  <a:pt x="f22" y="f11"/>
                  <a:pt x="f24" y="f25"/>
                </a:cubicBezTo>
                <a:cubicBezTo>
                  <a:pt x="f26" y="f27"/>
                  <a:pt x="f28" y="f29"/>
                  <a:pt x="f30" y="f31"/>
                </a:cubicBezTo>
                <a:cubicBezTo>
                  <a:pt x="f32" y="f33"/>
                  <a:pt x="f34" y="f20"/>
                  <a:pt x="f35" y="f36"/>
                </a:cubicBezTo>
                <a:cubicBezTo>
                  <a:pt x="f22" y="f37"/>
                  <a:pt x="f38" y="f34"/>
                  <a:pt x="f39" y="f40"/>
                </a:cubicBezTo>
                <a:cubicBezTo>
                  <a:pt x="f41" y="f42"/>
                  <a:pt x="f20" y="f43"/>
                  <a:pt x="f29" y="f44"/>
                </a:cubicBezTo>
                <a:cubicBezTo>
                  <a:pt x="f45" y="f46"/>
                  <a:pt x="f47" y="f48"/>
                  <a:pt x="f9" y="f48"/>
                </a:cubicBezTo>
                <a:cubicBezTo>
                  <a:pt x="f49" y="f7"/>
                  <a:pt x="f50" y="f7"/>
                  <a:pt x="f51" y="f48"/>
                </a:cubicBezTo>
                <a:cubicBezTo>
                  <a:pt x="f52" y="f48"/>
                  <a:pt x="f5" y="f53"/>
                  <a:pt x="f54" y="f55"/>
                </a:cubicBezTo>
                <a:cubicBezTo>
                  <a:pt x="f56" y="f57"/>
                  <a:pt x="f58" y="f59"/>
                  <a:pt x="f10" y="f60"/>
                </a:cubicBezTo>
                <a:cubicBezTo>
                  <a:pt x="f16" y="f31"/>
                  <a:pt x="f50" y="f45"/>
                  <a:pt x="f8" y="f9"/>
                </a:cubicBezTo>
                <a:close/>
                <a:moveTo>
                  <a:pt x="f61" y="f62"/>
                </a:moveTo>
                <a:cubicBezTo>
                  <a:pt x="f63" y="f62"/>
                  <a:pt x="f64" y="f62"/>
                  <a:pt x="f16" y="f62"/>
                </a:cubicBezTo>
                <a:cubicBezTo>
                  <a:pt x="f65" y="f62"/>
                  <a:pt x="f15" y="f66"/>
                  <a:pt x="f15" y="f67"/>
                </a:cubicBezTo>
                <a:cubicBezTo>
                  <a:pt x="f15" y="f68"/>
                  <a:pt x="f65" y="f69"/>
                  <a:pt x="f15" y="f2"/>
                </a:cubicBezTo>
                <a:cubicBezTo>
                  <a:pt x="f23" y="f70"/>
                  <a:pt x="f71" y="f72"/>
                  <a:pt x="f16" y="f73"/>
                </a:cubicBezTo>
                <a:cubicBezTo>
                  <a:pt x="f74" y="f75"/>
                  <a:pt x="f50" y="f76"/>
                  <a:pt x="f13" y="f77"/>
                </a:cubicBezTo>
                <a:cubicBezTo>
                  <a:pt x="f78" y="f79"/>
                  <a:pt x="f80" y="f81"/>
                  <a:pt x="f80" y="f82"/>
                </a:cubicBezTo>
                <a:cubicBezTo>
                  <a:pt x="f83" y="f22"/>
                  <a:pt x="f84" y="f62"/>
                  <a:pt x="f61" y="f62"/>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21">
            <a:extLst>
              <a:ext uri="{FF2B5EF4-FFF2-40B4-BE49-F238E27FC236}">
                <a16:creationId xmlns:a16="http://schemas.microsoft.com/office/drawing/2014/main" id="{96219F8C-098D-1A22-593A-6CECC6C586C3}"/>
              </a:ext>
            </a:extLst>
          </p:cNvPr>
          <p:cNvSpPr/>
          <p:nvPr/>
        </p:nvSpPr>
        <p:spPr>
          <a:xfrm>
            <a:off x="4059241" y="3049588"/>
            <a:ext cx="361946" cy="542925"/>
          </a:xfrm>
          <a:custGeom>
            <a:avLst/>
            <a:gdLst>
              <a:gd name="f0" fmla="val 10800000"/>
              <a:gd name="f1" fmla="val 5400000"/>
              <a:gd name="f2" fmla="val 180"/>
              <a:gd name="f3" fmla="val w"/>
              <a:gd name="f4" fmla="val h"/>
              <a:gd name="f5" fmla="val 0"/>
              <a:gd name="f6" fmla="val 164"/>
              <a:gd name="f7" fmla="val 245"/>
              <a:gd name="f8" fmla="val 162"/>
              <a:gd name="f9" fmla="val 4"/>
              <a:gd name="f10" fmla="val 150"/>
              <a:gd name="f11" fmla="val 8"/>
              <a:gd name="f12" fmla="val 140"/>
              <a:gd name="f13" fmla="val 10"/>
              <a:gd name="f14" fmla="val 129"/>
              <a:gd name="f15" fmla="val 12"/>
              <a:gd name="f16" fmla="val 123"/>
              <a:gd name="f17" fmla="val 14"/>
              <a:gd name="f18" fmla="val 120"/>
              <a:gd name="f19" fmla="val 19"/>
              <a:gd name="f20" fmla="val 118"/>
              <a:gd name="f21" fmla="val 24"/>
              <a:gd name="f22" fmla="val 116"/>
              <a:gd name="f23" fmla="val 30"/>
              <a:gd name="f24" fmla="val 113"/>
              <a:gd name="f25" fmla="val 36"/>
              <a:gd name="f26" fmla="val 111"/>
              <a:gd name="f27" fmla="val 5"/>
              <a:gd name="f28" fmla="val 90"/>
              <a:gd name="f29" fmla="val 1"/>
              <a:gd name="f30" fmla="val 62"/>
              <a:gd name="f31" fmla="val 40"/>
              <a:gd name="f32" fmla="val 16"/>
              <a:gd name="f33" fmla="val 38"/>
              <a:gd name="f34" fmla="val 63"/>
              <a:gd name="f35" fmla="val 88"/>
              <a:gd name="f36" fmla="val 125"/>
              <a:gd name="f37" fmla="val 60"/>
              <a:gd name="f38" fmla="val 122"/>
              <a:gd name="f39" fmla="val 93"/>
              <a:gd name="f40" fmla="val 112"/>
              <a:gd name="f41" fmla="val 96"/>
              <a:gd name="f42" fmla="val 99"/>
              <a:gd name="f43" fmla="val 114"/>
              <a:gd name="f44" fmla="val 139"/>
              <a:gd name="f45" fmla="val 141"/>
              <a:gd name="f46" fmla="val 148"/>
              <a:gd name="f47" fmla="val 154"/>
              <a:gd name="f48" fmla="val 176"/>
              <a:gd name="f49" fmla="val 157"/>
              <a:gd name="f50" fmla="val 189"/>
              <a:gd name="f51" fmla="val 160"/>
              <a:gd name="f52" fmla="val 202"/>
              <a:gd name="f53" fmla="val 224"/>
              <a:gd name="f54" fmla="val 147"/>
              <a:gd name="f55" fmla="val 244"/>
              <a:gd name="f56" fmla="val 101"/>
              <a:gd name="f57" fmla="val 77"/>
              <a:gd name="f58" fmla="val 53"/>
              <a:gd name="f59" fmla="val 51"/>
              <a:gd name="f60" fmla="val 47"/>
              <a:gd name="f61" fmla="val 242"/>
              <a:gd name="f62" fmla="val 240"/>
              <a:gd name="f63" fmla="val 39"/>
              <a:gd name="f64" fmla="val 209"/>
              <a:gd name="f65" fmla="val 25"/>
              <a:gd name="f66" fmla="val 182"/>
              <a:gd name="f67" fmla="val 172"/>
              <a:gd name="f68" fmla="val 87"/>
              <a:gd name="f69" fmla="val 178"/>
              <a:gd name="f70" fmla="val 183"/>
              <a:gd name="f71" fmla="val 89"/>
              <a:gd name="f72" fmla="val 188"/>
              <a:gd name="f73" fmla="val 195"/>
              <a:gd name="f74" fmla="val 104"/>
              <a:gd name="f75" fmla="val 199"/>
              <a:gd name="f76" fmla="val 110"/>
              <a:gd name="f77" fmla="val 197"/>
              <a:gd name="f78" fmla="val 194"/>
              <a:gd name="f79" fmla="val 187"/>
              <a:gd name="f80" fmla="val 177"/>
              <a:gd name="f81" fmla="val 173"/>
              <a:gd name="f82" fmla="val 169"/>
              <a:gd name="f83" fmla="val 166"/>
              <a:gd name="f84" fmla="val 159"/>
              <a:gd name="f85" fmla="val 156"/>
              <a:gd name="f86" fmla="val 98"/>
              <a:gd name="f87" fmla="val 155"/>
              <a:gd name="f88" fmla="val 167"/>
              <a:gd name="f89" fmla="val 168"/>
              <a:gd name="f90" fmla="val 170"/>
              <a:gd name="f91" fmla="+- 0 0 -90"/>
              <a:gd name="f92" fmla="*/ f3 1 164"/>
              <a:gd name="f93" fmla="*/ f4 1 245"/>
              <a:gd name="f94" fmla="val f5"/>
              <a:gd name="f95" fmla="val f6"/>
              <a:gd name="f96" fmla="val f7"/>
              <a:gd name="f97" fmla="*/ f91 f0 1"/>
              <a:gd name="f98" fmla="+- f96 0 f94"/>
              <a:gd name="f99" fmla="+- f95 0 f94"/>
              <a:gd name="f100" fmla="*/ f97 1 f2"/>
              <a:gd name="f101" fmla="*/ f99 1 164"/>
              <a:gd name="f102" fmla="*/ f98 1 245"/>
              <a:gd name="f103" fmla="*/ 0 f99 1"/>
              <a:gd name="f104" fmla="*/ 162 f98 1"/>
              <a:gd name="f105" fmla="*/ 10 f99 1"/>
              <a:gd name="f106" fmla="*/ 129 f98 1"/>
              <a:gd name="f107" fmla="*/ 19 f99 1"/>
              <a:gd name="f108" fmla="*/ 118 f98 1"/>
              <a:gd name="f109" fmla="*/ 36 f99 1"/>
              <a:gd name="f110" fmla="*/ 111 f98 1"/>
              <a:gd name="f111" fmla="*/ 8 f99 1"/>
              <a:gd name="f112" fmla="*/ 40 f98 1"/>
              <a:gd name="f113" fmla="*/ 63 f99 1"/>
              <a:gd name="f114" fmla="*/ 0 f98 1"/>
              <a:gd name="f115" fmla="*/ 118 f99 1"/>
              <a:gd name="f116" fmla="*/ 90 f99 1"/>
              <a:gd name="f117" fmla="*/ 99 f99 1"/>
              <a:gd name="f118" fmla="*/ 114 f98 1"/>
              <a:gd name="f119" fmla="*/ 148 f99 1"/>
              <a:gd name="f120" fmla="*/ 164 f98 1"/>
              <a:gd name="f121" fmla="*/ 160 f99 1"/>
              <a:gd name="f122" fmla="*/ 202 f98 1"/>
              <a:gd name="f123" fmla="*/ 125 f99 1"/>
              <a:gd name="f124" fmla="*/ 244 f98 1"/>
              <a:gd name="f125" fmla="*/ 53 f99 1"/>
              <a:gd name="f126" fmla="*/ 47 f99 1"/>
              <a:gd name="f127" fmla="*/ 240 f98 1"/>
              <a:gd name="f128" fmla="*/ 88 f99 1"/>
              <a:gd name="f129" fmla="*/ 172 f98 1"/>
              <a:gd name="f130" fmla="*/ 87 f99 1"/>
              <a:gd name="f131" fmla="*/ 89 f99 1"/>
              <a:gd name="f132" fmla="*/ 188 f98 1"/>
              <a:gd name="f133" fmla="*/ 110 f99 1"/>
              <a:gd name="f134" fmla="*/ 197 f98 1"/>
              <a:gd name="f135" fmla="*/ 177 f98 1"/>
              <a:gd name="f136" fmla="*/ 166 f98 1"/>
              <a:gd name="f137" fmla="*/ 116 f99 1"/>
              <a:gd name="f138" fmla="*/ 156 f98 1"/>
              <a:gd name="f139" fmla="*/ 98 f99 1"/>
              <a:gd name="f140" fmla="*/ 167 f98 1"/>
              <a:gd name="f141" fmla="+- f100 0 f1"/>
              <a:gd name="f142" fmla="*/ f103 1 164"/>
              <a:gd name="f143" fmla="*/ f104 1 245"/>
              <a:gd name="f144" fmla="*/ f105 1 164"/>
              <a:gd name="f145" fmla="*/ f106 1 245"/>
              <a:gd name="f146" fmla="*/ f107 1 164"/>
              <a:gd name="f147" fmla="*/ f108 1 245"/>
              <a:gd name="f148" fmla="*/ f109 1 164"/>
              <a:gd name="f149" fmla="*/ f110 1 245"/>
              <a:gd name="f150" fmla="*/ f111 1 164"/>
              <a:gd name="f151" fmla="*/ f112 1 245"/>
              <a:gd name="f152" fmla="*/ f113 1 164"/>
              <a:gd name="f153" fmla="*/ f114 1 245"/>
              <a:gd name="f154" fmla="*/ f115 1 164"/>
              <a:gd name="f155" fmla="*/ f116 1 164"/>
              <a:gd name="f156" fmla="*/ f117 1 164"/>
              <a:gd name="f157" fmla="*/ f118 1 245"/>
              <a:gd name="f158" fmla="*/ f119 1 164"/>
              <a:gd name="f159" fmla="*/ f120 1 245"/>
              <a:gd name="f160" fmla="*/ f121 1 164"/>
              <a:gd name="f161" fmla="*/ f122 1 245"/>
              <a:gd name="f162" fmla="*/ f123 1 164"/>
              <a:gd name="f163" fmla="*/ f124 1 245"/>
              <a:gd name="f164" fmla="*/ f125 1 164"/>
              <a:gd name="f165" fmla="*/ f126 1 164"/>
              <a:gd name="f166" fmla="*/ f127 1 245"/>
              <a:gd name="f167" fmla="*/ f128 1 164"/>
              <a:gd name="f168" fmla="*/ f129 1 245"/>
              <a:gd name="f169" fmla="*/ f130 1 164"/>
              <a:gd name="f170" fmla="*/ f131 1 164"/>
              <a:gd name="f171" fmla="*/ f132 1 245"/>
              <a:gd name="f172" fmla="*/ f133 1 164"/>
              <a:gd name="f173" fmla="*/ f134 1 245"/>
              <a:gd name="f174" fmla="*/ f135 1 245"/>
              <a:gd name="f175" fmla="*/ f136 1 245"/>
              <a:gd name="f176" fmla="*/ f137 1 164"/>
              <a:gd name="f177" fmla="*/ f138 1 245"/>
              <a:gd name="f178" fmla="*/ f139 1 164"/>
              <a:gd name="f179" fmla="*/ f140 1 245"/>
              <a:gd name="f180" fmla="*/ 0 1 f101"/>
              <a:gd name="f181" fmla="*/ f95 1 f101"/>
              <a:gd name="f182" fmla="*/ 0 1 f102"/>
              <a:gd name="f183" fmla="*/ f96 1 f102"/>
              <a:gd name="f184" fmla="*/ f142 1 f101"/>
              <a:gd name="f185" fmla="*/ f143 1 f102"/>
              <a:gd name="f186" fmla="*/ f144 1 f101"/>
              <a:gd name="f187" fmla="*/ f145 1 f102"/>
              <a:gd name="f188" fmla="*/ f146 1 f101"/>
              <a:gd name="f189" fmla="*/ f147 1 f102"/>
              <a:gd name="f190" fmla="*/ f148 1 f101"/>
              <a:gd name="f191" fmla="*/ f149 1 f102"/>
              <a:gd name="f192" fmla="*/ f150 1 f101"/>
              <a:gd name="f193" fmla="*/ f151 1 f102"/>
              <a:gd name="f194" fmla="*/ f152 1 f101"/>
              <a:gd name="f195" fmla="*/ f153 1 f102"/>
              <a:gd name="f196" fmla="*/ f154 1 f101"/>
              <a:gd name="f197" fmla="*/ f155 1 f101"/>
              <a:gd name="f198" fmla="*/ f156 1 f101"/>
              <a:gd name="f199" fmla="*/ f157 1 f102"/>
              <a:gd name="f200" fmla="*/ f158 1 f101"/>
              <a:gd name="f201" fmla="*/ f159 1 f102"/>
              <a:gd name="f202" fmla="*/ f160 1 f101"/>
              <a:gd name="f203" fmla="*/ f161 1 f102"/>
              <a:gd name="f204" fmla="*/ f162 1 f101"/>
              <a:gd name="f205" fmla="*/ f163 1 f102"/>
              <a:gd name="f206" fmla="*/ f164 1 f101"/>
              <a:gd name="f207" fmla="*/ f165 1 f101"/>
              <a:gd name="f208" fmla="*/ f166 1 f102"/>
              <a:gd name="f209" fmla="*/ f167 1 f101"/>
              <a:gd name="f210" fmla="*/ f168 1 f102"/>
              <a:gd name="f211" fmla="*/ f169 1 f101"/>
              <a:gd name="f212" fmla="*/ f170 1 f101"/>
              <a:gd name="f213" fmla="*/ f171 1 f102"/>
              <a:gd name="f214" fmla="*/ f172 1 f101"/>
              <a:gd name="f215" fmla="*/ f173 1 f102"/>
              <a:gd name="f216" fmla="*/ f174 1 f102"/>
              <a:gd name="f217" fmla="*/ f175 1 f102"/>
              <a:gd name="f218" fmla="*/ f176 1 f101"/>
              <a:gd name="f219" fmla="*/ f177 1 f102"/>
              <a:gd name="f220" fmla="*/ f178 1 f101"/>
              <a:gd name="f221" fmla="*/ f179 1 f102"/>
              <a:gd name="f222" fmla="*/ f180 f92 1"/>
              <a:gd name="f223" fmla="*/ f181 f92 1"/>
              <a:gd name="f224" fmla="*/ f183 f93 1"/>
              <a:gd name="f225" fmla="*/ f182 f93 1"/>
              <a:gd name="f226" fmla="*/ f184 f92 1"/>
              <a:gd name="f227" fmla="*/ f185 f93 1"/>
              <a:gd name="f228" fmla="*/ f186 f92 1"/>
              <a:gd name="f229" fmla="*/ f187 f93 1"/>
              <a:gd name="f230" fmla="*/ f188 f92 1"/>
              <a:gd name="f231" fmla="*/ f189 f93 1"/>
              <a:gd name="f232" fmla="*/ f190 f92 1"/>
              <a:gd name="f233" fmla="*/ f191 f93 1"/>
              <a:gd name="f234" fmla="*/ f192 f92 1"/>
              <a:gd name="f235" fmla="*/ f193 f93 1"/>
              <a:gd name="f236" fmla="*/ f194 f92 1"/>
              <a:gd name="f237" fmla="*/ f195 f93 1"/>
              <a:gd name="f238" fmla="*/ f196 f92 1"/>
              <a:gd name="f239" fmla="*/ f197 f92 1"/>
              <a:gd name="f240" fmla="*/ f198 f92 1"/>
              <a:gd name="f241" fmla="*/ f199 f93 1"/>
              <a:gd name="f242" fmla="*/ f200 f92 1"/>
              <a:gd name="f243" fmla="*/ f201 f93 1"/>
              <a:gd name="f244" fmla="*/ f202 f92 1"/>
              <a:gd name="f245" fmla="*/ f203 f93 1"/>
              <a:gd name="f246" fmla="*/ f204 f92 1"/>
              <a:gd name="f247" fmla="*/ f205 f93 1"/>
              <a:gd name="f248" fmla="*/ f206 f92 1"/>
              <a:gd name="f249" fmla="*/ f207 f92 1"/>
              <a:gd name="f250" fmla="*/ f208 f93 1"/>
              <a:gd name="f251" fmla="*/ f209 f92 1"/>
              <a:gd name="f252" fmla="*/ f210 f93 1"/>
              <a:gd name="f253" fmla="*/ f211 f92 1"/>
              <a:gd name="f254" fmla="*/ f212 f92 1"/>
              <a:gd name="f255" fmla="*/ f213 f93 1"/>
              <a:gd name="f256" fmla="*/ f214 f92 1"/>
              <a:gd name="f257" fmla="*/ f215 f93 1"/>
              <a:gd name="f258" fmla="*/ f216 f93 1"/>
              <a:gd name="f259" fmla="*/ f217 f93 1"/>
              <a:gd name="f260" fmla="*/ f218 f92 1"/>
              <a:gd name="f261" fmla="*/ f219 f93 1"/>
              <a:gd name="f262" fmla="*/ f220 f92 1"/>
              <a:gd name="f263" fmla="*/ f221 f93 1"/>
            </a:gdLst>
            <a:ahLst/>
            <a:cxnLst>
              <a:cxn ang="3cd4">
                <a:pos x="hc" y="t"/>
              </a:cxn>
              <a:cxn ang="0">
                <a:pos x="r" y="vc"/>
              </a:cxn>
              <a:cxn ang="cd4">
                <a:pos x="hc" y="b"/>
              </a:cxn>
              <a:cxn ang="cd2">
                <a:pos x="l" y="vc"/>
              </a:cxn>
              <a:cxn ang="f141">
                <a:pos x="f226" y="f227"/>
              </a:cxn>
              <a:cxn ang="f141">
                <a:pos x="f228" y="f229"/>
              </a:cxn>
              <a:cxn ang="f141">
                <a:pos x="f230" y="f231"/>
              </a:cxn>
              <a:cxn ang="f141">
                <a:pos x="f232" y="f233"/>
              </a:cxn>
              <a:cxn ang="f141">
                <a:pos x="f234" y="f235"/>
              </a:cxn>
              <a:cxn ang="f141">
                <a:pos x="f236" y="f237"/>
              </a:cxn>
              <a:cxn ang="f141">
                <a:pos x="f238" y="f235"/>
              </a:cxn>
              <a:cxn ang="f141">
                <a:pos x="f239" y="f233"/>
              </a:cxn>
              <a:cxn ang="f141">
                <a:pos x="f240" y="f241"/>
              </a:cxn>
              <a:cxn ang="f141">
                <a:pos x="f242" y="f243"/>
              </a:cxn>
              <a:cxn ang="f141">
                <a:pos x="f244" y="f245"/>
              </a:cxn>
              <a:cxn ang="f141">
                <a:pos x="f246" y="f247"/>
              </a:cxn>
              <a:cxn ang="f141">
                <a:pos x="f248" y="f247"/>
              </a:cxn>
              <a:cxn ang="f141">
                <a:pos x="f249" y="f250"/>
              </a:cxn>
              <a:cxn ang="f141">
                <a:pos x="f226" y="f227"/>
              </a:cxn>
              <a:cxn ang="f141">
                <a:pos x="f251" y="f252"/>
              </a:cxn>
              <a:cxn ang="f141">
                <a:pos x="f253" y="f252"/>
              </a:cxn>
              <a:cxn ang="f141">
                <a:pos x="f254" y="f255"/>
              </a:cxn>
              <a:cxn ang="f141">
                <a:pos x="f256" y="f257"/>
              </a:cxn>
              <a:cxn ang="f141">
                <a:pos x="f246" y="f258"/>
              </a:cxn>
              <a:cxn ang="f141">
                <a:pos x="f246" y="f259"/>
              </a:cxn>
              <a:cxn ang="f141">
                <a:pos x="f260" y="f261"/>
              </a:cxn>
              <a:cxn ang="f141">
                <a:pos x="f262" y="f261"/>
              </a:cxn>
              <a:cxn ang="f141">
                <a:pos x="f251" y="f263"/>
              </a:cxn>
              <a:cxn ang="f141">
                <a:pos x="f251" y="f252"/>
              </a:cxn>
            </a:cxnLst>
            <a:rect l="f222" t="f225" r="f223" b="f224"/>
            <a:pathLst>
              <a:path w="164" h="245">
                <a:moveTo>
                  <a:pt x="f5" y="f8"/>
                </a:moveTo>
                <a:cubicBezTo>
                  <a:pt x="f9" y="f10"/>
                  <a:pt x="f11" y="f12"/>
                  <a:pt x="f13" y="f14"/>
                </a:cubicBezTo>
                <a:cubicBezTo>
                  <a:pt x="f15" y="f16"/>
                  <a:pt x="f17" y="f18"/>
                  <a:pt x="f19" y="f20"/>
                </a:cubicBezTo>
                <a:cubicBezTo>
                  <a:pt x="f21" y="f22"/>
                  <a:pt x="f23" y="f24"/>
                  <a:pt x="f25" y="f26"/>
                </a:cubicBezTo>
                <a:cubicBezTo>
                  <a:pt x="f27" y="f28"/>
                  <a:pt x="f29" y="f30"/>
                  <a:pt x="f11" y="f31"/>
                </a:cubicBezTo>
                <a:cubicBezTo>
                  <a:pt x="f32" y="f32"/>
                  <a:pt x="f33" y="f5"/>
                  <a:pt x="f34" y="f5"/>
                </a:cubicBezTo>
                <a:cubicBezTo>
                  <a:pt x="f35" y="f5"/>
                  <a:pt x="f26" y="f32"/>
                  <a:pt x="f20" y="f31"/>
                </a:cubicBezTo>
                <a:cubicBezTo>
                  <a:pt x="f36" y="f37"/>
                  <a:pt x="f38" y="f28"/>
                  <a:pt x="f28" y="f26"/>
                </a:cubicBezTo>
                <a:cubicBezTo>
                  <a:pt x="f39" y="f40"/>
                  <a:pt x="f41" y="f24"/>
                  <a:pt x="f42" y="f43"/>
                </a:cubicBezTo>
                <a:cubicBezTo>
                  <a:pt x="f16" y="f16"/>
                  <a:pt x="f44" y="f45"/>
                  <a:pt x="f46" y="f6"/>
                </a:cubicBezTo>
                <a:cubicBezTo>
                  <a:pt x="f47" y="f48"/>
                  <a:pt x="f49" y="f50"/>
                  <a:pt x="f51" y="f52"/>
                </a:cubicBezTo>
                <a:cubicBezTo>
                  <a:pt x="f6" y="f53"/>
                  <a:pt x="f54" y="f55"/>
                  <a:pt x="f36" y="f55"/>
                </a:cubicBezTo>
                <a:cubicBezTo>
                  <a:pt x="f56" y="f7"/>
                  <a:pt x="f57" y="f7"/>
                  <a:pt x="f58" y="f55"/>
                </a:cubicBezTo>
                <a:cubicBezTo>
                  <a:pt x="f59" y="f55"/>
                  <a:pt x="f60" y="f61"/>
                  <a:pt x="f60" y="f62"/>
                </a:cubicBezTo>
                <a:cubicBezTo>
                  <a:pt x="f63" y="f64"/>
                  <a:pt x="f65" y="f66"/>
                  <a:pt x="f5" y="f8"/>
                </a:cubicBezTo>
                <a:close/>
                <a:moveTo>
                  <a:pt x="f35" y="f67"/>
                </a:moveTo>
                <a:cubicBezTo>
                  <a:pt x="f68" y="f67"/>
                  <a:pt x="f68" y="f67"/>
                  <a:pt x="f68" y="f67"/>
                </a:cubicBezTo>
                <a:cubicBezTo>
                  <a:pt x="f35" y="f69"/>
                  <a:pt x="f68" y="f70"/>
                  <a:pt x="f71" y="f72"/>
                </a:cubicBezTo>
                <a:cubicBezTo>
                  <a:pt x="f39" y="f73"/>
                  <a:pt x="f74" y="f75"/>
                  <a:pt x="f76" y="f77"/>
                </a:cubicBezTo>
                <a:cubicBezTo>
                  <a:pt x="f18" y="f78"/>
                  <a:pt x="f36" y="f79"/>
                  <a:pt x="f36" y="f80"/>
                </a:cubicBezTo>
                <a:cubicBezTo>
                  <a:pt x="f36" y="f81"/>
                  <a:pt x="f36" y="f82"/>
                  <a:pt x="f36" y="f83"/>
                </a:cubicBezTo>
                <a:cubicBezTo>
                  <a:pt x="f36" y="f84"/>
                  <a:pt x="f16" y="f85"/>
                  <a:pt x="f22" y="f85"/>
                </a:cubicBezTo>
                <a:cubicBezTo>
                  <a:pt x="f76" y="f85"/>
                  <a:pt x="f74" y="f85"/>
                  <a:pt x="f86" y="f85"/>
                </a:cubicBezTo>
                <a:cubicBezTo>
                  <a:pt x="f28" y="f87"/>
                  <a:pt x="f68" y="f84"/>
                  <a:pt x="f35" y="f88"/>
                </a:cubicBezTo>
                <a:cubicBezTo>
                  <a:pt x="f35" y="f89"/>
                  <a:pt x="f35" y="f90"/>
                  <a:pt x="f35" y="f6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22">
            <a:extLst>
              <a:ext uri="{FF2B5EF4-FFF2-40B4-BE49-F238E27FC236}">
                <a16:creationId xmlns:a16="http://schemas.microsoft.com/office/drawing/2014/main" id="{592AEAB7-09B9-B362-3CF0-DCFABF9841D0}"/>
              </a:ext>
            </a:extLst>
          </p:cNvPr>
          <p:cNvSpPr/>
          <p:nvPr/>
        </p:nvSpPr>
        <p:spPr>
          <a:xfrm>
            <a:off x="5281610" y="3109910"/>
            <a:ext cx="515941" cy="661989"/>
          </a:xfrm>
          <a:custGeom>
            <a:avLst/>
            <a:gdLst>
              <a:gd name="f0" fmla="val 10800000"/>
              <a:gd name="f1" fmla="val 5400000"/>
              <a:gd name="f2" fmla="val 180"/>
              <a:gd name="f3" fmla="val w"/>
              <a:gd name="f4" fmla="val h"/>
              <a:gd name="f5" fmla="val 0"/>
              <a:gd name="f6" fmla="val 233"/>
              <a:gd name="f7" fmla="val 299"/>
              <a:gd name="f8" fmla="val 232"/>
              <a:gd name="f9" fmla="val 84"/>
              <a:gd name="f10" fmla="val 231"/>
              <a:gd name="f11" fmla="val 137"/>
              <a:gd name="f12" fmla="val 204"/>
              <a:gd name="f13" fmla="val 178"/>
              <a:gd name="f14" fmla="val 158"/>
              <a:gd name="f15" fmla="val 194"/>
              <a:gd name="f16" fmla="val 150"/>
              <a:gd name="f17" fmla="val 198"/>
              <a:gd name="f18" fmla="val 141"/>
              <a:gd name="f19" fmla="val 200"/>
              <a:gd name="f20" fmla="val 132"/>
              <a:gd name="f21" fmla="val 201"/>
              <a:gd name="f22" fmla="val 127"/>
              <a:gd name="f23" fmla="val 202"/>
              <a:gd name="f24" fmla="val 125"/>
              <a:gd name="f25" fmla="val 124"/>
              <a:gd name="f26" fmla="val 208"/>
              <a:gd name="f27" fmla="val 114"/>
              <a:gd name="f28" fmla="val 104"/>
              <a:gd name="f29" fmla="val 257"/>
              <a:gd name="f30" fmla="val 94"/>
              <a:gd name="f31" fmla="val 282"/>
              <a:gd name="f32" fmla="val 88"/>
              <a:gd name="f33" fmla="val 295"/>
              <a:gd name="f34" fmla="val 79"/>
              <a:gd name="f35" fmla="val 66"/>
              <a:gd name="f36" fmla="val 294"/>
              <a:gd name="f37" fmla="val 51"/>
              <a:gd name="f38" fmla="val 288"/>
              <a:gd name="f39" fmla="val 36"/>
              <a:gd name="f40" fmla="val 22"/>
              <a:gd name="f41" fmla="val 276"/>
              <a:gd name="f42" fmla="val 10"/>
              <a:gd name="f43" fmla="val 271"/>
              <a:gd name="f44" fmla="val 6"/>
              <a:gd name="f45" fmla="val 262"/>
              <a:gd name="f46" fmla="val 11"/>
              <a:gd name="f47" fmla="val 249"/>
              <a:gd name="f48" fmla="val 20"/>
              <a:gd name="f49" fmla="val 224"/>
              <a:gd name="f50" fmla="val 31"/>
              <a:gd name="f51" fmla="val 41"/>
              <a:gd name="f52" fmla="val 175"/>
              <a:gd name="f53" fmla="val 43"/>
              <a:gd name="f54" fmla="val 170"/>
              <a:gd name="f55" fmla="val 167"/>
              <a:gd name="f56" fmla="val 39"/>
              <a:gd name="f57" fmla="val 163"/>
              <a:gd name="f58" fmla="val 111"/>
              <a:gd name="f59" fmla="val 9"/>
              <a:gd name="f60" fmla="val 53"/>
              <a:gd name="f61" fmla="val 8"/>
              <a:gd name="f62" fmla="val 58"/>
              <a:gd name="f63" fmla="val 68"/>
              <a:gd name="f64" fmla="val 76"/>
              <a:gd name="f65" fmla="val 7"/>
              <a:gd name="f66" fmla="val 82"/>
              <a:gd name="f67" fmla="val 13"/>
              <a:gd name="f68" fmla="val 77"/>
              <a:gd name="f69" fmla="val 69"/>
              <a:gd name="f70" fmla="val 59"/>
              <a:gd name="f71" fmla="val 54"/>
              <a:gd name="f72" fmla="val 67"/>
              <a:gd name="f73" fmla="val 42"/>
              <a:gd name="f74" fmla="val 96"/>
              <a:gd name="f75" fmla="val 50"/>
              <a:gd name="f76" fmla="val 122"/>
              <a:gd name="f77" fmla="val 145"/>
              <a:gd name="f78" fmla="val 70"/>
              <a:gd name="f79" fmla="val 147"/>
              <a:gd name="f80" fmla="val 72"/>
              <a:gd name="f81" fmla="val 148"/>
              <a:gd name="f82" fmla="val 74"/>
              <a:gd name="f83" fmla="val 149"/>
              <a:gd name="f84" fmla="val 89"/>
              <a:gd name="f85" fmla="val 155"/>
              <a:gd name="f86" fmla="val 161"/>
              <a:gd name="f87" fmla="val 119"/>
              <a:gd name="f88" fmla="val 168"/>
              <a:gd name="f89" fmla="val 128"/>
              <a:gd name="f90" fmla="val 160"/>
              <a:gd name="f91" fmla="val 193"/>
              <a:gd name="f92" fmla="val 134"/>
              <a:gd name="f93" fmla="val 197"/>
              <a:gd name="f94" fmla="val 90"/>
              <a:gd name="f95" fmla="val 86"/>
              <a:gd name="f96" fmla="val 199"/>
              <a:gd name="f97" fmla="val 206"/>
              <a:gd name="f98" fmla="val 64"/>
              <a:gd name="f99" fmla="val 216"/>
              <a:gd name="f100" fmla="val 227"/>
              <a:gd name="f101" fmla="+- 0 0 -90"/>
              <a:gd name="f102" fmla="*/ f3 1 233"/>
              <a:gd name="f103" fmla="*/ f4 1 299"/>
              <a:gd name="f104" fmla="val f5"/>
              <a:gd name="f105" fmla="val f6"/>
              <a:gd name="f106" fmla="val f7"/>
              <a:gd name="f107" fmla="*/ f101 f0 1"/>
              <a:gd name="f108" fmla="+- f106 0 f104"/>
              <a:gd name="f109" fmla="+- f105 0 f104"/>
              <a:gd name="f110" fmla="*/ f107 1 f2"/>
              <a:gd name="f111" fmla="*/ f109 1 233"/>
              <a:gd name="f112" fmla="*/ f108 1 299"/>
              <a:gd name="f113" fmla="*/ 232 f109 1"/>
              <a:gd name="f114" fmla="*/ 84 f108 1"/>
              <a:gd name="f115" fmla="*/ 158 f109 1"/>
              <a:gd name="f116" fmla="*/ 194 f108 1"/>
              <a:gd name="f117" fmla="*/ 132 f109 1"/>
              <a:gd name="f118" fmla="*/ 201 f108 1"/>
              <a:gd name="f119" fmla="*/ 124 f109 1"/>
              <a:gd name="f120" fmla="*/ 208 f108 1"/>
              <a:gd name="f121" fmla="*/ 94 f109 1"/>
              <a:gd name="f122" fmla="*/ 282 f108 1"/>
              <a:gd name="f123" fmla="*/ 66 f109 1"/>
              <a:gd name="f124" fmla="*/ 294 f108 1"/>
              <a:gd name="f125" fmla="*/ 22 f109 1"/>
              <a:gd name="f126" fmla="*/ 276 f108 1"/>
              <a:gd name="f127" fmla="*/ 11 f109 1"/>
              <a:gd name="f128" fmla="*/ 249 f108 1"/>
              <a:gd name="f129" fmla="*/ 41 f109 1"/>
              <a:gd name="f130" fmla="*/ 175 f108 1"/>
              <a:gd name="f131" fmla="*/ 39 f109 1"/>
              <a:gd name="f132" fmla="*/ 163 f108 1"/>
              <a:gd name="f133" fmla="*/ 51 f109 1"/>
              <a:gd name="f134" fmla="*/ 8 f108 1"/>
              <a:gd name="f135" fmla="*/ 76 f109 1"/>
              <a:gd name="f136" fmla="*/ 7 f108 1"/>
              <a:gd name="f137" fmla="*/ 77 f109 1"/>
              <a:gd name="f138" fmla="*/ 31 f108 1"/>
              <a:gd name="f139" fmla="*/ 54 f109 1"/>
              <a:gd name="f140" fmla="*/ 67 f108 1"/>
              <a:gd name="f141" fmla="*/ 69 f109 1"/>
              <a:gd name="f142" fmla="*/ 145 f108 1"/>
              <a:gd name="f143" fmla="*/ 74 f109 1"/>
              <a:gd name="f144" fmla="*/ 149 f108 1"/>
              <a:gd name="f145" fmla="*/ 119 f109 1"/>
              <a:gd name="f146" fmla="*/ 167 f108 1"/>
              <a:gd name="f147" fmla="*/ 128 f109 1"/>
              <a:gd name="f148" fmla="*/ 197 f109 1"/>
              <a:gd name="f149" fmla="*/ 94 f108 1"/>
              <a:gd name="f150" fmla="*/ 199 f109 1"/>
              <a:gd name="f151" fmla="*/ 82 f108 1"/>
              <a:gd name="f152" fmla="*/ 216 f109 1"/>
              <a:gd name="f153" fmla="*/ 64 f108 1"/>
              <a:gd name="f154" fmla="+- f110 0 f1"/>
              <a:gd name="f155" fmla="*/ f113 1 233"/>
              <a:gd name="f156" fmla="*/ f114 1 299"/>
              <a:gd name="f157" fmla="*/ f115 1 233"/>
              <a:gd name="f158" fmla="*/ f116 1 299"/>
              <a:gd name="f159" fmla="*/ f117 1 233"/>
              <a:gd name="f160" fmla="*/ f118 1 299"/>
              <a:gd name="f161" fmla="*/ f119 1 233"/>
              <a:gd name="f162" fmla="*/ f120 1 299"/>
              <a:gd name="f163" fmla="*/ f121 1 233"/>
              <a:gd name="f164" fmla="*/ f122 1 299"/>
              <a:gd name="f165" fmla="*/ f123 1 233"/>
              <a:gd name="f166" fmla="*/ f124 1 299"/>
              <a:gd name="f167" fmla="*/ f125 1 233"/>
              <a:gd name="f168" fmla="*/ f126 1 299"/>
              <a:gd name="f169" fmla="*/ f127 1 233"/>
              <a:gd name="f170" fmla="*/ f128 1 299"/>
              <a:gd name="f171" fmla="*/ f129 1 233"/>
              <a:gd name="f172" fmla="*/ f130 1 299"/>
              <a:gd name="f173" fmla="*/ f131 1 233"/>
              <a:gd name="f174" fmla="*/ f132 1 299"/>
              <a:gd name="f175" fmla="*/ f133 1 233"/>
              <a:gd name="f176" fmla="*/ f134 1 299"/>
              <a:gd name="f177" fmla="*/ f135 1 233"/>
              <a:gd name="f178" fmla="*/ f136 1 299"/>
              <a:gd name="f179" fmla="*/ f137 1 233"/>
              <a:gd name="f180" fmla="*/ f138 1 299"/>
              <a:gd name="f181" fmla="*/ f139 1 233"/>
              <a:gd name="f182" fmla="*/ f140 1 299"/>
              <a:gd name="f183" fmla="*/ f141 1 233"/>
              <a:gd name="f184" fmla="*/ f142 1 299"/>
              <a:gd name="f185" fmla="*/ f143 1 233"/>
              <a:gd name="f186" fmla="*/ f144 1 299"/>
              <a:gd name="f187" fmla="*/ f145 1 233"/>
              <a:gd name="f188" fmla="*/ f146 1 299"/>
              <a:gd name="f189" fmla="*/ f147 1 233"/>
              <a:gd name="f190" fmla="*/ f148 1 233"/>
              <a:gd name="f191" fmla="*/ f149 1 299"/>
              <a:gd name="f192" fmla="*/ f150 1 233"/>
              <a:gd name="f193" fmla="*/ f151 1 299"/>
              <a:gd name="f194" fmla="*/ f152 1 233"/>
              <a:gd name="f195" fmla="*/ f153 1 299"/>
              <a:gd name="f196" fmla="*/ 0 1 f111"/>
              <a:gd name="f197" fmla="*/ f105 1 f111"/>
              <a:gd name="f198" fmla="*/ 0 1 f112"/>
              <a:gd name="f199" fmla="*/ f106 1 f112"/>
              <a:gd name="f200" fmla="*/ f155 1 f111"/>
              <a:gd name="f201" fmla="*/ f156 1 f112"/>
              <a:gd name="f202" fmla="*/ f157 1 f111"/>
              <a:gd name="f203" fmla="*/ f158 1 f112"/>
              <a:gd name="f204" fmla="*/ f159 1 f111"/>
              <a:gd name="f205" fmla="*/ f160 1 f112"/>
              <a:gd name="f206" fmla="*/ f161 1 f111"/>
              <a:gd name="f207" fmla="*/ f162 1 f112"/>
              <a:gd name="f208" fmla="*/ f163 1 f111"/>
              <a:gd name="f209" fmla="*/ f164 1 f112"/>
              <a:gd name="f210" fmla="*/ f165 1 f111"/>
              <a:gd name="f211" fmla="*/ f166 1 f112"/>
              <a:gd name="f212" fmla="*/ f167 1 f111"/>
              <a:gd name="f213" fmla="*/ f168 1 f112"/>
              <a:gd name="f214" fmla="*/ f169 1 f111"/>
              <a:gd name="f215" fmla="*/ f170 1 f112"/>
              <a:gd name="f216" fmla="*/ f171 1 f111"/>
              <a:gd name="f217" fmla="*/ f172 1 f112"/>
              <a:gd name="f218" fmla="*/ f173 1 f111"/>
              <a:gd name="f219" fmla="*/ f174 1 f112"/>
              <a:gd name="f220" fmla="*/ f175 1 f111"/>
              <a:gd name="f221" fmla="*/ f176 1 f112"/>
              <a:gd name="f222" fmla="*/ f177 1 f111"/>
              <a:gd name="f223" fmla="*/ f178 1 f112"/>
              <a:gd name="f224" fmla="*/ f179 1 f111"/>
              <a:gd name="f225" fmla="*/ f180 1 f112"/>
              <a:gd name="f226" fmla="*/ f181 1 f111"/>
              <a:gd name="f227" fmla="*/ f182 1 f112"/>
              <a:gd name="f228" fmla="*/ f183 1 f111"/>
              <a:gd name="f229" fmla="*/ f184 1 f112"/>
              <a:gd name="f230" fmla="*/ f185 1 f111"/>
              <a:gd name="f231" fmla="*/ f186 1 f112"/>
              <a:gd name="f232" fmla="*/ f187 1 f111"/>
              <a:gd name="f233" fmla="*/ f188 1 f112"/>
              <a:gd name="f234" fmla="*/ f189 1 f111"/>
              <a:gd name="f235" fmla="*/ f190 1 f111"/>
              <a:gd name="f236" fmla="*/ f191 1 f112"/>
              <a:gd name="f237" fmla="*/ f192 1 f111"/>
              <a:gd name="f238" fmla="*/ f193 1 f112"/>
              <a:gd name="f239" fmla="*/ f194 1 f111"/>
              <a:gd name="f240" fmla="*/ f195 1 f112"/>
              <a:gd name="f241" fmla="*/ f196 f102 1"/>
              <a:gd name="f242" fmla="*/ f197 f102 1"/>
              <a:gd name="f243" fmla="*/ f199 f103 1"/>
              <a:gd name="f244" fmla="*/ f198 f103 1"/>
              <a:gd name="f245" fmla="*/ f200 f102 1"/>
              <a:gd name="f246" fmla="*/ f201 f103 1"/>
              <a:gd name="f247" fmla="*/ f202 f102 1"/>
              <a:gd name="f248" fmla="*/ f203 f103 1"/>
              <a:gd name="f249" fmla="*/ f204 f102 1"/>
              <a:gd name="f250" fmla="*/ f205 f103 1"/>
              <a:gd name="f251" fmla="*/ f206 f102 1"/>
              <a:gd name="f252" fmla="*/ f207 f103 1"/>
              <a:gd name="f253" fmla="*/ f208 f102 1"/>
              <a:gd name="f254" fmla="*/ f209 f103 1"/>
              <a:gd name="f255" fmla="*/ f210 f102 1"/>
              <a:gd name="f256" fmla="*/ f211 f103 1"/>
              <a:gd name="f257" fmla="*/ f212 f102 1"/>
              <a:gd name="f258" fmla="*/ f213 f103 1"/>
              <a:gd name="f259" fmla="*/ f214 f102 1"/>
              <a:gd name="f260" fmla="*/ f215 f103 1"/>
              <a:gd name="f261" fmla="*/ f216 f102 1"/>
              <a:gd name="f262" fmla="*/ f217 f103 1"/>
              <a:gd name="f263" fmla="*/ f218 f102 1"/>
              <a:gd name="f264" fmla="*/ f219 f103 1"/>
              <a:gd name="f265" fmla="*/ f220 f102 1"/>
              <a:gd name="f266" fmla="*/ f221 f103 1"/>
              <a:gd name="f267" fmla="*/ f222 f102 1"/>
              <a:gd name="f268" fmla="*/ f223 f103 1"/>
              <a:gd name="f269" fmla="*/ f224 f102 1"/>
              <a:gd name="f270" fmla="*/ f225 f103 1"/>
              <a:gd name="f271" fmla="*/ f226 f102 1"/>
              <a:gd name="f272" fmla="*/ f227 f103 1"/>
              <a:gd name="f273" fmla="*/ f228 f102 1"/>
              <a:gd name="f274" fmla="*/ f229 f103 1"/>
              <a:gd name="f275" fmla="*/ f230 f102 1"/>
              <a:gd name="f276" fmla="*/ f231 f103 1"/>
              <a:gd name="f277" fmla="*/ f232 f102 1"/>
              <a:gd name="f278" fmla="*/ f233 f103 1"/>
              <a:gd name="f279" fmla="*/ f234 f102 1"/>
              <a:gd name="f280" fmla="*/ f235 f102 1"/>
              <a:gd name="f281" fmla="*/ f236 f103 1"/>
              <a:gd name="f282" fmla="*/ f237 f102 1"/>
              <a:gd name="f283" fmla="*/ f238 f103 1"/>
              <a:gd name="f284" fmla="*/ f239 f102 1"/>
              <a:gd name="f285" fmla="*/ f240 f103 1"/>
            </a:gdLst>
            <a:ahLst/>
            <a:cxnLst>
              <a:cxn ang="3cd4">
                <a:pos x="hc" y="t"/>
              </a:cxn>
              <a:cxn ang="0">
                <a:pos x="r" y="vc"/>
              </a:cxn>
              <a:cxn ang="cd4">
                <a:pos x="hc" y="b"/>
              </a:cxn>
              <a:cxn ang="cd2">
                <a:pos x="l" y="vc"/>
              </a:cxn>
              <a:cxn ang="f154">
                <a:pos x="f245" y="f246"/>
              </a:cxn>
              <a:cxn ang="f154">
                <a:pos x="f247" y="f248"/>
              </a:cxn>
              <a:cxn ang="f154">
                <a:pos x="f249" y="f250"/>
              </a:cxn>
              <a:cxn ang="f154">
                <a:pos x="f251" y="f252"/>
              </a:cxn>
              <a:cxn ang="f154">
                <a:pos x="f253" y="f254"/>
              </a:cxn>
              <a:cxn ang="f154">
                <a:pos x="f255" y="f256"/>
              </a:cxn>
              <a:cxn ang="f154">
                <a:pos x="f257" y="f258"/>
              </a:cxn>
              <a:cxn ang="f154">
                <a:pos x="f259" y="f260"/>
              </a:cxn>
              <a:cxn ang="f154">
                <a:pos x="f261" y="f262"/>
              </a:cxn>
              <a:cxn ang="f154">
                <a:pos x="f263" y="f264"/>
              </a:cxn>
              <a:cxn ang="f154">
                <a:pos x="f265" y="f266"/>
              </a:cxn>
              <a:cxn ang="f154">
                <a:pos x="f267" y="f268"/>
              </a:cxn>
              <a:cxn ang="f154">
                <a:pos x="f269" y="f270"/>
              </a:cxn>
              <a:cxn ang="f154">
                <a:pos x="f271" y="f272"/>
              </a:cxn>
              <a:cxn ang="f154">
                <a:pos x="f273" y="f274"/>
              </a:cxn>
              <a:cxn ang="f154">
                <a:pos x="f275" y="f276"/>
              </a:cxn>
              <a:cxn ang="f154">
                <a:pos x="f277" y="f278"/>
              </a:cxn>
              <a:cxn ang="f154">
                <a:pos x="f279" y="f278"/>
              </a:cxn>
              <a:cxn ang="f154">
                <a:pos x="f280" y="f281"/>
              </a:cxn>
              <a:cxn ang="f154">
                <a:pos x="f282" y="f283"/>
              </a:cxn>
              <a:cxn ang="f154">
                <a:pos x="f284" y="f285"/>
              </a:cxn>
              <a:cxn ang="f154">
                <a:pos x="f245" y="f246"/>
              </a:cxn>
            </a:cxnLst>
            <a:rect l="f241" t="f244" r="f242" b="f243"/>
            <a:pathLst>
              <a:path w="233" h="299">
                <a:moveTo>
                  <a:pt x="f8" y="f9"/>
                </a:moveTo>
                <a:cubicBezTo>
                  <a:pt x="f10" y="f11"/>
                  <a:pt x="f12" y="f13"/>
                  <a:pt x="f14" y="f15"/>
                </a:cubicBezTo>
                <a:cubicBezTo>
                  <a:pt x="f16" y="f17"/>
                  <a:pt x="f18" y="f19"/>
                  <a:pt x="f20" y="f21"/>
                </a:cubicBezTo>
                <a:cubicBezTo>
                  <a:pt x="f22" y="f23"/>
                  <a:pt x="f24" y="f12"/>
                  <a:pt x="f25" y="f26"/>
                </a:cubicBezTo>
                <a:cubicBezTo>
                  <a:pt x="f27" y="f6"/>
                  <a:pt x="f28" y="f29"/>
                  <a:pt x="f30" y="f31"/>
                </a:cubicBezTo>
                <a:cubicBezTo>
                  <a:pt x="f32" y="f33"/>
                  <a:pt x="f34" y="f7"/>
                  <a:pt x="f35" y="f36"/>
                </a:cubicBezTo>
                <a:cubicBezTo>
                  <a:pt x="f37" y="f38"/>
                  <a:pt x="f39" y="f31"/>
                  <a:pt x="f40" y="f41"/>
                </a:cubicBezTo>
                <a:cubicBezTo>
                  <a:pt x="f42" y="f43"/>
                  <a:pt x="f44" y="f45"/>
                  <a:pt x="f46" y="f47"/>
                </a:cubicBezTo>
                <a:cubicBezTo>
                  <a:pt x="f48" y="f49"/>
                  <a:pt x="f50" y="f19"/>
                  <a:pt x="f51" y="f52"/>
                </a:cubicBezTo>
                <a:cubicBezTo>
                  <a:pt x="f53" y="f54"/>
                  <a:pt x="f53" y="f55"/>
                  <a:pt x="f56" y="f57"/>
                </a:cubicBezTo>
                <a:cubicBezTo>
                  <a:pt x="f5" y="f58"/>
                  <a:pt x="f59" y="f60"/>
                  <a:pt x="f37" y="f61"/>
                </a:cubicBezTo>
                <a:cubicBezTo>
                  <a:pt x="f62" y="f5"/>
                  <a:pt x="f63" y="f5"/>
                  <a:pt x="f64" y="f65"/>
                </a:cubicBezTo>
                <a:cubicBezTo>
                  <a:pt x="f66" y="f67"/>
                  <a:pt x="f66" y="f40"/>
                  <a:pt x="f68" y="f50"/>
                </a:cubicBezTo>
                <a:cubicBezTo>
                  <a:pt x="f69" y="f53"/>
                  <a:pt x="f70" y="f71"/>
                  <a:pt x="f71" y="f72"/>
                </a:cubicBezTo>
                <a:cubicBezTo>
                  <a:pt x="f73" y="f74"/>
                  <a:pt x="f75" y="f76"/>
                  <a:pt x="f69" y="f77"/>
                </a:cubicBezTo>
                <a:cubicBezTo>
                  <a:pt x="f78" y="f79"/>
                  <a:pt x="f80" y="f81"/>
                  <a:pt x="f82" y="f83"/>
                </a:cubicBezTo>
                <a:cubicBezTo>
                  <a:pt x="f84" y="f85"/>
                  <a:pt x="f28" y="f86"/>
                  <a:pt x="f87" y="f55"/>
                </a:cubicBezTo>
                <a:cubicBezTo>
                  <a:pt x="f76" y="f88"/>
                  <a:pt x="f24" y="f55"/>
                  <a:pt x="f89" y="f55"/>
                </a:cubicBezTo>
                <a:cubicBezTo>
                  <a:pt x="f88" y="f90"/>
                  <a:pt x="f91" y="f92"/>
                  <a:pt x="f93" y="f30"/>
                </a:cubicBezTo>
                <a:cubicBezTo>
                  <a:pt x="f17" y="f94"/>
                  <a:pt x="f17" y="f95"/>
                  <a:pt x="f96" y="f66"/>
                </a:cubicBezTo>
                <a:cubicBezTo>
                  <a:pt x="f96" y="f78"/>
                  <a:pt x="f97" y="f98"/>
                  <a:pt x="f99" y="f98"/>
                </a:cubicBezTo>
                <a:cubicBezTo>
                  <a:pt x="f100" y="f98"/>
                  <a:pt x="f6" y="f80"/>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23">
            <a:extLst>
              <a:ext uri="{FF2B5EF4-FFF2-40B4-BE49-F238E27FC236}">
                <a16:creationId xmlns:a16="http://schemas.microsoft.com/office/drawing/2014/main" id="{05ED69EE-CF89-A6C3-4B13-387FC9FC3D98}"/>
              </a:ext>
            </a:extLst>
          </p:cNvPr>
          <p:cNvSpPr/>
          <p:nvPr/>
        </p:nvSpPr>
        <p:spPr>
          <a:xfrm>
            <a:off x="4919664" y="2754309"/>
            <a:ext cx="703265" cy="574672"/>
          </a:xfrm>
          <a:custGeom>
            <a:avLst/>
            <a:gdLst>
              <a:gd name="f0" fmla="val 10800000"/>
              <a:gd name="f1" fmla="val 5400000"/>
              <a:gd name="f2" fmla="val 180"/>
              <a:gd name="f3" fmla="val w"/>
              <a:gd name="f4" fmla="val h"/>
              <a:gd name="f5" fmla="val 0"/>
              <a:gd name="f6" fmla="val 318"/>
              <a:gd name="f7" fmla="val 260"/>
              <a:gd name="f8" fmla="val 110"/>
              <a:gd name="f9" fmla="val 145"/>
              <a:gd name="f10" fmla="val 81"/>
              <a:gd name="f11" fmla="val 139"/>
              <a:gd name="f12" fmla="val 57"/>
              <a:gd name="f13" fmla="val 127"/>
              <a:gd name="f14" fmla="val 38"/>
              <a:gd name="f15" fmla="val 107"/>
              <a:gd name="f16" fmla="val 15"/>
              <a:gd name="f17" fmla="val 83"/>
              <a:gd name="f18" fmla="val 6"/>
              <a:gd name="f19" fmla="val 54"/>
              <a:gd name="f20" fmla="val 2"/>
              <a:gd name="f21" fmla="val 22"/>
              <a:gd name="f22" fmla="val 10"/>
              <a:gd name="f23" fmla="val 8"/>
              <a:gd name="f24" fmla="val 1"/>
              <a:gd name="f25" fmla="val 19"/>
              <a:gd name="f26" fmla="val 30"/>
              <a:gd name="f27" fmla="val 7"/>
              <a:gd name="f28" fmla="val 40"/>
              <a:gd name="f29" fmla="val 18"/>
              <a:gd name="f30" fmla="val 43"/>
              <a:gd name="f31" fmla="val 49"/>
              <a:gd name="f32" fmla="val 60"/>
              <a:gd name="f33" fmla="val 63"/>
              <a:gd name="f34" fmla="val 77"/>
              <a:gd name="f35" fmla="val 79"/>
              <a:gd name="f36" fmla="val 96"/>
              <a:gd name="f37" fmla="val 98"/>
              <a:gd name="f38" fmla="val 106"/>
              <a:gd name="f39" fmla="val 123"/>
              <a:gd name="f40" fmla="val 147"/>
              <a:gd name="f41" fmla="val 170"/>
              <a:gd name="f42" fmla="val 194"/>
              <a:gd name="f43" fmla="val 226"/>
              <a:gd name="f44" fmla="val 250"/>
              <a:gd name="f45" fmla="val 91"/>
              <a:gd name="f46" fmla="val 264"/>
              <a:gd name="f47" fmla="val 271"/>
              <a:gd name="f48" fmla="val 50"/>
              <a:gd name="f49" fmla="val 274"/>
              <a:gd name="f50" fmla="val 35"/>
              <a:gd name="f51" fmla="val 277"/>
              <a:gd name="f52" fmla="val 21"/>
              <a:gd name="f53" fmla="val 280"/>
              <a:gd name="f54" fmla="val 286"/>
              <a:gd name="f55" fmla="val 296"/>
              <a:gd name="f56" fmla="val 308"/>
              <a:gd name="f57" fmla="val 316"/>
              <a:gd name="f58" fmla="val 23"/>
              <a:gd name="f59" fmla="val 309"/>
              <a:gd name="f60" fmla="val 276"/>
              <a:gd name="f61" fmla="val 131"/>
              <a:gd name="f62" fmla="val 212"/>
              <a:gd name="f63" fmla="val 144"/>
              <a:gd name="f64" fmla="val 211"/>
              <a:gd name="f65" fmla="val 146"/>
              <a:gd name="f66" fmla="val 209"/>
              <a:gd name="f67" fmla="val 151"/>
              <a:gd name="f68" fmla="val 206"/>
              <a:gd name="f69" fmla="val 157"/>
              <a:gd name="f70" fmla="val 202"/>
              <a:gd name="f71" fmla="val 162"/>
              <a:gd name="f72" fmla="val 179"/>
              <a:gd name="f73" fmla="val 189"/>
              <a:gd name="f74" fmla="val 163"/>
              <a:gd name="f75" fmla="val 219"/>
              <a:gd name="f76" fmla="val 164"/>
              <a:gd name="f77" fmla="val 256"/>
              <a:gd name="f78" fmla="val 257"/>
              <a:gd name="f79" fmla="val 258"/>
              <a:gd name="f80" fmla="val 159"/>
              <a:gd name="f81" fmla="val 155"/>
              <a:gd name="f82" fmla="val 150"/>
              <a:gd name="f83" fmla="val 149"/>
              <a:gd name="f84" fmla="val 236"/>
              <a:gd name="f85" fmla="val 143"/>
              <a:gd name="f86" fmla="val 191"/>
              <a:gd name="f87" fmla="val 128"/>
              <a:gd name="f88" fmla="val 186"/>
              <a:gd name="f89" fmla="val 125"/>
              <a:gd name="f90" fmla="val 181"/>
              <a:gd name="f91" fmla="val 121"/>
              <a:gd name="f92" fmla="val 176"/>
              <a:gd name="f93" fmla="val 114"/>
              <a:gd name="f94" fmla="val 167"/>
              <a:gd name="f95" fmla="val 105"/>
              <a:gd name="f96" fmla="+- 0 0 -90"/>
              <a:gd name="f97" fmla="*/ f3 1 318"/>
              <a:gd name="f98" fmla="*/ f4 1 260"/>
              <a:gd name="f99" fmla="val f5"/>
              <a:gd name="f100" fmla="val f6"/>
              <a:gd name="f101" fmla="val f7"/>
              <a:gd name="f102" fmla="*/ f96 f0 1"/>
              <a:gd name="f103" fmla="+- f101 0 f99"/>
              <a:gd name="f104" fmla="+- f100 0 f99"/>
              <a:gd name="f105" fmla="*/ f102 1 f2"/>
              <a:gd name="f106" fmla="*/ f104 1 318"/>
              <a:gd name="f107" fmla="*/ f103 1 260"/>
              <a:gd name="f108" fmla="*/ 110 f104 1"/>
              <a:gd name="f109" fmla="*/ 145 f103 1"/>
              <a:gd name="f110" fmla="*/ 38 f104 1"/>
              <a:gd name="f111" fmla="*/ 107 f103 1"/>
              <a:gd name="f112" fmla="*/ 2 f104 1"/>
              <a:gd name="f113" fmla="*/ 22 f103 1"/>
              <a:gd name="f114" fmla="*/ 19 f104 1"/>
              <a:gd name="f115" fmla="*/ 1 f103 1"/>
              <a:gd name="f116" fmla="*/ 40 f104 1"/>
              <a:gd name="f117" fmla="*/ 18 f103 1"/>
              <a:gd name="f118" fmla="*/ 63 f104 1"/>
              <a:gd name="f119" fmla="*/ 77 f103 1"/>
              <a:gd name="f120" fmla="*/ 123 f104 1"/>
              <a:gd name="f121" fmla="*/ 106 f103 1"/>
              <a:gd name="f122" fmla="*/ 194 f104 1"/>
              <a:gd name="f123" fmla="*/ 264 f104 1"/>
              <a:gd name="f124" fmla="*/ 63 f103 1"/>
              <a:gd name="f125" fmla="*/ 277 f104 1"/>
              <a:gd name="f126" fmla="*/ 21 f103 1"/>
              <a:gd name="f127" fmla="*/ 296 f104 1"/>
              <a:gd name="f128" fmla="*/ 316 f104 1"/>
              <a:gd name="f129" fmla="*/ 23 f103 1"/>
              <a:gd name="f130" fmla="*/ 212 f104 1"/>
              <a:gd name="f131" fmla="*/ 144 f103 1"/>
              <a:gd name="f132" fmla="*/ 146 f103 1"/>
              <a:gd name="f133" fmla="*/ 202 f104 1"/>
              <a:gd name="f134" fmla="*/ 162 f103 1"/>
              <a:gd name="f135" fmla="*/ 164 f104 1"/>
              <a:gd name="f136" fmla="*/ 256 f103 1"/>
              <a:gd name="f137" fmla="*/ 260 f103 1"/>
              <a:gd name="f138" fmla="*/ 150 f104 1"/>
              <a:gd name="f139" fmla="*/ 131 f104 1"/>
              <a:gd name="f140" fmla="*/ 191 f103 1"/>
              <a:gd name="f141" fmla="*/ 121 f104 1"/>
              <a:gd name="f142" fmla="*/ 176 f103 1"/>
              <a:gd name="f143" fmla="+- f105 0 f1"/>
              <a:gd name="f144" fmla="*/ f108 1 318"/>
              <a:gd name="f145" fmla="*/ f109 1 260"/>
              <a:gd name="f146" fmla="*/ f110 1 318"/>
              <a:gd name="f147" fmla="*/ f111 1 260"/>
              <a:gd name="f148" fmla="*/ f112 1 318"/>
              <a:gd name="f149" fmla="*/ f113 1 260"/>
              <a:gd name="f150" fmla="*/ f114 1 318"/>
              <a:gd name="f151" fmla="*/ f115 1 260"/>
              <a:gd name="f152" fmla="*/ f116 1 318"/>
              <a:gd name="f153" fmla="*/ f117 1 260"/>
              <a:gd name="f154" fmla="*/ f118 1 318"/>
              <a:gd name="f155" fmla="*/ f119 1 260"/>
              <a:gd name="f156" fmla="*/ f120 1 318"/>
              <a:gd name="f157" fmla="*/ f121 1 260"/>
              <a:gd name="f158" fmla="*/ f122 1 318"/>
              <a:gd name="f159" fmla="*/ f123 1 318"/>
              <a:gd name="f160" fmla="*/ f124 1 260"/>
              <a:gd name="f161" fmla="*/ f125 1 318"/>
              <a:gd name="f162" fmla="*/ f126 1 260"/>
              <a:gd name="f163" fmla="*/ f127 1 318"/>
              <a:gd name="f164" fmla="*/ f128 1 318"/>
              <a:gd name="f165" fmla="*/ f129 1 260"/>
              <a:gd name="f166" fmla="*/ f130 1 318"/>
              <a:gd name="f167" fmla="*/ f131 1 260"/>
              <a:gd name="f168" fmla="*/ f132 1 260"/>
              <a:gd name="f169" fmla="*/ f133 1 318"/>
              <a:gd name="f170" fmla="*/ f134 1 260"/>
              <a:gd name="f171" fmla="*/ f135 1 318"/>
              <a:gd name="f172" fmla="*/ f136 1 260"/>
              <a:gd name="f173" fmla="*/ f137 1 260"/>
              <a:gd name="f174" fmla="*/ f138 1 318"/>
              <a:gd name="f175" fmla="*/ f139 1 318"/>
              <a:gd name="f176" fmla="*/ f140 1 260"/>
              <a:gd name="f177" fmla="*/ f141 1 318"/>
              <a:gd name="f178" fmla="*/ f142 1 260"/>
              <a:gd name="f179" fmla="*/ 0 1 f106"/>
              <a:gd name="f180" fmla="*/ f100 1 f106"/>
              <a:gd name="f181" fmla="*/ 0 1 f107"/>
              <a:gd name="f182" fmla="*/ f101 1 f107"/>
              <a:gd name="f183" fmla="*/ f144 1 f106"/>
              <a:gd name="f184" fmla="*/ f145 1 f107"/>
              <a:gd name="f185" fmla="*/ f146 1 f106"/>
              <a:gd name="f186" fmla="*/ f147 1 f107"/>
              <a:gd name="f187" fmla="*/ f148 1 f106"/>
              <a:gd name="f188" fmla="*/ f149 1 f107"/>
              <a:gd name="f189" fmla="*/ f150 1 f106"/>
              <a:gd name="f190" fmla="*/ f151 1 f107"/>
              <a:gd name="f191" fmla="*/ f152 1 f106"/>
              <a:gd name="f192" fmla="*/ f153 1 f107"/>
              <a:gd name="f193" fmla="*/ f154 1 f106"/>
              <a:gd name="f194" fmla="*/ f155 1 f107"/>
              <a:gd name="f195" fmla="*/ f156 1 f106"/>
              <a:gd name="f196" fmla="*/ f157 1 f107"/>
              <a:gd name="f197" fmla="*/ f158 1 f106"/>
              <a:gd name="f198" fmla="*/ f159 1 f106"/>
              <a:gd name="f199" fmla="*/ f160 1 f107"/>
              <a:gd name="f200" fmla="*/ f161 1 f106"/>
              <a:gd name="f201" fmla="*/ f162 1 f107"/>
              <a:gd name="f202" fmla="*/ f163 1 f106"/>
              <a:gd name="f203" fmla="*/ f164 1 f106"/>
              <a:gd name="f204" fmla="*/ f165 1 f107"/>
              <a:gd name="f205" fmla="*/ f166 1 f106"/>
              <a:gd name="f206" fmla="*/ f167 1 f107"/>
              <a:gd name="f207" fmla="*/ f168 1 f107"/>
              <a:gd name="f208" fmla="*/ f169 1 f106"/>
              <a:gd name="f209" fmla="*/ f170 1 f107"/>
              <a:gd name="f210" fmla="*/ f171 1 f106"/>
              <a:gd name="f211" fmla="*/ f172 1 f107"/>
              <a:gd name="f212" fmla="*/ f173 1 f107"/>
              <a:gd name="f213" fmla="*/ f174 1 f106"/>
              <a:gd name="f214" fmla="*/ f175 1 f106"/>
              <a:gd name="f215" fmla="*/ f176 1 f107"/>
              <a:gd name="f216" fmla="*/ f177 1 f106"/>
              <a:gd name="f217" fmla="*/ f178 1 f107"/>
              <a:gd name="f218" fmla="*/ f179 f97 1"/>
              <a:gd name="f219" fmla="*/ f180 f97 1"/>
              <a:gd name="f220" fmla="*/ f182 f98 1"/>
              <a:gd name="f221" fmla="*/ f181 f98 1"/>
              <a:gd name="f222" fmla="*/ f183 f97 1"/>
              <a:gd name="f223" fmla="*/ f184 f98 1"/>
              <a:gd name="f224" fmla="*/ f185 f97 1"/>
              <a:gd name="f225" fmla="*/ f186 f98 1"/>
              <a:gd name="f226" fmla="*/ f187 f97 1"/>
              <a:gd name="f227" fmla="*/ f188 f98 1"/>
              <a:gd name="f228" fmla="*/ f189 f97 1"/>
              <a:gd name="f229" fmla="*/ f190 f98 1"/>
              <a:gd name="f230" fmla="*/ f191 f97 1"/>
              <a:gd name="f231" fmla="*/ f192 f98 1"/>
              <a:gd name="f232" fmla="*/ f193 f97 1"/>
              <a:gd name="f233" fmla="*/ f194 f98 1"/>
              <a:gd name="f234" fmla="*/ f195 f97 1"/>
              <a:gd name="f235" fmla="*/ f196 f98 1"/>
              <a:gd name="f236" fmla="*/ f197 f97 1"/>
              <a:gd name="f237" fmla="*/ f198 f97 1"/>
              <a:gd name="f238" fmla="*/ f199 f98 1"/>
              <a:gd name="f239" fmla="*/ f200 f97 1"/>
              <a:gd name="f240" fmla="*/ f201 f98 1"/>
              <a:gd name="f241" fmla="*/ f202 f97 1"/>
              <a:gd name="f242" fmla="*/ f203 f97 1"/>
              <a:gd name="f243" fmla="*/ f204 f98 1"/>
              <a:gd name="f244" fmla="*/ f205 f97 1"/>
              <a:gd name="f245" fmla="*/ f206 f98 1"/>
              <a:gd name="f246" fmla="*/ f207 f98 1"/>
              <a:gd name="f247" fmla="*/ f208 f97 1"/>
              <a:gd name="f248" fmla="*/ f209 f98 1"/>
              <a:gd name="f249" fmla="*/ f210 f97 1"/>
              <a:gd name="f250" fmla="*/ f211 f98 1"/>
              <a:gd name="f251" fmla="*/ f212 f98 1"/>
              <a:gd name="f252" fmla="*/ f213 f97 1"/>
              <a:gd name="f253" fmla="*/ f214 f97 1"/>
              <a:gd name="f254" fmla="*/ f215 f98 1"/>
              <a:gd name="f255" fmla="*/ f216 f97 1"/>
              <a:gd name="f256" fmla="*/ f217 f98 1"/>
            </a:gdLst>
            <a:ahLst/>
            <a:cxnLst>
              <a:cxn ang="3cd4">
                <a:pos x="hc" y="t"/>
              </a:cxn>
              <a:cxn ang="0">
                <a:pos x="r" y="vc"/>
              </a:cxn>
              <a:cxn ang="cd4">
                <a:pos x="hc" y="b"/>
              </a:cxn>
              <a:cxn ang="cd2">
                <a:pos x="l" y="vc"/>
              </a:cxn>
              <a:cxn ang="f143">
                <a:pos x="f222" y="f223"/>
              </a:cxn>
              <a:cxn ang="f143">
                <a:pos x="f224" y="f225"/>
              </a:cxn>
              <a:cxn ang="f143">
                <a:pos x="f226" y="f227"/>
              </a:cxn>
              <a:cxn ang="f143">
                <a:pos x="f228" y="f229"/>
              </a:cxn>
              <a:cxn ang="f143">
                <a:pos x="f230" y="f231"/>
              </a:cxn>
              <a:cxn ang="f143">
                <a:pos x="f232" y="f233"/>
              </a:cxn>
              <a:cxn ang="f143">
                <a:pos x="f234" y="f235"/>
              </a:cxn>
              <a:cxn ang="f143">
                <a:pos x="f236" y="f235"/>
              </a:cxn>
              <a:cxn ang="f143">
                <a:pos x="f237" y="f238"/>
              </a:cxn>
              <a:cxn ang="f143">
                <a:pos x="f239" y="f240"/>
              </a:cxn>
              <a:cxn ang="f143">
                <a:pos x="f241" y="f229"/>
              </a:cxn>
              <a:cxn ang="f143">
                <a:pos x="f242" y="f243"/>
              </a:cxn>
              <a:cxn ang="f143">
                <a:pos x="f244" y="f245"/>
              </a:cxn>
              <a:cxn ang="f143">
                <a:pos x="f244" y="f246"/>
              </a:cxn>
              <a:cxn ang="f143">
                <a:pos x="f247" y="f248"/>
              </a:cxn>
              <a:cxn ang="f143">
                <a:pos x="f249" y="f250"/>
              </a:cxn>
              <a:cxn ang="f143">
                <a:pos x="f249" y="f251"/>
              </a:cxn>
              <a:cxn ang="f143">
                <a:pos x="f252" y="f251"/>
              </a:cxn>
              <a:cxn ang="f143">
                <a:pos x="f253" y="f254"/>
              </a:cxn>
              <a:cxn ang="f143">
                <a:pos x="f255" y="f256"/>
              </a:cxn>
              <a:cxn ang="f143">
                <a:pos x="f222" y="f223"/>
              </a:cxn>
            </a:cxnLst>
            <a:rect l="f218" t="f221" r="f219" b="f220"/>
            <a:pathLst>
              <a:path w="318" h="260">
                <a:moveTo>
                  <a:pt x="f8" y="f9"/>
                </a:moveTo>
                <a:cubicBezTo>
                  <a:pt x="f10" y="f11"/>
                  <a:pt x="f12" y="f13"/>
                  <a:pt x="f14" y="f15"/>
                </a:cubicBezTo>
                <a:cubicBezTo>
                  <a:pt x="f16" y="f17"/>
                  <a:pt x="f18" y="f19"/>
                  <a:pt x="f20" y="f21"/>
                </a:cubicBezTo>
                <a:cubicBezTo>
                  <a:pt x="f5" y="f22"/>
                  <a:pt x="f23" y="f24"/>
                  <a:pt x="f25" y="f24"/>
                </a:cubicBezTo>
                <a:cubicBezTo>
                  <a:pt x="f26" y="f5"/>
                  <a:pt x="f14" y="f27"/>
                  <a:pt x="f28" y="f29"/>
                </a:cubicBezTo>
                <a:cubicBezTo>
                  <a:pt x="f30" y="f28"/>
                  <a:pt x="f31" y="f32"/>
                  <a:pt x="f33" y="f34"/>
                </a:cubicBezTo>
                <a:cubicBezTo>
                  <a:pt x="f35" y="f36"/>
                  <a:pt x="f37" y="f38"/>
                  <a:pt x="f39" y="f38"/>
                </a:cubicBezTo>
                <a:cubicBezTo>
                  <a:pt x="f40" y="f38"/>
                  <a:pt x="f41" y="f38"/>
                  <a:pt x="f42" y="f38"/>
                </a:cubicBezTo>
                <a:cubicBezTo>
                  <a:pt x="f43" y="f38"/>
                  <a:pt x="f44" y="f45"/>
                  <a:pt x="f46" y="f33"/>
                </a:cubicBezTo>
                <a:cubicBezTo>
                  <a:pt x="f47" y="f48"/>
                  <a:pt x="f49" y="f50"/>
                  <a:pt x="f51" y="f52"/>
                </a:cubicBezTo>
                <a:cubicBezTo>
                  <a:pt x="f53" y="f23"/>
                  <a:pt x="f54" y="f24"/>
                  <a:pt x="f55" y="f24"/>
                </a:cubicBezTo>
                <a:cubicBezTo>
                  <a:pt x="f56" y="f5"/>
                  <a:pt x="f6" y="f22"/>
                  <a:pt x="f57" y="f58"/>
                </a:cubicBezTo>
                <a:cubicBezTo>
                  <a:pt x="f59" y="f17"/>
                  <a:pt x="f60" y="f61"/>
                  <a:pt x="f62" y="f63"/>
                </a:cubicBezTo>
                <a:cubicBezTo>
                  <a:pt x="f64" y="f63"/>
                  <a:pt x="f64" y="f9"/>
                  <a:pt x="f62" y="f65"/>
                </a:cubicBezTo>
                <a:cubicBezTo>
                  <a:pt x="f66" y="f67"/>
                  <a:pt x="f68" y="f69"/>
                  <a:pt x="f70" y="f71"/>
                </a:cubicBezTo>
                <a:cubicBezTo>
                  <a:pt x="f72" y="f73"/>
                  <a:pt x="f74" y="f75"/>
                  <a:pt x="f76" y="f77"/>
                </a:cubicBezTo>
                <a:cubicBezTo>
                  <a:pt x="f76" y="f78"/>
                  <a:pt x="f76" y="f79"/>
                  <a:pt x="f76" y="f7"/>
                </a:cubicBezTo>
                <a:cubicBezTo>
                  <a:pt x="f80" y="f7"/>
                  <a:pt x="f81" y="f7"/>
                  <a:pt x="f82" y="f7"/>
                </a:cubicBezTo>
                <a:cubicBezTo>
                  <a:pt x="f83" y="f84"/>
                  <a:pt x="f85" y="f62"/>
                  <a:pt x="f61" y="f86"/>
                </a:cubicBezTo>
                <a:cubicBezTo>
                  <a:pt x="f87" y="f88"/>
                  <a:pt x="f89" y="f90"/>
                  <a:pt x="f91" y="f92"/>
                </a:cubicBezTo>
                <a:cubicBezTo>
                  <a:pt x="f93" y="f94"/>
                  <a:pt x="f95" y="f80"/>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24">
            <a:extLst>
              <a:ext uri="{FF2B5EF4-FFF2-40B4-BE49-F238E27FC236}">
                <a16:creationId xmlns:a16="http://schemas.microsoft.com/office/drawing/2014/main" id="{D1FE2CF0-E054-369C-3030-AF536DC68FF9}"/>
              </a:ext>
            </a:extLst>
          </p:cNvPr>
          <p:cNvSpPr/>
          <p:nvPr/>
        </p:nvSpPr>
        <p:spPr>
          <a:xfrm>
            <a:off x="2187573" y="2957517"/>
            <a:ext cx="428625" cy="452435"/>
          </a:xfrm>
          <a:custGeom>
            <a:avLst/>
            <a:gdLst>
              <a:gd name="f0" fmla="val 10800000"/>
              <a:gd name="f1" fmla="val 5400000"/>
              <a:gd name="f2" fmla="val 180"/>
              <a:gd name="f3" fmla="val w"/>
              <a:gd name="f4" fmla="val h"/>
              <a:gd name="f5" fmla="val 0"/>
              <a:gd name="f6" fmla="val 194"/>
              <a:gd name="f7" fmla="val 205"/>
              <a:gd name="f8" fmla="val 106"/>
              <a:gd name="f9" fmla="val 118"/>
              <a:gd name="f10" fmla="val 102"/>
              <a:gd name="f11" fmla="val 98"/>
              <a:gd name="f12" fmla="val 95"/>
              <a:gd name="f13" fmla="val 93"/>
              <a:gd name="f14" fmla="val 83"/>
              <a:gd name="f15" fmla="val 80"/>
              <a:gd name="f16" fmla="val 91"/>
              <a:gd name="f17" fmla="val 69"/>
              <a:gd name="f18" fmla="val 62"/>
              <a:gd name="f19" fmla="val 115"/>
              <a:gd name="f20" fmla="val 55"/>
              <a:gd name="f21" fmla="val 128"/>
              <a:gd name="f22" fmla="val 51"/>
              <a:gd name="f23" fmla="val 142"/>
              <a:gd name="f24" fmla="val 46"/>
              <a:gd name="f25" fmla="val 156"/>
              <a:gd name="f26" fmla="val 42"/>
              <a:gd name="f27" fmla="val 165"/>
              <a:gd name="f28" fmla="val 34"/>
              <a:gd name="f29" fmla="val 173"/>
              <a:gd name="f30" fmla="val 24"/>
              <a:gd name="f31" fmla="val 14"/>
              <a:gd name="f32" fmla="val 174"/>
              <a:gd name="f33" fmla="val 4"/>
              <a:gd name="f34" fmla="val 167"/>
              <a:gd name="f35" fmla="val 1"/>
              <a:gd name="f36" fmla="val 158"/>
              <a:gd name="f37" fmla="val 153"/>
              <a:gd name="f38" fmla="val 147"/>
              <a:gd name="f39" fmla="val 15"/>
              <a:gd name="f40" fmla="val 86"/>
              <a:gd name="f41" fmla="val 47"/>
              <a:gd name="f42" fmla="val 101"/>
              <a:gd name="f43" fmla="val 27"/>
              <a:gd name="f44" fmla="val 120"/>
              <a:gd name="f45" fmla="val 21"/>
              <a:gd name="f46" fmla="val 138"/>
              <a:gd name="f47" fmla="val 157"/>
              <a:gd name="f48" fmla="val 8"/>
              <a:gd name="f49" fmla="val 179"/>
              <a:gd name="f50" fmla="val 11"/>
              <a:gd name="f51" fmla="val 193"/>
              <a:gd name="f52" fmla="val 191"/>
              <a:gd name="f53" fmla="val 61"/>
              <a:gd name="f54" fmla="val 190"/>
              <a:gd name="f55" fmla="val 89"/>
              <a:gd name="f56" fmla="val 188"/>
              <a:gd name="f57" fmla="val 116"/>
              <a:gd name="f58" fmla="val 122"/>
              <a:gd name="f59" fmla="val 184"/>
              <a:gd name="f60" fmla="val 130"/>
              <a:gd name="f61" fmla="val 134"/>
              <a:gd name="f62" fmla="val 133"/>
              <a:gd name="f63" fmla="val 176"/>
              <a:gd name="f64" fmla="val 109"/>
              <a:gd name="f65" fmla="val 196"/>
              <a:gd name="f66" fmla="val 99"/>
              <a:gd name="f67" fmla="val 85"/>
              <a:gd name="f68" fmla="val 204"/>
              <a:gd name="f69" fmla="val 76"/>
              <a:gd name="f70" fmla="val 68"/>
              <a:gd name="f71" fmla="val 185"/>
              <a:gd name="f72" fmla="val 171"/>
              <a:gd name="f73" fmla="val 78"/>
              <a:gd name="f74" fmla="val 161"/>
              <a:gd name="f75" fmla="val 144"/>
              <a:gd name="f76" fmla="val 127"/>
              <a:gd name="f77" fmla="val 137"/>
              <a:gd name="f78" fmla="val 110"/>
              <a:gd name="f79" fmla="val 140"/>
              <a:gd name="f80" fmla="val 107"/>
              <a:gd name="f81" fmla="val 143"/>
              <a:gd name="f82" fmla="val 88"/>
              <a:gd name="f83" fmla="val 63"/>
              <a:gd name="f84" fmla="val 58"/>
              <a:gd name="f85" fmla="val 57"/>
              <a:gd name="f86" fmla="val 132"/>
              <a:gd name="f87" fmla="val 131"/>
              <a:gd name="f88" fmla="val 66"/>
              <a:gd name="f89" fmla="val 129"/>
              <a:gd name="f90" fmla="val 72"/>
              <a:gd name="f91" fmla="val 75"/>
              <a:gd name="f92" fmla="val 123"/>
              <a:gd name="f93" fmla="val 108"/>
              <a:gd name="f94" fmla="+- 0 0 -90"/>
              <a:gd name="f95" fmla="*/ f3 1 194"/>
              <a:gd name="f96" fmla="*/ f4 1 205"/>
              <a:gd name="f97" fmla="val f5"/>
              <a:gd name="f98" fmla="val f6"/>
              <a:gd name="f99" fmla="val f7"/>
              <a:gd name="f100" fmla="*/ f94 f0 1"/>
              <a:gd name="f101" fmla="+- f99 0 f97"/>
              <a:gd name="f102" fmla="+- f98 0 f97"/>
              <a:gd name="f103" fmla="*/ f100 1 f2"/>
              <a:gd name="f104" fmla="*/ f102 1 194"/>
              <a:gd name="f105" fmla="*/ f101 1 205"/>
              <a:gd name="f106" fmla="*/ 106 f102 1"/>
              <a:gd name="f107" fmla="*/ 118 f101 1"/>
              <a:gd name="f108" fmla="*/ 93 f102 1"/>
              <a:gd name="f109" fmla="*/ 83 f101 1"/>
              <a:gd name="f110" fmla="*/ 62 f102 1"/>
              <a:gd name="f111" fmla="*/ 115 f101 1"/>
              <a:gd name="f112" fmla="*/ 46 f102 1"/>
              <a:gd name="f113" fmla="*/ 156 f101 1"/>
              <a:gd name="f114" fmla="*/ 24 f102 1"/>
              <a:gd name="f115" fmla="*/ 173 f101 1"/>
              <a:gd name="f116" fmla="*/ 1 f102 1"/>
              <a:gd name="f117" fmla="*/ 158 f101 1"/>
              <a:gd name="f118" fmla="*/ 142 f101 1"/>
              <a:gd name="f119" fmla="*/ 101 f102 1"/>
              <a:gd name="f120" fmla="*/ 27 f101 1"/>
              <a:gd name="f121" fmla="*/ 157 f102 1"/>
              <a:gd name="f122" fmla="*/ 8 f101 1"/>
              <a:gd name="f123" fmla="*/ 193 f102 1"/>
              <a:gd name="f124" fmla="*/ 34 f101 1"/>
              <a:gd name="f125" fmla="*/ 188 f102 1"/>
              <a:gd name="f126" fmla="*/ 116 f101 1"/>
              <a:gd name="f127" fmla="*/ 179 f102 1"/>
              <a:gd name="f128" fmla="*/ 134 f101 1"/>
              <a:gd name="f129" fmla="*/ 109 f102 1"/>
              <a:gd name="f130" fmla="*/ 196 f101 1"/>
              <a:gd name="f131" fmla="*/ 76 f102 1"/>
              <a:gd name="f132" fmla="*/ 194 f101 1"/>
              <a:gd name="f133" fmla="*/ 78 f102 1"/>
              <a:gd name="f134" fmla="*/ 161 f101 1"/>
              <a:gd name="f135" fmla="*/ 137 f102 1"/>
              <a:gd name="f136" fmla="*/ 110 f101 1"/>
              <a:gd name="f137" fmla="*/ 143 f102 1"/>
              <a:gd name="f138" fmla="*/ 98 f101 1"/>
              <a:gd name="f139" fmla="*/ 144 f102 1"/>
              <a:gd name="f140" fmla="*/ 68 f101 1"/>
              <a:gd name="f141" fmla="*/ 138 f102 1"/>
              <a:gd name="f142" fmla="*/ 57 f101 1"/>
              <a:gd name="f143" fmla="*/ 130 f102 1"/>
              <a:gd name="f144" fmla="*/ 66 f101 1"/>
              <a:gd name="f145" fmla="*/ 75 f101 1"/>
              <a:gd name="f146" fmla="+- f103 0 f1"/>
              <a:gd name="f147" fmla="*/ f106 1 194"/>
              <a:gd name="f148" fmla="*/ f107 1 205"/>
              <a:gd name="f149" fmla="*/ f108 1 194"/>
              <a:gd name="f150" fmla="*/ f109 1 205"/>
              <a:gd name="f151" fmla="*/ f110 1 194"/>
              <a:gd name="f152" fmla="*/ f111 1 205"/>
              <a:gd name="f153" fmla="*/ f112 1 194"/>
              <a:gd name="f154" fmla="*/ f113 1 205"/>
              <a:gd name="f155" fmla="*/ f114 1 194"/>
              <a:gd name="f156" fmla="*/ f115 1 205"/>
              <a:gd name="f157" fmla="*/ f116 1 194"/>
              <a:gd name="f158" fmla="*/ f117 1 205"/>
              <a:gd name="f159" fmla="*/ f118 1 205"/>
              <a:gd name="f160" fmla="*/ f119 1 194"/>
              <a:gd name="f161" fmla="*/ f120 1 205"/>
              <a:gd name="f162" fmla="*/ f121 1 194"/>
              <a:gd name="f163" fmla="*/ f122 1 205"/>
              <a:gd name="f164" fmla="*/ f123 1 194"/>
              <a:gd name="f165" fmla="*/ f124 1 205"/>
              <a:gd name="f166" fmla="*/ f125 1 194"/>
              <a:gd name="f167" fmla="*/ f126 1 205"/>
              <a:gd name="f168" fmla="*/ f127 1 194"/>
              <a:gd name="f169" fmla="*/ f128 1 205"/>
              <a:gd name="f170" fmla="*/ f129 1 194"/>
              <a:gd name="f171" fmla="*/ f130 1 205"/>
              <a:gd name="f172" fmla="*/ f131 1 194"/>
              <a:gd name="f173" fmla="*/ f132 1 205"/>
              <a:gd name="f174" fmla="*/ f133 1 194"/>
              <a:gd name="f175" fmla="*/ f134 1 205"/>
              <a:gd name="f176" fmla="*/ f135 1 194"/>
              <a:gd name="f177" fmla="*/ f136 1 205"/>
              <a:gd name="f178" fmla="*/ f137 1 194"/>
              <a:gd name="f179" fmla="*/ f138 1 205"/>
              <a:gd name="f180" fmla="*/ f139 1 194"/>
              <a:gd name="f181" fmla="*/ f140 1 205"/>
              <a:gd name="f182" fmla="*/ f141 1 194"/>
              <a:gd name="f183" fmla="*/ f142 1 205"/>
              <a:gd name="f184" fmla="*/ f143 1 194"/>
              <a:gd name="f185" fmla="*/ f144 1 205"/>
              <a:gd name="f186" fmla="*/ f145 1 205"/>
              <a:gd name="f187" fmla="*/ 0 1 f104"/>
              <a:gd name="f188" fmla="*/ f98 1 f104"/>
              <a:gd name="f189" fmla="*/ 0 1 f105"/>
              <a:gd name="f190" fmla="*/ f99 1 f105"/>
              <a:gd name="f191" fmla="*/ f147 1 f104"/>
              <a:gd name="f192" fmla="*/ f148 1 f105"/>
              <a:gd name="f193" fmla="*/ f149 1 f104"/>
              <a:gd name="f194" fmla="*/ f150 1 f105"/>
              <a:gd name="f195" fmla="*/ f151 1 f104"/>
              <a:gd name="f196" fmla="*/ f152 1 f105"/>
              <a:gd name="f197" fmla="*/ f153 1 f104"/>
              <a:gd name="f198" fmla="*/ f154 1 f105"/>
              <a:gd name="f199" fmla="*/ f155 1 f104"/>
              <a:gd name="f200" fmla="*/ f156 1 f105"/>
              <a:gd name="f201" fmla="*/ f157 1 f104"/>
              <a:gd name="f202" fmla="*/ f158 1 f105"/>
              <a:gd name="f203" fmla="*/ f159 1 f105"/>
              <a:gd name="f204" fmla="*/ f160 1 f104"/>
              <a:gd name="f205" fmla="*/ f161 1 f105"/>
              <a:gd name="f206" fmla="*/ f162 1 f104"/>
              <a:gd name="f207" fmla="*/ f163 1 f105"/>
              <a:gd name="f208" fmla="*/ f164 1 f104"/>
              <a:gd name="f209" fmla="*/ f165 1 f105"/>
              <a:gd name="f210" fmla="*/ f166 1 f104"/>
              <a:gd name="f211" fmla="*/ f167 1 f105"/>
              <a:gd name="f212" fmla="*/ f168 1 f104"/>
              <a:gd name="f213" fmla="*/ f169 1 f105"/>
              <a:gd name="f214" fmla="*/ f170 1 f104"/>
              <a:gd name="f215" fmla="*/ f171 1 f105"/>
              <a:gd name="f216" fmla="*/ f172 1 f104"/>
              <a:gd name="f217" fmla="*/ f173 1 f105"/>
              <a:gd name="f218" fmla="*/ f174 1 f104"/>
              <a:gd name="f219" fmla="*/ f175 1 f105"/>
              <a:gd name="f220" fmla="*/ f176 1 f104"/>
              <a:gd name="f221" fmla="*/ f177 1 f105"/>
              <a:gd name="f222" fmla="*/ f178 1 f104"/>
              <a:gd name="f223" fmla="*/ f179 1 f105"/>
              <a:gd name="f224" fmla="*/ f180 1 f104"/>
              <a:gd name="f225" fmla="*/ f181 1 f105"/>
              <a:gd name="f226" fmla="*/ f182 1 f104"/>
              <a:gd name="f227" fmla="*/ f183 1 f105"/>
              <a:gd name="f228" fmla="*/ f184 1 f104"/>
              <a:gd name="f229" fmla="*/ f185 1 f105"/>
              <a:gd name="f230" fmla="*/ f186 1 f105"/>
              <a:gd name="f231" fmla="*/ f187 f95 1"/>
              <a:gd name="f232" fmla="*/ f188 f95 1"/>
              <a:gd name="f233" fmla="*/ f190 f96 1"/>
              <a:gd name="f234" fmla="*/ f189 f96 1"/>
              <a:gd name="f235" fmla="*/ f191 f95 1"/>
              <a:gd name="f236" fmla="*/ f192 f96 1"/>
              <a:gd name="f237" fmla="*/ f193 f95 1"/>
              <a:gd name="f238" fmla="*/ f194 f96 1"/>
              <a:gd name="f239" fmla="*/ f195 f95 1"/>
              <a:gd name="f240" fmla="*/ f196 f96 1"/>
              <a:gd name="f241" fmla="*/ f197 f95 1"/>
              <a:gd name="f242" fmla="*/ f198 f96 1"/>
              <a:gd name="f243" fmla="*/ f199 f95 1"/>
              <a:gd name="f244" fmla="*/ f200 f96 1"/>
              <a:gd name="f245" fmla="*/ f201 f95 1"/>
              <a:gd name="f246" fmla="*/ f202 f96 1"/>
              <a:gd name="f247" fmla="*/ f203 f96 1"/>
              <a:gd name="f248" fmla="*/ f204 f95 1"/>
              <a:gd name="f249" fmla="*/ f205 f96 1"/>
              <a:gd name="f250" fmla="*/ f206 f95 1"/>
              <a:gd name="f251" fmla="*/ f207 f96 1"/>
              <a:gd name="f252" fmla="*/ f208 f95 1"/>
              <a:gd name="f253" fmla="*/ f209 f96 1"/>
              <a:gd name="f254" fmla="*/ f210 f95 1"/>
              <a:gd name="f255" fmla="*/ f211 f96 1"/>
              <a:gd name="f256" fmla="*/ f212 f95 1"/>
              <a:gd name="f257" fmla="*/ f213 f96 1"/>
              <a:gd name="f258" fmla="*/ f214 f95 1"/>
              <a:gd name="f259" fmla="*/ f215 f96 1"/>
              <a:gd name="f260" fmla="*/ f216 f95 1"/>
              <a:gd name="f261" fmla="*/ f217 f96 1"/>
              <a:gd name="f262" fmla="*/ f218 f95 1"/>
              <a:gd name="f263" fmla="*/ f219 f96 1"/>
              <a:gd name="f264" fmla="*/ f220 f95 1"/>
              <a:gd name="f265" fmla="*/ f221 f96 1"/>
              <a:gd name="f266" fmla="*/ f222 f95 1"/>
              <a:gd name="f267" fmla="*/ f223 f96 1"/>
              <a:gd name="f268" fmla="*/ f224 f95 1"/>
              <a:gd name="f269" fmla="*/ f225 f96 1"/>
              <a:gd name="f270" fmla="*/ f226 f95 1"/>
              <a:gd name="f271" fmla="*/ f227 f96 1"/>
              <a:gd name="f272" fmla="*/ f228 f95 1"/>
              <a:gd name="f273" fmla="*/ f229 f96 1"/>
              <a:gd name="f274" fmla="*/ f230 f96 1"/>
            </a:gdLst>
            <a:ahLst/>
            <a:cxnLst>
              <a:cxn ang="3cd4">
                <a:pos x="hc" y="t"/>
              </a:cxn>
              <a:cxn ang="0">
                <a:pos x="r" y="vc"/>
              </a:cxn>
              <a:cxn ang="cd4">
                <a:pos x="hc" y="b"/>
              </a:cxn>
              <a:cxn ang="cd2">
                <a:pos x="l" y="vc"/>
              </a:cxn>
              <a:cxn ang="f146">
                <a:pos x="f235" y="f236"/>
              </a:cxn>
              <a:cxn ang="f146">
                <a:pos x="f237" y="f238"/>
              </a:cxn>
              <a:cxn ang="f146">
                <a:pos x="f239" y="f240"/>
              </a:cxn>
              <a:cxn ang="f146">
                <a:pos x="f241" y="f242"/>
              </a:cxn>
              <a:cxn ang="f146">
                <a:pos x="f243" y="f244"/>
              </a:cxn>
              <a:cxn ang="f146">
                <a:pos x="f245" y="f246"/>
              </a:cxn>
              <a:cxn ang="f146">
                <a:pos x="f245" y="f247"/>
              </a:cxn>
              <a:cxn ang="f146">
                <a:pos x="f248" y="f249"/>
              </a:cxn>
              <a:cxn ang="f146">
                <a:pos x="f250" y="f251"/>
              </a:cxn>
              <a:cxn ang="f146">
                <a:pos x="f252" y="f253"/>
              </a:cxn>
              <a:cxn ang="f146">
                <a:pos x="f254" y="f255"/>
              </a:cxn>
              <a:cxn ang="f146">
                <a:pos x="f256" y="f257"/>
              </a:cxn>
              <a:cxn ang="f146">
                <a:pos x="f258" y="f259"/>
              </a:cxn>
              <a:cxn ang="f146">
                <a:pos x="f260" y="f261"/>
              </a:cxn>
              <a:cxn ang="f146">
                <a:pos x="f262" y="f263"/>
              </a:cxn>
              <a:cxn ang="f146">
                <a:pos x="f264" y="f265"/>
              </a:cxn>
              <a:cxn ang="f146">
                <a:pos x="f266" y="f267"/>
              </a:cxn>
              <a:cxn ang="f146">
                <a:pos x="f268" y="f269"/>
              </a:cxn>
              <a:cxn ang="f146">
                <a:pos x="f270" y="f271"/>
              </a:cxn>
              <a:cxn ang="f146">
                <a:pos x="f272" y="f273"/>
              </a:cxn>
              <a:cxn ang="f146">
                <a:pos x="f272" y="f274"/>
              </a:cxn>
              <a:cxn ang="f146">
                <a:pos x="f235" y="f236"/>
              </a:cxn>
            </a:cxnLst>
            <a:rect l="f231" t="f234" r="f232" b="f233"/>
            <a:pathLst>
              <a:path w="194" h="205">
                <a:moveTo>
                  <a:pt x="f8" y="f9"/>
                </a:moveTo>
                <a:cubicBezTo>
                  <a:pt x="f10" y="f8"/>
                  <a:pt x="f11" y="f12"/>
                  <a:pt x="f13" y="f14"/>
                </a:cubicBezTo>
                <a:cubicBezTo>
                  <a:pt x="f15" y="f16"/>
                  <a:pt x="f17" y="f10"/>
                  <a:pt x="f18" y="f19"/>
                </a:cubicBezTo>
                <a:cubicBezTo>
                  <a:pt x="f20" y="f21"/>
                  <a:pt x="f22" y="f23"/>
                  <a:pt x="f24" y="f25"/>
                </a:cubicBezTo>
                <a:cubicBezTo>
                  <a:pt x="f26" y="f27"/>
                  <a:pt x="f28" y="f29"/>
                  <a:pt x="f30" y="f29"/>
                </a:cubicBezTo>
                <a:cubicBezTo>
                  <a:pt x="f31" y="f32"/>
                  <a:pt x="f33" y="f34"/>
                  <a:pt x="f35" y="f36"/>
                </a:cubicBezTo>
                <a:cubicBezTo>
                  <a:pt x="f5" y="f37"/>
                  <a:pt x="f5" y="f38"/>
                  <a:pt x="f35" y="f23"/>
                </a:cubicBezTo>
                <a:cubicBezTo>
                  <a:pt x="f39" y="f40"/>
                  <a:pt x="f41" y="f41"/>
                  <a:pt x="f42" y="f43"/>
                </a:cubicBezTo>
                <a:cubicBezTo>
                  <a:pt x="f44" y="f45"/>
                  <a:pt x="f46" y="f31"/>
                  <a:pt x="f47" y="f48"/>
                </a:cubicBezTo>
                <a:cubicBezTo>
                  <a:pt x="f49" y="f5"/>
                  <a:pt x="f6" y="f50"/>
                  <a:pt x="f51" y="f28"/>
                </a:cubicBezTo>
                <a:cubicBezTo>
                  <a:pt x="f52" y="f53"/>
                  <a:pt x="f54" y="f55"/>
                  <a:pt x="f56" y="f57"/>
                </a:cubicBezTo>
                <a:cubicBezTo>
                  <a:pt x="f56" y="f58"/>
                  <a:pt x="f59" y="f60"/>
                  <a:pt x="f49" y="f61"/>
                </a:cubicBezTo>
                <a:cubicBezTo>
                  <a:pt x="f25" y="f25"/>
                  <a:pt x="f62" y="f63"/>
                  <a:pt x="f64" y="f65"/>
                </a:cubicBezTo>
                <a:cubicBezTo>
                  <a:pt x="f66" y="f7"/>
                  <a:pt x="f67" y="f68"/>
                  <a:pt x="f69" y="f6"/>
                </a:cubicBezTo>
                <a:cubicBezTo>
                  <a:pt x="f70" y="f71"/>
                  <a:pt x="f70" y="f72"/>
                  <a:pt x="f73" y="f74"/>
                </a:cubicBezTo>
                <a:cubicBezTo>
                  <a:pt x="f11" y="f75"/>
                  <a:pt x="f9" y="f76"/>
                  <a:pt x="f77" y="f78"/>
                </a:cubicBezTo>
                <a:cubicBezTo>
                  <a:pt x="f79" y="f80"/>
                  <a:pt x="f23" y="f10"/>
                  <a:pt x="f81" y="f11"/>
                </a:cubicBezTo>
                <a:cubicBezTo>
                  <a:pt x="f75" y="f82"/>
                  <a:pt x="f81" y="f73"/>
                  <a:pt x="f75" y="f70"/>
                </a:cubicBezTo>
                <a:cubicBezTo>
                  <a:pt x="f75" y="f83"/>
                  <a:pt x="f75" y="f84"/>
                  <a:pt x="f46" y="f85"/>
                </a:cubicBezTo>
                <a:cubicBezTo>
                  <a:pt x="f86" y="f85"/>
                  <a:pt x="f87" y="f18"/>
                  <a:pt x="f60" y="f88"/>
                </a:cubicBezTo>
                <a:cubicBezTo>
                  <a:pt x="f60" y="f17"/>
                  <a:pt x="f89" y="f90"/>
                  <a:pt x="f60" y="f91"/>
                </a:cubicBezTo>
                <a:cubicBezTo>
                  <a:pt x="f62" y="f12"/>
                  <a:pt x="f92" y="f93"/>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25">
            <a:extLst>
              <a:ext uri="{FF2B5EF4-FFF2-40B4-BE49-F238E27FC236}">
                <a16:creationId xmlns:a16="http://schemas.microsoft.com/office/drawing/2014/main" id="{8BEC1DD4-68C2-F628-9B50-CF7777860538}"/>
              </a:ext>
            </a:extLst>
          </p:cNvPr>
          <p:cNvSpPr/>
          <p:nvPr/>
        </p:nvSpPr>
        <p:spPr>
          <a:xfrm>
            <a:off x="2479679" y="3094036"/>
            <a:ext cx="373066" cy="701673"/>
          </a:xfrm>
          <a:custGeom>
            <a:avLst/>
            <a:gdLst>
              <a:gd name="f0" fmla="val 10800000"/>
              <a:gd name="f1" fmla="val 5400000"/>
              <a:gd name="f2" fmla="val 180"/>
              <a:gd name="f3" fmla="val w"/>
              <a:gd name="f4" fmla="val h"/>
              <a:gd name="f5" fmla="val 0"/>
              <a:gd name="f6" fmla="val 169"/>
              <a:gd name="f7" fmla="val 317"/>
              <a:gd name="f8" fmla="val 82"/>
              <a:gd name="f9" fmla="val 147"/>
              <a:gd name="f10" fmla="val 76"/>
              <a:gd name="f11" fmla="val 150"/>
              <a:gd name="f12" fmla="val 71"/>
              <a:gd name="f13" fmla="val 152"/>
              <a:gd name="f14" fmla="val 65"/>
              <a:gd name="f15" fmla="val 155"/>
              <a:gd name="f16" fmla="val 170"/>
              <a:gd name="f17" fmla="val 186"/>
              <a:gd name="f18" fmla="val 201"/>
              <a:gd name="f19" fmla="val 91"/>
              <a:gd name="f20" fmla="val 226"/>
              <a:gd name="f21" fmla="val 100"/>
              <a:gd name="f22" fmla="val 251"/>
              <a:gd name="f23" fmla="val 108"/>
              <a:gd name="f24" fmla="val 275"/>
              <a:gd name="f25" fmla="val 114"/>
              <a:gd name="f26" fmla="val 292"/>
              <a:gd name="f27" fmla="val 306"/>
              <a:gd name="f28" fmla="val 93"/>
              <a:gd name="f29" fmla="val 312"/>
              <a:gd name="f30" fmla="val 79"/>
              <a:gd name="f31" fmla="val 64"/>
              <a:gd name="f32" fmla="val 309"/>
              <a:gd name="f33" fmla="val 58"/>
              <a:gd name="f34" fmla="val 293"/>
              <a:gd name="f35" fmla="val 40"/>
              <a:gd name="f36" fmla="val 242"/>
              <a:gd name="f37" fmla="val 21"/>
              <a:gd name="f38" fmla="val 191"/>
              <a:gd name="f39" fmla="val 3"/>
              <a:gd name="f40" fmla="val 140"/>
              <a:gd name="f41" fmla="val 134"/>
              <a:gd name="f42" fmla="val 2"/>
              <a:gd name="f43" fmla="val 131"/>
              <a:gd name="f44" fmla="val 6"/>
              <a:gd name="f45" fmla="val 127"/>
              <a:gd name="f46" fmla="val 23"/>
              <a:gd name="f47" fmla="val 113"/>
              <a:gd name="f48" fmla="val 39"/>
              <a:gd name="f49" fmla="val 98"/>
              <a:gd name="f50" fmla="val 56"/>
              <a:gd name="f51" fmla="val 83"/>
              <a:gd name="f52" fmla="val 70"/>
              <a:gd name="f53" fmla="val 67"/>
              <a:gd name="f54" fmla="val 55"/>
              <a:gd name="f55" fmla="val 37"/>
              <a:gd name="f56" fmla="val 72"/>
              <a:gd name="f57" fmla="val 19"/>
              <a:gd name="f58" fmla="val 74"/>
              <a:gd name="f59" fmla="val 77"/>
              <a:gd name="f60" fmla="val 7"/>
              <a:gd name="f61" fmla="val 14"/>
              <a:gd name="f62" fmla="val 81"/>
              <a:gd name="f63" fmla="val 88"/>
              <a:gd name="f64" fmla="val 94"/>
              <a:gd name="f65" fmla="val 60"/>
              <a:gd name="f66" fmla="val 102"/>
              <a:gd name="f67" fmla="val 92"/>
              <a:gd name="f68" fmla="val 117"/>
              <a:gd name="f69" fmla="val 103"/>
              <a:gd name="f70" fmla="val 124"/>
              <a:gd name="f71" fmla="val 136"/>
              <a:gd name="f72" fmla="val 148"/>
              <a:gd name="f73" fmla="val 159"/>
              <a:gd name="f74" fmla="val 164"/>
              <a:gd name="f75" fmla="val 179"/>
              <a:gd name="f76" fmla="val 163"/>
              <a:gd name="f77" fmla="val 198"/>
              <a:gd name="f78" fmla="val 204"/>
              <a:gd name="f79" fmla="val 209"/>
              <a:gd name="f80" fmla="val 123"/>
              <a:gd name="f81" fmla="val 205"/>
              <a:gd name="f82" fmla="val 115"/>
              <a:gd name="f83" fmla="val 194"/>
              <a:gd name="f84" fmla="val 104"/>
              <a:gd name="f85" fmla="+- 0 0 -90"/>
              <a:gd name="f86" fmla="*/ f3 1 169"/>
              <a:gd name="f87" fmla="*/ f4 1 317"/>
              <a:gd name="f88" fmla="val f5"/>
              <a:gd name="f89" fmla="val f6"/>
              <a:gd name="f90" fmla="val f7"/>
              <a:gd name="f91" fmla="*/ f85 f0 1"/>
              <a:gd name="f92" fmla="+- f90 0 f88"/>
              <a:gd name="f93" fmla="+- f89 0 f88"/>
              <a:gd name="f94" fmla="*/ f91 1 f2"/>
              <a:gd name="f95" fmla="*/ f93 1 169"/>
              <a:gd name="f96" fmla="*/ f92 1 317"/>
              <a:gd name="f97" fmla="*/ 82 f93 1"/>
              <a:gd name="f98" fmla="*/ 147 f92 1"/>
              <a:gd name="f99" fmla="*/ 65 f93 1"/>
              <a:gd name="f100" fmla="*/ 155 f92 1"/>
              <a:gd name="f101" fmla="*/ 201 f92 1"/>
              <a:gd name="f102" fmla="*/ 108 f93 1"/>
              <a:gd name="f103" fmla="*/ 275 f92 1"/>
              <a:gd name="f104" fmla="*/ 93 f93 1"/>
              <a:gd name="f105" fmla="*/ 312 f92 1"/>
              <a:gd name="f106" fmla="*/ 58 f93 1"/>
              <a:gd name="f107" fmla="*/ 293 f92 1"/>
              <a:gd name="f108" fmla="*/ 3 f93 1"/>
              <a:gd name="f109" fmla="*/ 140 f92 1"/>
              <a:gd name="f110" fmla="*/ 6 f93 1"/>
              <a:gd name="f111" fmla="*/ 127 f92 1"/>
              <a:gd name="f112" fmla="*/ 56 f93 1"/>
              <a:gd name="f113" fmla="*/ 83 f92 1"/>
              <a:gd name="f114" fmla="*/ 70 f93 1"/>
              <a:gd name="f115" fmla="*/ 55 f92 1"/>
              <a:gd name="f116" fmla="*/ 74 f93 1"/>
              <a:gd name="f117" fmla="*/ 0 f92 1"/>
              <a:gd name="f118" fmla="*/ 81 f93 1"/>
              <a:gd name="f119" fmla="*/ 21 f92 1"/>
              <a:gd name="f120" fmla="*/ 102 f93 1"/>
              <a:gd name="f121" fmla="*/ 79 f92 1"/>
              <a:gd name="f122" fmla="*/ 124 f93 1"/>
              <a:gd name="f123" fmla="*/ 114 f92 1"/>
              <a:gd name="f124" fmla="*/ 159 f93 1"/>
              <a:gd name="f125" fmla="*/ 164 f92 1"/>
              <a:gd name="f126" fmla="*/ 147 f93 1"/>
              <a:gd name="f127" fmla="*/ 204 f92 1"/>
              <a:gd name="f128" fmla="*/ 115 f93 1"/>
              <a:gd name="f129" fmla="*/ 194 f92 1"/>
              <a:gd name="f130" fmla="+- f94 0 f1"/>
              <a:gd name="f131" fmla="*/ f97 1 169"/>
              <a:gd name="f132" fmla="*/ f98 1 317"/>
              <a:gd name="f133" fmla="*/ f99 1 169"/>
              <a:gd name="f134" fmla="*/ f100 1 317"/>
              <a:gd name="f135" fmla="*/ f101 1 317"/>
              <a:gd name="f136" fmla="*/ f102 1 169"/>
              <a:gd name="f137" fmla="*/ f103 1 317"/>
              <a:gd name="f138" fmla="*/ f104 1 169"/>
              <a:gd name="f139" fmla="*/ f105 1 317"/>
              <a:gd name="f140" fmla="*/ f106 1 169"/>
              <a:gd name="f141" fmla="*/ f107 1 317"/>
              <a:gd name="f142" fmla="*/ f108 1 169"/>
              <a:gd name="f143" fmla="*/ f109 1 317"/>
              <a:gd name="f144" fmla="*/ f110 1 169"/>
              <a:gd name="f145" fmla="*/ f111 1 317"/>
              <a:gd name="f146" fmla="*/ f112 1 169"/>
              <a:gd name="f147" fmla="*/ f113 1 317"/>
              <a:gd name="f148" fmla="*/ f114 1 169"/>
              <a:gd name="f149" fmla="*/ f115 1 317"/>
              <a:gd name="f150" fmla="*/ f116 1 169"/>
              <a:gd name="f151" fmla="*/ f117 1 317"/>
              <a:gd name="f152" fmla="*/ f118 1 169"/>
              <a:gd name="f153" fmla="*/ f119 1 317"/>
              <a:gd name="f154" fmla="*/ f120 1 169"/>
              <a:gd name="f155" fmla="*/ f121 1 317"/>
              <a:gd name="f156" fmla="*/ f122 1 169"/>
              <a:gd name="f157" fmla="*/ f123 1 317"/>
              <a:gd name="f158" fmla="*/ f124 1 169"/>
              <a:gd name="f159" fmla="*/ f125 1 317"/>
              <a:gd name="f160" fmla="*/ f126 1 169"/>
              <a:gd name="f161" fmla="*/ f127 1 317"/>
              <a:gd name="f162" fmla="*/ f128 1 169"/>
              <a:gd name="f163" fmla="*/ f129 1 317"/>
              <a:gd name="f164" fmla="*/ 0 1 f95"/>
              <a:gd name="f165" fmla="*/ f89 1 f95"/>
              <a:gd name="f166" fmla="*/ 0 1 f96"/>
              <a:gd name="f167" fmla="*/ f90 1 f96"/>
              <a:gd name="f168" fmla="*/ f131 1 f95"/>
              <a:gd name="f169" fmla="*/ f132 1 f96"/>
              <a:gd name="f170" fmla="*/ f133 1 f95"/>
              <a:gd name="f171" fmla="*/ f134 1 f96"/>
              <a:gd name="f172" fmla="*/ f135 1 f96"/>
              <a:gd name="f173" fmla="*/ f136 1 f95"/>
              <a:gd name="f174" fmla="*/ f137 1 f96"/>
              <a:gd name="f175" fmla="*/ f138 1 f95"/>
              <a:gd name="f176" fmla="*/ f139 1 f96"/>
              <a:gd name="f177" fmla="*/ f140 1 f95"/>
              <a:gd name="f178" fmla="*/ f141 1 f96"/>
              <a:gd name="f179" fmla="*/ f142 1 f95"/>
              <a:gd name="f180" fmla="*/ f143 1 f96"/>
              <a:gd name="f181" fmla="*/ f144 1 f95"/>
              <a:gd name="f182" fmla="*/ f145 1 f96"/>
              <a:gd name="f183" fmla="*/ f146 1 f95"/>
              <a:gd name="f184" fmla="*/ f147 1 f96"/>
              <a:gd name="f185" fmla="*/ f148 1 f95"/>
              <a:gd name="f186" fmla="*/ f149 1 f96"/>
              <a:gd name="f187" fmla="*/ f150 1 f95"/>
              <a:gd name="f188" fmla="*/ f151 1 f96"/>
              <a:gd name="f189" fmla="*/ f152 1 f95"/>
              <a:gd name="f190" fmla="*/ f153 1 f96"/>
              <a:gd name="f191" fmla="*/ f154 1 f95"/>
              <a:gd name="f192" fmla="*/ f155 1 f96"/>
              <a:gd name="f193" fmla="*/ f156 1 f95"/>
              <a:gd name="f194" fmla="*/ f157 1 f96"/>
              <a:gd name="f195" fmla="*/ f158 1 f95"/>
              <a:gd name="f196" fmla="*/ f159 1 f96"/>
              <a:gd name="f197" fmla="*/ f160 1 f95"/>
              <a:gd name="f198" fmla="*/ f161 1 f96"/>
              <a:gd name="f199" fmla="*/ f162 1 f95"/>
              <a:gd name="f200" fmla="*/ f163 1 f96"/>
              <a:gd name="f201" fmla="*/ f164 f86 1"/>
              <a:gd name="f202" fmla="*/ f165 f86 1"/>
              <a:gd name="f203" fmla="*/ f167 f87 1"/>
              <a:gd name="f204" fmla="*/ f166 f87 1"/>
              <a:gd name="f205" fmla="*/ f168 f86 1"/>
              <a:gd name="f206" fmla="*/ f169 f87 1"/>
              <a:gd name="f207" fmla="*/ f170 f86 1"/>
              <a:gd name="f208" fmla="*/ f171 f87 1"/>
              <a:gd name="f209" fmla="*/ f172 f87 1"/>
              <a:gd name="f210" fmla="*/ f173 f86 1"/>
              <a:gd name="f211" fmla="*/ f174 f87 1"/>
              <a:gd name="f212" fmla="*/ f175 f86 1"/>
              <a:gd name="f213" fmla="*/ f176 f87 1"/>
              <a:gd name="f214" fmla="*/ f177 f86 1"/>
              <a:gd name="f215" fmla="*/ f178 f87 1"/>
              <a:gd name="f216" fmla="*/ f179 f86 1"/>
              <a:gd name="f217" fmla="*/ f180 f87 1"/>
              <a:gd name="f218" fmla="*/ f181 f86 1"/>
              <a:gd name="f219" fmla="*/ f182 f87 1"/>
              <a:gd name="f220" fmla="*/ f183 f86 1"/>
              <a:gd name="f221" fmla="*/ f184 f87 1"/>
              <a:gd name="f222" fmla="*/ f185 f86 1"/>
              <a:gd name="f223" fmla="*/ f186 f87 1"/>
              <a:gd name="f224" fmla="*/ f187 f86 1"/>
              <a:gd name="f225" fmla="*/ f188 f87 1"/>
              <a:gd name="f226" fmla="*/ f189 f86 1"/>
              <a:gd name="f227" fmla="*/ f190 f87 1"/>
              <a:gd name="f228" fmla="*/ f191 f86 1"/>
              <a:gd name="f229" fmla="*/ f192 f87 1"/>
              <a:gd name="f230" fmla="*/ f193 f86 1"/>
              <a:gd name="f231" fmla="*/ f194 f87 1"/>
              <a:gd name="f232" fmla="*/ f195 f86 1"/>
              <a:gd name="f233" fmla="*/ f196 f87 1"/>
              <a:gd name="f234" fmla="*/ f197 f86 1"/>
              <a:gd name="f235" fmla="*/ f198 f87 1"/>
              <a:gd name="f236" fmla="*/ f199 f86 1"/>
              <a:gd name="f237" fmla="*/ f200 f87 1"/>
            </a:gdLst>
            <a:ahLst/>
            <a:cxnLst>
              <a:cxn ang="3cd4">
                <a:pos x="hc" y="t"/>
              </a:cxn>
              <a:cxn ang="0">
                <a:pos x="r" y="vc"/>
              </a:cxn>
              <a:cxn ang="cd4">
                <a:pos x="hc" y="b"/>
              </a:cxn>
              <a:cxn ang="cd2">
                <a:pos x="l" y="vc"/>
              </a:cxn>
              <a:cxn ang="f130">
                <a:pos x="f205" y="f206"/>
              </a:cxn>
              <a:cxn ang="f130">
                <a:pos x="f207" y="f208"/>
              </a:cxn>
              <a:cxn ang="f130">
                <a:pos x="f205" y="f209"/>
              </a:cxn>
              <a:cxn ang="f130">
                <a:pos x="f210" y="f211"/>
              </a:cxn>
              <a:cxn ang="f130">
                <a:pos x="f212" y="f213"/>
              </a:cxn>
              <a:cxn ang="f130">
                <a:pos x="f214" y="f215"/>
              </a:cxn>
              <a:cxn ang="f130">
                <a:pos x="f216" y="f217"/>
              </a:cxn>
              <a:cxn ang="f130">
                <a:pos x="f218" y="f219"/>
              </a:cxn>
              <a:cxn ang="f130">
                <a:pos x="f220" y="f221"/>
              </a:cxn>
              <a:cxn ang="f130">
                <a:pos x="f222" y="f223"/>
              </a:cxn>
              <a:cxn ang="f130">
                <a:pos x="f224" y="f225"/>
              </a:cxn>
              <a:cxn ang="f130">
                <a:pos x="f226" y="f227"/>
              </a:cxn>
              <a:cxn ang="f130">
                <a:pos x="f228" y="f229"/>
              </a:cxn>
              <a:cxn ang="f130">
                <a:pos x="f230" y="f231"/>
              </a:cxn>
              <a:cxn ang="f130">
                <a:pos x="f232" y="f233"/>
              </a:cxn>
              <a:cxn ang="f130">
                <a:pos x="f234" y="f235"/>
              </a:cxn>
              <a:cxn ang="f130">
                <a:pos x="f236" y="f237"/>
              </a:cxn>
              <a:cxn ang="f130">
                <a:pos x="f205" y="f206"/>
              </a:cxn>
            </a:cxnLst>
            <a:rect l="f201" t="f204" r="f202" b="f203"/>
            <a:pathLst>
              <a:path w="169" h="317">
                <a:moveTo>
                  <a:pt x="f8" y="f9"/>
                </a:moveTo>
                <a:cubicBezTo>
                  <a:pt x="f10" y="f11"/>
                  <a:pt x="f12" y="f13"/>
                  <a:pt x="f14" y="f15"/>
                </a:cubicBezTo>
                <a:cubicBezTo>
                  <a:pt x="f12" y="f16"/>
                  <a:pt x="f10" y="f17"/>
                  <a:pt x="f8" y="f18"/>
                </a:cubicBezTo>
                <a:cubicBezTo>
                  <a:pt x="f19" y="f20"/>
                  <a:pt x="f21" y="f22"/>
                  <a:pt x="f23" y="f24"/>
                </a:cubicBezTo>
                <a:cubicBezTo>
                  <a:pt x="f25" y="f26"/>
                  <a:pt x="f23" y="f27"/>
                  <a:pt x="f28" y="f29"/>
                </a:cubicBezTo>
                <a:cubicBezTo>
                  <a:pt x="f30" y="f7"/>
                  <a:pt x="f31" y="f32"/>
                  <a:pt x="f33" y="f34"/>
                </a:cubicBezTo>
                <a:cubicBezTo>
                  <a:pt x="f35" y="f36"/>
                  <a:pt x="f37" y="f38"/>
                  <a:pt x="f39" y="f40"/>
                </a:cubicBezTo>
                <a:cubicBezTo>
                  <a:pt x="f5" y="f41"/>
                  <a:pt x="f42" y="f43"/>
                  <a:pt x="f44" y="f45"/>
                </a:cubicBezTo>
                <a:cubicBezTo>
                  <a:pt x="f46" y="f47"/>
                  <a:pt x="f48" y="f49"/>
                  <a:pt x="f50" y="f51"/>
                </a:cubicBezTo>
                <a:cubicBezTo>
                  <a:pt x="f14" y="f10"/>
                  <a:pt x="f52" y="f53"/>
                  <a:pt x="f52" y="f54"/>
                </a:cubicBezTo>
                <a:cubicBezTo>
                  <a:pt x="f12" y="f55"/>
                  <a:pt x="f56" y="f57"/>
                  <a:pt x="f58" y="f5"/>
                </a:cubicBezTo>
                <a:cubicBezTo>
                  <a:pt x="f59" y="f60"/>
                  <a:pt x="f30" y="f61"/>
                  <a:pt x="f62" y="f37"/>
                </a:cubicBezTo>
                <a:cubicBezTo>
                  <a:pt x="f63" y="f35"/>
                  <a:pt x="f64" y="f65"/>
                  <a:pt x="f66" y="f30"/>
                </a:cubicBezTo>
                <a:cubicBezTo>
                  <a:pt x="f23" y="f67"/>
                  <a:pt x="f68" y="f69"/>
                  <a:pt x="f70" y="f25"/>
                </a:cubicBezTo>
                <a:cubicBezTo>
                  <a:pt x="f71" y="f43"/>
                  <a:pt x="f72" y="f9"/>
                  <a:pt x="f73" y="f74"/>
                </a:cubicBezTo>
                <a:cubicBezTo>
                  <a:pt x="f6" y="f75"/>
                  <a:pt x="f76" y="f77"/>
                  <a:pt x="f9" y="f78"/>
                </a:cubicBezTo>
                <a:cubicBezTo>
                  <a:pt x="f71" y="f79"/>
                  <a:pt x="f80" y="f81"/>
                  <a:pt x="f82" y="f83"/>
                </a:cubicBezTo>
                <a:cubicBezTo>
                  <a:pt x="f84" y="f75"/>
                  <a:pt x="f28" y="f76"/>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26">
            <a:extLst>
              <a:ext uri="{FF2B5EF4-FFF2-40B4-BE49-F238E27FC236}">
                <a16:creationId xmlns:a16="http://schemas.microsoft.com/office/drawing/2014/main" id="{570B1741-7BE0-FE67-2F46-CCD176093C52}"/>
              </a:ext>
            </a:extLst>
          </p:cNvPr>
          <p:cNvSpPr/>
          <p:nvPr/>
        </p:nvSpPr>
        <p:spPr>
          <a:xfrm>
            <a:off x="1120770" y="4611684"/>
            <a:ext cx="482602" cy="541333"/>
          </a:xfrm>
          <a:custGeom>
            <a:avLst/>
            <a:gdLst>
              <a:gd name="f0" fmla="val 10800000"/>
              <a:gd name="f1" fmla="val 5400000"/>
              <a:gd name="f2" fmla="val 180"/>
              <a:gd name="f3" fmla="val w"/>
              <a:gd name="f4" fmla="val h"/>
              <a:gd name="f5" fmla="val 0"/>
              <a:gd name="f6" fmla="val 218"/>
              <a:gd name="f7" fmla="val 245"/>
              <a:gd name="f8" fmla="val 30"/>
              <a:gd name="f9" fmla="val 58"/>
              <a:gd name="f10" fmla="val 50"/>
              <a:gd name="f11" fmla="val 86"/>
              <a:gd name="f12" fmla="val 99"/>
              <a:gd name="f13" fmla="val 113"/>
              <a:gd name="f14" fmla="val 148"/>
              <a:gd name="f15" fmla="val 119"/>
              <a:gd name="f16" fmla="val 158"/>
              <a:gd name="f17" fmla="val 125"/>
              <a:gd name="f18" fmla="val 166"/>
              <a:gd name="f19" fmla="val 137"/>
              <a:gd name="f20" fmla="val 167"/>
              <a:gd name="f21" fmla="val 152"/>
              <a:gd name="f22" fmla="val 168"/>
              <a:gd name="f23" fmla="val 161"/>
              <a:gd name="f24" fmla="val 160"/>
              <a:gd name="f25" fmla="val 146"/>
              <a:gd name="f26" fmla="val 162"/>
              <a:gd name="f27" fmla="val 139"/>
              <a:gd name="f28" fmla="val 132"/>
              <a:gd name="f29" fmla="val 163"/>
              <a:gd name="f30" fmla="val 112"/>
              <a:gd name="f31" fmla="val 171"/>
              <a:gd name="f32" fmla="val 109"/>
              <a:gd name="f33" fmla="val 179"/>
              <a:gd name="f34" fmla="val 106"/>
              <a:gd name="f35" fmla="val 185"/>
              <a:gd name="f36" fmla="val 110"/>
              <a:gd name="f37" fmla="val 190"/>
              <a:gd name="f38" fmla="val 115"/>
              <a:gd name="f39" fmla="val 145"/>
              <a:gd name="f40" fmla="val 210"/>
              <a:gd name="f41" fmla="val 201"/>
              <a:gd name="f42" fmla="val 176"/>
              <a:gd name="f43" fmla="val 222"/>
              <a:gd name="f44" fmla="val 138"/>
              <a:gd name="f45" fmla="val 101"/>
              <a:gd name="f46" fmla="val 238"/>
              <a:gd name="f47" fmla="val 74"/>
              <a:gd name="f48" fmla="val 64"/>
              <a:gd name="f49" fmla="val 188"/>
              <a:gd name="f50" fmla="val 56"/>
              <a:gd name="f51" fmla="val 173"/>
              <a:gd name="f52" fmla="val 48"/>
              <a:gd name="f53" fmla="val 33"/>
              <a:gd name="f54" fmla="val 128"/>
              <a:gd name="f55" fmla="val 18"/>
              <a:gd name="f56" fmla="val 98"/>
              <a:gd name="f57" fmla="val 3"/>
              <a:gd name="f58" fmla="val 67"/>
              <a:gd name="f59" fmla="val 1"/>
              <a:gd name="f60" fmla="val 63"/>
              <a:gd name="f61" fmla="val 59"/>
              <a:gd name="f62" fmla="val 54"/>
              <a:gd name="f63" fmla="val 12"/>
              <a:gd name="f64" fmla="val 37"/>
              <a:gd name="f65" fmla="val 20"/>
              <a:gd name="f66" fmla="val 19"/>
              <a:gd name="f67" fmla="+- 0 0 -90"/>
              <a:gd name="f68" fmla="*/ f3 1 218"/>
              <a:gd name="f69" fmla="*/ f4 1 245"/>
              <a:gd name="f70" fmla="val f5"/>
              <a:gd name="f71" fmla="val f6"/>
              <a:gd name="f72" fmla="val f7"/>
              <a:gd name="f73" fmla="*/ f67 f0 1"/>
              <a:gd name="f74" fmla="+- f72 0 f70"/>
              <a:gd name="f75" fmla="+- f71 0 f70"/>
              <a:gd name="f76" fmla="*/ f73 1 f2"/>
              <a:gd name="f77" fmla="*/ f75 1 218"/>
              <a:gd name="f78" fmla="*/ f74 1 245"/>
              <a:gd name="f79" fmla="*/ 30 f75 1"/>
              <a:gd name="f80" fmla="*/ 0 f74 1"/>
              <a:gd name="f81" fmla="*/ 113 f75 1"/>
              <a:gd name="f82" fmla="*/ 148 f74 1"/>
              <a:gd name="f83" fmla="*/ 137 f75 1"/>
              <a:gd name="f84" fmla="*/ 167 f74 1"/>
              <a:gd name="f85" fmla="*/ 161 f75 1"/>
              <a:gd name="f86" fmla="*/ 146 f74 1"/>
              <a:gd name="f87" fmla="*/ 125 f74 1"/>
              <a:gd name="f88" fmla="*/ 171 f75 1"/>
              <a:gd name="f89" fmla="*/ 109 f74 1"/>
              <a:gd name="f90" fmla="*/ 190 f75 1"/>
              <a:gd name="f91" fmla="*/ 115 f74 1"/>
              <a:gd name="f92" fmla="*/ 176 f75 1"/>
              <a:gd name="f93" fmla="*/ 222 f74 1"/>
              <a:gd name="f94" fmla="*/ 74 f75 1"/>
              <a:gd name="f95" fmla="*/ 201 f74 1"/>
              <a:gd name="f96" fmla="*/ 48 f75 1"/>
              <a:gd name="f97" fmla="*/ 158 f74 1"/>
              <a:gd name="f98" fmla="*/ 3 f75 1"/>
              <a:gd name="f99" fmla="*/ 67 f74 1"/>
              <a:gd name="f100" fmla="*/ 54 f74 1"/>
              <a:gd name="f101" fmla="+- f76 0 f1"/>
              <a:gd name="f102" fmla="*/ f79 1 218"/>
              <a:gd name="f103" fmla="*/ f80 1 245"/>
              <a:gd name="f104" fmla="*/ f81 1 218"/>
              <a:gd name="f105" fmla="*/ f82 1 245"/>
              <a:gd name="f106" fmla="*/ f83 1 218"/>
              <a:gd name="f107" fmla="*/ f84 1 245"/>
              <a:gd name="f108" fmla="*/ f85 1 218"/>
              <a:gd name="f109" fmla="*/ f86 1 245"/>
              <a:gd name="f110" fmla="*/ f87 1 245"/>
              <a:gd name="f111" fmla="*/ f88 1 218"/>
              <a:gd name="f112" fmla="*/ f89 1 245"/>
              <a:gd name="f113" fmla="*/ f90 1 218"/>
              <a:gd name="f114" fmla="*/ f91 1 245"/>
              <a:gd name="f115" fmla="*/ f92 1 218"/>
              <a:gd name="f116" fmla="*/ f93 1 245"/>
              <a:gd name="f117" fmla="*/ f94 1 218"/>
              <a:gd name="f118" fmla="*/ f95 1 245"/>
              <a:gd name="f119" fmla="*/ f96 1 218"/>
              <a:gd name="f120" fmla="*/ f97 1 245"/>
              <a:gd name="f121" fmla="*/ f98 1 218"/>
              <a:gd name="f122" fmla="*/ f99 1 245"/>
              <a:gd name="f123" fmla="*/ f100 1 245"/>
              <a:gd name="f124" fmla="*/ 0 1 f77"/>
              <a:gd name="f125" fmla="*/ f71 1 f77"/>
              <a:gd name="f126" fmla="*/ 0 1 f78"/>
              <a:gd name="f127" fmla="*/ f72 1 f78"/>
              <a:gd name="f128" fmla="*/ f102 1 f77"/>
              <a:gd name="f129" fmla="*/ f103 1 f78"/>
              <a:gd name="f130" fmla="*/ f104 1 f77"/>
              <a:gd name="f131" fmla="*/ f105 1 f78"/>
              <a:gd name="f132" fmla="*/ f106 1 f77"/>
              <a:gd name="f133" fmla="*/ f107 1 f78"/>
              <a:gd name="f134" fmla="*/ f108 1 f77"/>
              <a:gd name="f135" fmla="*/ f109 1 f78"/>
              <a:gd name="f136" fmla="*/ f110 1 f78"/>
              <a:gd name="f137" fmla="*/ f111 1 f77"/>
              <a:gd name="f138" fmla="*/ f112 1 f78"/>
              <a:gd name="f139" fmla="*/ f113 1 f77"/>
              <a:gd name="f140" fmla="*/ f114 1 f78"/>
              <a:gd name="f141" fmla="*/ f115 1 f77"/>
              <a:gd name="f142" fmla="*/ f116 1 f78"/>
              <a:gd name="f143" fmla="*/ f117 1 f77"/>
              <a:gd name="f144" fmla="*/ f118 1 f78"/>
              <a:gd name="f145" fmla="*/ f119 1 f77"/>
              <a:gd name="f146" fmla="*/ f120 1 f78"/>
              <a:gd name="f147" fmla="*/ f121 1 f77"/>
              <a:gd name="f148" fmla="*/ f122 1 f78"/>
              <a:gd name="f149" fmla="*/ f123 1 f78"/>
              <a:gd name="f150" fmla="*/ f124 f68 1"/>
              <a:gd name="f151" fmla="*/ f125 f68 1"/>
              <a:gd name="f152" fmla="*/ f127 f69 1"/>
              <a:gd name="f153" fmla="*/ f126 f69 1"/>
              <a:gd name="f154" fmla="*/ f128 f68 1"/>
              <a:gd name="f155" fmla="*/ f129 f69 1"/>
              <a:gd name="f156" fmla="*/ f130 f68 1"/>
              <a:gd name="f157" fmla="*/ f131 f69 1"/>
              <a:gd name="f158" fmla="*/ f132 f68 1"/>
              <a:gd name="f159" fmla="*/ f133 f69 1"/>
              <a:gd name="f160" fmla="*/ f134 f68 1"/>
              <a:gd name="f161" fmla="*/ f135 f69 1"/>
              <a:gd name="f162" fmla="*/ f136 f69 1"/>
              <a:gd name="f163" fmla="*/ f137 f68 1"/>
              <a:gd name="f164" fmla="*/ f138 f69 1"/>
              <a:gd name="f165" fmla="*/ f139 f68 1"/>
              <a:gd name="f166" fmla="*/ f140 f69 1"/>
              <a:gd name="f167" fmla="*/ f141 f68 1"/>
              <a:gd name="f168" fmla="*/ f142 f69 1"/>
              <a:gd name="f169" fmla="*/ f143 f68 1"/>
              <a:gd name="f170" fmla="*/ f144 f69 1"/>
              <a:gd name="f171" fmla="*/ f145 f68 1"/>
              <a:gd name="f172" fmla="*/ f146 f69 1"/>
              <a:gd name="f173" fmla="*/ f147 f68 1"/>
              <a:gd name="f174" fmla="*/ f148 f69 1"/>
              <a:gd name="f175" fmla="*/ f149 f69 1"/>
            </a:gdLst>
            <a:ahLst/>
            <a:cxnLst>
              <a:cxn ang="3cd4">
                <a:pos x="hc" y="t"/>
              </a:cxn>
              <a:cxn ang="0">
                <a:pos x="r" y="vc"/>
              </a:cxn>
              <a:cxn ang="cd4">
                <a:pos x="hc" y="b"/>
              </a:cxn>
              <a:cxn ang="cd2">
                <a:pos x="l" y="vc"/>
              </a:cxn>
              <a:cxn ang="f101">
                <a:pos x="f154" y="f155"/>
              </a:cxn>
              <a:cxn ang="f101">
                <a:pos x="f156" y="f157"/>
              </a:cxn>
              <a:cxn ang="f101">
                <a:pos x="f158" y="f159"/>
              </a:cxn>
              <a:cxn ang="f101">
                <a:pos x="f160" y="f161"/>
              </a:cxn>
              <a:cxn ang="f101">
                <a:pos x="f160" y="f162"/>
              </a:cxn>
              <a:cxn ang="f101">
                <a:pos x="f163" y="f164"/>
              </a:cxn>
              <a:cxn ang="f101">
                <a:pos x="f165" y="f166"/>
              </a:cxn>
              <a:cxn ang="f101">
                <a:pos x="f167" y="f168"/>
              </a:cxn>
              <a:cxn ang="f101">
                <a:pos x="f169" y="f170"/>
              </a:cxn>
              <a:cxn ang="f101">
                <a:pos x="f171" y="f172"/>
              </a:cxn>
              <a:cxn ang="f101">
                <a:pos x="f173" y="f174"/>
              </a:cxn>
              <a:cxn ang="f101">
                <a:pos x="f173" y="f175"/>
              </a:cxn>
              <a:cxn ang="f101">
                <a:pos x="f154" y="f155"/>
              </a:cxn>
            </a:cxnLst>
            <a:rect l="f150" t="f153" r="f151" b="f152"/>
            <a:pathLst>
              <a:path w="218" h="245">
                <a:moveTo>
                  <a:pt x="f8" y="f5"/>
                </a:moveTo>
                <a:cubicBezTo>
                  <a:pt x="f9" y="f10"/>
                  <a:pt x="f11" y="f12"/>
                  <a:pt x="f13" y="f14"/>
                </a:cubicBezTo>
                <a:cubicBezTo>
                  <a:pt x="f15" y="f16"/>
                  <a:pt x="f17" y="f18"/>
                  <a:pt x="f19" y="f20"/>
                </a:cubicBezTo>
                <a:cubicBezTo>
                  <a:pt x="f21" y="f22"/>
                  <a:pt x="f23" y="f24"/>
                  <a:pt x="f23" y="f25"/>
                </a:cubicBezTo>
                <a:cubicBezTo>
                  <a:pt x="f26" y="f27"/>
                  <a:pt x="f23" y="f28"/>
                  <a:pt x="f23" y="f17"/>
                </a:cubicBezTo>
                <a:cubicBezTo>
                  <a:pt x="f26" y="f15"/>
                  <a:pt x="f29" y="f30"/>
                  <a:pt x="f31" y="f32"/>
                </a:cubicBezTo>
                <a:cubicBezTo>
                  <a:pt x="f33" y="f34"/>
                  <a:pt x="f35" y="f36"/>
                  <a:pt x="f37" y="f38"/>
                </a:cubicBezTo>
                <a:cubicBezTo>
                  <a:pt x="f6" y="f39"/>
                  <a:pt x="f40" y="f41"/>
                  <a:pt x="f42" y="f43"/>
                </a:cubicBezTo>
                <a:cubicBezTo>
                  <a:pt x="f44" y="f7"/>
                  <a:pt x="f45" y="f46"/>
                  <a:pt x="f47" y="f41"/>
                </a:cubicBezTo>
                <a:cubicBezTo>
                  <a:pt x="f48" y="f49"/>
                  <a:pt x="f50" y="f51"/>
                  <a:pt x="f52" y="f16"/>
                </a:cubicBezTo>
                <a:cubicBezTo>
                  <a:pt x="f53" y="f54"/>
                  <a:pt x="f55" y="f56"/>
                  <a:pt x="f57" y="f58"/>
                </a:cubicBezTo>
                <a:cubicBezTo>
                  <a:pt x="f59" y="f60"/>
                  <a:pt x="f5" y="f61"/>
                  <a:pt x="f57" y="f62"/>
                </a:cubicBezTo>
                <a:cubicBezTo>
                  <a:pt x="f63" y="f64"/>
                  <a:pt x="f65" y="f66"/>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27">
            <a:extLst>
              <a:ext uri="{FF2B5EF4-FFF2-40B4-BE49-F238E27FC236}">
                <a16:creationId xmlns:a16="http://schemas.microsoft.com/office/drawing/2014/main" id="{9A9D0C78-39A7-5A48-F90D-2C8CA1812F67}"/>
              </a:ext>
            </a:extLst>
          </p:cNvPr>
          <p:cNvSpPr/>
          <p:nvPr/>
        </p:nvSpPr>
        <p:spPr>
          <a:xfrm>
            <a:off x="3760790" y="2784476"/>
            <a:ext cx="284158" cy="369883"/>
          </a:xfrm>
          <a:custGeom>
            <a:avLst/>
            <a:gdLst>
              <a:gd name="f0" fmla="val 10800000"/>
              <a:gd name="f1" fmla="val 5400000"/>
              <a:gd name="f2" fmla="val 180"/>
              <a:gd name="f3" fmla="val w"/>
              <a:gd name="f4" fmla="val h"/>
              <a:gd name="f5" fmla="val 0"/>
              <a:gd name="f6" fmla="val 129"/>
              <a:gd name="f7" fmla="val 167"/>
              <a:gd name="f8" fmla="val 135"/>
              <a:gd name="f9" fmla="val 10"/>
              <a:gd name="f10" fmla="val 22"/>
              <a:gd name="f11" fmla="val 123"/>
              <a:gd name="f12" fmla="val 33"/>
              <a:gd name="f13" fmla="val 116"/>
              <a:gd name="f14" fmla="val 14"/>
              <a:gd name="f15" fmla="val 105"/>
              <a:gd name="f16" fmla="val 3"/>
              <a:gd name="f17" fmla="val 88"/>
              <a:gd name="f18" fmla="val 64"/>
              <a:gd name="f19" fmla="val 48"/>
              <a:gd name="f20" fmla="val 9"/>
              <a:gd name="f21" fmla="val 34"/>
              <a:gd name="f22" fmla="val 21"/>
              <a:gd name="f23" fmla="val 23"/>
              <a:gd name="f24" fmla="val 45"/>
              <a:gd name="f25" fmla="val 82"/>
              <a:gd name="f26" fmla="val 1"/>
              <a:gd name="f27" fmla="val 26"/>
              <a:gd name="f28" fmla="val 53"/>
              <a:gd name="f29" fmla="val 90"/>
              <a:gd name="f30" fmla="val 117"/>
              <a:gd name="f31" fmla="val 99"/>
              <a:gd name="f32" fmla="val 122"/>
              <a:gd name="f33" fmla="val 109"/>
              <a:gd name="f34" fmla="val 127"/>
              <a:gd name="f35" fmla="val 118"/>
              <a:gd name="f36" fmla="val 133"/>
              <a:gd name="f37" fmla="val 138"/>
              <a:gd name="f38" fmla="val 121"/>
              <a:gd name="f39" fmla="val 142"/>
              <a:gd name="f40" fmla="val 150"/>
              <a:gd name="f41" fmla="val 115"/>
              <a:gd name="f42" fmla="val 158"/>
              <a:gd name="f43" fmla="val 112"/>
              <a:gd name="f44" fmla="val 79"/>
              <a:gd name="f45" fmla="val 145"/>
              <a:gd name="f46" fmla="val 7"/>
              <a:gd name="f47" fmla="val 157"/>
              <a:gd name="f48" fmla="val 4"/>
              <a:gd name="f49" fmla="val 147"/>
              <a:gd name="f50" fmla="+- 0 0 -90"/>
              <a:gd name="f51" fmla="*/ f3 1 129"/>
              <a:gd name="f52" fmla="*/ f4 1 167"/>
              <a:gd name="f53" fmla="val f5"/>
              <a:gd name="f54" fmla="val f6"/>
              <a:gd name="f55" fmla="val f7"/>
              <a:gd name="f56" fmla="*/ f50 f0 1"/>
              <a:gd name="f57" fmla="+- f55 0 f53"/>
              <a:gd name="f58" fmla="+- f54 0 f53"/>
              <a:gd name="f59" fmla="*/ f56 1 f2"/>
              <a:gd name="f60" fmla="*/ f58 1 129"/>
              <a:gd name="f61" fmla="*/ f57 1 167"/>
              <a:gd name="f62" fmla="*/ 0 f58 1"/>
              <a:gd name="f63" fmla="*/ 135 f57 1"/>
              <a:gd name="f64" fmla="*/ 33 f58 1"/>
              <a:gd name="f65" fmla="*/ 116 f57 1"/>
              <a:gd name="f66" fmla="*/ 3 f58 1"/>
              <a:gd name="f67" fmla="*/ 64 f57 1"/>
              <a:gd name="f68" fmla="*/ 21 f58 1"/>
              <a:gd name="f69" fmla="*/ 23 f57 1"/>
              <a:gd name="f70" fmla="*/ 105 f58 1"/>
              <a:gd name="f71" fmla="*/ 26 f57 1"/>
              <a:gd name="f72" fmla="*/ 90 f58 1"/>
              <a:gd name="f73" fmla="*/ 117 f57 1"/>
              <a:gd name="f74" fmla="*/ 118 f58 1"/>
              <a:gd name="f75" fmla="*/ 133 f57 1"/>
              <a:gd name="f76" fmla="*/ 121 f58 1"/>
              <a:gd name="f77" fmla="*/ 142 f57 1"/>
              <a:gd name="f78" fmla="*/ 112 f58 1"/>
              <a:gd name="f79" fmla="*/ 167 f57 1"/>
              <a:gd name="f80" fmla="*/ 10 f58 1"/>
              <a:gd name="f81" fmla="+- f59 0 f1"/>
              <a:gd name="f82" fmla="*/ f62 1 129"/>
              <a:gd name="f83" fmla="*/ f63 1 167"/>
              <a:gd name="f84" fmla="*/ f64 1 129"/>
              <a:gd name="f85" fmla="*/ f65 1 167"/>
              <a:gd name="f86" fmla="*/ f66 1 129"/>
              <a:gd name="f87" fmla="*/ f67 1 167"/>
              <a:gd name="f88" fmla="*/ f68 1 129"/>
              <a:gd name="f89" fmla="*/ f69 1 167"/>
              <a:gd name="f90" fmla="*/ f70 1 129"/>
              <a:gd name="f91" fmla="*/ f71 1 167"/>
              <a:gd name="f92" fmla="*/ f72 1 129"/>
              <a:gd name="f93" fmla="*/ f73 1 167"/>
              <a:gd name="f94" fmla="*/ f74 1 129"/>
              <a:gd name="f95" fmla="*/ f75 1 167"/>
              <a:gd name="f96" fmla="*/ f76 1 129"/>
              <a:gd name="f97" fmla="*/ f77 1 167"/>
              <a:gd name="f98" fmla="*/ f78 1 129"/>
              <a:gd name="f99" fmla="*/ f79 1 167"/>
              <a:gd name="f100" fmla="*/ f80 1 129"/>
              <a:gd name="f101" fmla="*/ 0 1 f60"/>
              <a:gd name="f102" fmla="*/ f54 1 f60"/>
              <a:gd name="f103" fmla="*/ 0 1 f61"/>
              <a:gd name="f104" fmla="*/ f55 1 f61"/>
              <a:gd name="f105" fmla="*/ f82 1 f60"/>
              <a:gd name="f106" fmla="*/ f83 1 f61"/>
              <a:gd name="f107" fmla="*/ f84 1 f60"/>
              <a:gd name="f108" fmla="*/ f85 1 f61"/>
              <a:gd name="f109" fmla="*/ f86 1 f60"/>
              <a:gd name="f110" fmla="*/ f87 1 f61"/>
              <a:gd name="f111" fmla="*/ f88 1 f60"/>
              <a:gd name="f112" fmla="*/ f89 1 f61"/>
              <a:gd name="f113" fmla="*/ f90 1 f60"/>
              <a:gd name="f114" fmla="*/ f91 1 f61"/>
              <a:gd name="f115" fmla="*/ f92 1 f60"/>
              <a:gd name="f116" fmla="*/ f93 1 f61"/>
              <a:gd name="f117" fmla="*/ f94 1 f60"/>
              <a:gd name="f118" fmla="*/ f95 1 f61"/>
              <a:gd name="f119" fmla="*/ f96 1 f60"/>
              <a:gd name="f120" fmla="*/ f97 1 f61"/>
              <a:gd name="f121" fmla="*/ f98 1 f60"/>
              <a:gd name="f122" fmla="*/ f99 1 f61"/>
              <a:gd name="f123" fmla="*/ f100 1 f60"/>
              <a:gd name="f124" fmla="*/ f101 f51 1"/>
              <a:gd name="f125" fmla="*/ f102 f51 1"/>
              <a:gd name="f126" fmla="*/ f104 f52 1"/>
              <a:gd name="f127" fmla="*/ f103 f52 1"/>
              <a:gd name="f128" fmla="*/ f105 f51 1"/>
              <a:gd name="f129" fmla="*/ f106 f52 1"/>
              <a:gd name="f130" fmla="*/ f107 f51 1"/>
              <a:gd name="f131" fmla="*/ f108 f52 1"/>
              <a:gd name="f132" fmla="*/ f109 f51 1"/>
              <a:gd name="f133" fmla="*/ f110 f52 1"/>
              <a:gd name="f134" fmla="*/ f111 f51 1"/>
              <a:gd name="f135" fmla="*/ f112 f52 1"/>
              <a:gd name="f136" fmla="*/ f113 f51 1"/>
              <a:gd name="f137" fmla="*/ f114 f52 1"/>
              <a:gd name="f138" fmla="*/ f115 f51 1"/>
              <a:gd name="f139" fmla="*/ f116 f52 1"/>
              <a:gd name="f140" fmla="*/ f117 f51 1"/>
              <a:gd name="f141" fmla="*/ f118 f52 1"/>
              <a:gd name="f142" fmla="*/ f119 f51 1"/>
              <a:gd name="f143" fmla="*/ f120 f52 1"/>
              <a:gd name="f144" fmla="*/ f121 f51 1"/>
              <a:gd name="f145" fmla="*/ f122 f52 1"/>
              <a:gd name="f146" fmla="*/ f123 f51 1"/>
            </a:gdLst>
            <a:ahLst/>
            <a:cxnLst>
              <a:cxn ang="3cd4">
                <a:pos x="hc" y="t"/>
              </a:cxn>
              <a:cxn ang="0">
                <a:pos x="r" y="vc"/>
              </a:cxn>
              <a:cxn ang="cd4">
                <a:pos x="hc" y="b"/>
              </a:cxn>
              <a:cxn ang="cd2">
                <a:pos x="l" y="vc"/>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44" y="f145"/>
              </a:cxn>
              <a:cxn ang="f81">
                <a:pos x="f146" y="f145"/>
              </a:cxn>
              <a:cxn ang="f81">
                <a:pos x="f128" y="f129"/>
              </a:cxn>
            </a:cxnLst>
            <a:rect l="f124" t="f127" r="f125" b="f126"/>
            <a:pathLst>
              <a:path w="129" h="167">
                <a:moveTo>
                  <a:pt x="f5" y="f8"/>
                </a:moveTo>
                <a:cubicBezTo>
                  <a:pt x="f9" y="f6"/>
                  <a:pt x="f10" y="f11"/>
                  <a:pt x="f12" y="f13"/>
                </a:cubicBezTo>
                <a:cubicBezTo>
                  <a:pt x="f14" y="f15"/>
                  <a:pt x="f16" y="f17"/>
                  <a:pt x="f16" y="f18"/>
                </a:cubicBezTo>
                <a:cubicBezTo>
                  <a:pt x="f16" y="f19"/>
                  <a:pt x="f20" y="f21"/>
                  <a:pt x="f22" y="f23"/>
                </a:cubicBezTo>
                <a:cubicBezTo>
                  <a:pt x="f24" y="f5"/>
                  <a:pt x="f25" y="f26"/>
                  <a:pt x="f15" y="f27"/>
                </a:cubicBezTo>
                <a:cubicBezTo>
                  <a:pt x="f6" y="f28"/>
                  <a:pt x="f11" y="f17"/>
                  <a:pt x="f29" y="f30"/>
                </a:cubicBezTo>
                <a:cubicBezTo>
                  <a:pt x="f31" y="f32"/>
                  <a:pt x="f33" y="f34"/>
                  <a:pt x="f35" y="f36"/>
                </a:cubicBezTo>
                <a:cubicBezTo>
                  <a:pt x="f32" y="f8"/>
                  <a:pt x="f11" y="f37"/>
                  <a:pt x="f38" y="f39"/>
                </a:cubicBezTo>
                <a:cubicBezTo>
                  <a:pt x="f35" y="f40"/>
                  <a:pt x="f41" y="f42"/>
                  <a:pt x="f43" y="f7"/>
                </a:cubicBezTo>
                <a:cubicBezTo>
                  <a:pt x="f44" y="f45"/>
                  <a:pt x="f24" y="f45"/>
                  <a:pt x="f9" y="f7"/>
                </a:cubicBezTo>
                <a:cubicBezTo>
                  <a:pt x="f46" y="f47"/>
                  <a:pt x="f48" y="f49"/>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28">
            <a:extLst>
              <a:ext uri="{FF2B5EF4-FFF2-40B4-BE49-F238E27FC236}">
                <a16:creationId xmlns:a16="http://schemas.microsoft.com/office/drawing/2014/main" id="{27E64FD0-62CF-73C6-7793-D50B76D65BBF}"/>
              </a:ext>
            </a:extLst>
          </p:cNvPr>
          <p:cNvSpPr/>
          <p:nvPr/>
        </p:nvSpPr>
        <p:spPr>
          <a:xfrm>
            <a:off x="2557467" y="2076446"/>
            <a:ext cx="258766" cy="261939"/>
          </a:xfrm>
          <a:custGeom>
            <a:avLst/>
            <a:gdLst>
              <a:gd name="f0" fmla="val 10800000"/>
              <a:gd name="f1" fmla="val 5400000"/>
              <a:gd name="f2" fmla="val 180"/>
              <a:gd name="f3" fmla="val w"/>
              <a:gd name="f4" fmla="val h"/>
              <a:gd name="f5" fmla="val 0"/>
              <a:gd name="f6" fmla="val 117"/>
              <a:gd name="f7" fmla="val 118"/>
              <a:gd name="f8" fmla="val 58"/>
              <a:gd name="f9" fmla="val 26"/>
              <a:gd name="f10" fmla="val 27"/>
              <a:gd name="f11" fmla="val 59"/>
              <a:gd name="f12" fmla="val 91"/>
              <a:gd name="f13" fmla="val 1"/>
              <a:gd name="f14" fmla="val 90"/>
              <a:gd name="f15" fmla="val 25"/>
              <a:gd name="f16" fmla="val 92"/>
              <a:gd name="f17" fmla="val 76"/>
              <a:gd name="f18" fmla="val 67"/>
              <a:gd name="f19" fmla="val 84"/>
              <a:gd name="f20" fmla="val 60"/>
              <a:gd name="f21" fmla="val 75"/>
              <a:gd name="f22" fmla="val 61"/>
              <a:gd name="f23" fmla="val 68"/>
              <a:gd name="f24" fmla="val 85"/>
              <a:gd name="f25" fmla="+- 0 0 -90"/>
              <a:gd name="f26" fmla="*/ f3 1 117"/>
              <a:gd name="f27" fmla="*/ f4 1 118"/>
              <a:gd name="f28" fmla="val f5"/>
              <a:gd name="f29" fmla="val f6"/>
              <a:gd name="f30" fmla="val f7"/>
              <a:gd name="f31" fmla="*/ f25 f0 1"/>
              <a:gd name="f32" fmla="+- f30 0 f28"/>
              <a:gd name="f33" fmla="+- f29 0 f28"/>
              <a:gd name="f34" fmla="*/ f31 1 f2"/>
              <a:gd name="f35" fmla="*/ f33 1 117"/>
              <a:gd name="f36" fmla="*/ f32 1 118"/>
              <a:gd name="f37" fmla="*/ 0 f33 1"/>
              <a:gd name="f38" fmla="*/ 58 f32 1"/>
              <a:gd name="f39" fmla="*/ 59 f33 1"/>
              <a:gd name="f40" fmla="*/ 0 f32 1"/>
              <a:gd name="f41" fmla="*/ 117 f33 1"/>
              <a:gd name="f42" fmla="*/ 59 f32 1"/>
              <a:gd name="f43" fmla="*/ 58 f33 1"/>
              <a:gd name="f44" fmla="*/ 117 f32 1"/>
              <a:gd name="f45" fmla="*/ 92 f33 1"/>
              <a:gd name="f46" fmla="*/ 76 f32 1"/>
              <a:gd name="f47" fmla="*/ 75 f33 1"/>
              <a:gd name="f48" fmla="*/ 60 f32 1"/>
              <a:gd name="f49" fmla="*/ 60 f33 1"/>
              <a:gd name="f50" fmla="*/ 76 f33 1"/>
              <a:gd name="f51" fmla="*/ 92 f32 1"/>
              <a:gd name="f52" fmla="+- f34 0 f1"/>
              <a:gd name="f53" fmla="*/ f37 1 117"/>
              <a:gd name="f54" fmla="*/ f38 1 118"/>
              <a:gd name="f55" fmla="*/ f39 1 117"/>
              <a:gd name="f56" fmla="*/ f40 1 118"/>
              <a:gd name="f57" fmla="*/ f41 1 117"/>
              <a:gd name="f58" fmla="*/ f42 1 118"/>
              <a:gd name="f59" fmla="*/ f43 1 117"/>
              <a:gd name="f60" fmla="*/ f44 1 118"/>
              <a:gd name="f61" fmla="*/ f45 1 117"/>
              <a:gd name="f62" fmla="*/ f46 1 118"/>
              <a:gd name="f63" fmla="*/ f47 1 117"/>
              <a:gd name="f64" fmla="*/ f48 1 118"/>
              <a:gd name="f65" fmla="*/ f49 1 117"/>
              <a:gd name="f66" fmla="*/ f50 1 117"/>
              <a:gd name="f67" fmla="*/ f51 1 118"/>
              <a:gd name="f68" fmla="*/ 0 1 f35"/>
              <a:gd name="f69" fmla="*/ f29 1 f35"/>
              <a:gd name="f70" fmla="*/ 0 1 f36"/>
              <a:gd name="f71" fmla="*/ f30 1 f36"/>
              <a:gd name="f72" fmla="*/ f53 1 f35"/>
              <a:gd name="f73" fmla="*/ f54 1 f36"/>
              <a:gd name="f74" fmla="*/ f55 1 f35"/>
              <a:gd name="f75" fmla="*/ f56 1 f36"/>
              <a:gd name="f76" fmla="*/ f57 1 f35"/>
              <a:gd name="f77" fmla="*/ f58 1 f36"/>
              <a:gd name="f78" fmla="*/ f59 1 f35"/>
              <a:gd name="f79" fmla="*/ f60 1 f36"/>
              <a:gd name="f80" fmla="*/ f61 1 f35"/>
              <a:gd name="f81" fmla="*/ f62 1 f36"/>
              <a:gd name="f82" fmla="*/ f63 1 f35"/>
              <a:gd name="f83" fmla="*/ f64 1 f36"/>
              <a:gd name="f84" fmla="*/ f65 1 f35"/>
              <a:gd name="f85" fmla="*/ f66 1 f35"/>
              <a:gd name="f86" fmla="*/ f67 1 f36"/>
              <a:gd name="f87" fmla="*/ f68 f26 1"/>
              <a:gd name="f88" fmla="*/ f69 f26 1"/>
              <a:gd name="f89" fmla="*/ f71 f27 1"/>
              <a:gd name="f90" fmla="*/ f70 f27 1"/>
              <a:gd name="f91" fmla="*/ f72 f26 1"/>
              <a:gd name="f92" fmla="*/ f73 f27 1"/>
              <a:gd name="f93" fmla="*/ f74 f26 1"/>
              <a:gd name="f94" fmla="*/ f75 f27 1"/>
              <a:gd name="f95" fmla="*/ f76 f26 1"/>
              <a:gd name="f96" fmla="*/ f77 f27 1"/>
              <a:gd name="f97" fmla="*/ f78 f26 1"/>
              <a:gd name="f98" fmla="*/ f79 f27 1"/>
              <a:gd name="f99" fmla="*/ f80 f26 1"/>
              <a:gd name="f100" fmla="*/ f81 f27 1"/>
              <a:gd name="f101" fmla="*/ f82 f26 1"/>
              <a:gd name="f102" fmla="*/ f83 f27 1"/>
              <a:gd name="f103" fmla="*/ f84 f26 1"/>
              <a:gd name="f104" fmla="*/ f85 f26 1"/>
              <a:gd name="f105" fmla="*/ f86 f27 1"/>
            </a:gdLst>
            <a:ahLst/>
            <a:cxnLst>
              <a:cxn ang="3cd4">
                <a:pos x="hc" y="t"/>
              </a:cxn>
              <a:cxn ang="0">
                <a:pos x="r" y="vc"/>
              </a:cxn>
              <a:cxn ang="cd4">
                <a:pos x="hc" y="b"/>
              </a:cxn>
              <a:cxn ang="cd2">
                <a:pos x="l" y="vc"/>
              </a:cxn>
              <a:cxn ang="f52">
                <a:pos x="f91" y="f92"/>
              </a:cxn>
              <a:cxn ang="f52">
                <a:pos x="f93" y="f94"/>
              </a:cxn>
              <a:cxn ang="f52">
                <a:pos x="f95" y="f96"/>
              </a:cxn>
              <a:cxn ang="f52">
                <a:pos x="f97" y="f98"/>
              </a:cxn>
              <a:cxn ang="f52">
                <a:pos x="f91" y="f92"/>
              </a:cxn>
              <a:cxn ang="f52">
                <a:pos x="f99" y="f100"/>
              </a:cxn>
              <a:cxn ang="f52">
                <a:pos x="f101" y="f102"/>
              </a:cxn>
              <a:cxn ang="f52">
                <a:pos x="f103" y="f100"/>
              </a:cxn>
              <a:cxn ang="f52">
                <a:pos x="f104" y="f105"/>
              </a:cxn>
              <a:cxn ang="f52">
                <a:pos x="f99" y="f100"/>
              </a:cxn>
            </a:cxnLst>
            <a:rect l="f87" t="f90" r="f88" b="f89"/>
            <a:pathLst>
              <a:path w="117" h="118">
                <a:moveTo>
                  <a:pt x="f5" y="f8"/>
                </a:moveTo>
                <a:cubicBezTo>
                  <a:pt x="f5" y="f9"/>
                  <a:pt x="f10" y="f5"/>
                  <a:pt x="f11" y="f5"/>
                </a:cubicBezTo>
                <a:cubicBezTo>
                  <a:pt x="f12" y="f13"/>
                  <a:pt x="f6" y="f10"/>
                  <a:pt x="f6" y="f11"/>
                </a:cubicBezTo>
                <a:cubicBezTo>
                  <a:pt x="f6" y="f12"/>
                  <a:pt x="f14" y="f7"/>
                  <a:pt x="f8" y="f6"/>
                </a:cubicBezTo>
                <a:cubicBezTo>
                  <a:pt x="f15" y="f6"/>
                  <a:pt x="f5" y="f12"/>
                  <a:pt x="f5" y="f8"/>
                </a:cubicBezTo>
                <a:close/>
                <a:moveTo>
                  <a:pt x="f16" y="f17"/>
                </a:moveTo>
                <a:cubicBezTo>
                  <a:pt x="f12" y="f18"/>
                  <a:pt x="f19" y="f20"/>
                  <a:pt x="f21" y="f20"/>
                </a:cubicBezTo>
                <a:cubicBezTo>
                  <a:pt x="f18" y="f22"/>
                  <a:pt x="f20" y="f23"/>
                  <a:pt x="f20" y="f17"/>
                </a:cubicBezTo>
                <a:cubicBezTo>
                  <a:pt x="f20" y="f24"/>
                  <a:pt x="f18" y="f16"/>
                  <a:pt x="f17" y="f16"/>
                </a:cubicBezTo>
                <a:cubicBezTo>
                  <a:pt x="f19" y="f16"/>
                  <a:pt x="f16" y="f19"/>
                  <a:pt x="f16" y="f1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29">
            <a:extLst>
              <a:ext uri="{FF2B5EF4-FFF2-40B4-BE49-F238E27FC236}">
                <a16:creationId xmlns:a16="http://schemas.microsoft.com/office/drawing/2014/main" id="{DA7A5943-CF04-D144-170B-860398640CE1}"/>
              </a:ext>
            </a:extLst>
          </p:cNvPr>
          <p:cNvSpPr/>
          <p:nvPr/>
        </p:nvSpPr>
        <p:spPr>
          <a:xfrm>
            <a:off x="1276346" y="3381378"/>
            <a:ext cx="358773" cy="269876"/>
          </a:xfrm>
          <a:custGeom>
            <a:avLst/>
            <a:gdLst>
              <a:gd name="f0" fmla="val 10800000"/>
              <a:gd name="f1" fmla="val 5400000"/>
              <a:gd name="f2" fmla="val 180"/>
              <a:gd name="f3" fmla="val w"/>
              <a:gd name="f4" fmla="val h"/>
              <a:gd name="f5" fmla="val 0"/>
              <a:gd name="f6" fmla="val 162"/>
              <a:gd name="f7" fmla="val 122"/>
              <a:gd name="f8" fmla="val 36"/>
              <a:gd name="f9" fmla="val 23"/>
              <a:gd name="f10" fmla="val 25"/>
              <a:gd name="f11" fmla="val 22"/>
              <a:gd name="f12" fmla="val 41"/>
              <a:gd name="f13" fmla="val 50"/>
              <a:gd name="f14" fmla="val 15"/>
              <a:gd name="f15" fmla="val 58"/>
              <a:gd name="f16" fmla="val 30"/>
              <a:gd name="f17" fmla="val 66"/>
              <a:gd name="f18" fmla="val 45"/>
              <a:gd name="f19" fmla="val 69"/>
              <a:gd name="f20" fmla="val 51"/>
              <a:gd name="f21" fmla="val 74"/>
              <a:gd name="f22" fmla="val 54"/>
              <a:gd name="f23" fmla="val 80"/>
              <a:gd name="f24" fmla="val 55"/>
              <a:gd name="f25" fmla="val 100"/>
              <a:gd name="f26" fmla="val 60"/>
              <a:gd name="f27" fmla="val 120"/>
              <a:gd name="f28" fmla="val 64"/>
              <a:gd name="f29" fmla="val 140"/>
              <a:gd name="f30" fmla="val 154"/>
              <a:gd name="f31" fmla="val 72"/>
              <a:gd name="f32" fmla="val 83"/>
              <a:gd name="f33" fmla="val 96"/>
              <a:gd name="f34" fmla="val 161"/>
              <a:gd name="f35" fmla="val 109"/>
              <a:gd name="f36" fmla="val 152"/>
              <a:gd name="f37" fmla="val 139"/>
              <a:gd name="f38" fmla="val 134"/>
              <a:gd name="f39" fmla="val 129"/>
              <a:gd name="f40" fmla="val 121"/>
              <a:gd name="f41" fmla="val 124"/>
              <a:gd name="f42" fmla="val 115"/>
              <a:gd name="f43" fmla="val 75"/>
              <a:gd name="f44" fmla="val 103"/>
              <a:gd name="f45" fmla="val 40"/>
              <a:gd name="f46" fmla="val 101"/>
              <a:gd name="f47" fmla="val 33"/>
              <a:gd name="f48" fmla="val 28"/>
              <a:gd name="f49" fmla="val 86"/>
              <a:gd name="f50" fmla="val 19"/>
              <a:gd name="f51" fmla="val 10"/>
              <a:gd name="f52" fmla="val 53"/>
              <a:gd name="f53" fmla="+- 0 0 -90"/>
              <a:gd name="f54" fmla="*/ f3 1 162"/>
              <a:gd name="f55" fmla="*/ f4 1 122"/>
              <a:gd name="f56" fmla="val f5"/>
              <a:gd name="f57" fmla="val f6"/>
              <a:gd name="f58" fmla="val f7"/>
              <a:gd name="f59" fmla="*/ f53 f0 1"/>
              <a:gd name="f60" fmla="+- f58 0 f56"/>
              <a:gd name="f61" fmla="+- f57 0 f56"/>
              <a:gd name="f62" fmla="*/ f59 1 f2"/>
              <a:gd name="f63" fmla="*/ f61 1 162"/>
              <a:gd name="f64" fmla="*/ f60 1 122"/>
              <a:gd name="f65" fmla="*/ 0 f61 1"/>
              <a:gd name="f66" fmla="*/ 36 f60 1"/>
              <a:gd name="f67" fmla="*/ 41 f61 1"/>
              <a:gd name="f68" fmla="*/ 0 f60 1"/>
              <a:gd name="f69" fmla="*/ 66 f61 1"/>
              <a:gd name="f70" fmla="*/ 45 f60 1"/>
              <a:gd name="f71" fmla="*/ 80 f61 1"/>
              <a:gd name="f72" fmla="*/ 55 f60 1"/>
              <a:gd name="f73" fmla="*/ 140 f61 1"/>
              <a:gd name="f74" fmla="*/ 69 f60 1"/>
              <a:gd name="f75" fmla="*/ 162 f61 1"/>
              <a:gd name="f76" fmla="*/ 96 f60 1"/>
              <a:gd name="f77" fmla="*/ 139 f61 1"/>
              <a:gd name="f78" fmla="*/ 122 f60 1"/>
              <a:gd name="f79" fmla="*/ 124 f61 1"/>
              <a:gd name="f80" fmla="*/ 120 f60 1"/>
              <a:gd name="f81" fmla="*/ 51 f61 1"/>
              <a:gd name="f82" fmla="*/ 103 f60 1"/>
              <a:gd name="f83" fmla="*/ 28 f61 1"/>
              <a:gd name="f84" fmla="*/ 86 f60 1"/>
              <a:gd name="f85" fmla="+- f62 0 f1"/>
              <a:gd name="f86" fmla="*/ f65 1 162"/>
              <a:gd name="f87" fmla="*/ f66 1 122"/>
              <a:gd name="f88" fmla="*/ f67 1 162"/>
              <a:gd name="f89" fmla="*/ f68 1 122"/>
              <a:gd name="f90" fmla="*/ f69 1 162"/>
              <a:gd name="f91" fmla="*/ f70 1 122"/>
              <a:gd name="f92" fmla="*/ f71 1 162"/>
              <a:gd name="f93" fmla="*/ f72 1 122"/>
              <a:gd name="f94" fmla="*/ f73 1 162"/>
              <a:gd name="f95" fmla="*/ f74 1 122"/>
              <a:gd name="f96" fmla="*/ f75 1 162"/>
              <a:gd name="f97" fmla="*/ f76 1 122"/>
              <a:gd name="f98" fmla="*/ f77 1 162"/>
              <a:gd name="f99" fmla="*/ f78 1 122"/>
              <a:gd name="f100" fmla="*/ f79 1 162"/>
              <a:gd name="f101" fmla="*/ f80 1 122"/>
              <a:gd name="f102" fmla="*/ f81 1 162"/>
              <a:gd name="f103" fmla="*/ f82 1 122"/>
              <a:gd name="f104" fmla="*/ f83 1 162"/>
              <a:gd name="f105" fmla="*/ f84 1 122"/>
              <a:gd name="f106" fmla="*/ 0 1 f63"/>
              <a:gd name="f107" fmla="*/ f57 1 f63"/>
              <a:gd name="f108" fmla="*/ 0 1 f64"/>
              <a:gd name="f109" fmla="*/ f58 1 f64"/>
              <a:gd name="f110" fmla="*/ f86 1 f63"/>
              <a:gd name="f111" fmla="*/ f87 1 f64"/>
              <a:gd name="f112" fmla="*/ f88 1 f63"/>
              <a:gd name="f113" fmla="*/ f89 1 f64"/>
              <a:gd name="f114" fmla="*/ f90 1 f63"/>
              <a:gd name="f115" fmla="*/ f91 1 f64"/>
              <a:gd name="f116" fmla="*/ f92 1 f63"/>
              <a:gd name="f117" fmla="*/ f93 1 f64"/>
              <a:gd name="f118" fmla="*/ f94 1 f63"/>
              <a:gd name="f119" fmla="*/ f95 1 f64"/>
              <a:gd name="f120" fmla="*/ f96 1 f63"/>
              <a:gd name="f121" fmla="*/ f97 1 f64"/>
              <a:gd name="f122" fmla="*/ f98 1 f63"/>
              <a:gd name="f123" fmla="*/ f99 1 f64"/>
              <a:gd name="f124" fmla="*/ f100 1 f63"/>
              <a:gd name="f125" fmla="*/ f101 1 f64"/>
              <a:gd name="f126" fmla="*/ f102 1 f63"/>
              <a:gd name="f127" fmla="*/ f103 1 f64"/>
              <a:gd name="f128" fmla="*/ f104 1 f63"/>
              <a:gd name="f129" fmla="*/ f105 1 f64"/>
              <a:gd name="f130" fmla="*/ f106 f54 1"/>
              <a:gd name="f131" fmla="*/ f107 f54 1"/>
              <a:gd name="f132" fmla="*/ f109 f55 1"/>
              <a:gd name="f133" fmla="*/ f108 f55 1"/>
              <a:gd name="f134" fmla="*/ f110 f54 1"/>
              <a:gd name="f135" fmla="*/ f111 f55 1"/>
              <a:gd name="f136" fmla="*/ f112 f54 1"/>
              <a:gd name="f137" fmla="*/ f113 f55 1"/>
              <a:gd name="f138" fmla="*/ f114 f54 1"/>
              <a:gd name="f139" fmla="*/ f115 f55 1"/>
              <a:gd name="f140" fmla="*/ f116 f54 1"/>
              <a:gd name="f141" fmla="*/ f117 f55 1"/>
              <a:gd name="f142" fmla="*/ f118 f54 1"/>
              <a:gd name="f143" fmla="*/ f119 f55 1"/>
              <a:gd name="f144" fmla="*/ f120 f54 1"/>
              <a:gd name="f145" fmla="*/ f121 f55 1"/>
              <a:gd name="f146" fmla="*/ f122 f54 1"/>
              <a:gd name="f147" fmla="*/ f123 f55 1"/>
              <a:gd name="f148" fmla="*/ f124 f54 1"/>
              <a:gd name="f149" fmla="*/ f125 f55 1"/>
              <a:gd name="f150" fmla="*/ f126 f54 1"/>
              <a:gd name="f151" fmla="*/ f127 f55 1"/>
              <a:gd name="f152" fmla="*/ f128 f54 1"/>
              <a:gd name="f153" fmla="*/ f129 f55 1"/>
            </a:gdLst>
            <a:ahLst/>
            <a:cxnLst>
              <a:cxn ang="3cd4">
                <a:pos x="hc" y="t"/>
              </a:cxn>
              <a:cxn ang="0">
                <a:pos x="r" y="vc"/>
              </a:cxn>
              <a:cxn ang="cd4">
                <a:pos x="hc" y="b"/>
              </a:cxn>
              <a:cxn ang="cd2">
                <a:pos x="l" y="vc"/>
              </a:cxn>
              <a:cxn ang="f85">
                <a:pos x="f134" y="f135"/>
              </a:cxn>
              <a:cxn ang="f85">
                <a:pos x="f136" y="f137"/>
              </a:cxn>
              <a:cxn ang="f85">
                <a:pos x="f138" y="f139"/>
              </a:cxn>
              <a:cxn ang="f85">
                <a:pos x="f140" y="f141"/>
              </a:cxn>
              <a:cxn ang="f85">
                <a:pos x="f142" y="f143"/>
              </a:cxn>
              <a:cxn ang="f85">
                <a:pos x="f144" y="f145"/>
              </a:cxn>
              <a:cxn ang="f85">
                <a:pos x="f146" y="f147"/>
              </a:cxn>
              <a:cxn ang="f85">
                <a:pos x="f148" y="f149"/>
              </a:cxn>
              <a:cxn ang="f85">
                <a:pos x="f150" y="f151"/>
              </a:cxn>
              <a:cxn ang="f85">
                <a:pos x="f152" y="f153"/>
              </a:cxn>
              <a:cxn ang="f85">
                <a:pos x="f134" y="f135"/>
              </a:cxn>
            </a:cxnLst>
            <a:rect l="f130" t="f133" r="f131" b="f132"/>
            <a:pathLst>
              <a:path w="162" h="122">
                <a:moveTo>
                  <a:pt x="f5" y="f8"/>
                </a:moveTo>
                <a:cubicBezTo>
                  <a:pt x="f9" y="f10"/>
                  <a:pt x="f10" y="f11"/>
                  <a:pt x="f12" y="f5"/>
                </a:cubicBezTo>
                <a:cubicBezTo>
                  <a:pt x="f13" y="f14"/>
                  <a:pt x="f15" y="f16"/>
                  <a:pt x="f17" y="f18"/>
                </a:cubicBezTo>
                <a:cubicBezTo>
                  <a:pt x="f19" y="f20"/>
                  <a:pt x="f21" y="f22"/>
                  <a:pt x="f23" y="f24"/>
                </a:cubicBezTo>
                <a:cubicBezTo>
                  <a:pt x="f25" y="f26"/>
                  <a:pt x="f27" y="f28"/>
                  <a:pt x="f29" y="f19"/>
                </a:cubicBezTo>
                <a:cubicBezTo>
                  <a:pt x="f30" y="f31"/>
                  <a:pt x="f6" y="f32"/>
                  <a:pt x="f6" y="f33"/>
                </a:cubicBezTo>
                <a:cubicBezTo>
                  <a:pt x="f34" y="f35"/>
                  <a:pt x="f36" y="f27"/>
                  <a:pt x="f37" y="f7"/>
                </a:cubicBezTo>
                <a:cubicBezTo>
                  <a:pt x="f38" y="f7"/>
                  <a:pt x="f39" y="f40"/>
                  <a:pt x="f41" y="f27"/>
                </a:cubicBezTo>
                <a:cubicBezTo>
                  <a:pt x="f25" y="f42"/>
                  <a:pt x="f43" y="f35"/>
                  <a:pt x="f20" y="f44"/>
                </a:cubicBezTo>
                <a:cubicBezTo>
                  <a:pt x="f45" y="f46"/>
                  <a:pt x="f47" y="f33"/>
                  <a:pt x="f48" y="f49"/>
                </a:cubicBezTo>
                <a:cubicBezTo>
                  <a:pt x="f50" y="f19"/>
                  <a:pt x="f51" y="f52"/>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30">
            <a:extLst>
              <a:ext uri="{FF2B5EF4-FFF2-40B4-BE49-F238E27FC236}">
                <a16:creationId xmlns:a16="http://schemas.microsoft.com/office/drawing/2014/main" id="{9ADDF7BF-CCD3-E3FE-9A0D-DB8C8A66E70C}"/>
              </a:ext>
            </a:extLst>
          </p:cNvPr>
          <p:cNvSpPr/>
          <p:nvPr/>
        </p:nvSpPr>
        <p:spPr>
          <a:xfrm>
            <a:off x="952503" y="2728917"/>
            <a:ext cx="223835" cy="225427"/>
          </a:xfrm>
          <a:custGeom>
            <a:avLst/>
            <a:gdLst>
              <a:gd name="f0" fmla="val 10800000"/>
              <a:gd name="f1" fmla="val 5400000"/>
              <a:gd name="f2" fmla="val 180"/>
              <a:gd name="f3" fmla="val w"/>
              <a:gd name="f4" fmla="val h"/>
              <a:gd name="f5" fmla="val 0"/>
              <a:gd name="f6" fmla="val 101"/>
              <a:gd name="f7" fmla="val 102"/>
              <a:gd name="f8" fmla="val 51"/>
              <a:gd name="f9" fmla="val 78"/>
              <a:gd name="f10" fmla="val 80"/>
              <a:gd name="f11" fmla="val 53"/>
              <a:gd name="f12" fmla="val 23"/>
              <a:gd name="f13" fmla="val 1"/>
              <a:gd name="f14" fmla="val 24"/>
              <a:gd name="f15" fmla="val 50"/>
              <a:gd name="f16" fmla="val 79"/>
              <a:gd name="f17" fmla="val 22"/>
              <a:gd name="f18" fmla="+- 0 0 -90"/>
              <a:gd name="f19" fmla="*/ f3 1 101"/>
              <a:gd name="f20" fmla="*/ f4 1 102"/>
              <a:gd name="f21" fmla="val f5"/>
              <a:gd name="f22" fmla="val f6"/>
              <a:gd name="f23" fmla="val f7"/>
              <a:gd name="f24" fmla="*/ f18 f0 1"/>
              <a:gd name="f25" fmla="+- f23 0 f21"/>
              <a:gd name="f26" fmla="+- f22 0 f21"/>
              <a:gd name="f27" fmla="*/ f24 1 f2"/>
              <a:gd name="f28" fmla="*/ f26 1 101"/>
              <a:gd name="f29" fmla="*/ f25 1 102"/>
              <a:gd name="f30" fmla="*/ 101 f26 1"/>
              <a:gd name="f31" fmla="*/ 51 f25 1"/>
              <a:gd name="f32" fmla="*/ 53 f26 1"/>
              <a:gd name="f33" fmla="*/ 101 f25 1"/>
              <a:gd name="f34" fmla="*/ 0 f26 1"/>
              <a:gd name="f35" fmla="*/ 50 f26 1"/>
              <a:gd name="f36" fmla="*/ 1 f25 1"/>
              <a:gd name="f37" fmla="+- f27 0 f1"/>
              <a:gd name="f38" fmla="*/ f30 1 101"/>
              <a:gd name="f39" fmla="*/ f31 1 102"/>
              <a:gd name="f40" fmla="*/ f32 1 101"/>
              <a:gd name="f41" fmla="*/ f33 1 102"/>
              <a:gd name="f42" fmla="*/ f34 1 101"/>
              <a:gd name="f43" fmla="*/ f35 1 101"/>
              <a:gd name="f44" fmla="*/ f36 1 102"/>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101" h="102">
                <a:moveTo>
                  <a:pt x="f6" y="f8"/>
                </a:moveTo>
                <a:cubicBezTo>
                  <a:pt x="f6" y="f9"/>
                  <a:pt x="f10" y="f6"/>
                  <a:pt x="f11" y="f6"/>
                </a:cubicBezTo>
                <a:cubicBezTo>
                  <a:pt x="f12" y="f7"/>
                  <a:pt x="f13" y="f10"/>
                  <a:pt x="f5" y="f8"/>
                </a:cubicBezTo>
                <a:cubicBezTo>
                  <a:pt x="f5" y="f14"/>
                  <a:pt x="f12" y="f13"/>
                  <a:pt x="f15" y="f13"/>
                </a:cubicBezTo>
                <a:cubicBezTo>
                  <a:pt x="f16" y="f5"/>
                  <a:pt x="f6" y="f17"/>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31">
            <a:extLst>
              <a:ext uri="{FF2B5EF4-FFF2-40B4-BE49-F238E27FC236}">
                <a16:creationId xmlns:a16="http://schemas.microsoft.com/office/drawing/2014/main" id="{CC412299-CB5B-7DF8-2433-7FDD421CC12A}"/>
              </a:ext>
            </a:extLst>
          </p:cNvPr>
          <p:cNvSpPr/>
          <p:nvPr/>
        </p:nvSpPr>
        <p:spPr>
          <a:xfrm>
            <a:off x="2316166" y="2732090"/>
            <a:ext cx="225427" cy="227008"/>
          </a:xfrm>
          <a:custGeom>
            <a:avLst/>
            <a:gdLst>
              <a:gd name="f0" fmla="val 10800000"/>
              <a:gd name="f1" fmla="val 5400000"/>
              <a:gd name="f2" fmla="val 180"/>
              <a:gd name="f3" fmla="val w"/>
              <a:gd name="f4" fmla="val h"/>
              <a:gd name="f5" fmla="val 0"/>
              <a:gd name="f6" fmla="val 102"/>
              <a:gd name="f7" fmla="val 103"/>
              <a:gd name="f8" fmla="val 50"/>
              <a:gd name="f9" fmla="val 1"/>
              <a:gd name="f10" fmla="val 78"/>
              <a:gd name="f11" fmla="val 101"/>
              <a:gd name="f12" fmla="val 23"/>
              <a:gd name="f13" fmla="val 51"/>
              <a:gd name="f14" fmla="val 79"/>
              <a:gd name="f15" fmla="val 52"/>
              <a:gd name="f16" fmla="val 24"/>
              <a:gd name="f17" fmla="val 80"/>
              <a:gd name="f18" fmla="val 21"/>
              <a:gd name="f19" fmla="+- 0 0 -90"/>
              <a:gd name="f20" fmla="*/ f3 1 102"/>
              <a:gd name="f21" fmla="*/ f4 1 103"/>
              <a:gd name="f22" fmla="val f5"/>
              <a:gd name="f23" fmla="val f6"/>
              <a:gd name="f24" fmla="val f7"/>
              <a:gd name="f25" fmla="*/ f19 f0 1"/>
              <a:gd name="f26" fmla="+- f24 0 f22"/>
              <a:gd name="f27" fmla="+- f23 0 f22"/>
              <a:gd name="f28" fmla="*/ f25 1 f2"/>
              <a:gd name="f29" fmla="*/ f27 1 102"/>
              <a:gd name="f30" fmla="*/ f26 1 103"/>
              <a:gd name="f31" fmla="*/ 50 f27 1"/>
              <a:gd name="f32" fmla="*/ 1 f26 1"/>
              <a:gd name="f33" fmla="*/ 101 f27 1"/>
              <a:gd name="f34" fmla="*/ 51 f26 1"/>
              <a:gd name="f35" fmla="*/ 52 f27 1"/>
              <a:gd name="f36" fmla="*/ 102 f26 1"/>
              <a:gd name="f37" fmla="*/ 0 f27 1"/>
              <a:gd name="f38" fmla="*/ 52 f26 1"/>
              <a:gd name="f39" fmla="+- f28 0 f1"/>
              <a:gd name="f40" fmla="*/ f31 1 102"/>
              <a:gd name="f41" fmla="*/ f32 1 103"/>
              <a:gd name="f42" fmla="*/ f33 1 102"/>
              <a:gd name="f43" fmla="*/ f34 1 103"/>
              <a:gd name="f44" fmla="*/ f35 1 102"/>
              <a:gd name="f45" fmla="*/ f36 1 103"/>
              <a:gd name="f46" fmla="*/ f37 1 102"/>
              <a:gd name="f47" fmla="*/ f38 1 103"/>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102" h="103">
                <a:moveTo>
                  <a:pt x="f8" y="f9"/>
                </a:moveTo>
                <a:cubicBezTo>
                  <a:pt x="f10" y="f5"/>
                  <a:pt x="f11" y="f12"/>
                  <a:pt x="f11" y="f13"/>
                </a:cubicBezTo>
                <a:cubicBezTo>
                  <a:pt x="f6" y="f10"/>
                  <a:pt x="f14" y="f6"/>
                  <a:pt x="f15" y="f6"/>
                </a:cubicBezTo>
                <a:cubicBezTo>
                  <a:pt x="f16" y="f7"/>
                  <a:pt x="f9" y="f17"/>
                  <a:pt x="f5" y="f15"/>
                </a:cubicBezTo>
                <a:cubicBezTo>
                  <a:pt x="f5" y="f16"/>
                  <a:pt x="f18" y="f9"/>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0" name="Freeform 32">
            <a:extLst>
              <a:ext uri="{FF2B5EF4-FFF2-40B4-BE49-F238E27FC236}">
                <a16:creationId xmlns:a16="http://schemas.microsoft.com/office/drawing/2014/main" id="{E9C952E7-8F26-6FC3-26CC-35D031C16C46}"/>
              </a:ext>
            </a:extLst>
          </p:cNvPr>
          <p:cNvSpPr/>
          <p:nvPr/>
        </p:nvSpPr>
        <p:spPr>
          <a:xfrm>
            <a:off x="1208086" y="2068509"/>
            <a:ext cx="261939" cy="263520"/>
          </a:xfrm>
          <a:custGeom>
            <a:avLst/>
            <a:gdLst>
              <a:gd name="f0" fmla="val 10800000"/>
              <a:gd name="f1" fmla="val 5400000"/>
              <a:gd name="f2" fmla="val 180"/>
              <a:gd name="f3" fmla="val w"/>
              <a:gd name="f4" fmla="val h"/>
              <a:gd name="f5" fmla="val 0"/>
              <a:gd name="f6" fmla="val 119"/>
              <a:gd name="f7" fmla="val 59"/>
              <a:gd name="f8" fmla="val 118"/>
              <a:gd name="f9" fmla="val 27"/>
              <a:gd name="f10" fmla="val 92"/>
              <a:gd name="f11" fmla="val 60"/>
              <a:gd name="f12" fmla="val 26"/>
              <a:gd name="f13" fmla="val 41"/>
              <a:gd name="f14" fmla="val 77"/>
              <a:gd name="f15" fmla="val 91"/>
              <a:gd name="f16" fmla="val 42"/>
              <a:gd name="f17" fmla="+- 0 0 -90"/>
              <a:gd name="f18" fmla="*/ f3 1 119"/>
              <a:gd name="f19" fmla="*/ f4 1 119"/>
              <a:gd name="f20" fmla="val f5"/>
              <a:gd name="f21" fmla="val f6"/>
              <a:gd name="f22" fmla="*/ f17 f0 1"/>
              <a:gd name="f23" fmla="+- f21 0 f20"/>
              <a:gd name="f24" fmla="*/ f22 1 f2"/>
              <a:gd name="f25" fmla="*/ f23 1 119"/>
              <a:gd name="f26" fmla="*/ 59 f23 1"/>
              <a:gd name="f27" fmla="*/ 118 f23 1"/>
              <a:gd name="f28" fmla="*/ 0 f23 1"/>
              <a:gd name="f29" fmla="*/ 60 f23 1"/>
              <a:gd name="f30" fmla="*/ 119 f23 1"/>
              <a:gd name="f31" fmla="*/ 27 f23 1"/>
              <a:gd name="f32" fmla="*/ 92 f23 1"/>
              <a:gd name="f33" fmla="+- f24 0 f1"/>
              <a:gd name="f34" fmla="*/ f26 1 119"/>
              <a:gd name="f35" fmla="*/ f27 1 119"/>
              <a:gd name="f36" fmla="*/ f28 1 119"/>
              <a:gd name="f37" fmla="*/ f29 1 119"/>
              <a:gd name="f38" fmla="*/ f30 1 119"/>
              <a:gd name="f39" fmla="*/ f31 1 119"/>
              <a:gd name="f40" fmla="*/ f32 1 119"/>
              <a:gd name="f41" fmla="*/ 0 1 f25"/>
              <a:gd name="f42" fmla="*/ f21 1 f25"/>
              <a:gd name="f43" fmla="*/ f34 1 f25"/>
              <a:gd name="f44" fmla="*/ f35 1 f25"/>
              <a:gd name="f45" fmla="*/ f36 1 f25"/>
              <a:gd name="f46" fmla="*/ f37 1 f25"/>
              <a:gd name="f47" fmla="*/ f38 1 f25"/>
              <a:gd name="f48" fmla="*/ f39 1 f25"/>
              <a:gd name="f49" fmla="*/ f40 1 f25"/>
              <a:gd name="f50" fmla="*/ f41 f18 1"/>
              <a:gd name="f51" fmla="*/ f42 f18 1"/>
              <a:gd name="f52" fmla="*/ f42 f19 1"/>
              <a:gd name="f53" fmla="*/ f41 f19 1"/>
              <a:gd name="f54" fmla="*/ f43 f18 1"/>
              <a:gd name="f55" fmla="*/ f44 f19 1"/>
              <a:gd name="f56" fmla="*/ f45 f18 1"/>
              <a:gd name="f57" fmla="*/ f46 f19 1"/>
              <a:gd name="f58" fmla="*/ f45 f19 1"/>
              <a:gd name="f59" fmla="*/ f47 f18 1"/>
              <a:gd name="f60" fmla="*/ f43 f19 1"/>
              <a:gd name="f61" fmla="*/ f48 f19 1"/>
              <a:gd name="f62" fmla="*/ f48 f18 1"/>
              <a:gd name="f63" fmla="*/ f46 f18 1"/>
              <a:gd name="f64" fmla="*/ f49 f19 1"/>
              <a:gd name="f65" fmla="*/ f49 f18 1"/>
            </a:gdLst>
            <a:ahLst/>
            <a:cxnLst>
              <a:cxn ang="3cd4">
                <a:pos x="hc" y="t"/>
              </a:cxn>
              <a:cxn ang="0">
                <a:pos x="r" y="vc"/>
              </a:cxn>
              <a:cxn ang="cd4">
                <a:pos x="hc" y="b"/>
              </a:cxn>
              <a:cxn ang="cd2">
                <a:pos x="l" y="vc"/>
              </a:cxn>
              <a:cxn ang="f33">
                <a:pos x="f54" y="f55"/>
              </a:cxn>
              <a:cxn ang="f33">
                <a:pos x="f56" y="f57"/>
              </a:cxn>
              <a:cxn ang="f33">
                <a:pos x="f54" y="f58"/>
              </a:cxn>
              <a:cxn ang="f33">
                <a:pos x="f59" y="f60"/>
              </a:cxn>
              <a:cxn ang="f33">
                <a:pos x="f54" y="f55"/>
              </a:cxn>
              <a:cxn ang="f33">
                <a:pos x="f54" y="f61"/>
              </a:cxn>
              <a:cxn ang="f33">
                <a:pos x="f62" y="f57"/>
              </a:cxn>
              <a:cxn ang="f33">
                <a:pos x="f63" y="f64"/>
              </a:cxn>
              <a:cxn ang="f33">
                <a:pos x="f65" y="f60"/>
              </a:cxn>
              <a:cxn ang="f33">
                <a:pos x="f54" y="f61"/>
              </a:cxn>
            </a:cxnLst>
            <a:rect l="f50" t="f53" r="f51" b="f52"/>
            <a:pathLst>
              <a:path w="119" h="119">
                <a:moveTo>
                  <a:pt x="f7" y="f8"/>
                </a:moveTo>
                <a:cubicBezTo>
                  <a:pt x="f9" y="f6"/>
                  <a:pt x="f5" y="f10"/>
                  <a:pt x="f5" y="f11"/>
                </a:cubicBezTo>
                <a:cubicBezTo>
                  <a:pt x="f5" y="f9"/>
                  <a:pt x="f12" y="f5"/>
                  <a:pt x="f7" y="f5"/>
                </a:cubicBezTo>
                <a:cubicBezTo>
                  <a:pt x="f10" y="f5"/>
                  <a:pt x="f6" y="f12"/>
                  <a:pt x="f6" y="f7"/>
                </a:cubicBezTo>
                <a:cubicBezTo>
                  <a:pt x="f6" y="f10"/>
                  <a:pt x="f10" y="f8"/>
                  <a:pt x="f7" y="f8"/>
                </a:cubicBezTo>
                <a:close/>
                <a:moveTo>
                  <a:pt x="f7" y="f9"/>
                </a:moveTo>
                <a:cubicBezTo>
                  <a:pt x="f13" y="f9"/>
                  <a:pt x="f9" y="f13"/>
                  <a:pt x="f9" y="f11"/>
                </a:cubicBezTo>
                <a:cubicBezTo>
                  <a:pt x="f9" y="f14"/>
                  <a:pt x="f13" y="f10"/>
                  <a:pt x="f11" y="f10"/>
                </a:cubicBezTo>
                <a:cubicBezTo>
                  <a:pt x="f14" y="f15"/>
                  <a:pt x="f15" y="f14"/>
                  <a:pt x="f10" y="f7"/>
                </a:cubicBezTo>
                <a:cubicBezTo>
                  <a:pt x="f10" y="f16"/>
                  <a:pt x="f14" y="f9"/>
                  <a:pt x="f7"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33">
            <a:extLst>
              <a:ext uri="{FF2B5EF4-FFF2-40B4-BE49-F238E27FC236}">
                <a16:creationId xmlns:a16="http://schemas.microsoft.com/office/drawing/2014/main" id="{EB1A9D5D-DCBE-5194-3999-CBD02BE5A5F7}"/>
              </a:ext>
            </a:extLst>
          </p:cNvPr>
          <p:cNvSpPr/>
          <p:nvPr/>
        </p:nvSpPr>
        <p:spPr>
          <a:xfrm>
            <a:off x="849313" y="4183059"/>
            <a:ext cx="230191" cy="350836"/>
          </a:xfrm>
          <a:custGeom>
            <a:avLst/>
            <a:gdLst>
              <a:gd name="f0" fmla="val 10800000"/>
              <a:gd name="f1" fmla="val 5400000"/>
              <a:gd name="f2" fmla="val 180"/>
              <a:gd name="f3" fmla="val w"/>
              <a:gd name="f4" fmla="val h"/>
              <a:gd name="f5" fmla="val 0"/>
              <a:gd name="f6" fmla="val 104"/>
              <a:gd name="f7" fmla="val 159"/>
              <a:gd name="f8" fmla="val 18"/>
              <a:gd name="f9" fmla="val 39"/>
              <a:gd name="f10" fmla="val 15"/>
              <a:gd name="f11" fmla="val 40"/>
              <a:gd name="f12" fmla="val 13"/>
              <a:gd name="f13" fmla="val 42"/>
              <a:gd name="f14" fmla="val 11"/>
              <a:gd name="f15" fmla="val 41"/>
              <a:gd name="f16" fmla="val 8"/>
              <a:gd name="f17" fmla="val 3"/>
              <a:gd name="f18" fmla="val 1"/>
              <a:gd name="f19" fmla="val 36"/>
              <a:gd name="f20" fmla="val 33"/>
              <a:gd name="f21" fmla="val 27"/>
              <a:gd name="f22" fmla="val 4"/>
              <a:gd name="f23" fmla="val 25"/>
              <a:gd name="f24" fmla="val 19"/>
              <a:gd name="f25" fmla="val 16"/>
              <a:gd name="f26" fmla="val 34"/>
              <a:gd name="f27" fmla="val 50"/>
              <a:gd name="f28" fmla="val 53"/>
              <a:gd name="f29" fmla="val 59"/>
              <a:gd name="f30" fmla="val 2"/>
              <a:gd name="f31" fmla="val 60"/>
              <a:gd name="f32" fmla="val 5"/>
              <a:gd name="f33" fmla="val 62"/>
              <a:gd name="f34" fmla="val 57"/>
              <a:gd name="f35" fmla="val 55"/>
              <a:gd name="f36" fmla="val 20"/>
              <a:gd name="f37" fmla="val 69"/>
              <a:gd name="f38" fmla="val 45"/>
              <a:gd name="f39" fmla="val 82"/>
              <a:gd name="f40" fmla="val 70"/>
              <a:gd name="f41" fmla="val 96"/>
              <a:gd name="f42" fmla="val 93"/>
              <a:gd name="f43" fmla="val 103"/>
              <a:gd name="f44" fmla="val 112"/>
              <a:gd name="f45" fmla="val 97"/>
              <a:gd name="f46" fmla="val 123"/>
              <a:gd name="f47" fmla="val 89"/>
              <a:gd name="f48" fmla="val 134"/>
              <a:gd name="f49" fmla="val 83"/>
              <a:gd name="f50" fmla="val 146"/>
              <a:gd name="f51" fmla="val 76"/>
              <a:gd name="f52" fmla="val 118"/>
              <a:gd name="f53" fmla="val 38"/>
              <a:gd name="f54" fmla="val 79"/>
              <a:gd name="f55" fmla="+- 0 0 -90"/>
              <a:gd name="f56" fmla="*/ f3 1 104"/>
              <a:gd name="f57" fmla="*/ f4 1 159"/>
              <a:gd name="f58" fmla="val f5"/>
              <a:gd name="f59" fmla="val f6"/>
              <a:gd name="f60" fmla="val f7"/>
              <a:gd name="f61" fmla="*/ f55 f0 1"/>
              <a:gd name="f62" fmla="+- f60 0 f58"/>
              <a:gd name="f63" fmla="+- f59 0 f58"/>
              <a:gd name="f64" fmla="*/ f61 1 f2"/>
              <a:gd name="f65" fmla="*/ f63 1 104"/>
              <a:gd name="f66" fmla="*/ f62 1 159"/>
              <a:gd name="f67" fmla="*/ 18 f63 1"/>
              <a:gd name="f68" fmla="*/ 39 f62 1"/>
              <a:gd name="f69" fmla="*/ 11 f63 1"/>
              <a:gd name="f70" fmla="*/ 41 f62 1"/>
              <a:gd name="f71" fmla="*/ 1 f63 1"/>
              <a:gd name="f72" fmla="*/ 36 f62 1"/>
              <a:gd name="f73" fmla="*/ 4 f63 1"/>
              <a:gd name="f74" fmla="*/ 25 f62 1"/>
              <a:gd name="f75" fmla="*/ 50 f63 1"/>
              <a:gd name="f76" fmla="*/ 1 f62 1"/>
              <a:gd name="f77" fmla="*/ 60 f63 1"/>
              <a:gd name="f78" fmla="*/ 5 f62 1"/>
              <a:gd name="f79" fmla="*/ 59 f63 1"/>
              <a:gd name="f80" fmla="*/ 16 f62 1"/>
              <a:gd name="f81" fmla="*/ 55 f63 1"/>
              <a:gd name="f82" fmla="*/ 20 f62 1"/>
              <a:gd name="f83" fmla="*/ 96 f63 1"/>
              <a:gd name="f84" fmla="*/ 93 f62 1"/>
              <a:gd name="f85" fmla="*/ 97 f63 1"/>
              <a:gd name="f86" fmla="*/ 123 f62 1"/>
              <a:gd name="f87" fmla="*/ 76 f63 1"/>
              <a:gd name="f88" fmla="*/ 159 f62 1"/>
              <a:gd name="f89" fmla="+- f64 0 f1"/>
              <a:gd name="f90" fmla="*/ f67 1 104"/>
              <a:gd name="f91" fmla="*/ f68 1 159"/>
              <a:gd name="f92" fmla="*/ f69 1 104"/>
              <a:gd name="f93" fmla="*/ f70 1 159"/>
              <a:gd name="f94" fmla="*/ f71 1 104"/>
              <a:gd name="f95" fmla="*/ f72 1 159"/>
              <a:gd name="f96" fmla="*/ f73 1 104"/>
              <a:gd name="f97" fmla="*/ f74 1 159"/>
              <a:gd name="f98" fmla="*/ f75 1 104"/>
              <a:gd name="f99" fmla="*/ f76 1 159"/>
              <a:gd name="f100" fmla="*/ f77 1 104"/>
              <a:gd name="f101" fmla="*/ f78 1 159"/>
              <a:gd name="f102" fmla="*/ f79 1 104"/>
              <a:gd name="f103" fmla="*/ f80 1 159"/>
              <a:gd name="f104" fmla="*/ f81 1 104"/>
              <a:gd name="f105" fmla="*/ f82 1 159"/>
              <a:gd name="f106" fmla="*/ f83 1 104"/>
              <a:gd name="f107" fmla="*/ f84 1 159"/>
              <a:gd name="f108" fmla="*/ f85 1 104"/>
              <a:gd name="f109" fmla="*/ f86 1 159"/>
              <a:gd name="f110" fmla="*/ f87 1 104"/>
              <a:gd name="f111" fmla="*/ f88 1 159"/>
              <a:gd name="f112" fmla="*/ 0 1 f65"/>
              <a:gd name="f113" fmla="*/ f59 1 f65"/>
              <a:gd name="f114" fmla="*/ 0 1 f66"/>
              <a:gd name="f115" fmla="*/ f60 1 f66"/>
              <a:gd name="f116" fmla="*/ f90 1 f65"/>
              <a:gd name="f117" fmla="*/ f91 1 f66"/>
              <a:gd name="f118" fmla="*/ f92 1 f65"/>
              <a:gd name="f119" fmla="*/ f93 1 f66"/>
              <a:gd name="f120" fmla="*/ f94 1 f65"/>
              <a:gd name="f121" fmla="*/ f95 1 f66"/>
              <a:gd name="f122" fmla="*/ f96 1 f65"/>
              <a:gd name="f123" fmla="*/ f97 1 f66"/>
              <a:gd name="f124" fmla="*/ f98 1 f65"/>
              <a:gd name="f125" fmla="*/ f99 1 f66"/>
              <a:gd name="f126" fmla="*/ f100 1 f65"/>
              <a:gd name="f127" fmla="*/ f101 1 f66"/>
              <a:gd name="f128" fmla="*/ f102 1 f65"/>
              <a:gd name="f129" fmla="*/ f103 1 f66"/>
              <a:gd name="f130" fmla="*/ f104 1 f65"/>
              <a:gd name="f131" fmla="*/ f105 1 f66"/>
              <a:gd name="f132" fmla="*/ f106 1 f65"/>
              <a:gd name="f133" fmla="*/ f107 1 f66"/>
              <a:gd name="f134" fmla="*/ f108 1 f65"/>
              <a:gd name="f135" fmla="*/ f109 1 f66"/>
              <a:gd name="f136" fmla="*/ f110 1 f65"/>
              <a:gd name="f137" fmla="*/ f111 1 f66"/>
              <a:gd name="f138" fmla="*/ f112 f56 1"/>
              <a:gd name="f139" fmla="*/ f113 f56 1"/>
              <a:gd name="f140" fmla="*/ f115 f57 1"/>
              <a:gd name="f141" fmla="*/ f114 f57 1"/>
              <a:gd name="f142" fmla="*/ f116 f56 1"/>
              <a:gd name="f143" fmla="*/ f117 f57 1"/>
              <a:gd name="f144" fmla="*/ f118 f56 1"/>
              <a:gd name="f145" fmla="*/ f119 f57 1"/>
              <a:gd name="f146" fmla="*/ f120 f56 1"/>
              <a:gd name="f147" fmla="*/ f121 f57 1"/>
              <a:gd name="f148" fmla="*/ f122 f56 1"/>
              <a:gd name="f149" fmla="*/ f123 f57 1"/>
              <a:gd name="f150" fmla="*/ f124 f56 1"/>
              <a:gd name="f151" fmla="*/ f125 f57 1"/>
              <a:gd name="f152" fmla="*/ f126 f56 1"/>
              <a:gd name="f153" fmla="*/ f127 f57 1"/>
              <a:gd name="f154" fmla="*/ f128 f56 1"/>
              <a:gd name="f155" fmla="*/ f129 f57 1"/>
              <a:gd name="f156" fmla="*/ f130 f56 1"/>
              <a:gd name="f157" fmla="*/ f131 f57 1"/>
              <a:gd name="f158" fmla="*/ f132 f56 1"/>
              <a:gd name="f159" fmla="*/ f133 f57 1"/>
              <a:gd name="f160" fmla="*/ f134 f56 1"/>
              <a:gd name="f161" fmla="*/ f135 f57 1"/>
              <a:gd name="f162" fmla="*/ f136 f56 1"/>
              <a:gd name="f163" fmla="*/ f137 f57 1"/>
            </a:gdLst>
            <a:ahLst/>
            <a:cxnLst>
              <a:cxn ang="3cd4">
                <a:pos x="hc" y="t"/>
              </a:cxn>
              <a:cxn ang="0">
                <a:pos x="r" y="vc"/>
              </a:cxn>
              <a:cxn ang="cd4">
                <a:pos x="hc" y="b"/>
              </a:cxn>
              <a:cxn ang="cd2">
                <a:pos x="l" y="vc"/>
              </a:cxn>
              <a:cxn ang="f89">
                <a:pos x="f142" y="f143"/>
              </a:cxn>
              <a:cxn ang="f89">
                <a:pos x="f144" y="f145"/>
              </a:cxn>
              <a:cxn ang="f89">
                <a:pos x="f146" y="f147"/>
              </a:cxn>
              <a:cxn ang="f89">
                <a:pos x="f148" y="f149"/>
              </a:cxn>
              <a:cxn ang="f89">
                <a:pos x="f150" y="f151"/>
              </a:cxn>
              <a:cxn ang="f89">
                <a:pos x="f152" y="f153"/>
              </a:cxn>
              <a:cxn ang="f89">
                <a:pos x="f154" y="f155"/>
              </a:cxn>
              <a:cxn ang="f89">
                <a:pos x="f156" y="f157"/>
              </a:cxn>
              <a:cxn ang="f89">
                <a:pos x="f158" y="f159"/>
              </a:cxn>
              <a:cxn ang="f89">
                <a:pos x="f160" y="f161"/>
              </a:cxn>
              <a:cxn ang="f89">
                <a:pos x="f162" y="f163"/>
              </a:cxn>
              <a:cxn ang="f89">
                <a:pos x="f142" y="f143"/>
              </a:cxn>
            </a:cxnLst>
            <a:rect l="f138" t="f141" r="f139" b="f140"/>
            <a:pathLst>
              <a:path w="104" h="159">
                <a:moveTo>
                  <a:pt x="f8" y="f9"/>
                </a:moveTo>
                <a:cubicBezTo>
                  <a:pt x="f10" y="f11"/>
                  <a:pt x="f12" y="f13"/>
                  <a:pt x="f14" y="f15"/>
                </a:cubicBezTo>
                <a:cubicBezTo>
                  <a:pt x="f16" y="f11"/>
                  <a:pt x="f17" y="f9"/>
                  <a:pt x="f18" y="f19"/>
                </a:cubicBezTo>
                <a:cubicBezTo>
                  <a:pt x="f5" y="f20"/>
                  <a:pt x="f18" y="f21"/>
                  <a:pt x="f22" y="f23"/>
                </a:cubicBezTo>
                <a:cubicBezTo>
                  <a:pt x="f24" y="f25"/>
                  <a:pt x="f26" y="f16"/>
                  <a:pt x="f27" y="f18"/>
                </a:cubicBezTo>
                <a:cubicBezTo>
                  <a:pt x="f28" y="f5"/>
                  <a:pt x="f29" y="f30"/>
                  <a:pt x="f31" y="f32"/>
                </a:cubicBezTo>
                <a:cubicBezTo>
                  <a:pt x="f33" y="f16"/>
                  <a:pt x="f31" y="f12"/>
                  <a:pt x="f29" y="f25"/>
                </a:cubicBezTo>
                <a:cubicBezTo>
                  <a:pt x="f29" y="f8"/>
                  <a:pt x="f34" y="f24"/>
                  <a:pt x="f35" y="f36"/>
                </a:cubicBezTo>
                <a:cubicBezTo>
                  <a:pt x="f37" y="f38"/>
                  <a:pt x="f39" y="f40"/>
                  <a:pt x="f41" y="f42"/>
                </a:cubicBezTo>
                <a:cubicBezTo>
                  <a:pt x="f43" y="f6"/>
                  <a:pt x="f6" y="f44"/>
                  <a:pt x="f45" y="f46"/>
                </a:cubicBezTo>
                <a:cubicBezTo>
                  <a:pt x="f47" y="f48"/>
                  <a:pt x="f49" y="f50"/>
                  <a:pt x="f51" y="f7"/>
                </a:cubicBezTo>
                <a:cubicBezTo>
                  <a:pt x="f34" y="f52"/>
                  <a:pt x="f53" y="f54"/>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34">
            <a:extLst>
              <a:ext uri="{FF2B5EF4-FFF2-40B4-BE49-F238E27FC236}">
                <a16:creationId xmlns:a16="http://schemas.microsoft.com/office/drawing/2014/main" id="{148770D2-1103-FBD1-212B-85F05825EBB2}"/>
              </a:ext>
            </a:extLst>
          </p:cNvPr>
          <p:cNvSpPr/>
          <p:nvPr/>
        </p:nvSpPr>
        <p:spPr>
          <a:xfrm>
            <a:off x="2727326" y="1362071"/>
            <a:ext cx="247646" cy="261939"/>
          </a:xfrm>
          <a:custGeom>
            <a:avLst/>
            <a:gdLst>
              <a:gd name="f0" fmla="val 10800000"/>
              <a:gd name="f1" fmla="val 5400000"/>
              <a:gd name="f2" fmla="val 180"/>
              <a:gd name="f3" fmla="val w"/>
              <a:gd name="f4" fmla="val h"/>
              <a:gd name="f5" fmla="val 0"/>
              <a:gd name="f6" fmla="val 112"/>
              <a:gd name="f7" fmla="val 118"/>
              <a:gd name="f8" fmla="val 42"/>
              <a:gd name="f9" fmla="val 28"/>
              <a:gd name="f10" fmla="val 108"/>
              <a:gd name="f11" fmla="val 15"/>
              <a:gd name="f12" fmla="val 98"/>
              <a:gd name="f13" fmla="val 88"/>
              <a:gd name="f14" fmla="val 18"/>
              <a:gd name="f15" fmla="val 66"/>
              <a:gd name="f16" fmla="val 36"/>
              <a:gd name="f17" fmla="val 44"/>
              <a:gd name="f18" fmla="val 53"/>
              <a:gd name="f19" fmla="val 22"/>
              <a:gd name="f20" fmla="val 52"/>
              <a:gd name="f21" fmla="val 20"/>
              <a:gd name="f22" fmla="val 50"/>
              <a:gd name="f23" fmla="val 19"/>
              <a:gd name="f24" fmla="val 49"/>
              <a:gd name="f25" fmla="val 17"/>
              <a:gd name="f26" fmla="val 46"/>
              <a:gd name="f27" fmla="val 12"/>
              <a:gd name="f28" fmla="val 7"/>
              <a:gd name="f29" fmla="val 4"/>
              <a:gd name="f30" fmla="val 1"/>
              <a:gd name="f31" fmla="val 60"/>
              <a:gd name="f32" fmla="val 63"/>
              <a:gd name="f33" fmla="val 2"/>
              <a:gd name="f34" fmla="val 79"/>
              <a:gd name="f35" fmla="val 13"/>
              <a:gd name="f36" fmla="val 95"/>
              <a:gd name="f37" fmla="val 25"/>
              <a:gd name="f38" fmla="val 109"/>
              <a:gd name="f39" fmla="val 37"/>
              <a:gd name="f40" fmla="val 39"/>
              <a:gd name="f41" fmla="val 47"/>
              <a:gd name="f42" fmla="val 110"/>
              <a:gd name="f43" fmla="val 51"/>
              <a:gd name="f44" fmla="val 102"/>
              <a:gd name="f45" fmla="val 54"/>
              <a:gd name="f46" fmla="val 96"/>
              <a:gd name="f47" fmla="val 94"/>
              <a:gd name="f48" fmla="val 91"/>
              <a:gd name="f49" fmla="val 75"/>
              <a:gd name="f50" fmla="val 73"/>
              <a:gd name="f51" fmla="val 59"/>
              <a:gd name="f52" fmla="+- 0 0 -90"/>
              <a:gd name="f53" fmla="*/ f3 1 112"/>
              <a:gd name="f54" fmla="*/ f4 1 118"/>
              <a:gd name="f55" fmla="val f5"/>
              <a:gd name="f56" fmla="val f6"/>
              <a:gd name="f57" fmla="val f7"/>
              <a:gd name="f58" fmla="*/ f52 f0 1"/>
              <a:gd name="f59" fmla="+- f57 0 f55"/>
              <a:gd name="f60" fmla="+- f56 0 f55"/>
              <a:gd name="f61" fmla="*/ f58 1 f2"/>
              <a:gd name="f62" fmla="*/ f60 1 112"/>
              <a:gd name="f63" fmla="*/ f59 1 118"/>
              <a:gd name="f64" fmla="*/ 42 f60 1"/>
              <a:gd name="f65" fmla="*/ 118 f59 1"/>
              <a:gd name="f66" fmla="*/ 0 f60 1"/>
              <a:gd name="f67" fmla="*/ 88 f59 1"/>
              <a:gd name="f68" fmla="*/ 53 f60 1"/>
              <a:gd name="f69" fmla="*/ 22 f59 1"/>
              <a:gd name="f70" fmla="*/ 49 f60 1"/>
              <a:gd name="f71" fmla="*/ 17 f59 1"/>
              <a:gd name="f72" fmla="*/ 50 f60 1"/>
              <a:gd name="f73" fmla="*/ 4 f59 1"/>
              <a:gd name="f74" fmla="*/ 63 f60 1"/>
              <a:gd name="f75" fmla="*/ 2 f59 1"/>
              <a:gd name="f76" fmla="*/ 109 f60 1"/>
              <a:gd name="f77" fmla="*/ 37 f59 1"/>
              <a:gd name="f78" fmla="*/ 110 f60 1"/>
              <a:gd name="f79" fmla="*/ 51 f59 1"/>
              <a:gd name="f80" fmla="*/ 98 f60 1"/>
              <a:gd name="f81" fmla="*/ 54 f59 1"/>
              <a:gd name="f82" fmla="*/ 91 f60 1"/>
              <a:gd name="f83" fmla="*/ 50 f59 1"/>
              <a:gd name="f84" fmla="+- f61 0 f1"/>
              <a:gd name="f85" fmla="*/ f64 1 112"/>
              <a:gd name="f86" fmla="*/ f65 1 118"/>
              <a:gd name="f87" fmla="*/ f66 1 112"/>
              <a:gd name="f88" fmla="*/ f67 1 118"/>
              <a:gd name="f89" fmla="*/ f68 1 112"/>
              <a:gd name="f90" fmla="*/ f69 1 118"/>
              <a:gd name="f91" fmla="*/ f70 1 112"/>
              <a:gd name="f92" fmla="*/ f71 1 118"/>
              <a:gd name="f93" fmla="*/ f72 1 112"/>
              <a:gd name="f94" fmla="*/ f73 1 118"/>
              <a:gd name="f95" fmla="*/ f74 1 112"/>
              <a:gd name="f96" fmla="*/ f75 1 118"/>
              <a:gd name="f97" fmla="*/ f76 1 112"/>
              <a:gd name="f98" fmla="*/ f77 1 118"/>
              <a:gd name="f99" fmla="*/ f78 1 112"/>
              <a:gd name="f100" fmla="*/ f79 1 118"/>
              <a:gd name="f101" fmla="*/ f80 1 112"/>
              <a:gd name="f102" fmla="*/ f81 1 118"/>
              <a:gd name="f103" fmla="*/ f82 1 112"/>
              <a:gd name="f104" fmla="*/ f83 1 118"/>
              <a:gd name="f105" fmla="*/ 0 1 f62"/>
              <a:gd name="f106" fmla="*/ f56 1 f62"/>
              <a:gd name="f107" fmla="*/ 0 1 f63"/>
              <a:gd name="f108" fmla="*/ f57 1 f63"/>
              <a:gd name="f109" fmla="*/ f85 1 f62"/>
              <a:gd name="f110" fmla="*/ f86 1 f63"/>
              <a:gd name="f111" fmla="*/ f87 1 f62"/>
              <a:gd name="f112" fmla="*/ f88 1 f63"/>
              <a:gd name="f113" fmla="*/ f89 1 f62"/>
              <a:gd name="f114" fmla="*/ f90 1 f63"/>
              <a:gd name="f115" fmla="*/ f91 1 f62"/>
              <a:gd name="f116" fmla="*/ f92 1 f63"/>
              <a:gd name="f117" fmla="*/ f93 1 f62"/>
              <a:gd name="f118" fmla="*/ f94 1 f63"/>
              <a:gd name="f119" fmla="*/ f95 1 f62"/>
              <a:gd name="f120" fmla="*/ f96 1 f63"/>
              <a:gd name="f121" fmla="*/ f97 1 f62"/>
              <a:gd name="f122" fmla="*/ f98 1 f63"/>
              <a:gd name="f123" fmla="*/ f99 1 f62"/>
              <a:gd name="f124" fmla="*/ f100 1 f63"/>
              <a:gd name="f125" fmla="*/ f101 1 f62"/>
              <a:gd name="f126" fmla="*/ f102 1 f63"/>
              <a:gd name="f127" fmla="*/ f103 1 f62"/>
              <a:gd name="f128" fmla="*/ f104 1 f63"/>
              <a:gd name="f129" fmla="*/ f105 f53 1"/>
              <a:gd name="f130" fmla="*/ f106 f53 1"/>
              <a:gd name="f131" fmla="*/ f108 f54 1"/>
              <a:gd name="f132" fmla="*/ f107 f54 1"/>
              <a:gd name="f133" fmla="*/ f109 f53 1"/>
              <a:gd name="f134" fmla="*/ f110 f54 1"/>
              <a:gd name="f135" fmla="*/ f111 f53 1"/>
              <a:gd name="f136" fmla="*/ f112 f54 1"/>
              <a:gd name="f137" fmla="*/ f113 f53 1"/>
              <a:gd name="f138" fmla="*/ f114 f54 1"/>
              <a:gd name="f139" fmla="*/ f115 f53 1"/>
              <a:gd name="f140" fmla="*/ f116 f54 1"/>
              <a:gd name="f141" fmla="*/ f117 f53 1"/>
              <a:gd name="f142" fmla="*/ f118 f54 1"/>
              <a:gd name="f143" fmla="*/ f119 f53 1"/>
              <a:gd name="f144" fmla="*/ f120 f54 1"/>
              <a:gd name="f145" fmla="*/ f121 f53 1"/>
              <a:gd name="f146" fmla="*/ f122 f54 1"/>
              <a:gd name="f147" fmla="*/ f123 f53 1"/>
              <a:gd name="f148" fmla="*/ f124 f54 1"/>
              <a:gd name="f149" fmla="*/ f125 f53 1"/>
              <a:gd name="f150" fmla="*/ f126 f54 1"/>
              <a:gd name="f151" fmla="*/ f127 f53 1"/>
              <a:gd name="f152" fmla="*/ f128 f54 1"/>
            </a:gdLst>
            <a:ahLst/>
            <a:cxnLst>
              <a:cxn ang="3cd4">
                <a:pos x="hc" y="t"/>
              </a:cxn>
              <a:cxn ang="0">
                <a:pos x="r" y="vc"/>
              </a:cxn>
              <a:cxn ang="cd4">
                <a:pos x="hc" y="b"/>
              </a:cxn>
              <a:cxn ang="cd2">
                <a:pos x="l" y="vc"/>
              </a:cxn>
              <a:cxn ang="f84">
                <a:pos x="f133" y="f134"/>
              </a:cxn>
              <a:cxn ang="f84">
                <a:pos x="f135" y="f136"/>
              </a:cxn>
              <a:cxn ang="f84">
                <a:pos x="f137" y="f138"/>
              </a:cxn>
              <a:cxn ang="f84">
                <a:pos x="f139" y="f140"/>
              </a:cxn>
              <a:cxn ang="f84">
                <a:pos x="f141" y="f142"/>
              </a:cxn>
              <a:cxn ang="f84">
                <a:pos x="f143" y="f144"/>
              </a:cxn>
              <a:cxn ang="f84">
                <a:pos x="f145" y="f146"/>
              </a:cxn>
              <a:cxn ang="f84">
                <a:pos x="f147" y="f148"/>
              </a:cxn>
              <a:cxn ang="f84">
                <a:pos x="f149" y="f150"/>
              </a:cxn>
              <a:cxn ang="f84">
                <a:pos x="f151" y="f152"/>
              </a:cxn>
              <a:cxn ang="f84">
                <a:pos x="f133" y="f134"/>
              </a:cxn>
            </a:cxnLst>
            <a:rect l="f129" t="f132" r="f130" b="f131"/>
            <a:pathLst>
              <a:path w="112" h="118">
                <a:moveTo>
                  <a:pt x="f8" y="f7"/>
                </a:moveTo>
                <a:cubicBezTo>
                  <a:pt x="f9" y="f10"/>
                  <a:pt x="f11" y="f12"/>
                  <a:pt x="f5" y="f13"/>
                </a:cubicBezTo>
                <a:cubicBezTo>
                  <a:pt x="f14" y="f15"/>
                  <a:pt x="f16" y="f17"/>
                  <a:pt x="f18" y="f19"/>
                </a:cubicBezTo>
                <a:cubicBezTo>
                  <a:pt x="f20" y="f21"/>
                  <a:pt x="f22" y="f23"/>
                  <a:pt x="f24" y="f25"/>
                </a:cubicBezTo>
                <a:cubicBezTo>
                  <a:pt x="f26" y="f27"/>
                  <a:pt x="f26" y="f28"/>
                  <a:pt x="f22" y="f29"/>
                </a:cubicBezTo>
                <a:cubicBezTo>
                  <a:pt x="f18" y="f30"/>
                  <a:pt x="f31" y="f5"/>
                  <a:pt x="f32" y="f33"/>
                </a:cubicBezTo>
                <a:cubicBezTo>
                  <a:pt x="f34" y="f35"/>
                  <a:pt x="f36" y="f37"/>
                  <a:pt x="f38" y="f39"/>
                </a:cubicBezTo>
                <a:cubicBezTo>
                  <a:pt x="f6" y="f40"/>
                  <a:pt x="f6" y="f41"/>
                  <a:pt x="f42" y="f43"/>
                </a:cubicBezTo>
                <a:cubicBezTo>
                  <a:pt x="f10" y="f18"/>
                  <a:pt x="f44" y="f18"/>
                  <a:pt x="f12" y="f45"/>
                </a:cubicBezTo>
                <a:cubicBezTo>
                  <a:pt x="f46" y="f45"/>
                  <a:pt x="f47" y="f20"/>
                  <a:pt x="f48" y="f22"/>
                </a:cubicBezTo>
                <a:cubicBezTo>
                  <a:pt x="f49" y="f50"/>
                  <a:pt x="f51" y="f36"/>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35">
            <a:extLst>
              <a:ext uri="{FF2B5EF4-FFF2-40B4-BE49-F238E27FC236}">
                <a16:creationId xmlns:a16="http://schemas.microsoft.com/office/drawing/2014/main" id="{31466988-F9E7-D5C0-906B-9E87D8613831}"/>
              </a:ext>
            </a:extLst>
          </p:cNvPr>
          <p:cNvSpPr/>
          <p:nvPr/>
        </p:nvSpPr>
        <p:spPr>
          <a:xfrm>
            <a:off x="2565404" y="1579561"/>
            <a:ext cx="236536" cy="252410"/>
          </a:xfrm>
          <a:custGeom>
            <a:avLst/>
            <a:gdLst>
              <a:gd name="f0" fmla="val 10800000"/>
              <a:gd name="f1" fmla="val 5400000"/>
              <a:gd name="f2" fmla="val 180"/>
              <a:gd name="f3" fmla="val w"/>
              <a:gd name="f4" fmla="val h"/>
              <a:gd name="f5" fmla="val 0"/>
              <a:gd name="f6" fmla="val 107"/>
              <a:gd name="f7" fmla="val 114"/>
              <a:gd name="f8" fmla="val 65"/>
              <a:gd name="f9" fmla="val 79"/>
              <a:gd name="f10" fmla="val 11"/>
              <a:gd name="f11" fmla="val 93"/>
              <a:gd name="f12" fmla="val 21"/>
              <a:gd name="f13" fmla="val 31"/>
              <a:gd name="f14" fmla="val 87"/>
              <a:gd name="f15" fmla="val 59"/>
              <a:gd name="f16" fmla="val 68"/>
              <a:gd name="f17" fmla="val 86"/>
              <a:gd name="f18" fmla="val 48"/>
              <a:gd name="f19" fmla="val 32"/>
              <a:gd name="f20" fmla="val 102"/>
              <a:gd name="f21" fmla="val 16"/>
              <a:gd name="f22" fmla="val 91"/>
              <a:gd name="f23" fmla="val 22"/>
              <a:gd name="f24" fmla="val 53"/>
              <a:gd name="f25" fmla="val 43"/>
              <a:gd name="f26" fmla="val 27"/>
              <a:gd name="f27" fmla="+- 0 0 -90"/>
              <a:gd name="f28" fmla="*/ f3 1 107"/>
              <a:gd name="f29" fmla="*/ f4 1 114"/>
              <a:gd name="f30" fmla="val f5"/>
              <a:gd name="f31" fmla="val f6"/>
              <a:gd name="f32" fmla="val f7"/>
              <a:gd name="f33" fmla="*/ f27 f0 1"/>
              <a:gd name="f34" fmla="+- f32 0 f30"/>
              <a:gd name="f35" fmla="+- f31 0 f30"/>
              <a:gd name="f36" fmla="*/ f33 1 f2"/>
              <a:gd name="f37" fmla="*/ f35 1 107"/>
              <a:gd name="f38" fmla="*/ f34 1 114"/>
              <a:gd name="f39" fmla="*/ 65 f35 1"/>
              <a:gd name="f40" fmla="*/ 0 f34 1"/>
              <a:gd name="f41" fmla="*/ 107 f35 1"/>
              <a:gd name="f42" fmla="*/ 31 f34 1"/>
              <a:gd name="f43" fmla="*/ 48 f35 1"/>
              <a:gd name="f44" fmla="*/ 114 f34 1"/>
              <a:gd name="f45" fmla="*/ 0 f35 1"/>
              <a:gd name="f46" fmla="*/ 79 f34 1"/>
              <a:gd name="f47" fmla="+- f36 0 f1"/>
              <a:gd name="f48" fmla="*/ f39 1 107"/>
              <a:gd name="f49" fmla="*/ f40 1 114"/>
              <a:gd name="f50" fmla="*/ f41 1 107"/>
              <a:gd name="f51" fmla="*/ f42 1 114"/>
              <a:gd name="f52" fmla="*/ f43 1 107"/>
              <a:gd name="f53" fmla="*/ f44 1 114"/>
              <a:gd name="f54" fmla="*/ f45 1 107"/>
              <a:gd name="f55" fmla="*/ f46 1 114"/>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107" h="114">
                <a:moveTo>
                  <a:pt x="f8" y="f5"/>
                </a:moveTo>
                <a:cubicBezTo>
                  <a:pt x="f9" y="f10"/>
                  <a:pt x="f11" y="f12"/>
                  <a:pt x="f6" y="f13"/>
                </a:cubicBezTo>
                <a:cubicBezTo>
                  <a:pt x="f14" y="f15"/>
                  <a:pt x="f16" y="f17"/>
                  <a:pt x="f18" y="f7"/>
                </a:cubicBezTo>
                <a:cubicBezTo>
                  <a:pt x="f19" y="f20"/>
                  <a:pt x="f21" y="f22"/>
                  <a:pt x="f5" y="f9"/>
                </a:cubicBezTo>
                <a:cubicBezTo>
                  <a:pt x="f23" y="f24"/>
                  <a:pt x="f25" y="f26"/>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36">
            <a:extLst>
              <a:ext uri="{FF2B5EF4-FFF2-40B4-BE49-F238E27FC236}">
                <a16:creationId xmlns:a16="http://schemas.microsoft.com/office/drawing/2014/main" id="{02D29304-AC68-4A09-567E-E320B5333844}"/>
              </a:ext>
            </a:extLst>
          </p:cNvPr>
          <p:cNvSpPr/>
          <p:nvPr/>
        </p:nvSpPr>
        <p:spPr>
          <a:xfrm>
            <a:off x="4914900" y="3224210"/>
            <a:ext cx="180978" cy="184151"/>
          </a:xfrm>
          <a:custGeom>
            <a:avLst/>
            <a:gdLst>
              <a:gd name="f0" fmla="val 10800000"/>
              <a:gd name="f1" fmla="val 5400000"/>
              <a:gd name="f2" fmla="val 180"/>
              <a:gd name="f3" fmla="val w"/>
              <a:gd name="f4" fmla="val h"/>
              <a:gd name="f5" fmla="val 0"/>
              <a:gd name="f6" fmla="val 82"/>
              <a:gd name="f7" fmla="val 83"/>
              <a:gd name="f8" fmla="val 41"/>
              <a:gd name="f9" fmla="val 18"/>
              <a:gd name="f10" fmla="val 65"/>
              <a:gd name="f11" fmla="val 42"/>
              <a:gd name="f12" fmla="val 19"/>
              <a:gd name="f13" fmla="val 1"/>
              <a:gd name="f14" fmla="val 40"/>
              <a:gd name="f15" fmla="val 63"/>
              <a:gd name="f16" fmla="val 81"/>
              <a:gd name="f17" fmla="val 64"/>
              <a:gd name="f18" fmla="+- 0 0 -90"/>
              <a:gd name="f19" fmla="*/ f3 1 82"/>
              <a:gd name="f20" fmla="*/ f4 1 83"/>
              <a:gd name="f21" fmla="val f5"/>
              <a:gd name="f22" fmla="val f6"/>
              <a:gd name="f23" fmla="val f7"/>
              <a:gd name="f24" fmla="*/ f18 f0 1"/>
              <a:gd name="f25" fmla="+- f23 0 f21"/>
              <a:gd name="f26" fmla="+- f22 0 f21"/>
              <a:gd name="f27" fmla="*/ f24 1 f2"/>
              <a:gd name="f28" fmla="*/ f26 1 82"/>
              <a:gd name="f29" fmla="*/ f25 1 83"/>
              <a:gd name="f30" fmla="*/ 41 f26 1"/>
              <a:gd name="f31" fmla="*/ 83 f25 1"/>
              <a:gd name="f32" fmla="*/ 0 f26 1"/>
              <a:gd name="f33" fmla="*/ 42 f25 1"/>
              <a:gd name="f34" fmla="*/ 40 f26 1"/>
              <a:gd name="f35" fmla="*/ 0 f25 1"/>
              <a:gd name="f36" fmla="*/ 82 f26 1"/>
              <a:gd name="f37" fmla="+- f27 0 f1"/>
              <a:gd name="f38" fmla="*/ f30 1 82"/>
              <a:gd name="f39" fmla="*/ f31 1 83"/>
              <a:gd name="f40" fmla="*/ f32 1 82"/>
              <a:gd name="f41" fmla="*/ f33 1 83"/>
              <a:gd name="f42" fmla="*/ f34 1 82"/>
              <a:gd name="f43" fmla="*/ f35 1 83"/>
              <a:gd name="f44" fmla="*/ f36 1 82"/>
              <a:gd name="f45" fmla="*/ 0 1 f28"/>
              <a:gd name="f46" fmla="*/ f22 1 f28"/>
              <a:gd name="f47" fmla="*/ 0 1 f29"/>
              <a:gd name="f48" fmla="*/ f23 1 f29"/>
              <a:gd name="f49" fmla="*/ f38 1 f28"/>
              <a:gd name="f50" fmla="*/ f39 1 f29"/>
              <a:gd name="f51" fmla="*/ f40 1 f28"/>
              <a:gd name="f52" fmla="*/ f41 1 f29"/>
              <a:gd name="f53" fmla="*/ f42 1 f28"/>
              <a:gd name="f54" fmla="*/ f43 1 f29"/>
              <a:gd name="f55" fmla="*/ f44 1 f28"/>
              <a:gd name="f56" fmla="*/ f45 f19 1"/>
              <a:gd name="f57" fmla="*/ f46 f19 1"/>
              <a:gd name="f58" fmla="*/ f48 f20 1"/>
              <a:gd name="f59" fmla="*/ f47 f20 1"/>
              <a:gd name="f60" fmla="*/ f49 f19 1"/>
              <a:gd name="f61" fmla="*/ f50 f20 1"/>
              <a:gd name="f62" fmla="*/ f51 f19 1"/>
              <a:gd name="f63" fmla="*/ f52 f20 1"/>
              <a:gd name="f64" fmla="*/ f53 f19 1"/>
              <a:gd name="f65" fmla="*/ f54 f20 1"/>
              <a:gd name="f66" fmla="*/ f55 f19 1"/>
            </a:gdLst>
            <a:ahLst/>
            <a:cxnLst>
              <a:cxn ang="3cd4">
                <a:pos x="hc" y="t"/>
              </a:cxn>
              <a:cxn ang="0">
                <a:pos x="r" y="vc"/>
              </a:cxn>
              <a:cxn ang="cd4">
                <a:pos x="hc" y="b"/>
              </a:cxn>
              <a:cxn ang="cd2">
                <a:pos x="l" y="vc"/>
              </a:cxn>
              <a:cxn ang="f37">
                <a:pos x="f60" y="f61"/>
              </a:cxn>
              <a:cxn ang="f37">
                <a:pos x="f62" y="f63"/>
              </a:cxn>
              <a:cxn ang="f37">
                <a:pos x="f64" y="f65"/>
              </a:cxn>
              <a:cxn ang="f37">
                <a:pos x="f66" y="f63"/>
              </a:cxn>
              <a:cxn ang="f37">
                <a:pos x="f60" y="f61"/>
              </a:cxn>
            </a:cxnLst>
            <a:rect l="f56" t="f59" r="f57" b="f58"/>
            <a:pathLst>
              <a:path w="82" h="83">
                <a:moveTo>
                  <a:pt x="f8" y="f7"/>
                </a:moveTo>
                <a:cubicBezTo>
                  <a:pt x="f9" y="f7"/>
                  <a:pt x="f5" y="f10"/>
                  <a:pt x="f5" y="f11"/>
                </a:cubicBezTo>
                <a:cubicBezTo>
                  <a:pt x="f5" y="f12"/>
                  <a:pt x="f9" y="f13"/>
                  <a:pt x="f14" y="f5"/>
                </a:cubicBezTo>
                <a:cubicBezTo>
                  <a:pt x="f15" y="f5"/>
                  <a:pt x="f16" y="f12"/>
                  <a:pt x="f6" y="f11"/>
                </a:cubicBezTo>
                <a:cubicBezTo>
                  <a:pt x="f6" y="f17"/>
                  <a:pt x="f15"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37">
            <a:extLst>
              <a:ext uri="{FF2B5EF4-FFF2-40B4-BE49-F238E27FC236}">
                <a16:creationId xmlns:a16="http://schemas.microsoft.com/office/drawing/2014/main" id="{9A9B31B1-BD56-B208-D9F0-8A51FB19597F}"/>
              </a:ext>
            </a:extLst>
          </p:cNvPr>
          <p:cNvSpPr/>
          <p:nvPr/>
        </p:nvSpPr>
        <p:spPr>
          <a:xfrm>
            <a:off x="2262189" y="6418265"/>
            <a:ext cx="500067" cy="50804"/>
          </a:xfrm>
          <a:custGeom>
            <a:avLst/>
            <a:gdLst>
              <a:gd name="f0" fmla="val 10800000"/>
              <a:gd name="f1" fmla="val 5400000"/>
              <a:gd name="f2" fmla="val 180"/>
              <a:gd name="f3" fmla="val w"/>
              <a:gd name="f4" fmla="val h"/>
              <a:gd name="f5" fmla="val 0"/>
              <a:gd name="f6" fmla="val 226"/>
              <a:gd name="f7" fmla="val 23"/>
              <a:gd name="f8" fmla="val 113"/>
              <a:gd name="f9" fmla="val 146"/>
              <a:gd name="f10" fmla="val 179"/>
              <a:gd name="f11" fmla="val 212"/>
              <a:gd name="f12" fmla="val 219"/>
              <a:gd name="f13" fmla="val 225"/>
              <a:gd name="f14" fmla="val 2"/>
              <a:gd name="f15" fmla="val 9"/>
              <a:gd name="f16" fmla="val 13"/>
              <a:gd name="f17" fmla="val 222"/>
              <a:gd name="f18" fmla="val 18"/>
              <a:gd name="f19" fmla="val 22"/>
              <a:gd name="f20" fmla="val 218"/>
              <a:gd name="f21" fmla="val 214"/>
              <a:gd name="f22" fmla="val 211"/>
              <a:gd name="f23" fmla="val 81"/>
              <a:gd name="f24" fmla="val 16"/>
              <a:gd name="f25" fmla="val 6"/>
              <a:gd name="f26" fmla="val 19"/>
              <a:gd name="f27" fmla="val 1"/>
              <a:gd name="f28" fmla="val 11"/>
              <a:gd name="f29" fmla="val 3"/>
              <a:gd name="f30" fmla="val 49"/>
              <a:gd name="f31" fmla="+- 0 0 -90"/>
              <a:gd name="f32" fmla="*/ f3 1 226"/>
              <a:gd name="f33" fmla="*/ f4 1 23"/>
              <a:gd name="f34" fmla="val f5"/>
              <a:gd name="f35" fmla="val f6"/>
              <a:gd name="f36" fmla="val f7"/>
              <a:gd name="f37" fmla="*/ f31 f0 1"/>
              <a:gd name="f38" fmla="+- f36 0 f34"/>
              <a:gd name="f39" fmla="+- f35 0 f34"/>
              <a:gd name="f40" fmla="*/ f37 1 f2"/>
              <a:gd name="f41" fmla="*/ f39 1 226"/>
              <a:gd name="f42" fmla="*/ f38 1 23"/>
              <a:gd name="f43" fmla="*/ 113 f39 1"/>
              <a:gd name="f44" fmla="*/ 0 f38 1"/>
              <a:gd name="f45" fmla="*/ 212 f39 1"/>
              <a:gd name="f46" fmla="*/ 225 f39 1"/>
              <a:gd name="f47" fmla="*/ 9 f38 1"/>
              <a:gd name="f48" fmla="*/ 219 f39 1"/>
              <a:gd name="f49" fmla="*/ 22 f38 1"/>
              <a:gd name="f50" fmla="*/ 211 f39 1"/>
              <a:gd name="f51" fmla="*/ 23 f38 1"/>
              <a:gd name="f52" fmla="*/ 16 f39 1"/>
              <a:gd name="f53" fmla="*/ 1 f39 1"/>
              <a:gd name="f54" fmla="*/ 11 f38 1"/>
              <a:gd name="f55" fmla="+- f40 0 f1"/>
              <a:gd name="f56" fmla="*/ f43 1 226"/>
              <a:gd name="f57" fmla="*/ f44 1 23"/>
              <a:gd name="f58" fmla="*/ f45 1 226"/>
              <a:gd name="f59" fmla="*/ f46 1 226"/>
              <a:gd name="f60" fmla="*/ f47 1 23"/>
              <a:gd name="f61" fmla="*/ f48 1 226"/>
              <a:gd name="f62" fmla="*/ f49 1 23"/>
              <a:gd name="f63" fmla="*/ f50 1 226"/>
              <a:gd name="f64" fmla="*/ f51 1 23"/>
              <a:gd name="f65" fmla="*/ f52 1 226"/>
              <a:gd name="f66" fmla="*/ f53 1 226"/>
              <a:gd name="f67" fmla="*/ f54 1 23"/>
              <a:gd name="f68" fmla="*/ 0 1 f41"/>
              <a:gd name="f69" fmla="*/ f35 1 f41"/>
              <a:gd name="f70" fmla="*/ 0 1 f42"/>
              <a:gd name="f71" fmla="*/ f36 1 f42"/>
              <a:gd name="f72" fmla="*/ f56 1 f41"/>
              <a:gd name="f73" fmla="*/ f57 1 f42"/>
              <a:gd name="f74" fmla="*/ f58 1 f41"/>
              <a:gd name="f75" fmla="*/ f59 1 f41"/>
              <a:gd name="f76" fmla="*/ f60 1 f42"/>
              <a:gd name="f77" fmla="*/ f61 1 f41"/>
              <a:gd name="f78" fmla="*/ f62 1 f42"/>
              <a:gd name="f79" fmla="*/ f63 1 f41"/>
              <a:gd name="f80" fmla="*/ f64 1 f42"/>
              <a:gd name="f81" fmla="*/ f65 1 f41"/>
              <a:gd name="f82" fmla="*/ f66 1 f41"/>
              <a:gd name="f83" fmla="*/ f67 1 f42"/>
              <a:gd name="f84" fmla="*/ f68 f32 1"/>
              <a:gd name="f85" fmla="*/ f69 f32 1"/>
              <a:gd name="f86" fmla="*/ f71 f33 1"/>
              <a:gd name="f87" fmla="*/ f70 f33 1"/>
              <a:gd name="f88" fmla="*/ f72 f32 1"/>
              <a:gd name="f89" fmla="*/ f73 f33 1"/>
              <a:gd name="f90" fmla="*/ f74 f32 1"/>
              <a:gd name="f91" fmla="*/ f75 f32 1"/>
              <a:gd name="f92" fmla="*/ f76 f33 1"/>
              <a:gd name="f93" fmla="*/ f77 f32 1"/>
              <a:gd name="f94" fmla="*/ f78 f33 1"/>
              <a:gd name="f95" fmla="*/ f79 f32 1"/>
              <a:gd name="f96" fmla="*/ f80 f33 1"/>
              <a:gd name="f97" fmla="*/ f81 f32 1"/>
              <a:gd name="f98" fmla="*/ f82 f32 1"/>
              <a:gd name="f99" fmla="*/ f83 f33 1"/>
            </a:gdLst>
            <a:ahLst/>
            <a:cxnLst>
              <a:cxn ang="3cd4">
                <a:pos x="hc" y="t"/>
              </a:cxn>
              <a:cxn ang="0">
                <a:pos x="r" y="vc"/>
              </a:cxn>
              <a:cxn ang="cd4">
                <a:pos x="hc" y="b"/>
              </a:cxn>
              <a:cxn ang="cd2">
                <a:pos x="l" y="vc"/>
              </a:cxn>
              <a:cxn ang="f55">
                <a:pos x="f88" y="f89"/>
              </a:cxn>
              <a:cxn ang="f55">
                <a:pos x="f90" y="f89"/>
              </a:cxn>
              <a:cxn ang="f55">
                <a:pos x="f91" y="f92"/>
              </a:cxn>
              <a:cxn ang="f55">
                <a:pos x="f93" y="f94"/>
              </a:cxn>
              <a:cxn ang="f55">
                <a:pos x="f95" y="f96"/>
              </a:cxn>
              <a:cxn ang="f55">
                <a:pos x="f97" y="f96"/>
              </a:cxn>
              <a:cxn ang="f55">
                <a:pos x="f98" y="f99"/>
              </a:cxn>
              <a:cxn ang="f55">
                <a:pos x="f97" y="f89"/>
              </a:cxn>
              <a:cxn ang="f55">
                <a:pos x="f88" y="f89"/>
              </a:cxn>
              <a:cxn ang="f55">
                <a:pos x="f88" y="f89"/>
              </a:cxn>
            </a:cxnLst>
            <a:rect l="f84" t="f87" r="f85" b="f86"/>
            <a:pathLst>
              <a:path w="226" h="23">
                <a:moveTo>
                  <a:pt x="f8" y="f5"/>
                </a:moveTo>
                <a:cubicBezTo>
                  <a:pt x="f9" y="f5"/>
                  <a:pt x="f10" y="f5"/>
                  <a:pt x="f11" y="f5"/>
                </a:cubicBezTo>
                <a:cubicBezTo>
                  <a:pt x="f12" y="f5"/>
                  <a:pt x="f13" y="f14"/>
                  <a:pt x="f13" y="f15"/>
                </a:cubicBezTo>
                <a:cubicBezTo>
                  <a:pt x="f6" y="f16"/>
                  <a:pt x="f17" y="f18"/>
                  <a:pt x="f12" y="f19"/>
                </a:cubicBezTo>
                <a:cubicBezTo>
                  <a:pt x="f20" y="f7"/>
                  <a:pt x="f21" y="f7"/>
                  <a:pt x="f22" y="f7"/>
                </a:cubicBezTo>
                <a:cubicBezTo>
                  <a:pt x="f9" y="f7"/>
                  <a:pt x="f23" y="f7"/>
                  <a:pt x="f24" y="f7"/>
                </a:cubicBezTo>
                <a:cubicBezTo>
                  <a:pt x="f25" y="f7"/>
                  <a:pt x="f5" y="f26"/>
                  <a:pt x="f27" y="f28"/>
                </a:cubicBezTo>
                <a:cubicBezTo>
                  <a:pt x="f27" y="f29"/>
                  <a:pt x="f25" y="f5"/>
                  <a:pt x="f24" y="f5"/>
                </a:cubicBezTo>
                <a:cubicBezTo>
                  <a:pt x="f30" y="f5"/>
                  <a:pt x="f23" y="f5"/>
                  <a:pt x="f8" y="f5"/>
                </a:cubicBezTo>
                <a:cubicBezTo>
                  <a:pt x="f8" y="f5"/>
                  <a:pt x="f8"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38">
            <a:extLst>
              <a:ext uri="{FF2B5EF4-FFF2-40B4-BE49-F238E27FC236}">
                <a16:creationId xmlns:a16="http://schemas.microsoft.com/office/drawing/2014/main" id="{95A3F453-2A06-B9E5-119D-8063D628A0BD}"/>
              </a:ext>
            </a:extLst>
          </p:cNvPr>
          <p:cNvSpPr/>
          <p:nvPr/>
        </p:nvSpPr>
        <p:spPr>
          <a:xfrm>
            <a:off x="5184776" y="2790821"/>
            <a:ext cx="179386" cy="173041"/>
          </a:xfrm>
          <a:custGeom>
            <a:avLst/>
            <a:gdLst>
              <a:gd name="f0" fmla="val 10800000"/>
              <a:gd name="f1" fmla="val 5400000"/>
              <a:gd name="f2" fmla="val 180"/>
              <a:gd name="f3" fmla="val w"/>
              <a:gd name="f4" fmla="val h"/>
              <a:gd name="f5" fmla="val 0"/>
              <a:gd name="f6" fmla="val 81"/>
              <a:gd name="f7" fmla="val 78"/>
              <a:gd name="f8" fmla="val 40"/>
              <a:gd name="f9" fmla="val 61"/>
              <a:gd name="f10" fmla="val 60"/>
              <a:gd name="f11" fmla="val 39"/>
              <a:gd name="f12" fmla="val 17"/>
              <a:gd name="f13" fmla="val 19"/>
              <a:gd name="f14" fmla="val 56"/>
              <a:gd name="f15" fmla="+- 0 0 -90"/>
              <a:gd name="f16" fmla="*/ f3 1 81"/>
              <a:gd name="f17" fmla="*/ f4 1 78"/>
              <a:gd name="f18" fmla="val f5"/>
              <a:gd name="f19" fmla="val f6"/>
              <a:gd name="f20" fmla="val f7"/>
              <a:gd name="f21" fmla="*/ f15 f0 1"/>
              <a:gd name="f22" fmla="+- f20 0 f18"/>
              <a:gd name="f23" fmla="+- f19 0 f18"/>
              <a:gd name="f24" fmla="*/ f21 1 f2"/>
              <a:gd name="f25" fmla="*/ f23 1 81"/>
              <a:gd name="f26" fmla="*/ f22 1 78"/>
              <a:gd name="f27" fmla="*/ 78 f23 1"/>
              <a:gd name="f28" fmla="*/ 40 f22 1"/>
              <a:gd name="f29" fmla="*/ 39 f23 1"/>
              <a:gd name="f30" fmla="*/ 78 f22 1"/>
              <a:gd name="f31" fmla="*/ 0 f23 1"/>
              <a:gd name="f32" fmla="*/ 39 f22 1"/>
              <a:gd name="f33" fmla="*/ 0 f22 1"/>
              <a:gd name="f34" fmla="+- f24 0 f1"/>
              <a:gd name="f35" fmla="*/ f27 1 81"/>
              <a:gd name="f36" fmla="*/ f28 1 78"/>
              <a:gd name="f37" fmla="*/ f29 1 81"/>
              <a:gd name="f38" fmla="*/ f30 1 78"/>
              <a:gd name="f39" fmla="*/ f31 1 81"/>
              <a:gd name="f40" fmla="*/ f32 1 78"/>
              <a:gd name="f41" fmla="*/ f33 1 7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6"/>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7 1"/>
            </a:gdLst>
            <a:ahLst/>
            <a:cxnLst>
              <a:cxn ang="3cd4">
                <a:pos x="hc" y="t"/>
              </a:cxn>
              <a:cxn ang="0">
                <a:pos x="r" y="vc"/>
              </a:cxn>
              <a:cxn ang="cd4">
                <a:pos x="hc" y="b"/>
              </a:cxn>
              <a:cxn ang="cd2">
                <a:pos x="l" y="vc"/>
              </a:cxn>
              <a:cxn ang="f34">
                <a:pos x="f57" y="f58"/>
              </a:cxn>
              <a:cxn ang="f34">
                <a:pos x="f59" y="f60"/>
              </a:cxn>
              <a:cxn ang="f34">
                <a:pos x="f61" y="f62"/>
              </a:cxn>
              <a:cxn ang="f34">
                <a:pos x="f59" y="f63"/>
              </a:cxn>
              <a:cxn ang="f34">
                <a:pos x="f57" y="f58"/>
              </a:cxn>
            </a:cxnLst>
            <a:rect l="f53" t="f56" r="f54" b="f55"/>
            <a:pathLst>
              <a:path w="81" h="78">
                <a:moveTo>
                  <a:pt x="f7" y="f8"/>
                </a:moveTo>
                <a:cubicBezTo>
                  <a:pt x="f7" y="f9"/>
                  <a:pt x="f10" y="f7"/>
                  <a:pt x="f11" y="f7"/>
                </a:cubicBezTo>
                <a:cubicBezTo>
                  <a:pt x="f12" y="f7"/>
                  <a:pt x="f5" y="f9"/>
                  <a:pt x="f5" y="f11"/>
                </a:cubicBezTo>
                <a:cubicBezTo>
                  <a:pt x="f5" y="f13"/>
                  <a:pt x="f13" y="f5"/>
                  <a:pt x="f11" y="f5"/>
                </a:cubicBezTo>
                <a:cubicBezTo>
                  <a:pt x="f14" y="f5"/>
                  <a:pt x="f6" y="f13"/>
                  <a:pt x="f7"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39">
            <a:extLst>
              <a:ext uri="{FF2B5EF4-FFF2-40B4-BE49-F238E27FC236}">
                <a16:creationId xmlns:a16="http://schemas.microsoft.com/office/drawing/2014/main" id="{05928C9B-A351-061F-ECD7-48B4691514C4}"/>
              </a:ext>
            </a:extLst>
          </p:cNvPr>
          <p:cNvSpPr/>
          <p:nvPr/>
        </p:nvSpPr>
        <p:spPr>
          <a:xfrm>
            <a:off x="2079629" y="3384551"/>
            <a:ext cx="273048" cy="333371"/>
          </a:xfrm>
          <a:custGeom>
            <a:avLst/>
            <a:gdLst>
              <a:gd name="f0" fmla="val 10800000"/>
              <a:gd name="f1" fmla="val 5400000"/>
              <a:gd name="f2" fmla="val 180"/>
              <a:gd name="f3" fmla="val w"/>
              <a:gd name="f4" fmla="val h"/>
              <a:gd name="f5" fmla="val 0"/>
              <a:gd name="f6" fmla="val 124"/>
              <a:gd name="f7" fmla="val 151"/>
              <a:gd name="f8" fmla="val 107"/>
              <a:gd name="f9" fmla="val 113"/>
              <a:gd name="f10" fmla="val 7"/>
              <a:gd name="f11" fmla="val 118"/>
              <a:gd name="f12" fmla="val 13"/>
              <a:gd name="f13" fmla="val 20"/>
              <a:gd name="f14" fmla="val 119"/>
              <a:gd name="f15" fmla="val 25"/>
              <a:gd name="f16" fmla="val 31"/>
              <a:gd name="f17" fmla="val 37"/>
              <a:gd name="f18" fmla="val 84"/>
              <a:gd name="f19" fmla="val 57"/>
              <a:gd name="f20" fmla="val 61"/>
              <a:gd name="f21" fmla="val 77"/>
              <a:gd name="f22" fmla="val 39"/>
              <a:gd name="f23" fmla="val 98"/>
              <a:gd name="f24" fmla="val 29"/>
              <a:gd name="f25" fmla="val 106"/>
              <a:gd name="f26" fmla="val 28"/>
              <a:gd name="f27" fmla="val 115"/>
              <a:gd name="f28" fmla="val 35"/>
              <a:gd name="f29" fmla="val 125"/>
              <a:gd name="f30" fmla="val 41"/>
              <a:gd name="f31" fmla="val 133"/>
              <a:gd name="f32" fmla="val 40"/>
              <a:gd name="f33" fmla="val 141"/>
              <a:gd name="f34" fmla="val 34"/>
              <a:gd name="f35" fmla="val 146"/>
              <a:gd name="f36" fmla="val 27"/>
              <a:gd name="f37" fmla="val 149"/>
              <a:gd name="f38" fmla="val 1"/>
              <a:gd name="f39" fmla="val 100"/>
              <a:gd name="f40" fmla="val 14"/>
              <a:gd name="f41" fmla="val 86"/>
              <a:gd name="f42" fmla="val 44"/>
              <a:gd name="f43" fmla="val 56"/>
              <a:gd name="f44" fmla="val 76"/>
              <a:gd name="f45" fmla="+- 0 0 -90"/>
              <a:gd name="f46" fmla="*/ f3 1 124"/>
              <a:gd name="f47" fmla="*/ f4 1 151"/>
              <a:gd name="f48" fmla="val f5"/>
              <a:gd name="f49" fmla="val f6"/>
              <a:gd name="f50" fmla="val f7"/>
              <a:gd name="f51" fmla="*/ f45 f0 1"/>
              <a:gd name="f52" fmla="+- f50 0 f48"/>
              <a:gd name="f53" fmla="+- f49 0 f48"/>
              <a:gd name="f54" fmla="*/ f51 1 f2"/>
              <a:gd name="f55" fmla="*/ f53 1 124"/>
              <a:gd name="f56" fmla="*/ f52 1 151"/>
              <a:gd name="f57" fmla="*/ 107 f53 1"/>
              <a:gd name="f58" fmla="*/ 0 f52 1"/>
              <a:gd name="f59" fmla="*/ 124 f53 1"/>
              <a:gd name="f60" fmla="*/ 20 f52 1"/>
              <a:gd name="f61" fmla="*/ 37 f52 1"/>
              <a:gd name="f62" fmla="*/ 39 f53 1"/>
              <a:gd name="f63" fmla="*/ 98 f52 1"/>
              <a:gd name="f64" fmla="*/ 35 f53 1"/>
              <a:gd name="f65" fmla="*/ 125 f52 1"/>
              <a:gd name="f66" fmla="*/ 34 f53 1"/>
              <a:gd name="f67" fmla="*/ 146 f52 1"/>
              <a:gd name="f68" fmla="*/ 13 f53 1"/>
              <a:gd name="f69" fmla="*/ 141 f52 1"/>
              <a:gd name="f70" fmla="*/ 14 f53 1"/>
              <a:gd name="f71" fmla="*/ 86 f52 1"/>
              <a:gd name="f72" fmla="+- f54 0 f1"/>
              <a:gd name="f73" fmla="*/ f57 1 124"/>
              <a:gd name="f74" fmla="*/ f58 1 151"/>
              <a:gd name="f75" fmla="*/ f59 1 124"/>
              <a:gd name="f76" fmla="*/ f60 1 151"/>
              <a:gd name="f77" fmla="*/ f61 1 151"/>
              <a:gd name="f78" fmla="*/ f62 1 124"/>
              <a:gd name="f79" fmla="*/ f63 1 151"/>
              <a:gd name="f80" fmla="*/ f64 1 124"/>
              <a:gd name="f81" fmla="*/ f65 1 151"/>
              <a:gd name="f82" fmla="*/ f66 1 124"/>
              <a:gd name="f83" fmla="*/ f67 1 151"/>
              <a:gd name="f84" fmla="*/ f68 1 124"/>
              <a:gd name="f85" fmla="*/ f69 1 151"/>
              <a:gd name="f86" fmla="*/ f70 1 124"/>
              <a:gd name="f87" fmla="*/ f71 1 151"/>
              <a:gd name="f88" fmla="*/ 0 1 f55"/>
              <a:gd name="f89" fmla="*/ f49 1 f55"/>
              <a:gd name="f90" fmla="*/ 0 1 f56"/>
              <a:gd name="f91" fmla="*/ f50 1 f56"/>
              <a:gd name="f92" fmla="*/ f73 1 f55"/>
              <a:gd name="f93" fmla="*/ f74 1 f56"/>
              <a:gd name="f94" fmla="*/ f75 1 f55"/>
              <a:gd name="f95" fmla="*/ f76 1 f56"/>
              <a:gd name="f96" fmla="*/ f77 1 f56"/>
              <a:gd name="f97" fmla="*/ f78 1 f55"/>
              <a:gd name="f98" fmla="*/ f79 1 f56"/>
              <a:gd name="f99" fmla="*/ f80 1 f55"/>
              <a:gd name="f100" fmla="*/ f81 1 f56"/>
              <a:gd name="f101" fmla="*/ f82 1 f55"/>
              <a:gd name="f102" fmla="*/ f83 1 f56"/>
              <a:gd name="f103" fmla="*/ f84 1 f55"/>
              <a:gd name="f104" fmla="*/ f85 1 f56"/>
              <a:gd name="f105" fmla="*/ f86 1 f55"/>
              <a:gd name="f106" fmla="*/ f87 1 f56"/>
              <a:gd name="f107" fmla="*/ f88 f46 1"/>
              <a:gd name="f108" fmla="*/ f89 f46 1"/>
              <a:gd name="f109" fmla="*/ f91 f47 1"/>
              <a:gd name="f110" fmla="*/ f90 f47 1"/>
              <a:gd name="f111" fmla="*/ f92 f46 1"/>
              <a:gd name="f112" fmla="*/ f93 f47 1"/>
              <a:gd name="f113" fmla="*/ f94 f46 1"/>
              <a:gd name="f114" fmla="*/ f95 f47 1"/>
              <a:gd name="f115" fmla="*/ f96 f47 1"/>
              <a:gd name="f116" fmla="*/ f97 f46 1"/>
              <a:gd name="f117" fmla="*/ f98 f47 1"/>
              <a:gd name="f118" fmla="*/ f99 f46 1"/>
              <a:gd name="f119" fmla="*/ f100 f47 1"/>
              <a:gd name="f120" fmla="*/ f101 f46 1"/>
              <a:gd name="f121" fmla="*/ f102 f47 1"/>
              <a:gd name="f122" fmla="*/ f103 f46 1"/>
              <a:gd name="f123" fmla="*/ f104 f47 1"/>
              <a:gd name="f124" fmla="*/ f105 f46 1"/>
              <a:gd name="f125" fmla="*/ f106 f47 1"/>
            </a:gdLst>
            <a:ahLst/>
            <a:cxnLst>
              <a:cxn ang="3cd4">
                <a:pos x="hc" y="t"/>
              </a:cxn>
              <a:cxn ang="0">
                <a:pos x="r" y="vc"/>
              </a:cxn>
              <a:cxn ang="cd4">
                <a:pos x="hc" y="b"/>
              </a:cxn>
              <a:cxn ang="cd2">
                <a:pos x="l" y="vc"/>
              </a:cxn>
              <a:cxn ang="f72">
                <a:pos x="f111" y="f112"/>
              </a:cxn>
              <a:cxn ang="f72">
                <a:pos x="f113" y="f114"/>
              </a:cxn>
              <a:cxn ang="f72">
                <a:pos x="f111" y="f115"/>
              </a:cxn>
              <a:cxn ang="f72">
                <a:pos x="f116" y="f117"/>
              </a:cxn>
              <a:cxn ang="f72">
                <a:pos x="f118" y="f119"/>
              </a:cxn>
              <a:cxn ang="f72">
                <a:pos x="f120" y="f121"/>
              </a:cxn>
              <a:cxn ang="f72">
                <a:pos x="f122" y="f123"/>
              </a:cxn>
              <a:cxn ang="f72">
                <a:pos x="f124" y="f125"/>
              </a:cxn>
              <a:cxn ang="f72">
                <a:pos x="f111" y="f112"/>
              </a:cxn>
            </a:cxnLst>
            <a:rect l="f107" t="f110" r="f108" b="f109"/>
            <a:pathLst>
              <a:path w="124" h="151">
                <a:moveTo>
                  <a:pt x="f8" y="f5"/>
                </a:moveTo>
                <a:cubicBezTo>
                  <a:pt x="f9" y="f10"/>
                  <a:pt x="f11" y="f12"/>
                  <a:pt x="f6" y="f13"/>
                </a:cubicBezTo>
                <a:cubicBezTo>
                  <a:pt x="f14" y="f15"/>
                  <a:pt x="f9" y="f16"/>
                  <a:pt x="f8" y="f17"/>
                </a:cubicBezTo>
                <a:cubicBezTo>
                  <a:pt x="f18" y="f19"/>
                  <a:pt x="f20" y="f21"/>
                  <a:pt x="f22" y="f23"/>
                </a:cubicBezTo>
                <a:cubicBezTo>
                  <a:pt x="f24" y="f25"/>
                  <a:pt x="f26" y="f27"/>
                  <a:pt x="f28" y="f29"/>
                </a:cubicBezTo>
                <a:cubicBezTo>
                  <a:pt x="f30" y="f31"/>
                  <a:pt x="f32" y="f33"/>
                  <a:pt x="f34" y="f35"/>
                </a:cubicBezTo>
                <a:cubicBezTo>
                  <a:pt x="f36" y="f7"/>
                  <a:pt x="f13" y="f37"/>
                  <a:pt x="f12" y="f33"/>
                </a:cubicBezTo>
                <a:cubicBezTo>
                  <a:pt x="f38" y="f29"/>
                  <a:pt x="f5" y="f39"/>
                  <a:pt x="f40" y="f41"/>
                </a:cubicBezTo>
                <a:cubicBezTo>
                  <a:pt x="f42" y="f43"/>
                  <a:pt x="f44" y="f26"/>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40">
            <a:extLst>
              <a:ext uri="{FF2B5EF4-FFF2-40B4-BE49-F238E27FC236}">
                <a16:creationId xmlns:a16="http://schemas.microsoft.com/office/drawing/2014/main" id="{BC188CD4-7ABA-A88C-9918-DEC976FE0A64}"/>
              </a:ext>
            </a:extLst>
          </p:cNvPr>
          <p:cNvSpPr/>
          <p:nvPr/>
        </p:nvSpPr>
        <p:spPr>
          <a:xfrm>
            <a:off x="1017590" y="4960940"/>
            <a:ext cx="169858" cy="169858"/>
          </a:xfrm>
          <a:custGeom>
            <a:avLst/>
            <a:gdLst>
              <a:gd name="f0" fmla="val 10800000"/>
              <a:gd name="f1" fmla="val 5400000"/>
              <a:gd name="f2" fmla="val 180"/>
              <a:gd name="f3" fmla="val w"/>
              <a:gd name="f4" fmla="val h"/>
              <a:gd name="f5" fmla="val 0"/>
              <a:gd name="f6" fmla="val 77"/>
              <a:gd name="f7" fmla="val 38"/>
              <a:gd name="f8" fmla="val 17"/>
              <a:gd name="f9" fmla="val 60"/>
              <a:gd name="f10" fmla="val 39"/>
              <a:gd name="f11" fmla="val 18"/>
              <a:gd name="f12" fmla="val 1"/>
              <a:gd name="f13" fmla="+- 0 0 -90"/>
              <a:gd name="f14" fmla="*/ f3 1 77"/>
              <a:gd name="f15" fmla="*/ f4 1 77"/>
              <a:gd name="f16" fmla="val f5"/>
              <a:gd name="f17" fmla="val f6"/>
              <a:gd name="f18" fmla="*/ f13 f0 1"/>
              <a:gd name="f19" fmla="+- f17 0 f16"/>
              <a:gd name="f20" fmla="*/ f18 1 f2"/>
              <a:gd name="f21" fmla="*/ f19 1 77"/>
              <a:gd name="f22" fmla="*/ 38 f19 1"/>
              <a:gd name="f23" fmla="*/ 77 f19 1"/>
              <a:gd name="f24" fmla="*/ 0 f19 1"/>
              <a:gd name="f25" fmla="*/ 39 f19 1"/>
              <a:gd name="f26" fmla="+- f20 0 f1"/>
              <a:gd name="f27" fmla="*/ f22 1 77"/>
              <a:gd name="f28" fmla="*/ f23 1 77"/>
              <a:gd name="f29" fmla="*/ f24 1 77"/>
              <a:gd name="f30" fmla="*/ f25 1 77"/>
              <a:gd name="f31" fmla="*/ 0 1 f21"/>
              <a:gd name="f32" fmla="*/ f17 1 f21"/>
              <a:gd name="f33" fmla="*/ f27 1 f21"/>
              <a:gd name="f34" fmla="*/ f28 1 f21"/>
              <a:gd name="f35" fmla="*/ f29 1 f21"/>
              <a:gd name="f36" fmla="*/ f30 1 f21"/>
              <a:gd name="f37" fmla="*/ f31 f14 1"/>
              <a:gd name="f38" fmla="*/ f32 f14 1"/>
              <a:gd name="f39" fmla="*/ f32 f15 1"/>
              <a:gd name="f40" fmla="*/ f31 f15 1"/>
              <a:gd name="f41" fmla="*/ f33 f14 1"/>
              <a:gd name="f42" fmla="*/ f34 f15 1"/>
              <a:gd name="f43" fmla="*/ f35 f14 1"/>
              <a:gd name="f44" fmla="*/ f36 f15 1"/>
              <a:gd name="f45" fmla="*/ f36 f14 1"/>
              <a:gd name="f46" fmla="*/ f35 f15 1"/>
              <a:gd name="f47" fmla="*/ f34 f14 1"/>
            </a:gdLst>
            <a:ahLst/>
            <a:cxnLst>
              <a:cxn ang="3cd4">
                <a:pos x="hc" y="t"/>
              </a:cxn>
              <a:cxn ang="0">
                <a:pos x="r" y="vc"/>
              </a:cxn>
              <a:cxn ang="cd4">
                <a:pos x="hc" y="b"/>
              </a:cxn>
              <a:cxn ang="cd2">
                <a:pos x="l" y="vc"/>
              </a:cxn>
              <a:cxn ang="f26">
                <a:pos x="f41" y="f42"/>
              </a:cxn>
              <a:cxn ang="f26">
                <a:pos x="f43" y="f44"/>
              </a:cxn>
              <a:cxn ang="f26">
                <a:pos x="f45" y="f46"/>
              </a:cxn>
              <a:cxn ang="f26">
                <a:pos x="f47" y="f44"/>
              </a:cxn>
              <a:cxn ang="f26">
                <a:pos x="f41" y="f42"/>
              </a:cxn>
            </a:cxnLst>
            <a:rect l="f37" t="f40" r="f38" b="f39"/>
            <a:pathLst>
              <a:path w="77" h="77">
                <a:moveTo>
                  <a:pt x="f7" y="f6"/>
                </a:moveTo>
                <a:cubicBezTo>
                  <a:pt x="f8" y="f6"/>
                  <a:pt x="f5" y="f9"/>
                  <a:pt x="f5" y="f10"/>
                </a:cubicBezTo>
                <a:cubicBezTo>
                  <a:pt x="f5" y="f11"/>
                  <a:pt x="f11" y="f5"/>
                  <a:pt x="f10" y="f5"/>
                </a:cubicBezTo>
                <a:cubicBezTo>
                  <a:pt x="f9" y="f12"/>
                  <a:pt x="f6" y="f11"/>
                  <a:pt x="f6" y="f10"/>
                </a:cubicBezTo>
                <a:cubicBezTo>
                  <a:pt x="f6" y="f9"/>
                  <a:pt x="f9" y="f6"/>
                  <a:pt x="f7" y="f6"/>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41">
            <a:extLst>
              <a:ext uri="{FF2B5EF4-FFF2-40B4-BE49-F238E27FC236}">
                <a16:creationId xmlns:a16="http://schemas.microsoft.com/office/drawing/2014/main" id="{0AE28A2A-9F22-A867-D214-0ED95E8671E9}"/>
              </a:ext>
            </a:extLst>
          </p:cNvPr>
          <p:cNvSpPr/>
          <p:nvPr/>
        </p:nvSpPr>
        <p:spPr>
          <a:xfrm>
            <a:off x="2082802" y="6294436"/>
            <a:ext cx="385767" cy="60322"/>
          </a:xfrm>
          <a:custGeom>
            <a:avLst/>
            <a:gdLst>
              <a:gd name="f0" fmla="val 10800000"/>
              <a:gd name="f1" fmla="val 5400000"/>
              <a:gd name="f2" fmla="val 180"/>
              <a:gd name="f3" fmla="val w"/>
              <a:gd name="f4" fmla="val h"/>
              <a:gd name="f5" fmla="val 0"/>
              <a:gd name="f6" fmla="val 174"/>
              <a:gd name="f7" fmla="val 27"/>
              <a:gd name="f8" fmla="val 87"/>
              <a:gd name="f9" fmla="val 63"/>
              <a:gd name="f10" fmla="val 39"/>
              <a:gd name="f11" fmla="val 16"/>
              <a:gd name="f12" fmla="val 6"/>
              <a:gd name="f13" fmla="val 22"/>
              <a:gd name="f14" fmla="val 14"/>
              <a:gd name="f15" fmla="val 5"/>
              <a:gd name="f16" fmla="val 15"/>
              <a:gd name="f17" fmla="val 111"/>
              <a:gd name="f18" fmla="val 159"/>
              <a:gd name="f19" fmla="val 168"/>
              <a:gd name="f20" fmla="val 21"/>
              <a:gd name="f21" fmla="val 135"/>
              <a:gd name="f22" fmla="+- 0 0 -90"/>
              <a:gd name="f23" fmla="*/ f3 1 174"/>
              <a:gd name="f24" fmla="*/ f4 1 27"/>
              <a:gd name="f25" fmla="val f5"/>
              <a:gd name="f26" fmla="val f6"/>
              <a:gd name="f27" fmla="val f7"/>
              <a:gd name="f28" fmla="*/ f22 f0 1"/>
              <a:gd name="f29" fmla="+- f27 0 f25"/>
              <a:gd name="f30" fmla="+- f26 0 f25"/>
              <a:gd name="f31" fmla="*/ f28 1 f2"/>
              <a:gd name="f32" fmla="*/ f30 1 174"/>
              <a:gd name="f33" fmla="*/ f29 1 27"/>
              <a:gd name="f34" fmla="*/ 87 f30 1"/>
              <a:gd name="f35" fmla="*/ 27 f29 1"/>
              <a:gd name="f36" fmla="*/ 16 f30 1"/>
              <a:gd name="f37" fmla="*/ 0 f30 1"/>
              <a:gd name="f38" fmla="*/ 14 f29 1"/>
              <a:gd name="f39" fmla="*/ 15 f30 1"/>
              <a:gd name="f40" fmla="*/ 0 f29 1"/>
              <a:gd name="f41" fmla="*/ 159 f30 1"/>
              <a:gd name="f42" fmla="*/ 174 f30 1"/>
              <a:gd name="f43" fmla="+- f31 0 f1"/>
              <a:gd name="f44" fmla="*/ f34 1 174"/>
              <a:gd name="f45" fmla="*/ f35 1 27"/>
              <a:gd name="f46" fmla="*/ f36 1 174"/>
              <a:gd name="f47" fmla="*/ f37 1 174"/>
              <a:gd name="f48" fmla="*/ f38 1 27"/>
              <a:gd name="f49" fmla="*/ f39 1 174"/>
              <a:gd name="f50" fmla="*/ f40 1 27"/>
              <a:gd name="f51" fmla="*/ f41 1 174"/>
              <a:gd name="f52" fmla="*/ f42 1 174"/>
              <a:gd name="f53" fmla="*/ 0 1 f32"/>
              <a:gd name="f54" fmla="*/ f26 1 f32"/>
              <a:gd name="f55" fmla="*/ 0 1 f33"/>
              <a:gd name="f56" fmla="*/ f27 1 f33"/>
              <a:gd name="f57" fmla="*/ f44 1 f32"/>
              <a:gd name="f58" fmla="*/ f45 1 f33"/>
              <a:gd name="f59" fmla="*/ f46 1 f32"/>
              <a:gd name="f60" fmla="*/ f47 1 f32"/>
              <a:gd name="f61" fmla="*/ f48 1 f33"/>
              <a:gd name="f62" fmla="*/ f49 1 f32"/>
              <a:gd name="f63" fmla="*/ f50 1 f33"/>
              <a:gd name="f64" fmla="*/ f51 1 f32"/>
              <a:gd name="f65" fmla="*/ f52 1 f32"/>
              <a:gd name="f66" fmla="*/ f53 f23 1"/>
              <a:gd name="f67" fmla="*/ f54 f23 1"/>
              <a:gd name="f68" fmla="*/ f56 f24 1"/>
              <a:gd name="f69" fmla="*/ f55 f24 1"/>
              <a:gd name="f70" fmla="*/ f57 f23 1"/>
              <a:gd name="f71" fmla="*/ f58 f24 1"/>
              <a:gd name="f72" fmla="*/ f59 f23 1"/>
              <a:gd name="f73" fmla="*/ f60 f23 1"/>
              <a:gd name="f74" fmla="*/ f61 f24 1"/>
              <a:gd name="f75" fmla="*/ f62 f23 1"/>
              <a:gd name="f76" fmla="*/ f63 f24 1"/>
              <a:gd name="f77" fmla="*/ f64 f23 1"/>
              <a:gd name="f78" fmla="*/ f65 f23 1"/>
            </a:gdLst>
            <a:ahLst/>
            <a:cxnLst>
              <a:cxn ang="3cd4">
                <a:pos x="hc" y="t"/>
              </a:cxn>
              <a:cxn ang="0">
                <a:pos x="r" y="vc"/>
              </a:cxn>
              <a:cxn ang="cd4">
                <a:pos x="hc" y="b"/>
              </a:cxn>
              <a:cxn ang="cd2">
                <a:pos x="l" y="vc"/>
              </a:cxn>
              <a:cxn ang="f43">
                <a:pos x="f70" y="f71"/>
              </a:cxn>
              <a:cxn ang="f43">
                <a:pos x="f72" y="f71"/>
              </a:cxn>
              <a:cxn ang="f43">
                <a:pos x="f73" y="f74"/>
              </a:cxn>
              <a:cxn ang="f43">
                <a:pos x="f75" y="f76"/>
              </a:cxn>
              <a:cxn ang="f43">
                <a:pos x="f77" y="f76"/>
              </a:cxn>
              <a:cxn ang="f43">
                <a:pos x="f78" y="f74"/>
              </a:cxn>
              <a:cxn ang="f43">
                <a:pos x="f77" y="f71"/>
              </a:cxn>
              <a:cxn ang="f43">
                <a:pos x="f70" y="f71"/>
              </a:cxn>
            </a:cxnLst>
            <a:rect l="f66" t="f69" r="f67" b="f68"/>
            <a:pathLst>
              <a:path w="174" h="27">
                <a:moveTo>
                  <a:pt x="f8" y="f7"/>
                </a:moveTo>
                <a:cubicBezTo>
                  <a:pt x="f9" y="f7"/>
                  <a:pt x="f10" y="f7"/>
                  <a:pt x="f11" y="f7"/>
                </a:cubicBezTo>
                <a:cubicBezTo>
                  <a:pt x="f12" y="f7"/>
                  <a:pt x="f5" y="f13"/>
                  <a:pt x="f5" y="f14"/>
                </a:cubicBezTo>
                <a:cubicBezTo>
                  <a:pt x="f5" y="f15"/>
                  <a:pt x="f15" y="f5"/>
                  <a:pt x="f16" y="f5"/>
                </a:cubicBezTo>
                <a:cubicBezTo>
                  <a:pt x="f9" y="f5"/>
                  <a:pt x="f17" y="f5"/>
                  <a:pt x="f18" y="f5"/>
                </a:cubicBezTo>
                <a:cubicBezTo>
                  <a:pt x="f19" y="f5"/>
                  <a:pt x="f6" y="f12"/>
                  <a:pt x="f6" y="f14"/>
                </a:cubicBezTo>
                <a:cubicBezTo>
                  <a:pt x="f6" y="f20"/>
                  <a:pt x="f19" y="f7"/>
                  <a:pt x="f18" y="f7"/>
                </a:cubicBezTo>
                <a:cubicBezTo>
                  <a:pt x="f21" y="f7"/>
                  <a:pt x="f17"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42">
            <a:extLst>
              <a:ext uri="{FF2B5EF4-FFF2-40B4-BE49-F238E27FC236}">
                <a16:creationId xmlns:a16="http://schemas.microsoft.com/office/drawing/2014/main" id="{0D082B2C-2F90-8728-39A0-A915E85115BA}"/>
              </a:ext>
            </a:extLst>
          </p:cNvPr>
          <p:cNvSpPr/>
          <p:nvPr/>
        </p:nvSpPr>
        <p:spPr>
          <a:xfrm>
            <a:off x="2527301" y="6294436"/>
            <a:ext cx="387348" cy="60322"/>
          </a:xfrm>
          <a:custGeom>
            <a:avLst/>
            <a:gdLst>
              <a:gd name="f0" fmla="val 10800000"/>
              <a:gd name="f1" fmla="val 5400000"/>
              <a:gd name="f2" fmla="val 180"/>
              <a:gd name="f3" fmla="val w"/>
              <a:gd name="f4" fmla="val h"/>
              <a:gd name="f5" fmla="val 0"/>
              <a:gd name="f6" fmla="val 175"/>
              <a:gd name="f7" fmla="val 27"/>
              <a:gd name="f8" fmla="val 87"/>
              <a:gd name="f9" fmla="val 64"/>
              <a:gd name="f10" fmla="val 40"/>
              <a:gd name="f11" fmla="val 16"/>
              <a:gd name="f12" fmla="val 6"/>
              <a:gd name="f13" fmla="val 22"/>
              <a:gd name="f14" fmla="val 14"/>
              <a:gd name="f15" fmla="val 5"/>
              <a:gd name="f16" fmla="val 111"/>
              <a:gd name="f17" fmla="val 159"/>
              <a:gd name="f18" fmla="val 168"/>
              <a:gd name="f19" fmla="val 169"/>
              <a:gd name="f20" fmla="val 135"/>
              <a:gd name="f21" fmla="+- 0 0 -90"/>
              <a:gd name="f22" fmla="*/ f3 1 175"/>
              <a:gd name="f23" fmla="*/ f4 1 27"/>
              <a:gd name="f24" fmla="val f5"/>
              <a:gd name="f25" fmla="val f6"/>
              <a:gd name="f26" fmla="val f7"/>
              <a:gd name="f27" fmla="*/ f21 f0 1"/>
              <a:gd name="f28" fmla="+- f26 0 f24"/>
              <a:gd name="f29" fmla="+- f25 0 f24"/>
              <a:gd name="f30" fmla="*/ f27 1 f2"/>
              <a:gd name="f31" fmla="*/ f29 1 175"/>
              <a:gd name="f32" fmla="*/ f28 1 27"/>
              <a:gd name="f33" fmla="*/ 87 f29 1"/>
              <a:gd name="f34" fmla="*/ 27 f28 1"/>
              <a:gd name="f35" fmla="*/ 16 f29 1"/>
              <a:gd name="f36" fmla="*/ 0 f29 1"/>
              <a:gd name="f37" fmla="*/ 14 f28 1"/>
              <a:gd name="f38" fmla="*/ 0 f28 1"/>
              <a:gd name="f39" fmla="*/ 159 f29 1"/>
              <a:gd name="f40" fmla="*/ 175 f29 1"/>
              <a:gd name="f41" fmla="+- f30 0 f1"/>
              <a:gd name="f42" fmla="*/ f33 1 175"/>
              <a:gd name="f43" fmla="*/ f34 1 27"/>
              <a:gd name="f44" fmla="*/ f35 1 175"/>
              <a:gd name="f45" fmla="*/ f36 1 175"/>
              <a:gd name="f46" fmla="*/ f37 1 27"/>
              <a:gd name="f47" fmla="*/ f38 1 27"/>
              <a:gd name="f48" fmla="*/ f39 1 175"/>
              <a:gd name="f49" fmla="*/ f40 1 175"/>
              <a:gd name="f50" fmla="*/ 0 1 f31"/>
              <a:gd name="f51" fmla="*/ f25 1 f31"/>
              <a:gd name="f52" fmla="*/ 0 1 f32"/>
              <a:gd name="f53" fmla="*/ f26 1 f32"/>
              <a:gd name="f54" fmla="*/ f42 1 f31"/>
              <a:gd name="f55" fmla="*/ f43 1 f32"/>
              <a:gd name="f56" fmla="*/ f44 1 f31"/>
              <a:gd name="f57" fmla="*/ f45 1 f31"/>
              <a:gd name="f58" fmla="*/ f46 1 f32"/>
              <a:gd name="f59" fmla="*/ f47 1 f32"/>
              <a:gd name="f60" fmla="*/ f48 1 f31"/>
              <a:gd name="f61" fmla="*/ f49 1 f31"/>
              <a:gd name="f62" fmla="*/ f50 f22 1"/>
              <a:gd name="f63" fmla="*/ f51 f22 1"/>
              <a:gd name="f64" fmla="*/ f53 f23 1"/>
              <a:gd name="f65" fmla="*/ f52 f23 1"/>
              <a:gd name="f66" fmla="*/ f54 f22 1"/>
              <a:gd name="f67" fmla="*/ f55 f23 1"/>
              <a:gd name="f68" fmla="*/ f56 f22 1"/>
              <a:gd name="f69" fmla="*/ f57 f22 1"/>
              <a:gd name="f70" fmla="*/ f58 f23 1"/>
              <a:gd name="f71" fmla="*/ f59 f23 1"/>
              <a:gd name="f72" fmla="*/ f60 f22 1"/>
              <a:gd name="f73" fmla="*/ f61 f22 1"/>
            </a:gdLst>
            <a:ahLst/>
            <a:cxnLst>
              <a:cxn ang="3cd4">
                <a:pos x="hc" y="t"/>
              </a:cxn>
              <a:cxn ang="0">
                <a:pos x="r" y="vc"/>
              </a:cxn>
              <a:cxn ang="cd4">
                <a:pos x="hc" y="b"/>
              </a:cxn>
              <a:cxn ang="cd2">
                <a:pos x="l" y="vc"/>
              </a:cxn>
              <a:cxn ang="f41">
                <a:pos x="f66" y="f67"/>
              </a:cxn>
              <a:cxn ang="f41">
                <a:pos x="f68" y="f67"/>
              </a:cxn>
              <a:cxn ang="f41">
                <a:pos x="f69" y="f70"/>
              </a:cxn>
              <a:cxn ang="f41">
                <a:pos x="f68" y="f71"/>
              </a:cxn>
              <a:cxn ang="f41">
                <a:pos x="f72" y="f71"/>
              </a:cxn>
              <a:cxn ang="f41">
                <a:pos x="f73" y="f70"/>
              </a:cxn>
              <a:cxn ang="f41">
                <a:pos x="f72" y="f67"/>
              </a:cxn>
              <a:cxn ang="f41">
                <a:pos x="f66" y="f67"/>
              </a:cxn>
            </a:cxnLst>
            <a:rect l="f62" t="f65" r="f63" b="f64"/>
            <a:pathLst>
              <a:path w="175" h="27">
                <a:moveTo>
                  <a:pt x="f8" y="f7"/>
                </a:moveTo>
                <a:cubicBezTo>
                  <a:pt x="f9" y="f7"/>
                  <a:pt x="f10" y="f7"/>
                  <a:pt x="f11" y="f7"/>
                </a:cubicBezTo>
                <a:cubicBezTo>
                  <a:pt x="f12" y="f7"/>
                  <a:pt x="f5" y="f13"/>
                  <a:pt x="f5" y="f14"/>
                </a:cubicBezTo>
                <a:cubicBezTo>
                  <a:pt x="f5" y="f15"/>
                  <a:pt x="f12" y="f5"/>
                  <a:pt x="f11" y="f5"/>
                </a:cubicBezTo>
                <a:cubicBezTo>
                  <a:pt x="f9" y="f5"/>
                  <a:pt x="f16" y="f5"/>
                  <a:pt x="f17" y="f5"/>
                </a:cubicBezTo>
                <a:cubicBezTo>
                  <a:pt x="f18" y="f5"/>
                  <a:pt x="f6" y="f12"/>
                  <a:pt x="f6" y="f14"/>
                </a:cubicBezTo>
                <a:cubicBezTo>
                  <a:pt x="f6" y="f13"/>
                  <a:pt x="f19" y="f7"/>
                  <a:pt x="f17" y="f7"/>
                </a:cubicBezTo>
                <a:cubicBezTo>
                  <a:pt x="f20" y="f7"/>
                  <a:pt x="f16"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43">
            <a:extLst>
              <a:ext uri="{FF2B5EF4-FFF2-40B4-BE49-F238E27FC236}">
                <a16:creationId xmlns:a16="http://schemas.microsoft.com/office/drawing/2014/main" id="{7AE16047-D776-BC62-982D-2F00ADE938C0}"/>
              </a:ext>
            </a:extLst>
          </p:cNvPr>
          <p:cNvSpPr/>
          <p:nvPr/>
        </p:nvSpPr>
        <p:spPr>
          <a:xfrm>
            <a:off x="647696" y="3421063"/>
            <a:ext cx="285750" cy="279404"/>
          </a:xfrm>
          <a:custGeom>
            <a:avLst/>
            <a:gdLst>
              <a:gd name="f0" fmla="val 10800000"/>
              <a:gd name="f1" fmla="val 5400000"/>
              <a:gd name="f2" fmla="val 180"/>
              <a:gd name="f3" fmla="val w"/>
              <a:gd name="f4" fmla="val h"/>
              <a:gd name="f5" fmla="val 0"/>
              <a:gd name="f6" fmla="val 129"/>
              <a:gd name="f7" fmla="val 126"/>
              <a:gd name="f8" fmla="val 107"/>
              <a:gd name="f9" fmla="val 111"/>
              <a:gd name="f10" fmla="val 4"/>
              <a:gd name="f11" fmla="val 114"/>
              <a:gd name="f12" fmla="val 7"/>
              <a:gd name="f13" fmla="val 117"/>
              <a:gd name="f14" fmla="val 9"/>
              <a:gd name="f15" fmla="val 121"/>
              <a:gd name="f16" fmla="val 11"/>
              <a:gd name="f17" fmla="val 125"/>
              <a:gd name="f18" fmla="val 13"/>
              <a:gd name="f19" fmla="val 15"/>
              <a:gd name="f20" fmla="val 21"/>
              <a:gd name="f21" fmla="val 27"/>
              <a:gd name="f22" fmla="val 33"/>
              <a:gd name="f23" fmla="val 102"/>
              <a:gd name="f24" fmla="val 55"/>
              <a:gd name="f25" fmla="val 87"/>
              <a:gd name="f26" fmla="val 78"/>
              <a:gd name="f27" fmla="val 71"/>
              <a:gd name="f28" fmla="val 100"/>
              <a:gd name="f29" fmla="val 57"/>
              <a:gd name="f30" fmla="val 120"/>
              <a:gd name="f31" fmla="val 31"/>
              <a:gd name="f32" fmla="val 10"/>
              <a:gd name="f33" fmla="val 113"/>
              <a:gd name="f34" fmla="val 3"/>
              <a:gd name="f35" fmla="val 109"/>
              <a:gd name="f36" fmla="val 101"/>
              <a:gd name="f37" fmla="val 95"/>
              <a:gd name="f38" fmla="val 88"/>
              <a:gd name="f39" fmla="val 14"/>
              <a:gd name="f40" fmla="val 86"/>
              <a:gd name="f41" fmla="val 23"/>
              <a:gd name="f42" fmla="val 90"/>
              <a:gd name="f43" fmla="val 35"/>
              <a:gd name="f44" fmla="val 96"/>
              <a:gd name="f45" fmla="val 43"/>
              <a:gd name="f46" fmla="val 94"/>
              <a:gd name="f47" fmla="val 51"/>
              <a:gd name="f48" fmla="val 82"/>
              <a:gd name="f49" fmla="val 69"/>
              <a:gd name="f50" fmla="val 28"/>
              <a:gd name="f51" fmla="+- 0 0 -90"/>
              <a:gd name="f52" fmla="*/ f3 1 129"/>
              <a:gd name="f53" fmla="*/ f4 1 126"/>
              <a:gd name="f54" fmla="val f5"/>
              <a:gd name="f55" fmla="val f6"/>
              <a:gd name="f56" fmla="val f7"/>
              <a:gd name="f57" fmla="*/ f51 f0 1"/>
              <a:gd name="f58" fmla="+- f56 0 f54"/>
              <a:gd name="f59" fmla="+- f55 0 f54"/>
              <a:gd name="f60" fmla="*/ f57 1 f2"/>
              <a:gd name="f61" fmla="*/ f59 1 129"/>
              <a:gd name="f62" fmla="*/ f58 1 126"/>
              <a:gd name="f63" fmla="*/ 107 f59 1"/>
              <a:gd name="f64" fmla="*/ 0 f58 1"/>
              <a:gd name="f65" fmla="*/ 117 f59 1"/>
              <a:gd name="f66" fmla="*/ 9 f58 1"/>
              <a:gd name="f67" fmla="*/ 129 f59 1"/>
              <a:gd name="f68" fmla="*/ 15 f58 1"/>
              <a:gd name="f69" fmla="*/ 33 f58 1"/>
              <a:gd name="f70" fmla="*/ 71 f59 1"/>
              <a:gd name="f71" fmla="*/ 100 f58 1"/>
              <a:gd name="f72" fmla="*/ 10 f59 1"/>
              <a:gd name="f73" fmla="*/ 113 f58 1"/>
              <a:gd name="f74" fmla="*/ 3 f59 1"/>
              <a:gd name="f75" fmla="*/ 95 f58 1"/>
              <a:gd name="f76" fmla="*/ 23 f59 1"/>
              <a:gd name="f77" fmla="*/ 90 f58 1"/>
              <a:gd name="f78" fmla="*/ 51 f59 1"/>
              <a:gd name="f79" fmla="*/ 82 f58 1"/>
              <a:gd name="f80" fmla="+- f60 0 f1"/>
              <a:gd name="f81" fmla="*/ f63 1 129"/>
              <a:gd name="f82" fmla="*/ f64 1 126"/>
              <a:gd name="f83" fmla="*/ f65 1 129"/>
              <a:gd name="f84" fmla="*/ f66 1 126"/>
              <a:gd name="f85" fmla="*/ f67 1 129"/>
              <a:gd name="f86" fmla="*/ f68 1 126"/>
              <a:gd name="f87" fmla="*/ f69 1 126"/>
              <a:gd name="f88" fmla="*/ f70 1 129"/>
              <a:gd name="f89" fmla="*/ f71 1 126"/>
              <a:gd name="f90" fmla="*/ f72 1 129"/>
              <a:gd name="f91" fmla="*/ f73 1 126"/>
              <a:gd name="f92" fmla="*/ f74 1 129"/>
              <a:gd name="f93" fmla="*/ f75 1 126"/>
              <a:gd name="f94" fmla="*/ f76 1 129"/>
              <a:gd name="f95" fmla="*/ f77 1 126"/>
              <a:gd name="f96" fmla="*/ f78 1 129"/>
              <a:gd name="f97" fmla="*/ f79 1 126"/>
              <a:gd name="f98" fmla="*/ 0 1 f61"/>
              <a:gd name="f99" fmla="*/ f55 1 f61"/>
              <a:gd name="f100" fmla="*/ 0 1 f62"/>
              <a:gd name="f101" fmla="*/ f56 1 f62"/>
              <a:gd name="f102" fmla="*/ f81 1 f61"/>
              <a:gd name="f103" fmla="*/ f82 1 f62"/>
              <a:gd name="f104" fmla="*/ f83 1 f61"/>
              <a:gd name="f105" fmla="*/ f84 1 f62"/>
              <a:gd name="f106" fmla="*/ f85 1 f61"/>
              <a:gd name="f107" fmla="*/ f86 1 f62"/>
              <a:gd name="f108" fmla="*/ f87 1 f62"/>
              <a:gd name="f109" fmla="*/ f88 1 f61"/>
              <a:gd name="f110" fmla="*/ f89 1 f62"/>
              <a:gd name="f111" fmla="*/ f90 1 f61"/>
              <a:gd name="f112" fmla="*/ f91 1 f62"/>
              <a:gd name="f113" fmla="*/ f92 1 f61"/>
              <a:gd name="f114" fmla="*/ f93 1 f62"/>
              <a:gd name="f115" fmla="*/ f94 1 f61"/>
              <a:gd name="f116" fmla="*/ f95 1 f62"/>
              <a:gd name="f117" fmla="*/ f96 1 f61"/>
              <a:gd name="f118" fmla="*/ f97 1 f62"/>
              <a:gd name="f119" fmla="*/ f98 f52 1"/>
              <a:gd name="f120" fmla="*/ f99 f52 1"/>
              <a:gd name="f121" fmla="*/ f101 f53 1"/>
              <a:gd name="f122" fmla="*/ f100 f53 1"/>
              <a:gd name="f123" fmla="*/ f102 f52 1"/>
              <a:gd name="f124" fmla="*/ f103 f53 1"/>
              <a:gd name="f125" fmla="*/ f104 f52 1"/>
              <a:gd name="f126" fmla="*/ f105 f53 1"/>
              <a:gd name="f127" fmla="*/ f106 f52 1"/>
              <a:gd name="f128" fmla="*/ f107 f53 1"/>
              <a:gd name="f129" fmla="*/ f108 f53 1"/>
              <a:gd name="f130" fmla="*/ f109 f52 1"/>
              <a:gd name="f131" fmla="*/ f110 f53 1"/>
              <a:gd name="f132" fmla="*/ f111 f52 1"/>
              <a:gd name="f133" fmla="*/ f112 f53 1"/>
              <a:gd name="f134" fmla="*/ f113 f52 1"/>
              <a:gd name="f135" fmla="*/ f114 f53 1"/>
              <a:gd name="f136" fmla="*/ f115 f52 1"/>
              <a:gd name="f137" fmla="*/ f116 f53 1"/>
              <a:gd name="f138" fmla="*/ f117 f52 1"/>
              <a:gd name="f139" fmla="*/ f118 f53 1"/>
            </a:gdLst>
            <a:ahLst/>
            <a:cxnLst>
              <a:cxn ang="3cd4">
                <a:pos x="hc" y="t"/>
              </a:cxn>
              <a:cxn ang="0">
                <a:pos x="r" y="vc"/>
              </a:cxn>
              <a:cxn ang="cd4">
                <a:pos x="hc" y="b"/>
              </a:cxn>
              <a:cxn ang="cd2">
                <a:pos x="l" y="vc"/>
              </a:cxn>
              <a:cxn ang="f80">
                <a:pos x="f123" y="f124"/>
              </a:cxn>
              <a:cxn ang="f80">
                <a:pos x="f125" y="f126"/>
              </a:cxn>
              <a:cxn ang="f80">
                <a:pos x="f127" y="f128"/>
              </a:cxn>
              <a:cxn ang="f80">
                <a:pos x="f125" y="f129"/>
              </a:cxn>
              <a:cxn ang="f80">
                <a:pos x="f130" y="f131"/>
              </a:cxn>
              <a:cxn ang="f80">
                <a:pos x="f132" y="f133"/>
              </a:cxn>
              <a:cxn ang="f80">
                <a:pos x="f134" y="f135"/>
              </a:cxn>
              <a:cxn ang="f80">
                <a:pos x="f136" y="f137"/>
              </a:cxn>
              <a:cxn ang="f80">
                <a:pos x="f138" y="f139"/>
              </a:cxn>
              <a:cxn ang="f80">
                <a:pos x="f123" y="f124"/>
              </a:cxn>
            </a:cxnLst>
            <a:rect l="f119" t="f122" r="f120" b="f121"/>
            <a:pathLst>
              <a:path w="129" h="126">
                <a:moveTo>
                  <a:pt x="f8" y="f5"/>
                </a:moveTo>
                <a:cubicBezTo>
                  <a:pt x="f9" y="f10"/>
                  <a:pt x="f11" y="f12"/>
                  <a:pt x="f13" y="f14"/>
                </a:cubicBezTo>
                <a:cubicBezTo>
                  <a:pt x="f15" y="f16"/>
                  <a:pt x="f17" y="f18"/>
                  <a:pt x="f6" y="f19"/>
                </a:cubicBezTo>
                <a:cubicBezTo>
                  <a:pt x="f17" y="f20"/>
                  <a:pt x="f15" y="f21"/>
                  <a:pt x="f13" y="f22"/>
                </a:cubicBezTo>
                <a:cubicBezTo>
                  <a:pt x="f23" y="f24"/>
                  <a:pt x="f25" y="f26"/>
                  <a:pt x="f27" y="f28"/>
                </a:cubicBezTo>
                <a:cubicBezTo>
                  <a:pt x="f29" y="f30"/>
                  <a:pt x="f31" y="f7"/>
                  <a:pt x="f32" y="f33"/>
                </a:cubicBezTo>
                <a:cubicBezTo>
                  <a:pt x="f34" y="f35"/>
                  <a:pt x="f5" y="f36"/>
                  <a:pt x="f34" y="f37"/>
                </a:cubicBezTo>
                <a:cubicBezTo>
                  <a:pt x="f12" y="f38"/>
                  <a:pt x="f39" y="f40"/>
                  <a:pt x="f41" y="f42"/>
                </a:cubicBezTo>
                <a:cubicBezTo>
                  <a:pt x="f43" y="f44"/>
                  <a:pt x="f45" y="f46"/>
                  <a:pt x="f47" y="f48"/>
                </a:cubicBezTo>
                <a:cubicBezTo>
                  <a:pt x="f49" y="f24"/>
                  <a:pt x="f38" y="f50"/>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44">
            <a:extLst>
              <a:ext uri="{FF2B5EF4-FFF2-40B4-BE49-F238E27FC236}">
                <a16:creationId xmlns:a16="http://schemas.microsoft.com/office/drawing/2014/main" id="{1D6F32B6-1C1E-0250-3053-3B9B67E8E210}"/>
              </a:ext>
            </a:extLst>
          </p:cNvPr>
          <p:cNvSpPr/>
          <p:nvPr/>
        </p:nvSpPr>
        <p:spPr>
          <a:xfrm>
            <a:off x="5454652" y="3290889"/>
            <a:ext cx="152403" cy="152403"/>
          </a:xfrm>
          <a:custGeom>
            <a:avLst/>
            <a:gdLst>
              <a:gd name="f0" fmla="val 10800000"/>
              <a:gd name="f1" fmla="val 5400000"/>
              <a:gd name="f2" fmla="val 180"/>
              <a:gd name="f3" fmla="val w"/>
              <a:gd name="f4" fmla="val h"/>
              <a:gd name="f5" fmla="val 0"/>
              <a:gd name="f6" fmla="val 69"/>
              <a:gd name="f7" fmla="val 35"/>
              <a:gd name="f8" fmla="val 54"/>
              <a:gd name="f9" fmla="val 15"/>
              <a:gd name="f10" fmla="val 34"/>
              <a:gd name="f11" fmla="+- 0 0 -90"/>
              <a:gd name="f12" fmla="*/ f3 1 69"/>
              <a:gd name="f13" fmla="*/ f4 1 69"/>
              <a:gd name="f14" fmla="val f5"/>
              <a:gd name="f15" fmla="val f6"/>
              <a:gd name="f16" fmla="*/ f11 f0 1"/>
              <a:gd name="f17" fmla="+- f15 0 f14"/>
              <a:gd name="f18" fmla="*/ f16 1 f2"/>
              <a:gd name="f19" fmla="*/ f17 1 69"/>
              <a:gd name="f20" fmla="*/ 35 f17 1"/>
              <a:gd name="f21" fmla="*/ 0 f17 1"/>
              <a:gd name="f22" fmla="*/ 69 f17 1"/>
              <a:gd name="f23" fmla="*/ 34 f17 1"/>
              <a:gd name="f24" fmla="+- f18 0 f1"/>
              <a:gd name="f25" fmla="*/ f20 1 69"/>
              <a:gd name="f26" fmla="*/ f21 1 69"/>
              <a:gd name="f27" fmla="*/ f22 1 69"/>
              <a:gd name="f28" fmla="*/ f23 1 69"/>
              <a:gd name="f29" fmla="*/ 0 1 f19"/>
              <a:gd name="f30" fmla="*/ f15 1 f19"/>
              <a:gd name="f31" fmla="*/ f25 1 f19"/>
              <a:gd name="f32" fmla="*/ f26 1 f19"/>
              <a:gd name="f33" fmla="*/ f27 1 f19"/>
              <a:gd name="f34" fmla="*/ f28 1 f19"/>
              <a:gd name="f35" fmla="*/ f29 f12 1"/>
              <a:gd name="f36" fmla="*/ f30 f12 1"/>
              <a:gd name="f37" fmla="*/ f30 f13 1"/>
              <a:gd name="f38" fmla="*/ f29 f13 1"/>
              <a:gd name="f39" fmla="*/ f31 f12 1"/>
              <a:gd name="f40" fmla="*/ f32 f13 1"/>
              <a:gd name="f41" fmla="*/ f33 f12 1"/>
              <a:gd name="f42" fmla="*/ f31 f13 1"/>
              <a:gd name="f43" fmla="*/ f34 f12 1"/>
              <a:gd name="f44" fmla="*/ f33 f13 1"/>
              <a:gd name="f45" fmla="*/ f32 f12 1"/>
              <a:gd name="f46" fmla="*/ f34 f13 1"/>
            </a:gdLst>
            <a:ahLst/>
            <a:cxnLst>
              <a:cxn ang="3cd4">
                <a:pos x="hc" y="t"/>
              </a:cxn>
              <a:cxn ang="0">
                <a:pos x="r" y="vc"/>
              </a:cxn>
              <a:cxn ang="cd4">
                <a:pos x="hc" y="b"/>
              </a:cxn>
              <a:cxn ang="cd2">
                <a:pos x="l" y="vc"/>
              </a:cxn>
              <a:cxn ang="f24">
                <a:pos x="f39" y="f40"/>
              </a:cxn>
              <a:cxn ang="f24">
                <a:pos x="f41" y="f42"/>
              </a:cxn>
              <a:cxn ang="f24">
                <a:pos x="f43" y="f44"/>
              </a:cxn>
              <a:cxn ang="f24">
                <a:pos x="f45" y="f46"/>
              </a:cxn>
              <a:cxn ang="f24">
                <a:pos x="f39" y="f40"/>
              </a:cxn>
            </a:cxnLst>
            <a:rect l="f35" t="f38" r="f36" b="f37"/>
            <a:pathLst>
              <a:path w="69" h="69">
                <a:moveTo>
                  <a:pt x="f7" y="f5"/>
                </a:moveTo>
                <a:cubicBezTo>
                  <a:pt x="f8" y="f5"/>
                  <a:pt x="f6" y="f9"/>
                  <a:pt x="f6" y="f7"/>
                </a:cubicBezTo>
                <a:cubicBezTo>
                  <a:pt x="f6" y="f8"/>
                  <a:pt x="f8" y="f6"/>
                  <a:pt x="f10" y="f6"/>
                </a:cubicBezTo>
                <a:cubicBezTo>
                  <a:pt x="f9" y="f6"/>
                  <a:pt x="f5" y="f8"/>
                  <a:pt x="f5" y="f10"/>
                </a:cubicBezTo>
                <a:cubicBezTo>
                  <a:pt x="f5" y="f9"/>
                  <a:pt x="f9" y="f5"/>
                  <a:pt x="f7"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45">
            <a:extLst>
              <a:ext uri="{FF2B5EF4-FFF2-40B4-BE49-F238E27FC236}">
                <a16:creationId xmlns:a16="http://schemas.microsoft.com/office/drawing/2014/main" id="{D871B357-BE96-209E-3AC7-A8777102AE00}"/>
              </a:ext>
            </a:extLst>
          </p:cNvPr>
          <p:cNvSpPr/>
          <p:nvPr/>
        </p:nvSpPr>
        <p:spPr>
          <a:xfrm>
            <a:off x="2746372" y="3255958"/>
            <a:ext cx="104771" cy="174622"/>
          </a:xfrm>
          <a:custGeom>
            <a:avLst/>
            <a:gdLst>
              <a:gd name="f0" fmla="val 10800000"/>
              <a:gd name="f1" fmla="val 5400000"/>
              <a:gd name="f2" fmla="val 180"/>
              <a:gd name="f3" fmla="val w"/>
              <a:gd name="f4" fmla="val h"/>
              <a:gd name="f5" fmla="val 0"/>
              <a:gd name="f6" fmla="val 47"/>
              <a:gd name="f7" fmla="val 79"/>
              <a:gd name="f8" fmla="val 46"/>
              <a:gd name="f9" fmla="val 31"/>
              <a:gd name="f10" fmla="val 57"/>
              <a:gd name="f11" fmla="val 15"/>
              <a:gd name="f12" fmla="val 35"/>
              <a:gd name="f13" fmla="val 12"/>
              <a:gd name="f14" fmla="val 6"/>
              <a:gd name="f15" fmla="val 3"/>
              <a:gd name="f16" fmla="val 16"/>
              <a:gd name="f17" fmla="val 27"/>
              <a:gd name="f18" fmla="val 38"/>
              <a:gd name="f19" fmla="val 14"/>
              <a:gd name="f20" fmla="val 26"/>
              <a:gd name="f21" fmla="val 44"/>
              <a:gd name="f22" fmla="val 61"/>
              <a:gd name="f23" fmla="+- 0 0 -90"/>
              <a:gd name="f24" fmla="*/ f3 1 47"/>
              <a:gd name="f25" fmla="*/ f4 1 79"/>
              <a:gd name="f26" fmla="val f5"/>
              <a:gd name="f27" fmla="val f6"/>
              <a:gd name="f28" fmla="val f7"/>
              <a:gd name="f29" fmla="*/ f23 f0 1"/>
              <a:gd name="f30" fmla="+- f28 0 f26"/>
              <a:gd name="f31" fmla="+- f27 0 f26"/>
              <a:gd name="f32" fmla="*/ f29 1 f2"/>
              <a:gd name="f33" fmla="*/ f31 1 47"/>
              <a:gd name="f34" fmla="*/ f30 1 79"/>
              <a:gd name="f35" fmla="*/ 46 f31 1"/>
              <a:gd name="f36" fmla="*/ 79 f30 1"/>
              <a:gd name="f37" fmla="*/ 0 f31 1"/>
              <a:gd name="f38" fmla="*/ 12 f30 1"/>
              <a:gd name="f39" fmla="*/ 27 f31 1"/>
              <a:gd name="f40" fmla="*/ 3 f30 1"/>
              <a:gd name="f41" fmla="*/ 26 f30 1"/>
              <a:gd name="f42" fmla="+- f32 0 f1"/>
              <a:gd name="f43" fmla="*/ f35 1 47"/>
              <a:gd name="f44" fmla="*/ f36 1 79"/>
              <a:gd name="f45" fmla="*/ f37 1 47"/>
              <a:gd name="f46" fmla="*/ f38 1 79"/>
              <a:gd name="f47" fmla="*/ f39 1 47"/>
              <a:gd name="f48" fmla="*/ f40 1 79"/>
              <a:gd name="f49" fmla="*/ f41 1 79"/>
              <a:gd name="f50" fmla="*/ 0 1 f33"/>
              <a:gd name="f51" fmla="*/ f27 1 f33"/>
              <a:gd name="f52" fmla="*/ 0 1 f34"/>
              <a:gd name="f53" fmla="*/ f28 1 f34"/>
              <a:gd name="f54" fmla="*/ f43 1 f33"/>
              <a:gd name="f55" fmla="*/ f44 1 f34"/>
              <a:gd name="f56" fmla="*/ f45 1 f33"/>
              <a:gd name="f57" fmla="*/ f46 1 f34"/>
              <a:gd name="f58" fmla="*/ f47 1 f33"/>
              <a:gd name="f59" fmla="*/ f48 1 f34"/>
              <a:gd name="f60" fmla="*/ f49 1 f34"/>
              <a:gd name="f61" fmla="*/ f50 f24 1"/>
              <a:gd name="f62" fmla="*/ f51 f24 1"/>
              <a:gd name="f63" fmla="*/ f53 f25 1"/>
              <a:gd name="f64" fmla="*/ f52 f25 1"/>
              <a:gd name="f65" fmla="*/ f54 f24 1"/>
              <a:gd name="f66" fmla="*/ f55 f25 1"/>
              <a:gd name="f67" fmla="*/ f56 f24 1"/>
              <a:gd name="f68" fmla="*/ f57 f25 1"/>
              <a:gd name="f69" fmla="*/ f58 f24 1"/>
              <a:gd name="f70" fmla="*/ f59 f25 1"/>
              <a:gd name="f71" fmla="*/ f60 f25 1"/>
            </a:gdLst>
            <a:ahLst/>
            <a:cxnLst>
              <a:cxn ang="3cd4">
                <a:pos x="hc" y="t"/>
              </a:cxn>
              <a:cxn ang="0">
                <a:pos x="r" y="vc"/>
              </a:cxn>
              <a:cxn ang="cd4">
                <a:pos x="hc" y="b"/>
              </a:cxn>
              <a:cxn ang="cd2">
                <a:pos x="l" y="vc"/>
              </a:cxn>
              <a:cxn ang="f42">
                <a:pos x="f65" y="f66"/>
              </a:cxn>
              <a:cxn ang="f42">
                <a:pos x="f67" y="f68"/>
              </a:cxn>
              <a:cxn ang="f42">
                <a:pos x="f69" y="f70"/>
              </a:cxn>
              <a:cxn ang="f42">
                <a:pos x="f65" y="f71"/>
              </a:cxn>
              <a:cxn ang="f42">
                <a:pos x="f65" y="f66"/>
              </a:cxn>
            </a:cxnLst>
            <a:rect l="f61" t="f64" r="f62" b="f63"/>
            <a:pathLst>
              <a:path w="47" h="79">
                <a:moveTo>
                  <a:pt x="f8" y="f7"/>
                </a:moveTo>
                <a:cubicBezTo>
                  <a:pt x="f9" y="f10"/>
                  <a:pt x="f11" y="f12"/>
                  <a:pt x="f5" y="f13"/>
                </a:cubicBezTo>
                <a:cubicBezTo>
                  <a:pt x="f14" y="f15"/>
                  <a:pt x="f16" y="f5"/>
                  <a:pt x="f17" y="f15"/>
                </a:cubicBezTo>
                <a:cubicBezTo>
                  <a:pt x="f18" y="f14"/>
                  <a:pt x="f8" y="f19"/>
                  <a:pt x="f8" y="f20"/>
                </a:cubicBezTo>
                <a:cubicBezTo>
                  <a:pt x="f6" y="f21"/>
                  <a:pt x="f8" y="f22"/>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46">
            <a:extLst>
              <a:ext uri="{FF2B5EF4-FFF2-40B4-BE49-F238E27FC236}">
                <a16:creationId xmlns:a16="http://schemas.microsoft.com/office/drawing/2014/main" id="{45F239DC-BE57-1DA2-F05A-06A9E047BE02}"/>
              </a:ext>
            </a:extLst>
          </p:cNvPr>
          <p:cNvSpPr/>
          <p:nvPr/>
        </p:nvSpPr>
        <p:spPr>
          <a:xfrm>
            <a:off x="2249488" y="3651254"/>
            <a:ext cx="111127" cy="109535"/>
          </a:xfrm>
          <a:custGeom>
            <a:avLst/>
            <a:gdLst>
              <a:gd name="f0" fmla="val 10800000"/>
              <a:gd name="f1" fmla="val 5400000"/>
              <a:gd name="f2" fmla="val 180"/>
              <a:gd name="f3" fmla="val w"/>
              <a:gd name="f4" fmla="val h"/>
              <a:gd name="f5" fmla="val 0"/>
              <a:gd name="f6" fmla="val 50"/>
              <a:gd name="f7" fmla="val 49"/>
              <a:gd name="f8" fmla="val 25"/>
              <a:gd name="f9" fmla="val 11"/>
              <a:gd name="f10" fmla="val 38"/>
              <a:gd name="f11" fmla="val 1"/>
              <a:gd name="f12" fmla="val 24"/>
              <a:gd name="f13" fmla="val 10"/>
              <a:gd name="f14" fmla="val 12"/>
              <a:gd name="f15" fmla="val 26"/>
              <a:gd name="f16" fmla="val 40"/>
              <a:gd name="f17" fmla="val 39"/>
              <a:gd name="f18" fmla="+- 0 0 -90"/>
              <a:gd name="f19" fmla="*/ f3 1 50"/>
              <a:gd name="f20" fmla="*/ f4 1 49"/>
              <a:gd name="f21" fmla="val f5"/>
              <a:gd name="f22" fmla="val f6"/>
              <a:gd name="f23" fmla="val f7"/>
              <a:gd name="f24" fmla="*/ f18 f0 1"/>
              <a:gd name="f25" fmla="+- f23 0 f21"/>
              <a:gd name="f26" fmla="+- f22 0 f21"/>
              <a:gd name="f27" fmla="*/ f24 1 f2"/>
              <a:gd name="f28" fmla="*/ f26 1 50"/>
              <a:gd name="f29" fmla="*/ f25 1 49"/>
              <a:gd name="f30" fmla="*/ 25 f26 1"/>
              <a:gd name="f31" fmla="*/ 49 f25 1"/>
              <a:gd name="f32" fmla="*/ 1 f26 1"/>
              <a:gd name="f33" fmla="*/ 24 f25 1"/>
              <a:gd name="f34" fmla="*/ 26 f26 1"/>
              <a:gd name="f35" fmla="*/ 0 f25 1"/>
              <a:gd name="f36" fmla="*/ 50 f26 1"/>
              <a:gd name="f37" fmla="*/ 25 f25 1"/>
              <a:gd name="f38" fmla="+- f27 0 f1"/>
              <a:gd name="f39" fmla="*/ f30 1 50"/>
              <a:gd name="f40" fmla="*/ f31 1 49"/>
              <a:gd name="f41" fmla="*/ f32 1 50"/>
              <a:gd name="f42" fmla="*/ f33 1 49"/>
              <a:gd name="f43" fmla="*/ f34 1 50"/>
              <a:gd name="f44" fmla="*/ f35 1 49"/>
              <a:gd name="f45" fmla="*/ f36 1 50"/>
              <a:gd name="f46" fmla="*/ f37 1 49"/>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50" h="49">
                <a:moveTo>
                  <a:pt x="f8" y="f7"/>
                </a:moveTo>
                <a:cubicBezTo>
                  <a:pt x="f9" y="f7"/>
                  <a:pt x="f5" y="f10"/>
                  <a:pt x="f11" y="f12"/>
                </a:cubicBezTo>
                <a:cubicBezTo>
                  <a:pt x="f11" y="f13"/>
                  <a:pt x="f14" y="f5"/>
                  <a:pt x="f15" y="f5"/>
                </a:cubicBezTo>
                <a:cubicBezTo>
                  <a:pt x="f16" y="f5"/>
                  <a:pt x="f6" y="f9"/>
                  <a:pt x="f6" y="f8"/>
                </a:cubicBezTo>
                <a:cubicBezTo>
                  <a:pt x="f6" y="f17"/>
                  <a:pt x="f17"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47">
            <a:extLst>
              <a:ext uri="{FF2B5EF4-FFF2-40B4-BE49-F238E27FC236}">
                <a16:creationId xmlns:a16="http://schemas.microsoft.com/office/drawing/2014/main" id="{4A2F7626-9EFF-B697-3C26-C9BEDD57DD0D}"/>
              </a:ext>
            </a:extLst>
          </p:cNvPr>
          <p:cNvSpPr/>
          <p:nvPr/>
        </p:nvSpPr>
        <p:spPr>
          <a:xfrm>
            <a:off x="871542" y="3643317"/>
            <a:ext cx="114300" cy="109535"/>
          </a:xfrm>
          <a:custGeom>
            <a:avLst/>
            <a:gdLst>
              <a:gd name="f0" fmla="val 10800000"/>
              <a:gd name="f1" fmla="val 5400000"/>
              <a:gd name="f2" fmla="val 180"/>
              <a:gd name="f3" fmla="val w"/>
              <a:gd name="f4" fmla="val h"/>
              <a:gd name="f5" fmla="val 0"/>
              <a:gd name="f6" fmla="val 52"/>
              <a:gd name="f7" fmla="val 50"/>
              <a:gd name="f8" fmla="val 49"/>
              <a:gd name="f9" fmla="val 25"/>
              <a:gd name="f10" fmla="val 39"/>
              <a:gd name="f11" fmla="val 40"/>
              <a:gd name="f12" fmla="val 48"/>
              <a:gd name="f13" fmla="val 13"/>
              <a:gd name="f14" fmla="val 1"/>
              <a:gd name="f15" fmla="val 38"/>
              <a:gd name="f16" fmla="val 12"/>
              <a:gd name="f17" fmla="val 26"/>
              <a:gd name="f18" fmla="val 37"/>
              <a:gd name="f19" fmla="+- 0 0 -90"/>
              <a:gd name="f20" fmla="*/ f3 1 52"/>
              <a:gd name="f21" fmla="*/ f4 1 50"/>
              <a:gd name="f22" fmla="val f5"/>
              <a:gd name="f23" fmla="val f6"/>
              <a:gd name="f24" fmla="val f7"/>
              <a:gd name="f25" fmla="*/ f19 f0 1"/>
              <a:gd name="f26" fmla="+- f24 0 f22"/>
              <a:gd name="f27" fmla="+- f23 0 f22"/>
              <a:gd name="f28" fmla="*/ f25 1 f2"/>
              <a:gd name="f29" fmla="*/ f27 1 52"/>
              <a:gd name="f30" fmla="*/ f26 1 50"/>
              <a:gd name="f31" fmla="*/ 49 f27 1"/>
              <a:gd name="f32" fmla="*/ 25 f26 1"/>
              <a:gd name="f33" fmla="*/ 25 f27 1"/>
              <a:gd name="f34" fmla="*/ 49 f26 1"/>
              <a:gd name="f35" fmla="*/ 1 f27 1"/>
              <a:gd name="f36" fmla="*/ 26 f27 1"/>
              <a:gd name="f37" fmla="*/ 0 f26 1"/>
              <a:gd name="f38" fmla="+- f28 0 f1"/>
              <a:gd name="f39" fmla="*/ f31 1 52"/>
              <a:gd name="f40" fmla="*/ f32 1 50"/>
              <a:gd name="f41" fmla="*/ f33 1 52"/>
              <a:gd name="f42" fmla="*/ f34 1 50"/>
              <a:gd name="f43" fmla="*/ f35 1 52"/>
              <a:gd name="f44" fmla="*/ f36 1 52"/>
              <a:gd name="f45" fmla="*/ f37 1 50"/>
              <a:gd name="f46" fmla="*/ 0 1 f29"/>
              <a:gd name="f47" fmla="*/ f23 1 f29"/>
              <a:gd name="f48" fmla="*/ 0 1 f30"/>
              <a:gd name="f49" fmla="*/ f24 1 f30"/>
              <a:gd name="f50" fmla="*/ f39 1 f29"/>
              <a:gd name="f51" fmla="*/ f40 1 f30"/>
              <a:gd name="f52" fmla="*/ f41 1 f29"/>
              <a:gd name="f53" fmla="*/ f42 1 f30"/>
              <a:gd name="f54" fmla="*/ f43 1 f29"/>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0 1"/>
              <a:gd name="f66" fmla="*/ f55 f20 1"/>
              <a:gd name="f67" fmla="*/ f56 f21 1"/>
            </a:gdLst>
            <a:ahLst/>
            <a:cxnLst>
              <a:cxn ang="3cd4">
                <a:pos x="hc" y="t"/>
              </a:cxn>
              <a:cxn ang="0">
                <a:pos x="r" y="vc"/>
              </a:cxn>
              <a:cxn ang="cd4">
                <a:pos x="hc" y="b"/>
              </a:cxn>
              <a:cxn ang="cd2">
                <a:pos x="l" y="vc"/>
              </a:cxn>
              <a:cxn ang="f38">
                <a:pos x="f61" y="f62"/>
              </a:cxn>
              <a:cxn ang="f38">
                <a:pos x="f63" y="f64"/>
              </a:cxn>
              <a:cxn ang="f38">
                <a:pos x="f65" y="f62"/>
              </a:cxn>
              <a:cxn ang="f38">
                <a:pos x="f66" y="f67"/>
              </a:cxn>
              <a:cxn ang="f38">
                <a:pos x="f61" y="f62"/>
              </a:cxn>
            </a:cxnLst>
            <a:rect l="f57" t="f60" r="f58" b="f59"/>
            <a:pathLst>
              <a:path w="52" h="50">
                <a:moveTo>
                  <a:pt x="f8" y="f9"/>
                </a:moveTo>
                <a:cubicBezTo>
                  <a:pt x="f7" y="f10"/>
                  <a:pt x="f11" y="f12"/>
                  <a:pt x="f9" y="f8"/>
                </a:cubicBezTo>
                <a:cubicBezTo>
                  <a:pt x="f13" y="f7"/>
                  <a:pt x="f14" y="f15"/>
                  <a:pt x="f14" y="f9"/>
                </a:cubicBezTo>
                <a:cubicBezTo>
                  <a:pt x="f5" y="f16"/>
                  <a:pt x="f13" y="f5"/>
                  <a:pt x="f17" y="f5"/>
                </a:cubicBezTo>
                <a:cubicBezTo>
                  <a:pt x="f18" y="f5"/>
                  <a:pt x="f6" y="f16"/>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48">
            <a:extLst>
              <a:ext uri="{FF2B5EF4-FFF2-40B4-BE49-F238E27FC236}">
                <a16:creationId xmlns:a16="http://schemas.microsoft.com/office/drawing/2014/main" id="{6345B0B0-11B9-4364-D05B-61C0EFED5D7D}"/>
              </a:ext>
            </a:extLst>
          </p:cNvPr>
          <p:cNvSpPr/>
          <p:nvPr/>
        </p:nvSpPr>
        <p:spPr>
          <a:xfrm>
            <a:off x="4159248" y="1489072"/>
            <a:ext cx="19046" cy="23810"/>
          </a:xfrm>
          <a:custGeom>
            <a:avLst/>
            <a:gdLst>
              <a:gd name="f0" fmla="val 10800000"/>
              <a:gd name="f1" fmla="val 5400000"/>
              <a:gd name="f2" fmla="val 180"/>
              <a:gd name="f3" fmla="val w"/>
              <a:gd name="f4" fmla="val h"/>
              <a:gd name="f5" fmla="val 0"/>
              <a:gd name="f6" fmla="val 9"/>
              <a:gd name="f7" fmla="val 11"/>
              <a:gd name="f8" fmla="val 2"/>
              <a:gd name="f9" fmla="val 8"/>
              <a:gd name="f10" fmla="val 5"/>
              <a:gd name="f11" fmla="val 6"/>
              <a:gd name="f12" fmla="val 7"/>
              <a:gd name="f13" fmla="val 3"/>
              <a:gd name="f14" fmla="val 4"/>
              <a:gd name="f15" fmla="val 1"/>
              <a:gd name="f16" fmla="+- 0 0 -90"/>
              <a:gd name="f17" fmla="*/ f3 1 9"/>
              <a:gd name="f18" fmla="*/ f4 1 11"/>
              <a:gd name="f19" fmla="val f5"/>
              <a:gd name="f20" fmla="val f6"/>
              <a:gd name="f21" fmla="val f7"/>
              <a:gd name="f22" fmla="*/ f16 f0 1"/>
              <a:gd name="f23" fmla="+- f21 0 f19"/>
              <a:gd name="f24" fmla="+- f20 0 f19"/>
              <a:gd name="f25" fmla="*/ f22 1 f2"/>
              <a:gd name="f26" fmla="*/ f24 1 9"/>
              <a:gd name="f27" fmla="*/ f23 1 11"/>
              <a:gd name="f28" fmla="*/ 9 f24 1"/>
              <a:gd name="f29" fmla="*/ 2 f23 1"/>
              <a:gd name="f30" fmla="*/ 3 f24 1"/>
              <a:gd name="f31" fmla="*/ 11 f23 1"/>
              <a:gd name="f32" fmla="*/ 1 f24 1"/>
              <a:gd name="f33" fmla="*/ 3 f23 1"/>
              <a:gd name="f34" fmla="*/ 0 f23 1"/>
              <a:gd name="f35" fmla="+- f25 0 f1"/>
              <a:gd name="f36" fmla="*/ f28 1 9"/>
              <a:gd name="f37" fmla="*/ f29 1 11"/>
              <a:gd name="f38" fmla="*/ f30 1 9"/>
              <a:gd name="f39" fmla="*/ f31 1 11"/>
              <a:gd name="f40" fmla="*/ f32 1 9"/>
              <a:gd name="f41" fmla="*/ f33 1 11"/>
              <a:gd name="f42" fmla="*/ f34 1 11"/>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8 1"/>
            </a:gdLst>
            <a:ahLst/>
            <a:cxnLst>
              <a:cxn ang="3cd4">
                <a:pos x="hc" y="t"/>
              </a:cxn>
              <a:cxn ang="0">
                <a:pos x="r" y="vc"/>
              </a:cxn>
              <a:cxn ang="cd4">
                <a:pos x="hc" y="b"/>
              </a:cxn>
              <a:cxn ang="cd2">
                <a:pos x="l" y="vc"/>
              </a:cxn>
              <a:cxn ang="f35">
                <a:pos x="f58" y="f59"/>
              </a:cxn>
              <a:cxn ang="f35">
                <a:pos x="f60" y="f61"/>
              </a:cxn>
              <a:cxn ang="f35">
                <a:pos x="f62" y="f63"/>
              </a:cxn>
              <a:cxn ang="f35">
                <a:pos x="f58" y="f64"/>
              </a:cxn>
              <a:cxn ang="f35">
                <a:pos x="f58" y="f59"/>
              </a:cxn>
            </a:cxnLst>
            <a:rect l="f54" t="f57" r="f55" b="f56"/>
            <a:pathLst>
              <a:path w="9" h="11">
                <a:moveTo>
                  <a:pt x="f6" y="f8"/>
                </a:moveTo>
                <a:cubicBezTo>
                  <a:pt x="f9" y="f10"/>
                  <a:pt x="f11" y="f12"/>
                  <a:pt x="f13" y="f7"/>
                </a:cubicBezTo>
                <a:cubicBezTo>
                  <a:pt x="f8" y="f9"/>
                  <a:pt x="f5" y="f14"/>
                  <a:pt x="f15" y="f13"/>
                </a:cubicBezTo>
                <a:cubicBezTo>
                  <a:pt x="f13" y="f15"/>
                  <a:pt x="f11" y="f15"/>
                  <a:pt x="f6" y="f5"/>
                </a:cubicBezTo>
                <a:cubicBezTo>
                  <a:pt x="f6" y="f15"/>
                  <a:pt x="f6" y="f8"/>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49">
            <a:extLst>
              <a:ext uri="{FF2B5EF4-FFF2-40B4-BE49-F238E27FC236}">
                <a16:creationId xmlns:a16="http://schemas.microsoft.com/office/drawing/2014/main" id="{FC5F1667-0D74-92C7-A9D8-BCA235BB8E8B}"/>
              </a:ext>
            </a:extLst>
          </p:cNvPr>
          <p:cNvSpPr/>
          <p:nvPr/>
        </p:nvSpPr>
        <p:spPr>
          <a:xfrm>
            <a:off x="927101" y="5027608"/>
            <a:ext cx="1591" cy="1591"/>
          </a:xfrm>
          <a:custGeom>
            <a:avLst/>
            <a:gdLst>
              <a:gd name="f0" fmla="val 10800000"/>
              <a:gd name="f1" fmla="val 5400000"/>
              <a:gd name="f2" fmla="val 180"/>
              <a:gd name="f3" fmla="val w"/>
              <a:gd name="f4" fmla="val h"/>
              <a:gd name="f5" fmla="val 0"/>
              <a:gd name="f6" fmla="val 1"/>
              <a:gd name="f7" fmla="+- 0 0 -90"/>
              <a:gd name="f8" fmla="*/ f3 1 1"/>
              <a:gd name="f9" fmla="*/ f4 1 1"/>
              <a:gd name="f10" fmla="val f5"/>
              <a:gd name="f11" fmla="val f6"/>
              <a:gd name="f12" fmla="*/ f7 f0 1"/>
              <a:gd name="f13" fmla="+- f11 0 f10"/>
              <a:gd name="f14" fmla="*/ f12 1 f2"/>
              <a:gd name="f15" fmla="val f13"/>
              <a:gd name="f16" fmla="*/ 1 f13 1"/>
              <a:gd name="f17" fmla="*/ 0 f13 1"/>
              <a:gd name="f18" fmla="+- f14 0 f1"/>
              <a:gd name="f19" fmla="*/ f16 1 f15"/>
              <a:gd name="f20" fmla="*/ f17 1 f15"/>
              <a:gd name="f21" fmla="*/ 0 1 f15"/>
              <a:gd name="f22" fmla="*/ f11 1 f15"/>
              <a:gd name="f23" fmla="*/ f21 f8 1"/>
              <a:gd name="f24" fmla="*/ f22 f8 1"/>
              <a:gd name="f25" fmla="*/ f22 f9 1"/>
              <a:gd name="f26" fmla="*/ f21 f9 1"/>
              <a:gd name="f27" fmla="*/ f19 f8 1"/>
              <a:gd name="f28" fmla="*/ f20 f9 1"/>
              <a:gd name="f29" fmla="*/ f20 f8 1"/>
              <a:gd name="f30" fmla="*/ f19 f9 1"/>
            </a:gdLst>
            <a:ahLst/>
            <a:cxnLst>
              <a:cxn ang="3cd4">
                <a:pos x="hc" y="t"/>
              </a:cxn>
              <a:cxn ang="0">
                <a:pos x="r" y="vc"/>
              </a:cxn>
              <a:cxn ang="cd4">
                <a:pos x="hc" y="b"/>
              </a:cxn>
              <a:cxn ang="cd2">
                <a:pos x="l" y="vc"/>
              </a:cxn>
              <a:cxn ang="f18">
                <a:pos x="f27" y="f28"/>
              </a:cxn>
              <a:cxn ang="f18">
                <a:pos x="f29" y="f30"/>
              </a:cxn>
              <a:cxn ang="f18">
                <a:pos x="f29" y="f30"/>
              </a:cxn>
              <a:cxn ang="f18">
                <a:pos x="f29" y="f28"/>
              </a:cxn>
              <a:cxn ang="f18">
                <a:pos x="f27" y="f28"/>
              </a:cxn>
            </a:cxnLst>
            <a:rect l="f23" t="f26" r="f24" b="f25"/>
            <a:pathLst>
              <a:path w="1" h="1">
                <a:moveTo>
                  <a:pt x="f6" y="f5"/>
                </a:moveTo>
                <a:cubicBezTo>
                  <a:pt x="f6" y="f5"/>
                  <a:pt x="f6" y="f6"/>
                  <a:pt x="f5" y="f6"/>
                </a:cubicBezTo>
                <a:cubicBezTo>
                  <a:pt x="f5" y="f6"/>
                  <a:pt x="f5" y="f6"/>
                  <a:pt x="f5" y="f6"/>
                </a:cubicBezTo>
                <a:cubicBezTo>
                  <a:pt x="f5" y="f5"/>
                  <a:pt x="f5" y="f5"/>
                  <a:pt x="f5" y="f5"/>
                </a:cubicBezTo>
                <a:cubicBezTo>
                  <a:pt x="f5" y="f5"/>
                  <a:pt x="f6" y="f5"/>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50">
            <a:extLst>
              <a:ext uri="{FF2B5EF4-FFF2-40B4-BE49-F238E27FC236}">
                <a16:creationId xmlns:a16="http://schemas.microsoft.com/office/drawing/2014/main" id="{15F427BE-38DE-B651-25CC-BCA54872E40F}"/>
              </a:ext>
            </a:extLst>
          </p:cNvPr>
          <p:cNvSpPr/>
          <p:nvPr/>
        </p:nvSpPr>
        <p:spPr>
          <a:xfrm>
            <a:off x="5275265" y="4376739"/>
            <a:ext cx="228600" cy="285750"/>
          </a:xfrm>
          <a:custGeom>
            <a:avLst/>
            <a:gdLst>
              <a:gd name="f0" fmla="val 10800000"/>
              <a:gd name="f1" fmla="val 5400000"/>
              <a:gd name="f2" fmla="val 180"/>
              <a:gd name="f3" fmla="val w"/>
              <a:gd name="f4" fmla="val h"/>
              <a:gd name="f5" fmla="val 0"/>
              <a:gd name="f6" fmla="val 103"/>
              <a:gd name="f7" fmla="val 129"/>
              <a:gd name="f8" fmla="val 54"/>
              <a:gd name="f9" fmla="val 98"/>
              <a:gd name="f10" fmla="val 63"/>
              <a:gd name="f11" fmla="val 71"/>
              <a:gd name="f12" fmla="val 80"/>
              <a:gd name="f13" fmla="val 92"/>
              <a:gd name="f14" fmla="val 104"/>
              <a:gd name="f15" fmla="val 114"/>
              <a:gd name="f16" fmla="val 123"/>
              <a:gd name="f17" fmla="val 91"/>
              <a:gd name="f18" fmla="val 61"/>
              <a:gd name="f19" fmla="val 41"/>
              <a:gd name="f20" fmla="val 22"/>
              <a:gd name="f21" fmla="val 14"/>
              <a:gd name="f22" fmla="val 7"/>
              <a:gd name="f23" fmla="val 126"/>
              <a:gd name="f24" fmla="val 4"/>
              <a:gd name="f25" fmla="val 118"/>
              <a:gd name="f26" fmla="val 110"/>
              <a:gd name="f27" fmla="val 3"/>
              <a:gd name="f28" fmla="val 9"/>
              <a:gd name="f29" fmla="val 23"/>
              <a:gd name="f30" fmla="val 84"/>
              <a:gd name="f31" fmla="val 36"/>
              <a:gd name="f32" fmla="val 70"/>
              <a:gd name="f33" fmla="val 50"/>
              <a:gd name="f34" fmla="val 55"/>
              <a:gd name="f35" fmla="val 51"/>
              <a:gd name="f36" fmla="val 60"/>
              <a:gd name="f37" fmla="val 45"/>
              <a:gd name="f38" fmla="val 39"/>
              <a:gd name="f39" fmla="val 32"/>
              <a:gd name="f40" fmla="val 43"/>
              <a:gd name="f41" fmla="val 35"/>
              <a:gd name="f42" fmla="val 37"/>
              <a:gd name="f43" fmla="val 38"/>
              <a:gd name="f44" fmla="val 28"/>
              <a:gd name="f45" fmla="val 24"/>
              <a:gd name="f46" fmla="val 16"/>
              <a:gd name="f47" fmla="val 46"/>
              <a:gd name="f48" fmla="val 8"/>
              <a:gd name="f49" fmla="val 5"/>
              <a:gd name="f50" fmla="val 1"/>
              <a:gd name="f51" fmla="val 29"/>
              <a:gd name="f52" fmla="val 2"/>
              <a:gd name="f53" fmla="val 21"/>
              <a:gd name="f54" fmla="val 27"/>
              <a:gd name="f55" fmla="val 67"/>
              <a:gd name="f56" fmla="val 6"/>
              <a:gd name="f57" fmla="val 93"/>
              <a:gd name="f58" fmla="val 12"/>
              <a:gd name="f59" fmla="val 87"/>
              <a:gd name="f60" fmla="val 59"/>
              <a:gd name="f61" fmla="val 79"/>
              <a:gd name="f62" fmla="val 68"/>
              <a:gd name="f63" fmla="val 81"/>
              <a:gd name="f64" fmla="val 58"/>
              <a:gd name="f65" fmla="val 57"/>
              <a:gd name="f66" fmla="val 94"/>
              <a:gd name="f67" fmla="val 53"/>
              <a:gd name="f68" fmla="val 96"/>
              <a:gd name="f69" fmla="val 97"/>
              <a:gd name="f70" fmla="+- 0 0 -90"/>
              <a:gd name="f71" fmla="*/ f3 1 103"/>
              <a:gd name="f72" fmla="*/ f4 1 129"/>
              <a:gd name="f73" fmla="val f5"/>
              <a:gd name="f74" fmla="val f6"/>
              <a:gd name="f75" fmla="val f7"/>
              <a:gd name="f76" fmla="*/ f70 f0 1"/>
              <a:gd name="f77" fmla="+- f75 0 f73"/>
              <a:gd name="f78" fmla="+- f74 0 f73"/>
              <a:gd name="f79" fmla="*/ f76 1 f2"/>
              <a:gd name="f80" fmla="*/ f78 1 103"/>
              <a:gd name="f81" fmla="*/ f77 1 129"/>
              <a:gd name="f82" fmla="*/ 54 f78 1"/>
              <a:gd name="f83" fmla="*/ 98 f77 1"/>
              <a:gd name="f84" fmla="*/ 80 f78 1"/>
              <a:gd name="f85" fmla="*/ 98 f78 1"/>
              <a:gd name="f86" fmla="*/ 114 f77 1"/>
              <a:gd name="f87" fmla="*/ 129 f77 1"/>
              <a:gd name="f88" fmla="*/ 22 f78 1"/>
              <a:gd name="f89" fmla="*/ 4 f78 1"/>
              <a:gd name="f90" fmla="*/ 118 f77 1"/>
              <a:gd name="f91" fmla="*/ 9 f78 1"/>
              <a:gd name="f92" fmla="*/ 50 f78 1"/>
              <a:gd name="f93" fmla="*/ 55 f77 1"/>
              <a:gd name="f94" fmla="*/ 55 f78 1"/>
              <a:gd name="f95" fmla="*/ 39 f77 1"/>
              <a:gd name="f96" fmla="*/ 36 f78 1"/>
              <a:gd name="f97" fmla="*/ 37 f77 1"/>
              <a:gd name="f98" fmla="*/ 24 f78 1"/>
              <a:gd name="f99" fmla="*/ 43 f77 1"/>
              <a:gd name="f100" fmla="*/ 5 f78 1"/>
              <a:gd name="f101" fmla="*/ 36 f77 1"/>
              <a:gd name="f102" fmla="*/ 16 f77 1"/>
              <a:gd name="f103" fmla="*/ 67 f78 1"/>
              <a:gd name="f104" fmla="*/ 6 f77 1"/>
              <a:gd name="f105" fmla="*/ 87 f78 1"/>
              <a:gd name="f106" fmla="*/ 59 f77 1"/>
              <a:gd name="f107" fmla="*/ 58 f78 1"/>
              <a:gd name="f108" fmla="*/ 92 f77 1"/>
              <a:gd name="f109" fmla="*/ 53 f78 1"/>
              <a:gd name="f110" fmla="*/ 96 f77 1"/>
              <a:gd name="f111" fmla="+- f79 0 f1"/>
              <a:gd name="f112" fmla="*/ f82 1 103"/>
              <a:gd name="f113" fmla="*/ f83 1 129"/>
              <a:gd name="f114" fmla="*/ f84 1 103"/>
              <a:gd name="f115" fmla="*/ f85 1 103"/>
              <a:gd name="f116" fmla="*/ f86 1 129"/>
              <a:gd name="f117" fmla="*/ f87 1 129"/>
              <a:gd name="f118" fmla="*/ f88 1 103"/>
              <a:gd name="f119" fmla="*/ f89 1 103"/>
              <a:gd name="f120" fmla="*/ f90 1 129"/>
              <a:gd name="f121" fmla="*/ f91 1 103"/>
              <a:gd name="f122" fmla="*/ f92 1 103"/>
              <a:gd name="f123" fmla="*/ f93 1 129"/>
              <a:gd name="f124" fmla="*/ f94 1 103"/>
              <a:gd name="f125" fmla="*/ f95 1 129"/>
              <a:gd name="f126" fmla="*/ f96 1 103"/>
              <a:gd name="f127" fmla="*/ f97 1 129"/>
              <a:gd name="f128" fmla="*/ f98 1 103"/>
              <a:gd name="f129" fmla="*/ f99 1 129"/>
              <a:gd name="f130" fmla="*/ f100 1 103"/>
              <a:gd name="f131" fmla="*/ f101 1 129"/>
              <a:gd name="f132" fmla="*/ f102 1 129"/>
              <a:gd name="f133" fmla="*/ f103 1 103"/>
              <a:gd name="f134" fmla="*/ f104 1 129"/>
              <a:gd name="f135" fmla="*/ f105 1 103"/>
              <a:gd name="f136" fmla="*/ f106 1 129"/>
              <a:gd name="f137" fmla="*/ f107 1 103"/>
              <a:gd name="f138" fmla="*/ f108 1 129"/>
              <a:gd name="f139" fmla="*/ f109 1 103"/>
              <a:gd name="f140" fmla="*/ f110 1 129"/>
              <a:gd name="f141" fmla="*/ 0 1 f80"/>
              <a:gd name="f142" fmla="*/ f74 1 f80"/>
              <a:gd name="f143" fmla="*/ 0 1 f81"/>
              <a:gd name="f144" fmla="*/ f75 1 f81"/>
              <a:gd name="f145" fmla="*/ f112 1 f80"/>
              <a:gd name="f146" fmla="*/ f113 1 f81"/>
              <a:gd name="f147" fmla="*/ f114 1 f80"/>
              <a:gd name="f148" fmla="*/ f115 1 f80"/>
              <a:gd name="f149" fmla="*/ f116 1 f81"/>
              <a:gd name="f150" fmla="*/ f117 1 f81"/>
              <a:gd name="f151" fmla="*/ f118 1 f80"/>
              <a:gd name="f152" fmla="*/ f119 1 f80"/>
              <a:gd name="f153" fmla="*/ f120 1 f81"/>
              <a:gd name="f154" fmla="*/ f121 1 f80"/>
              <a:gd name="f155" fmla="*/ f122 1 f80"/>
              <a:gd name="f156" fmla="*/ f123 1 f81"/>
              <a:gd name="f157" fmla="*/ f124 1 f80"/>
              <a:gd name="f158" fmla="*/ f125 1 f81"/>
              <a:gd name="f159" fmla="*/ f126 1 f80"/>
              <a:gd name="f160" fmla="*/ f127 1 f81"/>
              <a:gd name="f161" fmla="*/ f128 1 f80"/>
              <a:gd name="f162" fmla="*/ f129 1 f81"/>
              <a:gd name="f163" fmla="*/ f130 1 f80"/>
              <a:gd name="f164" fmla="*/ f131 1 f81"/>
              <a:gd name="f165" fmla="*/ f132 1 f81"/>
              <a:gd name="f166" fmla="*/ f133 1 f80"/>
              <a:gd name="f167" fmla="*/ f134 1 f81"/>
              <a:gd name="f168" fmla="*/ f135 1 f80"/>
              <a:gd name="f169" fmla="*/ f136 1 f81"/>
              <a:gd name="f170" fmla="*/ f137 1 f80"/>
              <a:gd name="f171" fmla="*/ f138 1 f81"/>
              <a:gd name="f172" fmla="*/ f139 1 f80"/>
              <a:gd name="f173" fmla="*/ f140 1 f81"/>
              <a:gd name="f174" fmla="*/ f141 f71 1"/>
              <a:gd name="f175" fmla="*/ f142 f71 1"/>
              <a:gd name="f176" fmla="*/ f144 f72 1"/>
              <a:gd name="f177" fmla="*/ f143 f72 1"/>
              <a:gd name="f178" fmla="*/ f145 f71 1"/>
              <a:gd name="f179" fmla="*/ f146 f72 1"/>
              <a:gd name="f180" fmla="*/ f147 f71 1"/>
              <a:gd name="f181" fmla="*/ f148 f71 1"/>
              <a:gd name="f182" fmla="*/ f149 f72 1"/>
              <a:gd name="f183" fmla="*/ f150 f72 1"/>
              <a:gd name="f184" fmla="*/ f151 f71 1"/>
              <a:gd name="f185" fmla="*/ f152 f71 1"/>
              <a:gd name="f186" fmla="*/ f153 f72 1"/>
              <a:gd name="f187" fmla="*/ f154 f71 1"/>
              <a:gd name="f188" fmla="*/ f155 f71 1"/>
              <a:gd name="f189" fmla="*/ f156 f72 1"/>
              <a:gd name="f190" fmla="*/ f157 f71 1"/>
              <a:gd name="f191" fmla="*/ f158 f72 1"/>
              <a:gd name="f192" fmla="*/ f159 f71 1"/>
              <a:gd name="f193" fmla="*/ f160 f72 1"/>
              <a:gd name="f194" fmla="*/ f161 f71 1"/>
              <a:gd name="f195" fmla="*/ f162 f72 1"/>
              <a:gd name="f196" fmla="*/ f163 f71 1"/>
              <a:gd name="f197" fmla="*/ f164 f72 1"/>
              <a:gd name="f198" fmla="*/ f165 f72 1"/>
              <a:gd name="f199" fmla="*/ f166 f71 1"/>
              <a:gd name="f200" fmla="*/ f167 f72 1"/>
              <a:gd name="f201" fmla="*/ f168 f71 1"/>
              <a:gd name="f202" fmla="*/ f169 f72 1"/>
              <a:gd name="f203" fmla="*/ f170 f71 1"/>
              <a:gd name="f204" fmla="*/ f171 f72 1"/>
              <a:gd name="f205" fmla="*/ f172 f71 1"/>
              <a:gd name="f206" fmla="*/ f173 f72 1"/>
            </a:gdLst>
            <a:ahLst/>
            <a:cxnLst>
              <a:cxn ang="3cd4">
                <a:pos x="hc" y="t"/>
              </a:cxn>
              <a:cxn ang="0">
                <a:pos x="r" y="vc"/>
              </a:cxn>
              <a:cxn ang="cd4">
                <a:pos x="hc" y="b"/>
              </a:cxn>
              <a:cxn ang="cd2">
                <a:pos x="l" y="vc"/>
              </a:cxn>
              <a:cxn ang="f111">
                <a:pos x="f178" y="f179"/>
              </a:cxn>
              <a:cxn ang="f111">
                <a:pos x="f180" y="f179"/>
              </a:cxn>
              <a:cxn ang="f111">
                <a:pos x="f181" y="f182"/>
              </a:cxn>
              <a:cxn ang="f111">
                <a:pos x="f180" y="f183"/>
              </a:cxn>
              <a:cxn ang="f111">
                <a:pos x="f184" y="f183"/>
              </a:cxn>
              <a:cxn ang="f111">
                <a:pos x="f185" y="f186"/>
              </a:cxn>
              <a:cxn ang="f111">
                <a:pos x="f187" y="f179"/>
              </a:cxn>
              <a:cxn ang="f111">
                <a:pos x="f188" y="f189"/>
              </a:cxn>
              <a:cxn ang="f111">
                <a:pos x="f190" y="f191"/>
              </a:cxn>
              <a:cxn ang="f111">
                <a:pos x="f192" y="f193"/>
              </a:cxn>
              <a:cxn ang="f111">
                <a:pos x="f194" y="f195"/>
              </a:cxn>
              <a:cxn ang="f111">
                <a:pos x="f196" y="f197"/>
              </a:cxn>
              <a:cxn ang="f111">
                <a:pos x="f187" y="f198"/>
              </a:cxn>
              <a:cxn ang="f111">
                <a:pos x="f199" y="f200"/>
              </a:cxn>
              <a:cxn ang="f111">
                <a:pos x="f201" y="f202"/>
              </a:cxn>
              <a:cxn ang="f111">
                <a:pos x="f203" y="f204"/>
              </a:cxn>
              <a:cxn ang="f111">
                <a:pos x="f205" y="f206"/>
              </a:cxn>
              <a:cxn ang="f111">
                <a:pos x="f178" y="f179"/>
              </a:cxn>
            </a:cxnLst>
            <a:rect l="f174" t="f177" r="f175" b="f176"/>
            <a:pathLst>
              <a:path w="103" h="129">
                <a:moveTo>
                  <a:pt x="f8" y="f9"/>
                </a:moveTo>
                <a:cubicBezTo>
                  <a:pt x="f10" y="f9"/>
                  <a:pt x="f11" y="f9"/>
                  <a:pt x="f12" y="f9"/>
                </a:cubicBezTo>
                <a:cubicBezTo>
                  <a:pt x="f13" y="f9"/>
                  <a:pt x="f9" y="f14"/>
                  <a:pt x="f9" y="f15"/>
                </a:cubicBezTo>
                <a:cubicBezTo>
                  <a:pt x="f9" y="f16"/>
                  <a:pt x="f17" y="f7"/>
                  <a:pt x="f12" y="f7"/>
                </a:cubicBezTo>
                <a:cubicBezTo>
                  <a:pt x="f18" y="f7"/>
                  <a:pt x="f19" y="f7"/>
                  <a:pt x="f20" y="f7"/>
                </a:cubicBezTo>
                <a:cubicBezTo>
                  <a:pt x="f21" y="f7"/>
                  <a:pt x="f22" y="f23"/>
                  <a:pt x="f24" y="f25"/>
                </a:cubicBezTo>
                <a:cubicBezTo>
                  <a:pt x="f5" y="f26"/>
                  <a:pt x="f27" y="f14"/>
                  <a:pt x="f28" y="f9"/>
                </a:cubicBezTo>
                <a:cubicBezTo>
                  <a:pt x="f29" y="f30"/>
                  <a:pt x="f31" y="f32"/>
                  <a:pt x="f33" y="f34"/>
                </a:cubicBezTo>
                <a:cubicBezTo>
                  <a:pt x="f8" y="f35"/>
                  <a:pt x="f36" y="f37"/>
                  <a:pt x="f34" y="f38"/>
                </a:cubicBezTo>
                <a:cubicBezTo>
                  <a:pt x="f35" y="f39"/>
                  <a:pt x="f40" y="f41"/>
                  <a:pt x="f31" y="f42"/>
                </a:cubicBezTo>
                <a:cubicBezTo>
                  <a:pt x="f39" y="f43"/>
                  <a:pt x="f44" y="f19"/>
                  <a:pt x="f45" y="f40"/>
                </a:cubicBezTo>
                <a:cubicBezTo>
                  <a:pt x="f46" y="f47"/>
                  <a:pt x="f48" y="f40"/>
                  <a:pt x="f49" y="f31"/>
                </a:cubicBezTo>
                <a:cubicBezTo>
                  <a:pt x="f50" y="f51"/>
                  <a:pt x="f52" y="f53"/>
                  <a:pt x="f28" y="f46"/>
                </a:cubicBezTo>
                <a:cubicBezTo>
                  <a:pt x="f54" y="f49"/>
                  <a:pt x="f47" y="f5"/>
                  <a:pt x="f55" y="f56"/>
                </a:cubicBezTo>
                <a:cubicBezTo>
                  <a:pt x="f57" y="f58"/>
                  <a:pt x="f6" y="f42"/>
                  <a:pt x="f59" y="f60"/>
                </a:cubicBezTo>
                <a:cubicBezTo>
                  <a:pt x="f61" y="f11"/>
                  <a:pt x="f62" y="f63"/>
                  <a:pt x="f64" y="f13"/>
                </a:cubicBezTo>
                <a:cubicBezTo>
                  <a:pt x="f65" y="f66"/>
                  <a:pt x="f34" y="f66"/>
                  <a:pt x="f67" y="f68"/>
                </a:cubicBezTo>
                <a:cubicBezTo>
                  <a:pt x="f8" y="f68"/>
                  <a:pt x="f8" y="f69"/>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51">
            <a:extLst>
              <a:ext uri="{FF2B5EF4-FFF2-40B4-BE49-F238E27FC236}">
                <a16:creationId xmlns:a16="http://schemas.microsoft.com/office/drawing/2014/main" id="{F0DFA735-B561-35E4-C43B-EFE96A089DD6}"/>
              </a:ext>
            </a:extLst>
          </p:cNvPr>
          <p:cNvSpPr/>
          <p:nvPr/>
        </p:nvSpPr>
        <p:spPr>
          <a:xfrm>
            <a:off x="5138735" y="4733921"/>
            <a:ext cx="322261" cy="76196"/>
          </a:xfrm>
          <a:custGeom>
            <a:avLst/>
            <a:gdLst>
              <a:gd name="f0" fmla="val 10800000"/>
              <a:gd name="f1" fmla="val 5400000"/>
              <a:gd name="f2" fmla="val 180"/>
              <a:gd name="f3" fmla="val w"/>
              <a:gd name="f4" fmla="val h"/>
              <a:gd name="f5" fmla="val 0"/>
              <a:gd name="f6" fmla="val 146"/>
              <a:gd name="f7" fmla="val 35"/>
              <a:gd name="f8" fmla="val 74"/>
              <a:gd name="f9" fmla="val 54"/>
              <a:gd name="f10" fmla="val 34"/>
              <a:gd name="f11" fmla="val 14"/>
              <a:gd name="f12" fmla="val 3"/>
              <a:gd name="f13" fmla="val 32"/>
              <a:gd name="f14" fmla="val 22"/>
              <a:gd name="f15" fmla="val 58"/>
              <a:gd name="f16" fmla="val 95"/>
              <a:gd name="f17" fmla="val 132"/>
              <a:gd name="f18" fmla="val 144"/>
              <a:gd name="f19" fmla="val 2"/>
              <a:gd name="f20" fmla="val 15"/>
              <a:gd name="f21" fmla="val 17"/>
              <a:gd name="f22" fmla="val 19"/>
              <a:gd name="f23" fmla="val 21"/>
              <a:gd name="f24" fmla="val 143"/>
              <a:gd name="f25" fmla="val 113"/>
              <a:gd name="f26" fmla="val 93"/>
              <a:gd name="f27" fmla="+- 0 0 -90"/>
              <a:gd name="f28" fmla="*/ f3 1 146"/>
              <a:gd name="f29" fmla="*/ f4 1 35"/>
              <a:gd name="f30" fmla="val f5"/>
              <a:gd name="f31" fmla="val f6"/>
              <a:gd name="f32" fmla="val f7"/>
              <a:gd name="f33" fmla="*/ f27 f0 1"/>
              <a:gd name="f34" fmla="+- f32 0 f30"/>
              <a:gd name="f35" fmla="+- f31 0 f30"/>
              <a:gd name="f36" fmla="*/ f33 1 f2"/>
              <a:gd name="f37" fmla="*/ f35 1 146"/>
              <a:gd name="f38" fmla="*/ f34 1 35"/>
              <a:gd name="f39" fmla="*/ 74 f35 1"/>
              <a:gd name="f40" fmla="*/ 35 f34 1"/>
              <a:gd name="f41" fmla="*/ 14 f35 1"/>
              <a:gd name="f42" fmla="*/ 0 f35 1"/>
              <a:gd name="f43" fmla="*/ 22 f34 1"/>
              <a:gd name="f44" fmla="*/ 22 f35 1"/>
              <a:gd name="f45" fmla="*/ 0 f34 1"/>
              <a:gd name="f46" fmla="*/ 132 f35 1"/>
              <a:gd name="f47" fmla="*/ 146 f35 1"/>
              <a:gd name="f48" fmla="*/ 15 f34 1"/>
              <a:gd name="f49" fmla="*/ 21 f34 1"/>
              <a:gd name="f50" fmla="+- f36 0 f1"/>
              <a:gd name="f51" fmla="*/ f39 1 146"/>
              <a:gd name="f52" fmla="*/ f40 1 35"/>
              <a:gd name="f53" fmla="*/ f41 1 146"/>
              <a:gd name="f54" fmla="*/ f42 1 146"/>
              <a:gd name="f55" fmla="*/ f43 1 35"/>
              <a:gd name="f56" fmla="*/ f44 1 146"/>
              <a:gd name="f57" fmla="*/ f45 1 35"/>
              <a:gd name="f58" fmla="*/ f46 1 146"/>
              <a:gd name="f59" fmla="*/ f47 1 146"/>
              <a:gd name="f60" fmla="*/ f48 1 35"/>
              <a:gd name="f61" fmla="*/ f49 1 35"/>
              <a:gd name="f62" fmla="*/ 0 1 f37"/>
              <a:gd name="f63" fmla="*/ f31 1 f37"/>
              <a:gd name="f64" fmla="*/ 0 1 f38"/>
              <a:gd name="f65" fmla="*/ f32 1 f38"/>
              <a:gd name="f66" fmla="*/ f51 1 f37"/>
              <a:gd name="f67" fmla="*/ f52 1 f38"/>
              <a:gd name="f68" fmla="*/ f53 1 f37"/>
              <a:gd name="f69" fmla="*/ f54 1 f37"/>
              <a:gd name="f70" fmla="*/ f55 1 f38"/>
              <a:gd name="f71" fmla="*/ f56 1 f37"/>
              <a:gd name="f72" fmla="*/ f57 1 f38"/>
              <a:gd name="f73" fmla="*/ f58 1 f37"/>
              <a:gd name="f74" fmla="*/ f59 1 f37"/>
              <a:gd name="f75" fmla="*/ f60 1 f38"/>
              <a:gd name="f76" fmla="*/ f61 1 f38"/>
              <a:gd name="f77" fmla="*/ f62 f28 1"/>
              <a:gd name="f78" fmla="*/ f63 f28 1"/>
              <a:gd name="f79" fmla="*/ f65 f29 1"/>
              <a:gd name="f80" fmla="*/ f64 f29 1"/>
              <a:gd name="f81" fmla="*/ f66 f28 1"/>
              <a:gd name="f82" fmla="*/ f67 f29 1"/>
              <a:gd name="f83" fmla="*/ f68 f28 1"/>
              <a:gd name="f84" fmla="*/ f69 f28 1"/>
              <a:gd name="f85" fmla="*/ f70 f29 1"/>
              <a:gd name="f86" fmla="*/ f71 f28 1"/>
              <a:gd name="f87" fmla="*/ f72 f29 1"/>
              <a:gd name="f88" fmla="*/ f73 f28 1"/>
              <a:gd name="f89" fmla="*/ f74 f28 1"/>
              <a:gd name="f90" fmla="*/ f75 f29 1"/>
              <a:gd name="f91" fmla="*/ f76 f29 1"/>
            </a:gdLst>
            <a:ahLst/>
            <a:cxnLst>
              <a:cxn ang="3cd4">
                <a:pos x="hc" y="t"/>
              </a:cxn>
              <a:cxn ang="0">
                <a:pos x="r" y="vc"/>
              </a:cxn>
              <a:cxn ang="cd4">
                <a:pos x="hc" y="b"/>
              </a:cxn>
              <a:cxn ang="cd2">
                <a:pos x="l" y="vc"/>
              </a:cxn>
              <a:cxn ang="f50">
                <a:pos x="f81" y="f82"/>
              </a:cxn>
              <a:cxn ang="f50">
                <a:pos x="f83" y="f82"/>
              </a:cxn>
              <a:cxn ang="f50">
                <a:pos x="f84" y="f85"/>
              </a:cxn>
              <a:cxn ang="f50">
                <a:pos x="f86" y="f87"/>
              </a:cxn>
              <a:cxn ang="f50">
                <a:pos x="f88" y="f87"/>
              </a:cxn>
              <a:cxn ang="f50">
                <a:pos x="f89" y="f90"/>
              </a:cxn>
              <a:cxn ang="f50">
                <a:pos x="f89" y="f91"/>
              </a:cxn>
              <a:cxn ang="f50">
                <a:pos x="f88" y="f82"/>
              </a:cxn>
              <a:cxn ang="f50">
                <a:pos x="f81" y="f82"/>
              </a:cxn>
            </a:cxnLst>
            <a:rect l="f77" t="f80" r="f78" b="f79"/>
            <a:pathLst>
              <a:path w="146" h="35">
                <a:moveTo>
                  <a:pt x="f8" y="f7"/>
                </a:moveTo>
                <a:cubicBezTo>
                  <a:pt x="f9" y="f7"/>
                  <a:pt x="f10" y="f7"/>
                  <a:pt x="f11" y="f7"/>
                </a:cubicBezTo>
                <a:cubicBezTo>
                  <a:pt x="f12" y="f7"/>
                  <a:pt x="f5" y="f13"/>
                  <a:pt x="f5" y="f14"/>
                </a:cubicBezTo>
                <a:cubicBezTo>
                  <a:pt x="f5" y="f5"/>
                  <a:pt x="f5" y="f5"/>
                  <a:pt x="f14" y="f5"/>
                </a:cubicBezTo>
                <a:cubicBezTo>
                  <a:pt x="f15" y="f5"/>
                  <a:pt x="f16" y="f5"/>
                  <a:pt x="f17" y="f5"/>
                </a:cubicBezTo>
                <a:cubicBezTo>
                  <a:pt x="f18" y="f5"/>
                  <a:pt x="f6" y="f19"/>
                  <a:pt x="f6" y="f20"/>
                </a:cubicBezTo>
                <a:cubicBezTo>
                  <a:pt x="f6" y="f21"/>
                  <a:pt x="f6" y="f22"/>
                  <a:pt x="f6" y="f23"/>
                </a:cubicBezTo>
                <a:cubicBezTo>
                  <a:pt x="f6" y="f13"/>
                  <a:pt x="f24" y="f7"/>
                  <a:pt x="f17" y="f7"/>
                </a:cubicBezTo>
                <a:cubicBezTo>
                  <a:pt x="f25" y="f7"/>
                  <a:pt x="f26"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52">
            <a:extLst>
              <a:ext uri="{FF2B5EF4-FFF2-40B4-BE49-F238E27FC236}">
                <a16:creationId xmlns:a16="http://schemas.microsoft.com/office/drawing/2014/main" id="{D124FF30-8D25-5623-8C53-0DE0A1511170}"/>
              </a:ext>
            </a:extLst>
          </p:cNvPr>
          <p:cNvSpPr/>
          <p:nvPr/>
        </p:nvSpPr>
        <p:spPr>
          <a:xfrm>
            <a:off x="5095878" y="4387848"/>
            <a:ext cx="131765" cy="274640"/>
          </a:xfrm>
          <a:custGeom>
            <a:avLst/>
            <a:gdLst>
              <a:gd name="f0" fmla="val 10800000"/>
              <a:gd name="f1" fmla="val 5400000"/>
              <a:gd name="f2" fmla="val 180"/>
              <a:gd name="f3" fmla="val w"/>
              <a:gd name="f4" fmla="val h"/>
              <a:gd name="f5" fmla="val 0"/>
              <a:gd name="f6" fmla="val 59"/>
              <a:gd name="f7" fmla="val 124"/>
              <a:gd name="f8" fmla="val 23"/>
              <a:gd name="f9" fmla="val 32"/>
              <a:gd name="f10" fmla="val 19"/>
              <a:gd name="f11" fmla="val 31"/>
              <a:gd name="f12" fmla="val 16"/>
              <a:gd name="f13" fmla="val 14"/>
              <a:gd name="f14" fmla="val 5"/>
              <a:gd name="f15" fmla="val 30"/>
              <a:gd name="f16" fmla="val 24"/>
              <a:gd name="f17" fmla="val 15"/>
              <a:gd name="f18" fmla="val 7"/>
              <a:gd name="f19" fmla="val 6"/>
              <a:gd name="f20" fmla="val 1"/>
              <a:gd name="f21" fmla="val 33"/>
              <a:gd name="f22" fmla="val 43"/>
              <a:gd name="f23" fmla="val 52"/>
              <a:gd name="f24" fmla="val 8"/>
              <a:gd name="f25" fmla="val 18"/>
              <a:gd name="f26" fmla="val 47"/>
              <a:gd name="f27" fmla="val 76"/>
              <a:gd name="f28" fmla="val 105"/>
              <a:gd name="f29" fmla="val 116"/>
              <a:gd name="f30" fmla="val 51"/>
              <a:gd name="f31" fmla="val 41"/>
              <a:gd name="f32" fmla="val 84"/>
              <a:gd name="f33" fmla="val 63"/>
              <a:gd name="f34" fmla="val 39"/>
              <a:gd name="f35" fmla="val 35"/>
              <a:gd name="f36" fmla="+- 0 0 -90"/>
              <a:gd name="f37" fmla="*/ f3 1 59"/>
              <a:gd name="f38" fmla="*/ f4 1 124"/>
              <a:gd name="f39" fmla="val f5"/>
              <a:gd name="f40" fmla="val f6"/>
              <a:gd name="f41" fmla="val f7"/>
              <a:gd name="f42" fmla="*/ f36 f0 1"/>
              <a:gd name="f43" fmla="+- f41 0 f39"/>
              <a:gd name="f44" fmla="+- f40 0 f39"/>
              <a:gd name="f45" fmla="*/ f42 1 f2"/>
              <a:gd name="f46" fmla="*/ f44 1 59"/>
              <a:gd name="f47" fmla="*/ f43 1 124"/>
              <a:gd name="f48" fmla="*/ 23 f44 1"/>
              <a:gd name="f49" fmla="*/ 32 f43 1"/>
              <a:gd name="f50" fmla="*/ 14 f44 1"/>
              <a:gd name="f51" fmla="*/ 31 f43 1"/>
              <a:gd name="f52" fmla="*/ 0 f44 1"/>
              <a:gd name="f53" fmla="*/ 15 f43 1"/>
              <a:gd name="f54" fmla="*/ 0 f43 1"/>
              <a:gd name="f55" fmla="*/ 43 f44 1"/>
              <a:gd name="f56" fmla="*/ 59 f44 1"/>
              <a:gd name="f57" fmla="*/ 18 f43 1"/>
              <a:gd name="f58" fmla="*/ 105 f43 1"/>
              <a:gd name="f59" fmla="*/ 41 f44 1"/>
              <a:gd name="f60" fmla="*/ 124 f43 1"/>
              <a:gd name="f61" fmla="*/ 43 f43 1"/>
              <a:gd name="f62" fmla="+- f45 0 f1"/>
              <a:gd name="f63" fmla="*/ f48 1 59"/>
              <a:gd name="f64" fmla="*/ f49 1 124"/>
              <a:gd name="f65" fmla="*/ f50 1 59"/>
              <a:gd name="f66" fmla="*/ f51 1 124"/>
              <a:gd name="f67" fmla="*/ f52 1 59"/>
              <a:gd name="f68" fmla="*/ f53 1 124"/>
              <a:gd name="f69" fmla="*/ f54 1 124"/>
              <a:gd name="f70" fmla="*/ f55 1 59"/>
              <a:gd name="f71" fmla="*/ f56 1 59"/>
              <a:gd name="f72" fmla="*/ f57 1 124"/>
              <a:gd name="f73" fmla="*/ f58 1 124"/>
              <a:gd name="f74" fmla="*/ f59 1 59"/>
              <a:gd name="f75" fmla="*/ f60 1 124"/>
              <a:gd name="f76" fmla="*/ f61 1 124"/>
              <a:gd name="f77" fmla="*/ 0 1 f46"/>
              <a:gd name="f78" fmla="*/ f40 1 f46"/>
              <a:gd name="f79" fmla="*/ 0 1 f47"/>
              <a:gd name="f80" fmla="*/ f41 1 f47"/>
              <a:gd name="f81" fmla="*/ f63 1 f46"/>
              <a:gd name="f82" fmla="*/ f64 1 f47"/>
              <a:gd name="f83" fmla="*/ f65 1 f46"/>
              <a:gd name="f84" fmla="*/ f66 1 f47"/>
              <a:gd name="f85" fmla="*/ f67 1 f46"/>
              <a:gd name="f86" fmla="*/ f68 1 f47"/>
              <a:gd name="f87" fmla="*/ f69 1 f47"/>
              <a:gd name="f88" fmla="*/ f70 1 f46"/>
              <a:gd name="f89" fmla="*/ f71 1 f46"/>
              <a:gd name="f90" fmla="*/ f72 1 f47"/>
              <a:gd name="f91" fmla="*/ f73 1 f47"/>
              <a:gd name="f92" fmla="*/ f74 1 f46"/>
              <a:gd name="f93" fmla="*/ f75 1 f47"/>
              <a:gd name="f94" fmla="*/ f76 1 f47"/>
              <a:gd name="f95" fmla="*/ f77 f37 1"/>
              <a:gd name="f96" fmla="*/ f78 f37 1"/>
              <a:gd name="f97" fmla="*/ f80 f38 1"/>
              <a:gd name="f98" fmla="*/ f79 f38 1"/>
              <a:gd name="f99" fmla="*/ f81 f37 1"/>
              <a:gd name="f100" fmla="*/ f82 f38 1"/>
              <a:gd name="f101" fmla="*/ f83 f37 1"/>
              <a:gd name="f102" fmla="*/ f84 f38 1"/>
              <a:gd name="f103" fmla="*/ f85 f37 1"/>
              <a:gd name="f104" fmla="*/ f86 f38 1"/>
              <a:gd name="f105" fmla="*/ f87 f38 1"/>
              <a:gd name="f106" fmla="*/ f88 f37 1"/>
              <a:gd name="f107" fmla="*/ f89 f37 1"/>
              <a:gd name="f108" fmla="*/ f90 f38 1"/>
              <a:gd name="f109" fmla="*/ f91 f38 1"/>
              <a:gd name="f110" fmla="*/ f92 f37 1"/>
              <a:gd name="f111" fmla="*/ f93 f38 1"/>
              <a:gd name="f112" fmla="*/ f94 f38 1"/>
            </a:gdLst>
            <a:ahLst/>
            <a:cxnLst>
              <a:cxn ang="3cd4">
                <a:pos x="hc" y="t"/>
              </a:cxn>
              <a:cxn ang="0">
                <a:pos x="r" y="vc"/>
              </a:cxn>
              <a:cxn ang="cd4">
                <a:pos x="hc" y="b"/>
              </a:cxn>
              <a:cxn ang="cd2">
                <a:pos x="l" y="vc"/>
              </a:cxn>
              <a:cxn ang="f62">
                <a:pos x="f99" y="f100"/>
              </a:cxn>
              <a:cxn ang="f62">
                <a:pos x="f101" y="f102"/>
              </a:cxn>
              <a:cxn ang="f62">
                <a:pos x="f103" y="f104"/>
              </a:cxn>
              <a:cxn ang="f62">
                <a:pos x="f101" y="f105"/>
              </a:cxn>
              <a:cxn ang="f62">
                <a:pos x="f106" y="f105"/>
              </a:cxn>
              <a:cxn ang="f62">
                <a:pos x="f107" y="f108"/>
              </a:cxn>
              <a:cxn ang="f62">
                <a:pos x="f107" y="f109"/>
              </a:cxn>
              <a:cxn ang="f62">
                <a:pos x="f110" y="f111"/>
              </a:cxn>
              <a:cxn ang="f62">
                <a:pos x="f99" y="f109"/>
              </a:cxn>
              <a:cxn ang="f62">
                <a:pos x="f99" y="f112"/>
              </a:cxn>
              <a:cxn ang="f62">
                <a:pos x="f99" y="f100"/>
              </a:cxn>
            </a:cxnLst>
            <a:rect l="f95" t="f98" r="f96" b="f97"/>
            <a:pathLst>
              <a:path w="59" h="124">
                <a:moveTo>
                  <a:pt x="f8" y="f9"/>
                </a:moveTo>
                <a:cubicBezTo>
                  <a:pt x="f10" y="f11"/>
                  <a:pt x="f12" y="f11"/>
                  <a:pt x="f13" y="f11"/>
                </a:cubicBezTo>
                <a:cubicBezTo>
                  <a:pt x="f14" y="f15"/>
                  <a:pt x="f5" y="f16"/>
                  <a:pt x="f5" y="f17"/>
                </a:cubicBezTo>
                <a:cubicBezTo>
                  <a:pt x="f5" y="f18"/>
                  <a:pt x="f19" y="f20"/>
                  <a:pt x="f13" y="f5"/>
                </a:cubicBezTo>
                <a:cubicBezTo>
                  <a:pt x="f16" y="f5"/>
                  <a:pt x="f21" y="f5"/>
                  <a:pt x="f22" y="f5"/>
                </a:cubicBezTo>
                <a:cubicBezTo>
                  <a:pt x="f23" y="f20"/>
                  <a:pt x="f6" y="f24"/>
                  <a:pt x="f6" y="f25"/>
                </a:cubicBezTo>
                <a:cubicBezTo>
                  <a:pt x="f6" y="f26"/>
                  <a:pt x="f6" y="f27"/>
                  <a:pt x="f6" y="f28"/>
                </a:cubicBezTo>
                <a:cubicBezTo>
                  <a:pt x="f6" y="f29"/>
                  <a:pt x="f30" y="f7"/>
                  <a:pt x="f31" y="f7"/>
                </a:cubicBezTo>
                <a:cubicBezTo>
                  <a:pt x="f11" y="f7"/>
                  <a:pt x="f8" y="f29"/>
                  <a:pt x="f8" y="f28"/>
                </a:cubicBezTo>
                <a:cubicBezTo>
                  <a:pt x="f8" y="f32"/>
                  <a:pt x="f8" y="f33"/>
                  <a:pt x="f8" y="f22"/>
                </a:cubicBezTo>
                <a:cubicBezTo>
                  <a:pt x="f8" y="f34"/>
                  <a:pt x="f8" y="f35"/>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53">
            <a:extLst>
              <a:ext uri="{FF2B5EF4-FFF2-40B4-BE49-F238E27FC236}">
                <a16:creationId xmlns:a16="http://schemas.microsoft.com/office/drawing/2014/main" id="{F57A3483-0704-5822-84DC-65D9B83BC792}"/>
              </a:ext>
            </a:extLst>
          </p:cNvPr>
          <p:cNvSpPr/>
          <p:nvPr/>
        </p:nvSpPr>
        <p:spPr>
          <a:xfrm>
            <a:off x="2305046" y="4313233"/>
            <a:ext cx="387348" cy="384176"/>
          </a:xfrm>
          <a:custGeom>
            <a:avLst/>
            <a:gdLst>
              <a:gd name="f0" fmla="val 10800000"/>
              <a:gd name="f1" fmla="val 5400000"/>
              <a:gd name="f2" fmla="val 180"/>
              <a:gd name="f3" fmla="val w"/>
              <a:gd name="f4" fmla="val h"/>
              <a:gd name="f5" fmla="val 0"/>
              <a:gd name="f6" fmla="val 175"/>
              <a:gd name="f7" fmla="val 174"/>
              <a:gd name="f8" fmla="val 43"/>
              <a:gd name="f9" fmla="val 24"/>
              <a:gd name="f10" fmla="val 44"/>
              <a:gd name="f11" fmla="val 47"/>
              <a:gd name="f12" fmla="val 25"/>
              <a:gd name="f13" fmla="val 49"/>
              <a:gd name="f14" fmla="val 26"/>
              <a:gd name="f15" fmla="val 59"/>
              <a:gd name="f16" fmla="val 27"/>
              <a:gd name="f17" fmla="val 66"/>
              <a:gd name="f18" fmla="val 71"/>
              <a:gd name="f19" fmla="val 16"/>
              <a:gd name="f20" fmla="val 72"/>
              <a:gd name="f21" fmla="val 15"/>
              <a:gd name="f22" fmla="val 73"/>
              <a:gd name="f23" fmla="val 13"/>
              <a:gd name="f24" fmla="val 74"/>
              <a:gd name="f25" fmla="val 12"/>
              <a:gd name="f26" fmla="val 83"/>
              <a:gd name="f27" fmla="val 1"/>
              <a:gd name="f28" fmla="val 94"/>
              <a:gd name="f29" fmla="val 100"/>
              <a:gd name="f30" fmla="val 108"/>
              <a:gd name="f31" fmla="val 117"/>
              <a:gd name="f32" fmla="val 28"/>
              <a:gd name="f33" fmla="val 131"/>
              <a:gd name="f34" fmla="val 145"/>
              <a:gd name="f35" fmla="val 21"/>
              <a:gd name="f36" fmla="val 153"/>
              <a:gd name="f37" fmla="val 30"/>
              <a:gd name="f38" fmla="val 150"/>
              <a:gd name="f39" fmla="val 147"/>
              <a:gd name="f40" fmla="val 57"/>
              <a:gd name="f41" fmla="val 149"/>
              <a:gd name="f42" fmla="val 65"/>
              <a:gd name="f43" fmla="val 161"/>
              <a:gd name="f44" fmla="val 81"/>
              <a:gd name="f45" fmla="val 93"/>
              <a:gd name="f46" fmla="val 160"/>
              <a:gd name="f47" fmla="val 102"/>
              <a:gd name="f48" fmla="val 116"/>
              <a:gd name="f49" fmla="val 128"/>
              <a:gd name="f50" fmla="val 144"/>
              <a:gd name="f51" fmla="val 152"/>
              <a:gd name="f52" fmla="val 115"/>
              <a:gd name="f53" fmla="val 146"/>
              <a:gd name="f54" fmla="val 110"/>
              <a:gd name="f55" fmla="val 148"/>
              <a:gd name="f56" fmla="val 103"/>
              <a:gd name="f57" fmla="val 159"/>
              <a:gd name="f58" fmla="val 82"/>
              <a:gd name="f59" fmla="val 60"/>
              <a:gd name="f60" fmla="val 29"/>
              <a:gd name="f61" fmla="val 22"/>
              <a:gd name="f62" fmla="val 127"/>
              <a:gd name="f63" fmla="val 109"/>
              <a:gd name="f64" fmla="val 92"/>
              <a:gd name="f65" fmla="val 64"/>
              <a:gd name="f66" fmla="val 46"/>
              <a:gd name="f67" fmla="val 31"/>
              <a:gd name="f68" fmla="val 87"/>
              <a:gd name="f69" fmla="val 88"/>
              <a:gd name="f70" fmla="val 86"/>
              <a:gd name="f71" fmla="+- 0 0 -90"/>
              <a:gd name="f72" fmla="*/ f3 1 175"/>
              <a:gd name="f73" fmla="*/ f4 1 174"/>
              <a:gd name="f74" fmla="val f5"/>
              <a:gd name="f75" fmla="val f6"/>
              <a:gd name="f76" fmla="val f7"/>
              <a:gd name="f77" fmla="*/ f71 f0 1"/>
              <a:gd name="f78" fmla="+- f76 0 f74"/>
              <a:gd name="f79" fmla="+- f75 0 f74"/>
              <a:gd name="f80" fmla="*/ f77 1 f2"/>
              <a:gd name="f81" fmla="*/ f79 1 175"/>
              <a:gd name="f82" fmla="*/ f78 1 174"/>
              <a:gd name="f83" fmla="*/ 43 f79 1"/>
              <a:gd name="f84" fmla="*/ 24 f78 1"/>
              <a:gd name="f85" fmla="*/ 49 f79 1"/>
              <a:gd name="f86" fmla="*/ 26 f78 1"/>
              <a:gd name="f87" fmla="*/ 71 f79 1"/>
              <a:gd name="f88" fmla="*/ 16 f78 1"/>
              <a:gd name="f89" fmla="*/ 74 f79 1"/>
              <a:gd name="f90" fmla="*/ 12 f78 1"/>
              <a:gd name="f91" fmla="*/ 100 f79 1"/>
              <a:gd name="f92" fmla="*/ 131 f79 1"/>
              <a:gd name="f93" fmla="*/ 25 f78 1"/>
              <a:gd name="f94" fmla="*/ 150 f79 1"/>
              <a:gd name="f95" fmla="*/ 44 f78 1"/>
              <a:gd name="f96" fmla="*/ 161 f79 1"/>
              <a:gd name="f97" fmla="*/ 73 f78 1"/>
              <a:gd name="f98" fmla="*/ 160 f79 1"/>
              <a:gd name="f99" fmla="*/ 102 f78 1"/>
              <a:gd name="f100" fmla="*/ 128 f78 1"/>
              <a:gd name="f101" fmla="*/ 128 f79 1"/>
              <a:gd name="f102" fmla="*/ 149 f78 1"/>
              <a:gd name="f103" fmla="*/ 103 f79 1"/>
              <a:gd name="f104" fmla="*/ 159 f78 1"/>
              <a:gd name="f105" fmla="*/ 72 f79 1"/>
              <a:gd name="f106" fmla="*/ 47 f79 1"/>
              <a:gd name="f107" fmla="*/ 26 f79 1"/>
              <a:gd name="f108" fmla="*/ 127 f78 1"/>
              <a:gd name="f109" fmla="*/ 16 f79 1"/>
              <a:gd name="f110" fmla="*/ 15 f79 1"/>
              <a:gd name="f111" fmla="*/ 71 f78 1"/>
              <a:gd name="f112" fmla="*/ 25 f79 1"/>
              <a:gd name="f113" fmla="*/ 46 f78 1"/>
              <a:gd name="f114" fmla="*/ 87 f79 1"/>
              <a:gd name="f115" fmla="*/ 88 f78 1"/>
              <a:gd name="f116" fmla="*/ 86 f78 1"/>
              <a:gd name="f117" fmla="+- f80 0 f1"/>
              <a:gd name="f118" fmla="*/ f83 1 175"/>
              <a:gd name="f119" fmla="*/ f84 1 174"/>
              <a:gd name="f120" fmla="*/ f85 1 175"/>
              <a:gd name="f121" fmla="*/ f86 1 174"/>
              <a:gd name="f122" fmla="*/ f87 1 175"/>
              <a:gd name="f123" fmla="*/ f88 1 174"/>
              <a:gd name="f124" fmla="*/ f89 1 175"/>
              <a:gd name="f125" fmla="*/ f90 1 174"/>
              <a:gd name="f126" fmla="*/ f91 1 175"/>
              <a:gd name="f127" fmla="*/ f92 1 175"/>
              <a:gd name="f128" fmla="*/ f93 1 174"/>
              <a:gd name="f129" fmla="*/ f94 1 175"/>
              <a:gd name="f130" fmla="*/ f95 1 174"/>
              <a:gd name="f131" fmla="*/ f96 1 175"/>
              <a:gd name="f132" fmla="*/ f97 1 174"/>
              <a:gd name="f133" fmla="*/ f98 1 175"/>
              <a:gd name="f134" fmla="*/ f99 1 174"/>
              <a:gd name="f135" fmla="*/ f100 1 174"/>
              <a:gd name="f136" fmla="*/ f101 1 175"/>
              <a:gd name="f137" fmla="*/ f102 1 174"/>
              <a:gd name="f138" fmla="*/ f103 1 175"/>
              <a:gd name="f139" fmla="*/ f104 1 174"/>
              <a:gd name="f140" fmla="*/ f105 1 175"/>
              <a:gd name="f141" fmla="*/ f106 1 175"/>
              <a:gd name="f142" fmla="*/ f107 1 175"/>
              <a:gd name="f143" fmla="*/ f108 1 174"/>
              <a:gd name="f144" fmla="*/ f109 1 175"/>
              <a:gd name="f145" fmla="*/ f110 1 175"/>
              <a:gd name="f146" fmla="*/ f111 1 174"/>
              <a:gd name="f147" fmla="*/ f112 1 175"/>
              <a:gd name="f148" fmla="*/ f113 1 174"/>
              <a:gd name="f149" fmla="*/ f114 1 175"/>
              <a:gd name="f150" fmla="*/ f115 1 174"/>
              <a:gd name="f151" fmla="*/ f116 1 174"/>
              <a:gd name="f152" fmla="*/ 0 1 f81"/>
              <a:gd name="f153" fmla="*/ f75 1 f81"/>
              <a:gd name="f154" fmla="*/ 0 1 f82"/>
              <a:gd name="f155" fmla="*/ f76 1 f82"/>
              <a:gd name="f156" fmla="*/ f118 1 f81"/>
              <a:gd name="f157" fmla="*/ f119 1 f82"/>
              <a:gd name="f158" fmla="*/ f120 1 f81"/>
              <a:gd name="f159" fmla="*/ f121 1 f82"/>
              <a:gd name="f160" fmla="*/ f122 1 f81"/>
              <a:gd name="f161" fmla="*/ f123 1 f82"/>
              <a:gd name="f162" fmla="*/ f124 1 f81"/>
              <a:gd name="f163" fmla="*/ f125 1 f82"/>
              <a:gd name="f164" fmla="*/ f126 1 f81"/>
              <a:gd name="f165" fmla="*/ f127 1 f81"/>
              <a:gd name="f166" fmla="*/ f128 1 f82"/>
              <a:gd name="f167" fmla="*/ f129 1 f81"/>
              <a:gd name="f168" fmla="*/ f130 1 f82"/>
              <a:gd name="f169" fmla="*/ f131 1 f81"/>
              <a:gd name="f170" fmla="*/ f132 1 f82"/>
              <a:gd name="f171" fmla="*/ f133 1 f81"/>
              <a:gd name="f172" fmla="*/ f134 1 f82"/>
              <a:gd name="f173" fmla="*/ f135 1 f82"/>
              <a:gd name="f174" fmla="*/ f136 1 f81"/>
              <a:gd name="f175" fmla="*/ f137 1 f82"/>
              <a:gd name="f176" fmla="*/ f138 1 f81"/>
              <a:gd name="f177" fmla="*/ f139 1 f82"/>
              <a:gd name="f178" fmla="*/ f140 1 f81"/>
              <a:gd name="f179" fmla="*/ f141 1 f81"/>
              <a:gd name="f180" fmla="*/ f142 1 f81"/>
              <a:gd name="f181" fmla="*/ f143 1 f82"/>
              <a:gd name="f182" fmla="*/ f144 1 f81"/>
              <a:gd name="f183" fmla="*/ f145 1 f81"/>
              <a:gd name="f184" fmla="*/ f146 1 f82"/>
              <a:gd name="f185" fmla="*/ f147 1 f81"/>
              <a:gd name="f186" fmla="*/ f148 1 f82"/>
              <a:gd name="f187" fmla="*/ f149 1 f81"/>
              <a:gd name="f188" fmla="*/ f150 1 f82"/>
              <a:gd name="f189" fmla="*/ f151 1 f82"/>
              <a:gd name="f190" fmla="*/ f152 f72 1"/>
              <a:gd name="f191" fmla="*/ f153 f72 1"/>
              <a:gd name="f192" fmla="*/ f155 f73 1"/>
              <a:gd name="f193" fmla="*/ f154 f73 1"/>
              <a:gd name="f194" fmla="*/ f156 f72 1"/>
              <a:gd name="f195" fmla="*/ f157 f73 1"/>
              <a:gd name="f196" fmla="*/ f158 f72 1"/>
              <a:gd name="f197" fmla="*/ f159 f73 1"/>
              <a:gd name="f198" fmla="*/ f160 f72 1"/>
              <a:gd name="f199" fmla="*/ f161 f73 1"/>
              <a:gd name="f200" fmla="*/ f162 f72 1"/>
              <a:gd name="f201" fmla="*/ f163 f73 1"/>
              <a:gd name="f202" fmla="*/ f164 f72 1"/>
              <a:gd name="f203" fmla="*/ f165 f72 1"/>
              <a:gd name="f204" fmla="*/ f166 f73 1"/>
              <a:gd name="f205" fmla="*/ f167 f72 1"/>
              <a:gd name="f206" fmla="*/ f168 f73 1"/>
              <a:gd name="f207" fmla="*/ f169 f72 1"/>
              <a:gd name="f208" fmla="*/ f170 f73 1"/>
              <a:gd name="f209" fmla="*/ f171 f72 1"/>
              <a:gd name="f210" fmla="*/ f172 f73 1"/>
              <a:gd name="f211" fmla="*/ f173 f73 1"/>
              <a:gd name="f212" fmla="*/ f174 f72 1"/>
              <a:gd name="f213" fmla="*/ f175 f73 1"/>
              <a:gd name="f214" fmla="*/ f176 f72 1"/>
              <a:gd name="f215" fmla="*/ f177 f73 1"/>
              <a:gd name="f216" fmla="*/ f178 f72 1"/>
              <a:gd name="f217" fmla="*/ f179 f72 1"/>
              <a:gd name="f218" fmla="*/ f180 f72 1"/>
              <a:gd name="f219" fmla="*/ f181 f73 1"/>
              <a:gd name="f220" fmla="*/ f182 f72 1"/>
              <a:gd name="f221" fmla="*/ f183 f72 1"/>
              <a:gd name="f222" fmla="*/ f184 f73 1"/>
              <a:gd name="f223" fmla="*/ f185 f72 1"/>
              <a:gd name="f224" fmla="*/ f186 f73 1"/>
              <a:gd name="f225" fmla="*/ f187 f72 1"/>
              <a:gd name="f226" fmla="*/ f188 f73 1"/>
              <a:gd name="f227" fmla="*/ f189 f73 1"/>
            </a:gdLst>
            <a:ahLst/>
            <a:cxnLst>
              <a:cxn ang="3cd4">
                <a:pos x="hc" y="t"/>
              </a:cxn>
              <a:cxn ang="0">
                <a:pos x="r" y="vc"/>
              </a:cxn>
              <a:cxn ang="cd4">
                <a:pos x="hc" y="b"/>
              </a:cxn>
              <a:cxn ang="cd2">
                <a:pos x="l" y="vc"/>
              </a:cxn>
              <a:cxn ang="f117">
                <a:pos x="f194" y="f195"/>
              </a:cxn>
              <a:cxn ang="f117">
                <a:pos x="f196" y="f197"/>
              </a:cxn>
              <a:cxn ang="f117">
                <a:pos x="f198" y="f199"/>
              </a:cxn>
              <a:cxn ang="f117">
                <a:pos x="f200" y="f201"/>
              </a:cxn>
              <a:cxn ang="f117">
                <a:pos x="f202" y="f201"/>
              </a:cxn>
              <a:cxn ang="f117">
                <a:pos x="f203" y="f204"/>
              </a:cxn>
              <a:cxn ang="f117">
                <a:pos x="f205" y="f206"/>
              </a:cxn>
              <a:cxn ang="f117">
                <a:pos x="f207" y="f208"/>
              </a:cxn>
              <a:cxn ang="f117">
                <a:pos x="f209" y="f210"/>
              </a:cxn>
              <a:cxn ang="f117">
                <a:pos x="f205" y="f211"/>
              </a:cxn>
              <a:cxn ang="f117">
                <a:pos x="f212" y="f213"/>
              </a:cxn>
              <a:cxn ang="f117">
                <a:pos x="f214" y="f215"/>
              </a:cxn>
              <a:cxn ang="f117">
                <a:pos x="f216" y="f215"/>
              </a:cxn>
              <a:cxn ang="f117">
                <a:pos x="f217" y="f213"/>
              </a:cxn>
              <a:cxn ang="f117">
                <a:pos x="f218" y="f219"/>
              </a:cxn>
              <a:cxn ang="f117">
                <a:pos x="f220" y="f210"/>
              </a:cxn>
              <a:cxn ang="f117">
                <a:pos x="f221" y="f222"/>
              </a:cxn>
              <a:cxn ang="f117">
                <a:pos x="f223" y="f224"/>
              </a:cxn>
              <a:cxn ang="f117">
                <a:pos x="f194" y="f195"/>
              </a:cxn>
              <a:cxn ang="f117">
                <a:pos x="f225" y="f219"/>
              </a:cxn>
              <a:cxn ang="f117">
                <a:pos x="f212" y="f226"/>
              </a:cxn>
              <a:cxn ang="f117">
                <a:pos x="f225" y="f224"/>
              </a:cxn>
              <a:cxn ang="f117">
                <a:pos x="f217" y="f227"/>
              </a:cxn>
              <a:cxn ang="f117">
                <a:pos x="f225" y="f219"/>
              </a:cxn>
            </a:cxnLst>
            <a:rect l="f190" t="f193" r="f191" b="f192"/>
            <a:pathLst>
              <a:path w="175" h="174">
                <a:moveTo>
                  <a:pt x="f8" y="f9"/>
                </a:moveTo>
                <a:cubicBezTo>
                  <a:pt x="f10" y="f9"/>
                  <a:pt x="f11" y="f12"/>
                  <a:pt x="f13" y="f14"/>
                </a:cubicBezTo>
                <a:cubicBezTo>
                  <a:pt x="f15" y="f16"/>
                  <a:pt x="f17" y="f12"/>
                  <a:pt x="f18" y="f19"/>
                </a:cubicBezTo>
                <a:cubicBezTo>
                  <a:pt x="f20" y="f21"/>
                  <a:pt x="f22" y="f23"/>
                  <a:pt x="f24" y="f25"/>
                </a:cubicBezTo>
                <a:cubicBezTo>
                  <a:pt x="f26" y="f27"/>
                  <a:pt x="f28" y="f5"/>
                  <a:pt x="f29" y="f25"/>
                </a:cubicBezTo>
                <a:cubicBezTo>
                  <a:pt x="f30" y="f9"/>
                  <a:pt x="f31" y="f32"/>
                  <a:pt x="f33" y="f12"/>
                </a:cubicBezTo>
                <a:cubicBezTo>
                  <a:pt x="f34" y="f35"/>
                  <a:pt x="f36" y="f37"/>
                  <a:pt x="f38" y="f10"/>
                </a:cubicBezTo>
                <a:cubicBezTo>
                  <a:pt x="f39" y="f40"/>
                  <a:pt x="f41" y="f42"/>
                  <a:pt x="f43" y="f22"/>
                </a:cubicBezTo>
                <a:cubicBezTo>
                  <a:pt x="f6" y="f44"/>
                  <a:pt x="f7" y="f45"/>
                  <a:pt x="f46" y="f47"/>
                </a:cubicBezTo>
                <a:cubicBezTo>
                  <a:pt x="f38" y="f30"/>
                  <a:pt x="f39" y="f48"/>
                  <a:pt x="f38" y="f49"/>
                </a:cubicBezTo>
                <a:cubicBezTo>
                  <a:pt x="f36" y="f50"/>
                  <a:pt x="f50" y="f51"/>
                  <a:pt x="f49" y="f41"/>
                </a:cubicBezTo>
                <a:cubicBezTo>
                  <a:pt x="f52" y="f53"/>
                  <a:pt x="f54" y="f55"/>
                  <a:pt x="f56" y="f57"/>
                </a:cubicBezTo>
                <a:cubicBezTo>
                  <a:pt x="f45" y="f7"/>
                  <a:pt x="f58" y="f7"/>
                  <a:pt x="f20" y="f57"/>
                </a:cubicBezTo>
                <a:cubicBezTo>
                  <a:pt x="f42" y="f55"/>
                  <a:pt x="f59" y="f53"/>
                  <a:pt x="f11" y="f41"/>
                </a:cubicBezTo>
                <a:cubicBezTo>
                  <a:pt x="f60" y="f51"/>
                  <a:pt x="f61" y="f34"/>
                  <a:pt x="f14" y="f62"/>
                </a:cubicBezTo>
                <a:cubicBezTo>
                  <a:pt x="f32" y="f52"/>
                  <a:pt x="f14" y="f63"/>
                  <a:pt x="f19" y="f47"/>
                </a:cubicBezTo>
                <a:cubicBezTo>
                  <a:pt x="f5" y="f64"/>
                  <a:pt x="f5" y="f58"/>
                  <a:pt x="f21" y="f18"/>
                </a:cubicBezTo>
                <a:cubicBezTo>
                  <a:pt x="f14" y="f65"/>
                  <a:pt x="f32" y="f15"/>
                  <a:pt x="f12" y="f66"/>
                </a:cubicBezTo>
                <a:cubicBezTo>
                  <a:pt x="f61" y="f67"/>
                  <a:pt x="f32" y="f9"/>
                  <a:pt x="f8" y="f9"/>
                </a:cubicBezTo>
                <a:close/>
                <a:moveTo>
                  <a:pt x="f68" y="f62"/>
                </a:moveTo>
                <a:cubicBezTo>
                  <a:pt x="f63" y="f62"/>
                  <a:pt x="f62" y="f54"/>
                  <a:pt x="f49" y="f69"/>
                </a:cubicBezTo>
                <a:cubicBezTo>
                  <a:pt x="f49" y="f42"/>
                  <a:pt x="f63" y="f66"/>
                  <a:pt x="f68" y="f66"/>
                </a:cubicBezTo>
                <a:cubicBezTo>
                  <a:pt x="f42" y="f66"/>
                  <a:pt x="f11" y="f65"/>
                  <a:pt x="f11" y="f70"/>
                </a:cubicBezTo>
                <a:cubicBezTo>
                  <a:pt x="f11" y="f63"/>
                  <a:pt x="f42" y="f62"/>
                  <a:pt x="f68" y="f62"/>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4">
            <a:extLst>
              <a:ext uri="{FF2B5EF4-FFF2-40B4-BE49-F238E27FC236}">
                <a16:creationId xmlns:a16="http://schemas.microsoft.com/office/drawing/2014/main" id="{B16D3E87-FFB7-78AB-259E-769ED79997CE}"/>
              </a:ext>
            </a:extLst>
          </p:cNvPr>
          <p:cNvSpPr/>
          <p:nvPr/>
        </p:nvSpPr>
        <p:spPr>
          <a:xfrm>
            <a:off x="2346322" y="4672017"/>
            <a:ext cx="163513" cy="131765"/>
          </a:xfrm>
          <a:custGeom>
            <a:avLst/>
            <a:gdLst>
              <a:gd name="f0" fmla="val 10800000"/>
              <a:gd name="f1" fmla="val 5400000"/>
              <a:gd name="f2" fmla="val 180"/>
              <a:gd name="f3" fmla="val w"/>
              <a:gd name="f4" fmla="val h"/>
              <a:gd name="f5" fmla="val 0"/>
              <a:gd name="f6" fmla="val 74"/>
              <a:gd name="f7" fmla="val 60"/>
              <a:gd name="f8" fmla="val 49"/>
              <a:gd name="f9" fmla="val 55"/>
              <a:gd name="f10" fmla="val 69"/>
              <a:gd name="f11" fmla="val 63"/>
              <a:gd name="f12" fmla="val 59"/>
              <a:gd name="f13" fmla="val 38"/>
              <a:gd name="f14" fmla="val 54"/>
              <a:gd name="f15" fmla="val 17"/>
              <a:gd name="f16" fmla="val 42"/>
              <a:gd name="f17" fmla="val 4"/>
              <a:gd name="f18" fmla="val 19"/>
              <a:gd name="f19" fmla="val 14"/>
              <a:gd name="f20" fmla="val 8"/>
              <a:gd name="f21" fmla="val 6"/>
              <a:gd name="f22" fmla="val 11"/>
              <a:gd name="f23" fmla="val 2"/>
              <a:gd name="f24" fmla="val 21"/>
              <a:gd name="f25" fmla="val 10"/>
              <a:gd name="f26" fmla="val 31"/>
              <a:gd name="f27" fmla="val 26"/>
              <a:gd name="f28" fmla="val 46"/>
              <a:gd name="f29" fmla="val 35"/>
              <a:gd name="f30" fmla="val 64"/>
              <a:gd name="f31" fmla="val 39"/>
              <a:gd name="f32" fmla="val 40"/>
              <a:gd name="f33" fmla="+- 0 0 -90"/>
              <a:gd name="f34" fmla="*/ f3 1 74"/>
              <a:gd name="f35" fmla="*/ f4 1 60"/>
              <a:gd name="f36" fmla="val f5"/>
              <a:gd name="f37" fmla="val f6"/>
              <a:gd name="f38" fmla="val f7"/>
              <a:gd name="f39" fmla="*/ f33 f0 1"/>
              <a:gd name="f40" fmla="+- f38 0 f36"/>
              <a:gd name="f41" fmla="+- f37 0 f36"/>
              <a:gd name="f42" fmla="*/ f39 1 f2"/>
              <a:gd name="f43" fmla="*/ f41 1 74"/>
              <a:gd name="f44" fmla="*/ f40 1 60"/>
              <a:gd name="f45" fmla="*/ 74 f41 1"/>
              <a:gd name="f46" fmla="*/ 49 f40 1"/>
              <a:gd name="f47" fmla="*/ 63 f41 1"/>
              <a:gd name="f48" fmla="*/ 59 f40 1"/>
              <a:gd name="f49" fmla="*/ 4 f41 1"/>
              <a:gd name="f50" fmla="*/ 19 f40 1"/>
              <a:gd name="f51" fmla="*/ 6 f41 1"/>
              <a:gd name="f52" fmla="*/ 4 f40 1"/>
              <a:gd name="f53" fmla="*/ 21 f41 1"/>
              <a:gd name="f54" fmla="*/ 10 f40 1"/>
              <a:gd name="f55" fmla="*/ 64 f41 1"/>
              <a:gd name="f56" fmla="*/ 39 f40 1"/>
              <a:gd name="f57" fmla="+- f42 0 f1"/>
              <a:gd name="f58" fmla="*/ f45 1 74"/>
              <a:gd name="f59" fmla="*/ f46 1 60"/>
              <a:gd name="f60" fmla="*/ f47 1 74"/>
              <a:gd name="f61" fmla="*/ f48 1 60"/>
              <a:gd name="f62" fmla="*/ f49 1 74"/>
              <a:gd name="f63" fmla="*/ f50 1 60"/>
              <a:gd name="f64" fmla="*/ f51 1 74"/>
              <a:gd name="f65" fmla="*/ f52 1 60"/>
              <a:gd name="f66" fmla="*/ f53 1 74"/>
              <a:gd name="f67" fmla="*/ f54 1 60"/>
              <a:gd name="f68" fmla="*/ f55 1 74"/>
              <a:gd name="f69" fmla="*/ f56 1 60"/>
              <a:gd name="f70" fmla="*/ 0 1 f43"/>
              <a:gd name="f71" fmla="*/ f37 1 f43"/>
              <a:gd name="f72" fmla="*/ 0 1 f44"/>
              <a:gd name="f73" fmla="*/ f38 1 f44"/>
              <a:gd name="f74" fmla="*/ f58 1 f43"/>
              <a:gd name="f75" fmla="*/ f59 1 f44"/>
              <a:gd name="f76" fmla="*/ f60 1 f43"/>
              <a:gd name="f77" fmla="*/ f61 1 f44"/>
              <a:gd name="f78" fmla="*/ f62 1 f43"/>
              <a:gd name="f79" fmla="*/ f63 1 f44"/>
              <a:gd name="f80" fmla="*/ f64 1 f43"/>
              <a:gd name="f81" fmla="*/ f65 1 f44"/>
              <a:gd name="f82" fmla="*/ f66 1 f43"/>
              <a:gd name="f83" fmla="*/ f67 1 f44"/>
              <a:gd name="f84" fmla="*/ f68 1 f43"/>
              <a:gd name="f85" fmla="*/ f69 1 f44"/>
              <a:gd name="f86" fmla="*/ f70 f34 1"/>
              <a:gd name="f87" fmla="*/ f71 f34 1"/>
              <a:gd name="f88" fmla="*/ f73 f35 1"/>
              <a:gd name="f89" fmla="*/ f72 f35 1"/>
              <a:gd name="f90" fmla="*/ f74 f34 1"/>
              <a:gd name="f91" fmla="*/ f75 f35 1"/>
              <a:gd name="f92" fmla="*/ f76 f34 1"/>
              <a:gd name="f93" fmla="*/ f77 f35 1"/>
              <a:gd name="f94" fmla="*/ f78 f34 1"/>
              <a:gd name="f95" fmla="*/ f79 f35 1"/>
              <a:gd name="f96" fmla="*/ f80 f34 1"/>
              <a:gd name="f97" fmla="*/ f81 f35 1"/>
              <a:gd name="f98" fmla="*/ f82 f34 1"/>
              <a:gd name="f99" fmla="*/ f83 f35 1"/>
              <a:gd name="f100" fmla="*/ f84 f34 1"/>
              <a:gd name="f101" fmla="*/ f85 f35 1"/>
            </a:gdLst>
            <a:ahLst/>
            <a:cxnLst>
              <a:cxn ang="3cd4">
                <a:pos x="hc" y="t"/>
              </a:cxn>
              <a:cxn ang="0">
                <a:pos x="r" y="vc"/>
              </a:cxn>
              <a:cxn ang="cd4">
                <a:pos x="hc" y="b"/>
              </a:cxn>
              <a:cxn ang="cd2">
                <a:pos x="l" y="vc"/>
              </a:cxn>
              <a:cxn ang="f57">
                <a:pos x="f90" y="f91"/>
              </a:cxn>
              <a:cxn ang="f57">
                <a:pos x="f92" y="f93"/>
              </a:cxn>
              <a:cxn ang="f57">
                <a:pos x="f94" y="f95"/>
              </a:cxn>
              <a:cxn ang="f57">
                <a:pos x="f96" y="f97"/>
              </a:cxn>
              <a:cxn ang="f57">
                <a:pos x="f98" y="f99"/>
              </a:cxn>
              <a:cxn ang="f57">
                <a:pos x="f100" y="f101"/>
              </a:cxn>
              <a:cxn ang="f57">
                <a:pos x="f90" y="f91"/>
              </a:cxn>
            </a:cxnLst>
            <a:rect l="f86" t="f89" r="f87" b="f88"/>
            <a:pathLst>
              <a:path w="74" h="60">
                <a:moveTo>
                  <a:pt x="f6" y="f8"/>
                </a:moveTo>
                <a:cubicBezTo>
                  <a:pt x="f6" y="f9"/>
                  <a:pt x="f10" y="f7"/>
                  <a:pt x="f11" y="f12"/>
                </a:cubicBezTo>
                <a:cubicBezTo>
                  <a:pt x="f13" y="f14"/>
                  <a:pt x="f15" y="f16"/>
                  <a:pt x="f17" y="f18"/>
                </a:cubicBezTo>
                <a:cubicBezTo>
                  <a:pt x="f5" y="f19"/>
                  <a:pt x="f5" y="f20"/>
                  <a:pt x="f21" y="f17"/>
                </a:cubicBezTo>
                <a:cubicBezTo>
                  <a:pt x="f22" y="f5"/>
                  <a:pt x="f15" y="f23"/>
                  <a:pt x="f24" y="f25"/>
                </a:cubicBezTo>
                <a:cubicBezTo>
                  <a:pt x="f26" y="f27"/>
                  <a:pt x="f28" y="f29"/>
                  <a:pt x="f30" y="f31"/>
                </a:cubicBezTo>
                <a:cubicBezTo>
                  <a:pt x="f10" y="f32"/>
                  <a:pt x="f6" y="f16"/>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55">
            <a:extLst>
              <a:ext uri="{FF2B5EF4-FFF2-40B4-BE49-F238E27FC236}">
                <a16:creationId xmlns:a16="http://schemas.microsoft.com/office/drawing/2014/main" id="{D90689D9-D32D-5C51-EE08-085434ECE20D}"/>
              </a:ext>
            </a:extLst>
          </p:cNvPr>
          <p:cNvSpPr/>
          <p:nvPr/>
        </p:nvSpPr>
        <p:spPr>
          <a:xfrm>
            <a:off x="2692395" y="4278313"/>
            <a:ext cx="63495" cy="157167"/>
          </a:xfrm>
          <a:custGeom>
            <a:avLst/>
            <a:gdLst>
              <a:gd name="f0" fmla="val 10800000"/>
              <a:gd name="f1" fmla="val 5400000"/>
              <a:gd name="f2" fmla="val 180"/>
              <a:gd name="f3" fmla="val w"/>
              <a:gd name="f4" fmla="val h"/>
              <a:gd name="f5" fmla="val 0"/>
              <a:gd name="f6" fmla="val 29"/>
              <a:gd name="f7" fmla="val 71"/>
              <a:gd name="f8" fmla="val 18"/>
              <a:gd name="f9" fmla="val 26"/>
              <a:gd name="f10" fmla="val 32"/>
              <a:gd name="f11" fmla="val 23"/>
              <a:gd name="f12" fmla="val 47"/>
              <a:gd name="f13" fmla="val 21"/>
              <a:gd name="f14" fmla="val 61"/>
              <a:gd name="f15" fmla="val 20"/>
              <a:gd name="f16" fmla="val 68"/>
              <a:gd name="f17" fmla="val 15"/>
              <a:gd name="f18" fmla="val 9"/>
              <a:gd name="f19" fmla="val 70"/>
              <a:gd name="f20" fmla="val 3"/>
              <a:gd name="f21" fmla="val 69"/>
              <a:gd name="f22" fmla="val 64"/>
              <a:gd name="f23" fmla="val 2"/>
              <a:gd name="f24" fmla="val 56"/>
              <a:gd name="f25" fmla="val 4"/>
              <a:gd name="f26" fmla="val 43"/>
              <a:gd name="f27" fmla="val 6"/>
              <a:gd name="f28" fmla="val 8"/>
              <a:gd name="f29" fmla="val 16"/>
              <a:gd name="f30" fmla="val 12"/>
              <a:gd name="f31" fmla="val 1"/>
              <a:gd name="f32" fmla="val 28"/>
              <a:gd name="f33" fmla="+- 0 0 -90"/>
              <a:gd name="f34" fmla="*/ f3 1 29"/>
              <a:gd name="f35" fmla="*/ f4 1 71"/>
              <a:gd name="f36" fmla="val f5"/>
              <a:gd name="f37" fmla="val f6"/>
              <a:gd name="f38" fmla="val f7"/>
              <a:gd name="f39" fmla="*/ f33 f0 1"/>
              <a:gd name="f40" fmla="+- f38 0 f36"/>
              <a:gd name="f41" fmla="+- f37 0 f36"/>
              <a:gd name="f42" fmla="*/ f39 1 f2"/>
              <a:gd name="f43" fmla="*/ f41 1 29"/>
              <a:gd name="f44" fmla="*/ f40 1 71"/>
              <a:gd name="f45" fmla="*/ 29 f41 1"/>
              <a:gd name="f46" fmla="*/ 18 f40 1"/>
              <a:gd name="f47" fmla="*/ 21 f41 1"/>
              <a:gd name="f48" fmla="*/ 61 f40 1"/>
              <a:gd name="f49" fmla="*/ 9 f41 1"/>
              <a:gd name="f50" fmla="*/ 70 f40 1"/>
              <a:gd name="f51" fmla="*/ 2 f41 1"/>
              <a:gd name="f52" fmla="*/ 56 f40 1"/>
              <a:gd name="f53" fmla="*/ 8 f41 1"/>
              <a:gd name="f54" fmla="*/ 16 f40 1"/>
              <a:gd name="f55" fmla="*/ 20 f41 1"/>
              <a:gd name="f56" fmla="*/ 1 f40 1"/>
              <a:gd name="f57" fmla="+- f42 0 f1"/>
              <a:gd name="f58" fmla="*/ f45 1 29"/>
              <a:gd name="f59" fmla="*/ f46 1 71"/>
              <a:gd name="f60" fmla="*/ f47 1 29"/>
              <a:gd name="f61" fmla="*/ f48 1 71"/>
              <a:gd name="f62" fmla="*/ f49 1 29"/>
              <a:gd name="f63" fmla="*/ f50 1 71"/>
              <a:gd name="f64" fmla="*/ f51 1 29"/>
              <a:gd name="f65" fmla="*/ f52 1 71"/>
              <a:gd name="f66" fmla="*/ f53 1 29"/>
              <a:gd name="f67" fmla="*/ f54 1 71"/>
              <a:gd name="f68" fmla="*/ f55 1 29"/>
              <a:gd name="f69" fmla="*/ f56 1 71"/>
              <a:gd name="f70" fmla="*/ 0 1 f43"/>
              <a:gd name="f71" fmla="*/ f37 1 f43"/>
              <a:gd name="f72" fmla="*/ 0 1 f44"/>
              <a:gd name="f73" fmla="*/ f38 1 f44"/>
              <a:gd name="f74" fmla="*/ f58 1 f43"/>
              <a:gd name="f75" fmla="*/ f59 1 f44"/>
              <a:gd name="f76" fmla="*/ f60 1 f43"/>
              <a:gd name="f77" fmla="*/ f61 1 f44"/>
              <a:gd name="f78" fmla="*/ f62 1 f43"/>
              <a:gd name="f79" fmla="*/ f63 1 f44"/>
              <a:gd name="f80" fmla="*/ f64 1 f43"/>
              <a:gd name="f81" fmla="*/ f65 1 f44"/>
              <a:gd name="f82" fmla="*/ f66 1 f43"/>
              <a:gd name="f83" fmla="*/ f67 1 f44"/>
              <a:gd name="f84" fmla="*/ f68 1 f43"/>
              <a:gd name="f85" fmla="*/ f69 1 f44"/>
              <a:gd name="f86" fmla="*/ f70 f34 1"/>
              <a:gd name="f87" fmla="*/ f71 f34 1"/>
              <a:gd name="f88" fmla="*/ f73 f35 1"/>
              <a:gd name="f89" fmla="*/ f72 f35 1"/>
              <a:gd name="f90" fmla="*/ f74 f34 1"/>
              <a:gd name="f91" fmla="*/ f75 f35 1"/>
              <a:gd name="f92" fmla="*/ f76 f34 1"/>
              <a:gd name="f93" fmla="*/ f77 f35 1"/>
              <a:gd name="f94" fmla="*/ f78 f34 1"/>
              <a:gd name="f95" fmla="*/ f79 f35 1"/>
              <a:gd name="f96" fmla="*/ f80 f34 1"/>
              <a:gd name="f97" fmla="*/ f81 f35 1"/>
              <a:gd name="f98" fmla="*/ f82 f34 1"/>
              <a:gd name="f99" fmla="*/ f83 f35 1"/>
              <a:gd name="f100" fmla="*/ f84 f34 1"/>
              <a:gd name="f101" fmla="*/ f85 f35 1"/>
            </a:gdLst>
            <a:ahLst/>
            <a:cxnLst>
              <a:cxn ang="3cd4">
                <a:pos x="hc" y="t"/>
              </a:cxn>
              <a:cxn ang="0">
                <a:pos x="r" y="vc"/>
              </a:cxn>
              <a:cxn ang="cd4">
                <a:pos x="hc" y="b"/>
              </a:cxn>
              <a:cxn ang="cd2">
                <a:pos x="l" y="vc"/>
              </a:cxn>
              <a:cxn ang="f57">
                <a:pos x="f90" y="f91"/>
              </a:cxn>
              <a:cxn ang="f57">
                <a:pos x="f92" y="f93"/>
              </a:cxn>
              <a:cxn ang="f57">
                <a:pos x="f94" y="f95"/>
              </a:cxn>
              <a:cxn ang="f57">
                <a:pos x="f96" y="f97"/>
              </a:cxn>
              <a:cxn ang="f57">
                <a:pos x="f98" y="f99"/>
              </a:cxn>
              <a:cxn ang="f57">
                <a:pos x="f100" y="f101"/>
              </a:cxn>
              <a:cxn ang="f57">
                <a:pos x="f90" y="f91"/>
              </a:cxn>
            </a:cxnLst>
            <a:rect l="f86" t="f89" r="f87" b="f88"/>
            <a:pathLst>
              <a:path w="29" h="71">
                <a:moveTo>
                  <a:pt x="f6" y="f8"/>
                </a:moveTo>
                <a:cubicBezTo>
                  <a:pt x="f9" y="f10"/>
                  <a:pt x="f11" y="f12"/>
                  <a:pt x="f13" y="f14"/>
                </a:cubicBezTo>
                <a:cubicBezTo>
                  <a:pt x="f15" y="f16"/>
                  <a:pt x="f17" y="f7"/>
                  <a:pt x="f18" y="f19"/>
                </a:cubicBezTo>
                <a:cubicBezTo>
                  <a:pt x="f20" y="f21"/>
                  <a:pt x="f5" y="f22"/>
                  <a:pt x="f23" y="f24"/>
                </a:cubicBezTo>
                <a:cubicBezTo>
                  <a:pt x="f25" y="f26"/>
                  <a:pt x="f27" y="f6"/>
                  <a:pt x="f28" y="f29"/>
                </a:cubicBezTo>
                <a:cubicBezTo>
                  <a:pt x="f18" y="f25"/>
                  <a:pt x="f30" y="f5"/>
                  <a:pt x="f15" y="f31"/>
                </a:cubicBezTo>
                <a:cubicBezTo>
                  <a:pt x="f9" y="f23"/>
                  <a:pt x="f32" y="f27"/>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4" name="Freeform 56">
            <a:extLst>
              <a:ext uri="{FF2B5EF4-FFF2-40B4-BE49-F238E27FC236}">
                <a16:creationId xmlns:a16="http://schemas.microsoft.com/office/drawing/2014/main" id="{DB63A28F-587F-2772-4FFB-AABDF59BFBB0}"/>
              </a:ext>
            </a:extLst>
          </p:cNvPr>
          <p:cNvSpPr/>
          <p:nvPr/>
        </p:nvSpPr>
        <p:spPr>
          <a:xfrm>
            <a:off x="3535363" y="5819771"/>
            <a:ext cx="52385" cy="46040"/>
          </a:xfrm>
          <a:custGeom>
            <a:avLst/>
            <a:gdLst>
              <a:gd name="f0" fmla="val 10800000"/>
              <a:gd name="f1" fmla="val 5400000"/>
              <a:gd name="f2" fmla="val 180"/>
              <a:gd name="f3" fmla="val w"/>
              <a:gd name="f4" fmla="val h"/>
              <a:gd name="f5" fmla="val 0"/>
              <a:gd name="f6" fmla="val 24"/>
              <a:gd name="f7" fmla="val 21"/>
              <a:gd name="f8" fmla="val 17"/>
              <a:gd name="f9" fmla="val 11"/>
              <a:gd name="f10" fmla="val 18"/>
              <a:gd name="f11" fmla="val 6"/>
              <a:gd name="f12" fmla="val 16"/>
              <a:gd name="f13" fmla="val 13"/>
              <a:gd name="f14" fmla="val 1"/>
              <a:gd name="f15" fmla="val 9"/>
              <a:gd name="f16" fmla="val 3"/>
              <a:gd name="f17" fmla="val 5"/>
              <a:gd name="f18" fmla="val 4"/>
              <a:gd name="f19" fmla="val 7"/>
              <a:gd name="f20" fmla="val 10"/>
              <a:gd name="f21" fmla="val 14"/>
              <a:gd name="f22" fmla="val 19"/>
              <a:gd name="f23" fmla="+- 0 0 -90"/>
              <a:gd name="f24" fmla="*/ f3 1 24"/>
              <a:gd name="f25" fmla="*/ f4 1 21"/>
              <a:gd name="f26" fmla="val f5"/>
              <a:gd name="f27" fmla="val f6"/>
              <a:gd name="f28" fmla="val f7"/>
              <a:gd name="f29" fmla="*/ f23 f0 1"/>
              <a:gd name="f30" fmla="+- f28 0 f26"/>
              <a:gd name="f31" fmla="+- f27 0 f26"/>
              <a:gd name="f32" fmla="*/ f29 1 f2"/>
              <a:gd name="f33" fmla="*/ f31 1 24"/>
              <a:gd name="f34" fmla="*/ f30 1 21"/>
              <a:gd name="f35" fmla="*/ 17 f31 1"/>
              <a:gd name="f36" fmla="*/ 21 f30 1"/>
              <a:gd name="f37" fmla="*/ 0 f31 1"/>
              <a:gd name="f38" fmla="*/ 13 f30 1"/>
              <a:gd name="f39" fmla="*/ 5 f31 1"/>
              <a:gd name="f40" fmla="*/ 0 f30 1"/>
              <a:gd name="f41" fmla="*/ 24 f31 1"/>
              <a:gd name="f42" fmla="*/ 10 f30 1"/>
              <a:gd name="f43" fmla="+- f32 0 f1"/>
              <a:gd name="f44" fmla="*/ f35 1 24"/>
              <a:gd name="f45" fmla="*/ f36 1 21"/>
              <a:gd name="f46" fmla="*/ f37 1 24"/>
              <a:gd name="f47" fmla="*/ f38 1 21"/>
              <a:gd name="f48" fmla="*/ f39 1 24"/>
              <a:gd name="f49" fmla="*/ f40 1 21"/>
              <a:gd name="f50" fmla="*/ f41 1 24"/>
              <a:gd name="f51" fmla="*/ f42 1 2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4" h="21">
                <a:moveTo>
                  <a:pt x="f8" y="f7"/>
                </a:moveTo>
                <a:cubicBezTo>
                  <a:pt x="f9" y="f10"/>
                  <a:pt x="f11" y="f12"/>
                  <a:pt x="f5" y="f13"/>
                </a:cubicBezTo>
                <a:cubicBezTo>
                  <a:pt x="f14" y="f15"/>
                  <a:pt x="f16" y="f17"/>
                  <a:pt x="f17" y="f5"/>
                </a:cubicBezTo>
                <a:cubicBezTo>
                  <a:pt x="f9" y="f18"/>
                  <a:pt x="f8" y="f19"/>
                  <a:pt x="f6" y="f20"/>
                </a:cubicBezTo>
                <a:cubicBezTo>
                  <a:pt x="f7" y="f21"/>
                  <a:pt x="f22" y="f8"/>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5" name="Freeform 57">
            <a:extLst>
              <a:ext uri="{FF2B5EF4-FFF2-40B4-BE49-F238E27FC236}">
                <a16:creationId xmlns:a16="http://schemas.microsoft.com/office/drawing/2014/main" id="{CBD2F1F3-2E66-4004-2A68-69DF098DF3F3}"/>
              </a:ext>
            </a:extLst>
          </p:cNvPr>
          <p:cNvSpPr/>
          <p:nvPr/>
        </p:nvSpPr>
        <p:spPr>
          <a:xfrm>
            <a:off x="3594104" y="6197602"/>
            <a:ext cx="50804" cy="50804"/>
          </a:xfrm>
          <a:custGeom>
            <a:avLst/>
            <a:gdLst>
              <a:gd name="f0" fmla="val 10800000"/>
              <a:gd name="f1" fmla="val 5400000"/>
              <a:gd name="f2" fmla="val 180"/>
              <a:gd name="f3" fmla="val w"/>
              <a:gd name="f4" fmla="val h"/>
              <a:gd name="f5" fmla="val 0"/>
              <a:gd name="f6" fmla="val 23"/>
              <a:gd name="f7" fmla="val 7"/>
              <a:gd name="f8" fmla="val 4"/>
              <a:gd name="f9" fmla="val 20"/>
              <a:gd name="f10" fmla="val 2"/>
              <a:gd name="f11" fmla="val 17"/>
              <a:gd name="f12" fmla="val 15"/>
              <a:gd name="f13" fmla="val 10"/>
              <a:gd name="f14" fmla="val 8"/>
              <a:gd name="f15" fmla="val 5"/>
              <a:gd name="f16" fmla="val 12"/>
              <a:gd name="f17" fmla="val 16"/>
              <a:gd name="f18" fmla="val 3"/>
              <a:gd name="f19" fmla="val 19"/>
              <a:gd name="f20" fmla="val 6"/>
              <a:gd name="f21" fmla="val 9"/>
              <a:gd name="f22" fmla="val 14"/>
              <a:gd name="f23" fmla="val 13"/>
              <a:gd name="f24" fmla="val 18"/>
              <a:gd name="f25" fmla="+- 0 0 -90"/>
              <a:gd name="f26" fmla="*/ f3 1 23"/>
              <a:gd name="f27" fmla="*/ f4 1 23"/>
              <a:gd name="f28" fmla="val f5"/>
              <a:gd name="f29" fmla="val f6"/>
              <a:gd name="f30" fmla="*/ f25 f0 1"/>
              <a:gd name="f31" fmla="+- f29 0 f28"/>
              <a:gd name="f32" fmla="*/ f30 1 f2"/>
              <a:gd name="f33" fmla="*/ f31 1 23"/>
              <a:gd name="f34" fmla="*/ 7 f31 1"/>
              <a:gd name="f35" fmla="*/ 23 f31 1"/>
              <a:gd name="f36" fmla="*/ 0 f31 1"/>
              <a:gd name="f37" fmla="*/ 15 f31 1"/>
              <a:gd name="f38" fmla="*/ 12 f31 1"/>
              <a:gd name="f39" fmla="*/ 9 f31 1"/>
              <a:gd name="f40" fmla="+- f32 0 f1"/>
              <a:gd name="f41" fmla="*/ f34 1 23"/>
              <a:gd name="f42" fmla="*/ f35 1 23"/>
              <a:gd name="f43" fmla="*/ f36 1 23"/>
              <a:gd name="f44" fmla="*/ f37 1 23"/>
              <a:gd name="f45" fmla="*/ f38 1 23"/>
              <a:gd name="f46" fmla="*/ f39 1 23"/>
              <a:gd name="f47" fmla="*/ 0 1 f33"/>
              <a:gd name="f48" fmla="*/ f29 1 f33"/>
              <a:gd name="f49" fmla="*/ f41 1 f33"/>
              <a:gd name="f50" fmla="*/ f42 1 f33"/>
              <a:gd name="f51" fmla="*/ f43 1 f33"/>
              <a:gd name="f52" fmla="*/ f44 1 f33"/>
              <a:gd name="f53" fmla="*/ f45 1 f33"/>
              <a:gd name="f54" fmla="*/ f46 1 f33"/>
              <a:gd name="f55" fmla="*/ f47 f26 1"/>
              <a:gd name="f56" fmla="*/ f48 f26 1"/>
              <a:gd name="f57" fmla="*/ f48 f27 1"/>
              <a:gd name="f58" fmla="*/ f47 f27 1"/>
              <a:gd name="f59" fmla="*/ f49 f26 1"/>
              <a:gd name="f60" fmla="*/ f50 f27 1"/>
              <a:gd name="f61" fmla="*/ f51 f26 1"/>
              <a:gd name="f62" fmla="*/ f52 f27 1"/>
              <a:gd name="f63" fmla="*/ f53 f26 1"/>
              <a:gd name="f64" fmla="*/ f51 f27 1"/>
              <a:gd name="f65" fmla="*/ f50 f26 1"/>
              <a:gd name="f66" fmla="*/ f54 f27 1"/>
            </a:gdLst>
            <a:ahLst/>
            <a:cxnLst>
              <a:cxn ang="3cd4">
                <a:pos x="hc" y="t"/>
              </a:cxn>
              <a:cxn ang="0">
                <a:pos x="r" y="vc"/>
              </a:cxn>
              <a:cxn ang="cd4">
                <a:pos x="hc" y="b"/>
              </a:cxn>
              <a:cxn ang="cd2">
                <a:pos x="l" y="vc"/>
              </a:cxn>
              <a:cxn ang="f40">
                <a:pos x="f59" y="f60"/>
              </a:cxn>
              <a:cxn ang="f40">
                <a:pos x="f61" y="f62"/>
              </a:cxn>
              <a:cxn ang="f40">
                <a:pos x="f63" y="f64"/>
              </a:cxn>
              <a:cxn ang="f40">
                <a:pos x="f65" y="f66"/>
              </a:cxn>
              <a:cxn ang="f40">
                <a:pos x="f59" y="f60"/>
              </a:cxn>
            </a:cxnLst>
            <a:rect l="f55" t="f58" r="f56" b="f57"/>
            <a:pathLst>
              <a:path w="23" h="23">
                <a:moveTo>
                  <a:pt x="f7" y="f6"/>
                </a:moveTo>
                <a:cubicBezTo>
                  <a:pt x="f8" y="f9"/>
                  <a:pt x="f10" y="f11"/>
                  <a:pt x="f5" y="f12"/>
                </a:cubicBezTo>
                <a:cubicBezTo>
                  <a:pt x="f8" y="f13"/>
                  <a:pt x="f14" y="f15"/>
                  <a:pt x="f16" y="f5"/>
                </a:cubicBezTo>
                <a:cubicBezTo>
                  <a:pt x="f17" y="f18"/>
                  <a:pt x="f19" y="f20"/>
                  <a:pt x="f6" y="f21"/>
                </a:cubicBezTo>
                <a:cubicBezTo>
                  <a:pt x="f11" y="f22"/>
                  <a:pt x="f23" y="f24"/>
                  <a:pt x="f7" y="f6"/>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6" name="Freeform 58">
            <a:extLst>
              <a:ext uri="{FF2B5EF4-FFF2-40B4-BE49-F238E27FC236}">
                <a16:creationId xmlns:a16="http://schemas.microsoft.com/office/drawing/2014/main" id="{03CEFC61-5D3C-8030-15B3-C174C4460018}"/>
              </a:ext>
            </a:extLst>
          </p:cNvPr>
          <p:cNvSpPr/>
          <p:nvPr/>
        </p:nvSpPr>
        <p:spPr>
          <a:xfrm>
            <a:off x="3640134" y="5921380"/>
            <a:ext cx="44448" cy="50804"/>
          </a:xfrm>
          <a:custGeom>
            <a:avLst/>
            <a:gdLst>
              <a:gd name="f0" fmla="val 10800000"/>
              <a:gd name="f1" fmla="val 5400000"/>
              <a:gd name="f2" fmla="val 180"/>
              <a:gd name="f3" fmla="val w"/>
              <a:gd name="f4" fmla="val h"/>
              <a:gd name="f5" fmla="val 0"/>
              <a:gd name="f6" fmla="val 20"/>
              <a:gd name="f7" fmla="val 23"/>
              <a:gd name="f8" fmla="val 8"/>
              <a:gd name="f9" fmla="val 5"/>
              <a:gd name="f10" fmla="val 17"/>
              <a:gd name="f11" fmla="val 2"/>
              <a:gd name="f12" fmla="val 12"/>
              <a:gd name="f13" fmla="val 7"/>
              <a:gd name="f14" fmla="val 3"/>
              <a:gd name="f15" fmla="val 4"/>
              <a:gd name="f16" fmla="val 6"/>
              <a:gd name="f17" fmla="val 11"/>
              <a:gd name="f18" fmla="val 14"/>
              <a:gd name="f19" fmla="val 18"/>
              <a:gd name="f20" fmla="val 16"/>
              <a:gd name="f21" fmla="val 22"/>
              <a:gd name="f22" fmla="+- 0 0 -90"/>
              <a:gd name="f23" fmla="*/ f3 1 20"/>
              <a:gd name="f24" fmla="*/ f4 1 23"/>
              <a:gd name="f25" fmla="val f5"/>
              <a:gd name="f26" fmla="val f6"/>
              <a:gd name="f27" fmla="val f7"/>
              <a:gd name="f28" fmla="*/ f22 f0 1"/>
              <a:gd name="f29" fmla="+- f27 0 f25"/>
              <a:gd name="f30" fmla="+- f26 0 f25"/>
              <a:gd name="f31" fmla="*/ f28 1 f2"/>
              <a:gd name="f32" fmla="*/ f30 1 20"/>
              <a:gd name="f33" fmla="*/ f29 1 23"/>
              <a:gd name="f34" fmla="*/ 8 f30 1"/>
              <a:gd name="f35" fmla="*/ 23 f29 1"/>
              <a:gd name="f36" fmla="*/ 0 f30 1"/>
              <a:gd name="f37" fmla="*/ 7 f29 1"/>
              <a:gd name="f38" fmla="*/ 11 f30 1"/>
              <a:gd name="f39" fmla="*/ 0 f29 1"/>
              <a:gd name="f40" fmla="*/ 20 f30 1"/>
              <a:gd name="f41" fmla="*/ 18 f29 1"/>
              <a:gd name="f42" fmla="+- f31 0 f1"/>
              <a:gd name="f43" fmla="*/ f34 1 20"/>
              <a:gd name="f44" fmla="*/ f35 1 23"/>
              <a:gd name="f45" fmla="*/ f36 1 20"/>
              <a:gd name="f46" fmla="*/ f37 1 23"/>
              <a:gd name="f47" fmla="*/ f38 1 20"/>
              <a:gd name="f48" fmla="*/ f39 1 23"/>
              <a:gd name="f49" fmla="*/ f40 1 20"/>
              <a:gd name="f50" fmla="*/ f41 1 23"/>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0" h="23">
                <a:moveTo>
                  <a:pt x="f8" y="f7"/>
                </a:moveTo>
                <a:cubicBezTo>
                  <a:pt x="f9" y="f10"/>
                  <a:pt x="f11" y="f12"/>
                  <a:pt x="f5" y="f13"/>
                </a:cubicBezTo>
                <a:cubicBezTo>
                  <a:pt x="f14" y="f15"/>
                  <a:pt x="f16" y="f11"/>
                  <a:pt x="f17" y="f5"/>
                </a:cubicBezTo>
                <a:cubicBezTo>
                  <a:pt x="f18" y="f16"/>
                  <a:pt x="f10" y="f12"/>
                  <a:pt x="f6" y="f19"/>
                </a:cubicBezTo>
                <a:cubicBezTo>
                  <a:pt x="f20" y="f6"/>
                  <a:pt x="f12" y="f21"/>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7" name="Freeform 59">
            <a:extLst>
              <a:ext uri="{FF2B5EF4-FFF2-40B4-BE49-F238E27FC236}">
                <a16:creationId xmlns:a16="http://schemas.microsoft.com/office/drawing/2014/main" id="{C63BEE09-F0B3-8123-90AD-F238A9924423}"/>
              </a:ext>
            </a:extLst>
          </p:cNvPr>
          <p:cNvSpPr/>
          <p:nvPr/>
        </p:nvSpPr>
        <p:spPr>
          <a:xfrm>
            <a:off x="3597277" y="5861047"/>
            <a:ext cx="46040" cy="50804"/>
          </a:xfrm>
          <a:custGeom>
            <a:avLst/>
            <a:gdLst>
              <a:gd name="f0" fmla="val 10800000"/>
              <a:gd name="f1" fmla="val 5400000"/>
              <a:gd name="f2" fmla="val 180"/>
              <a:gd name="f3" fmla="val w"/>
              <a:gd name="f4" fmla="val h"/>
              <a:gd name="f5" fmla="val 0"/>
              <a:gd name="f6" fmla="val 21"/>
              <a:gd name="f7" fmla="val 23"/>
              <a:gd name="f8" fmla="val 10"/>
              <a:gd name="f9" fmla="val 2"/>
              <a:gd name="f10" fmla="val 7"/>
              <a:gd name="f11" fmla="val 4"/>
              <a:gd name="f12" fmla="val 12"/>
              <a:gd name="f13" fmla="val 5"/>
              <a:gd name="f14" fmla="val 16"/>
              <a:gd name="f15" fmla="val 19"/>
              <a:gd name="f16" fmla="val 18"/>
              <a:gd name="f17" fmla="val 20"/>
              <a:gd name="f18" fmla="val 8"/>
              <a:gd name="f19" fmla="val 14"/>
              <a:gd name="f20" fmla="+- 0 0 -90"/>
              <a:gd name="f21" fmla="*/ f3 1 21"/>
              <a:gd name="f22" fmla="*/ f4 1 23"/>
              <a:gd name="f23" fmla="val f5"/>
              <a:gd name="f24" fmla="val f6"/>
              <a:gd name="f25" fmla="val f7"/>
              <a:gd name="f26" fmla="*/ f20 f0 1"/>
              <a:gd name="f27" fmla="+- f25 0 f23"/>
              <a:gd name="f28" fmla="+- f24 0 f23"/>
              <a:gd name="f29" fmla="*/ f26 1 f2"/>
              <a:gd name="f30" fmla="*/ f28 1 21"/>
              <a:gd name="f31" fmla="*/ f27 1 23"/>
              <a:gd name="f32" fmla="*/ 0 f28 1"/>
              <a:gd name="f33" fmla="*/ 10 f27 1"/>
              <a:gd name="f34" fmla="*/ 7 f28 1"/>
              <a:gd name="f35" fmla="*/ 0 f27 1"/>
              <a:gd name="f36" fmla="*/ 21 f28 1"/>
              <a:gd name="f37" fmla="*/ 16 f27 1"/>
              <a:gd name="f38" fmla="*/ 12 f28 1"/>
              <a:gd name="f39" fmla="*/ 23 f27 1"/>
              <a:gd name="f40" fmla="+- f29 0 f1"/>
              <a:gd name="f41" fmla="*/ f32 1 21"/>
              <a:gd name="f42" fmla="*/ f33 1 23"/>
              <a:gd name="f43" fmla="*/ f34 1 21"/>
              <a:gd name="f44" fmla="*/ f35 1 23"/>
              <a:gd name="f45" fmla="*/ f36 1 21"/>
              <a:gd name="f46" fmla="*/ f37 1 23"/>
              <a:gd name="f47" fmla="*/ f38 1 21"/>
              <a:gd name="f48" fmla="*/ f39 1 23"/>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1" h="23">
                <a:moveTo>
                  <a:pt x="f5" y="f8"/>
                </a:moveTo>
                <a:cubicBezTo>
                  <a:pt x="f9" y="f10"/>
                  <a:pt x="f11" y="f11"/>
                  <a:pt x="f10" y="f5"/>
                </a:cubicBezTo>
                <a:cubicBezTo>
                  <a:pt x="f12" y="f13"/>
                  <a:pt x="f14" y="f8"/>
                  <a:pt x="f6" y="f14"/>
                </a:cubicBezTo>
                <a:cubicBezTo>
                  <a:pt x="f15" y="f16"/>
                  <a:pt x="f14" y="f17"/>
                  <a:pt x="f12" y="f7"/>
                </a:cubicBezTo>
                <a:cubicBezTo>
                  <a:pt x="f18" y="f16"/>
                  <a:pt x="f11" y="f19"/>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8" name="Freeform 60">
            <a:extLst>
              <a:ext uri="{FF2B5EF4-FFF2-40B4-BE49-F238E27FC236}">
                <a16:creationId xmlns:a16="http://schemas.microsoft.com/office/drawing/2014/main" id="{729E31A4-6088-403C-0D6D-4D9BC2FE7127}"/>
              </a:ext>
            </a:extLst>
          </p:cNvPr>
          <p:cNvSpPr/>
          <p:nvPr/>
        </p:nvSpPr>
        <p:spPr>
          <a:xfrm>
            <a:off x="3532190" y="6243642"/>
            <a:ext cx="50804" cy="47621"/>
          </a:xfrm>
          <a:custGeom>
            <a:avLst/>
            <a:gdLst>
              <a:gd name="f0" fmla="val 10800000"/>
              <a:gd name="f1" fmla="val 5400000"/>
              <a:gd name="f2" fmla="val 180"/>
              <a:gd name="f3" fmla="val w"/>
              <a:gd name="f4" fmla="val h"/>
              <a:gd name="f5" fmla="val 0"/>
              <a:gd name="f6" fmla="val 23"/>
              <a:gd name="f7" fmla="val 21"/>
              <a:gd name="f8" fmla="val 5"/>
              <a:gd name="f9" fmla="val 3"/>
              <a:gd name="f10" fmla="val 16"/>
              <a:gd name="f11" fmla="val 1"/>
              <a:gd name="f12" fmla="val 13"/>
              <a:gd name="f13" fmla="val 9"/>
              <a:gd name="f14" fmla="val 6"/>
              <a:gd name="f15" fmla="val 11"/>
              <a:gd name="f16" fmla="val 19"/>
              <a:gd name="f17" fmla="val 4"/>
              <a:gd name="f18" fmla="val 7"/>
              <a:gd name="f19" fmla="val 17"/>
              <a:gd name="f20" fmla="val 15"/>
              <a:gd name="f21" fmla="val 18"/>
              <a:gd name="f22" fmla="+- 0 0 -90"/>
              <a:gd name="f23" fmla="*/ f3 1 23"/>
              <a:gd name="f24" fmla="*/ f4 1 21"/>
              <a:gd name="f25" fmla="val f5"/>
              <a:gd name="f26" fmla="val f6"/>
              <a:gd name="f27" fmla="val f7"/>
              <a:gd name="f28" fmla="*/ f22 f0 1"/>
              <a:gd name="f29" fmla="+- f27 0 f25"/>
              <a:gd name="f30" fmla="+- f26 0 f25"/>
              <a:gd name="f31" fmla="*/ f28 1 f2"/>
              <a:gd name="f32" fmla="*/ f30 1 23"/>
              <a:gd name="f33" fmla="*/ f29 1 21"/>
              <a:gd name="f34" fmla="*/ 5 f30 1"/>
              <a:gd name="f35" fmla="*/ 21 f29 1"/>
              <a:gd name="f36" fmla="*/ 0 f30 1"/>
              <a:gd name="f37" fmla="*/ 9 f29 1"/>
              <a:gd name="f38" fmla="*/ 16 f30 1"/>
              <a:gd name="f39" fmla="*/ 0 f29 1"/>
              <a:gd name="f40" fmla="*/ 23 f30 1"/>
              <a:gd name="f41" fmla="*/ 11 f29 1"/>
              <a:gd name="f42" fmla="+- f31 0 f1"/>
              <a:gd name="f43" fmla="*/ f34 1 23"/>
              <a:gd name="f44" fmla="*/ f35 1 21"/>
              <a:gd name="f45" fmla="*/ f36 1 23"/>
              <a:gd name="f46" fmla="*/ f37 1 21"/>
              <a:gd name="f47" fmla="*/ f38 1 23"/>
              <a:gd name="f48" fmla="*/ f39 1 21"/>
              <a:gd name="f49" fmla="*/ f40 1 23"/>
              <a:gd name="f50" fmla="*/ f41 1 21"/>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3" h="21">
                <a:moveTo>
                  <a:pt x="f8" y="f7"/>
                </a:moveTo>
                <a:cubicBezTo>
                  <a:pt x="f9" y="f10"/>
                  <a:pt x="f11" y="f12"/>
                  <a:pt x="f5" y="f13"/>
                </a:cubicBezTo>
                <a:cubicBezTo>
                  <a:pt x="f8" y="f14"/>
                  <a:pt x="f15" y="f9"/>
                  <a:pt x="f10" y="f5"/>
                </a:cubicBezTo>
                <a:cubicBezTo>
                  <a:pt x="f16" y="f17"/>
                  <a:pt x="f7" y="f18"/>
                  <a:pt x="f6" y="f15"/>
                </a:cubicBezTo>
                <a:cubicBezTo>
                  <a:pt x="f19" y="f20"/>
                  <a:pt x="f15" y="f21"/>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9" name="Freeform 61">
            <a:extLst>
              <a:ext uri="{FF2B5EF4-FFF2-40B4-BE49-F238E27FC236}">
                <a16:creationId xmlns:a16="http://schemas.microsoft.com/office/drawing/2014/main" id="{4931D4B8-1E2F-BEA7-AFB4-41F2F312AECF}"/>
              </a:ext>
            </a:extLst>
          </p:cNvPr>
          <p:cNvSpPr/>
          <p:nvPr/>
        </p:nvSpPr>
        <p:spPr>
          <a:xfrm>
            <a:off x="3667128" y="5994404"/>
            <a:ext cx="34920" cy="49213"/>
          </a:xfrm>
          <a:custGeom>
            <a:avLst/>
            <a:gdLst>
              <a:gd name="f0" fmla="val 10800000"/>
              <a:gd name="f1" fmla="val 5400000"/>
              <a:gd name="f2" fmla="val 180"/>
              <a:gd name="f3" fmla="val w"/>
              <a:gd name="f4" fmla="val h"/>
              <a:gd name="f5" fmla="val 0"/>
              <a:gd name="f6" fmla="val 16"/>
              <a:gd name="f7" fmla="val 22"/>
              <a:gd name="f8" fmla="val 3"/>
              <a:gd name="f9" fmla="val 2"/>
              <a:gd name="f10" fmla="val 15"/>
              <a:gd name="f11" fmla="val 1"/>
              <a:gd name="f12" fmla="val 9"/>
              <a:gd name="f13" fmla="val 4"/>
              <a:gd name="f14" fmla="val 8"/>
              <a:gd name="f15" fmla="val 13"/>
              <a:gd name="f16" fmla="val 14"/>
              <a:gd name="f17" fmla="val 7"/>
              <a:gd name="f18" fmla="val 20"/>
              <a:gd name="f19" fmla="val 11"/>
              <a:gd name="f20" fmla="val 21"/>
              <a:gd name="f21" fmla="+- 0 0 -90"/>
              <a:gd name="f22" fmla="*/ f3 1 16"/>
              <a:gd name="f23" fmla="*/ f4 1 22"/>
              <a:gd name="f24" fmla="val f5"/>
              <a:gd name="f25" fmla="val f6"/>
              <a:gd name="f26" fmla="val f7"/>
              <a:gd name="f27" fmla="*/ f21 f0 1"/>
              <a:gd name="f28" fmla="+- f26 0 f24"/>
              <a:gd name="f29" fmla="+- f25 0 f24"/>
              <a:gd name="f30" fmla="*/ f27 1 f2"/>
              <a:gd name="f31" fmla="*/ f29 1 16"/>
              <a:gd name="f32" fmla="*/ f28 1 22"/>
              <a:gd name="f33" fmla="*/ 3 f29 1"/>
              <a:gd name="f34" fmla="*/ 22 f28 1"/>
              <a:gd name="f35" fmla="*/ 0 f29 1"/>
              <a:gd name="f36" fmla="*/ 3 f28 1"/>
              <a:gd name="f37" fmla="*/ 13 f29 1"/>
              <a:gd name="f38" fmla="*/ 0 f28 1"/>
              <a:gd name="f39" fmla="*/ 16 f29 1"/>
              <a:gd name="f40" fmla="*/ 20 f28 1"/>
              <a:gd name="f41" fmla="+- f30 0 f1"/>
              <a:gd name="f42" fmla="*/ f33 1 16"/>
              <a:gd name="f43" fmla="*/ f34 1 22"/>
              <a:gd name="f44" fmla="*/ f35 1 16"/>
              <a:gd name="f45" fmla="*/ f36 1 22"/>
              <a:gd name="f46" fmla="*/ f37 1 16"/>
              <a:gd name="f47" fmla="*/ f38 1 22"/>
              <a:gd name="f48" fmla="*/ f39 1 16"/>
              <a:gd name="f49" fmla="*/ f40 1 22"/>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16" h="22">
                <a:moveTo>
                  <a:pt x="f8" y="f7"/>
                </a:moveTo>
                <a:cubicBezTo>
                  <a:pt x="f9" y="f10"/>
                  <a:pt x="f11" y="f12"/>
                  <a:pt x="f5" y="f8"/>
                </a:cubicBezTo>
                <a:cubicBezTo>
                  <a:pt x="f13" y="f9"/>
                  <a:pt x="f14" y="f11"/>
                  <a:pt x="f15" y="f5"/>
                </a:cubicBezTo>
                <a:cubicBezTo>
                  <a:pt x="f16" y="f17"/>
                  <a:pt x="f10" y="f15"/>
                  <a:pt x="f6" y="f18"/>
                </a:cubicBezTo>
                <a:cubicBezTo>
                  <a:pt x="f19" y="f20"/>
                  <a:pt x="f14" y="f20"/>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0" name="Freeform 62">
            <a:extLst>
              <a:ext uri="{FF2B5EF4-FFF2-40B4-BE49-F238E27FC236}">
                <a16:creationId xmlns:a16="http://schemas.microsoft.com/office/drawing/2014/main" id="{A9369983-C458-C8F1-70F7-1A313CDE1186}"/>
              </a:ext>
            </a:extLst>
          </p:cNvPr>
          <p:cNvSpPr/>
          <p:nvPr/>
        </p:nvSpPr>
        <p:spPr>
          <a:xfrm>
            <a:off x="3667128" y="6072192"/>
            <a:ext cx="33339" cy="46040"/>
          </a:xfrm>
          <a:custGeom>
            <a:avLst/>
            <a:gdLst>
              <a:gd name="f0" fmla="val 10800000"/>
              <a:gd name="f1" fmla="val 5400000"/>
              <a:gd name="f2" fmla="val 180"/>
              <a:gd name="f3" fmla="val w"/>
              <a:gd name="f4" fmla="val h"/>
              <a:gd name="f5" fmla="val 0"/>
              <a:gd name="f6" fmla="val 15"/>
              <a:gd name="f7" fmla="val 21"/>
              <a:gd name="f8" fmla="val 3"/>
              <a:gd name="f9" fmla="val 7"/>
              <a:gd name="f10" fmla="val 11"/>
              <a:gd name="f11" fmla="val 14"/>
              <a:gd name="f12" fmla="val 13"/>
              <a:gd name="f13" fmla="val 8"/>
              <a:gd name="f14" fmla="val 20"/>
              <a:gd name="f15" fmla="val 4"/>
              <a:gd name="f16" fmla="val 19"/>
              <a:gd name="f17" fmla="val 18"/>
              <a:gd name="f18" fmla="val 1"/>
              <a:gd name="f19" fmla="val 12"/>
              <a:gd name="f20" fmla="val 2"/>
              <a:gd name="f21" fmla="val 6"/>
              <a:gd name="f22" fmla="+- 0 0 -90"/>
              <a:gd name="f23" fmla="*/ f3 1 15"/>
              <a:gd name="f24" fmla="*/ f4 1 21"/>
              <a:gd name="f25" fmla="val f5"/>
              <a:gd name="f26" fmla="val f6"/>
              <a:gd name="f27" fmla="val f7"/>
              <a:gd name="f28" fmla="*/ f22 f0 1"/>
              <a:gd name="f29" fmla="+- f27 0 f25"/>
              <a:gd name="f30" fmla="+- f26 0 f25"/>
              <a:gd name="f31" fmla="*/ f28 1 f2"/>
              <a:gd name="f32" fmla="*/ f30 1 15"/>
              <a:gd name="f33" fmla="*/ f29 1 21"/>
              <a:gd name="f34" fmla="*/ 3 f30 1"/>
              <a:gd name="f35" fmla="*/ 0 f29 1"/>
              <a:gd name="f36" fmla="*/ 15 f30 1"/>
              <a:gd name="f37" fmla="*/ 13 f30 1"/>
              <a:gd name="f38" fmla="*/ 21 f29 1"/>
              <a:gd name="f39" fmla="*/ 0 f30 1"/>
              <a:gd name="f40" fmla="*/ 18 f29 1"/>
              <a:gd name="f41" fmla="+- f31 0 f1"/>
              <a:gd name="f42" fmla="*/ f34 1 15"/>
              <a:gd name="f43" fmla="*/ f35 1 21"/>
              <a:gd name="f44" fmla="*/ f36 1 15"/>
              <a:gd name="f45" fmla="*/ f37 1 15"/>
              <a:gd name="f46" fmla="*/ f38 1 21"/>
              <a:gd name="f47" fmla="*/ f39 1 15"/>
              <a:gd name="f48" fmla="*/ f40 1 21"/>
              <a:gd name="f49" fmla="*/ 0 1 f32"/>
              <a:gd name="f50" fmla="*/ f26 1 f32"/>
              <a:gd name="f51" fmla="*/ 0 1 f33"/>
              <a:gd name="f52" fmla="*/ f27 1 f33"/>
              <a:gd name="f53" fmla="*/ f42 1 f32"/>
              <a:gd name="f54" fmla="*/ f43 1 f33"/>
              <a:gd name="f55" fmla="*/ f44 1 f32"/>
              <a:gd name="f56" fmla="*/ f45 1 f32"/>
              <a:gd name="f57" fmla="*/ f46 1 f33"/>
              <a:gd name="f58" fmla="*/ f47 1 f32"/>
              <a:gd name="f59" fmla="*/ f48 1 f33"/>
              <a:gd name="f60" fmla="*/ f49 f23 1"/>
              <a:gd name="f61" fmla="*/ f50 f23 1"/>
              <a:gd name="f62" fmla="*/ f52 f24 1"/>
              <a:gd name="f63" fmla="*/ f51 f24 1"/>
              <a:gd name="f64" fmla="*/ f53 f23 1"/>
              <a:gd name="f65" fmla="*/ f54 f24 1"/>
              <a:gd name="f66" fmla="*/ f55 f23 1"/>
              <a:gd name="f67" fmla="*/ f56 f23 1"/>
              <a:gd name="f68" fmla="*/ f57 f24 1"/>
              <a:gd name="f69" fmla="*/ f58 f23 1"/>
              <a:gd name="f70" fmla="*/ f59 f24 1"/>
            </a:gdLst>
            <a:ahLst/>
            <a:cxnLst>
              <a:cxn ang="3cd4">
                <a:pos x="hc" y="t"/>
              </a:cxn>
              <a:cxn ang="0">
                <a:pos x="r" y="vc"/>
              </a:cxn>
              <a:cxn ang="cd4">
                <a:pos x="hc" y="b"/>
              </a:cxn>
              <a:cxn ang="cd2">
                <a:pos x="l" y="vc"/>
              </a:cxn>
              <a:cxn ang="f41">
                <a:pos x="f64" y="f65"/>
              </a:cxn>
              <a:cxn ang="f41">
                <a:pos x="f66" y="f65"/>
              </a:cxn>
              <a:cxn ang="f41">
                <a:pos x="f67" y="f68"/>
              </a:cxn>
              <a:cxn ang="f41">
                <a:pos x="f69" y="f70"/>
              </a:cxn>
              <a:cxn ang="f41">
                <a:pos x="f64" y="f65"/>
              </a:cxn>
            </a:cxnLst>
            <a:rect l="f60" t="f63" r="f61" b="f62"/>
            <a:pathLst>
              <a:path w="15" h="21">
                <a:moveTo>
                  <a:pt x="f8" y="f5"/>
                </a:moveTo>
                <a:cubicBezTo>
                  <a:pt x="f9" y="f5"/>
                  <a:pt x="f10" y="f5"/>
                  <a:pt x="f6" y="f5"/>
                </a:cubicBezTo>
                <a:cubicBezTo>
                  <a:pt x="f6" y="f9"/>
                  <a:pt x="f11" y="f11"/>
                  <a:pt x="f12" y="f7"/>
                </a:cubicBezTo>
                <a:cubicBezTo>
                  <a:pt x="f13" y="f14"/>
                  <a:pt x="f15" y="f16"/>
                  <a:pt x="f5" y="f17"/>
                </a:cubicBezTo>
                <a:cubicBezTo>
                  <a:pt x="f18" y="f19"/>
                  <a:pt x="f20" y="f21"/>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1" name="Freeform 63">
            <a:extLst>
              <a:ext uri="{FF2B5EF4-FFF2-40B4-BE49-F238E27FC236}">
                <a16:creationId xmlns:a16="http://schemas.microsoft.com/office/drawing/2014/main" id="{614B8F7A-0ADE-2890-221C-9CC33C883800}"/>
              </a:ext>
            </a:extLst>
          </p:cNvPr>
          <p:cNvSpPr/>
          <p:nvPr/>
        </p:nvSpPr>
        <p:spPr>
          <a:xfrm>
            <a:off x="3638553" y="6137279"/>
            <a:ext cx="46040" cy="53977"/>
          </a:xfrm>
          <a:custGeom>
            <a:avLst/>
            <a:gdLst>
              <a:gd name="f0" fmla="val 10800000"/>
              <a:gd name="f1" fmla="val 5400000"/>
              <a:gd name="f2" fmla="val 180"/>
              <a:gd name="f3" fmla="val w"/>
              <a:gd name="f4" fmla="val h"/>
              <a:gd name="f5" fmla="val 0"/>
              <a:gd name="f6" fmla="val 21"/>
              <a:gd name="f7" fmla="val 24"/>
              <a:gd name="f8" fmla="val 11"/>
              <a:gd name="f9" fmla="val 7"/>
              <a:gd name="f10" fmla="val 3"/>
              <a:gd name="f11" fmla="val 19"/>
              <a:gd name="f12" fmla="val 17"/>
              <a:gd name="f13" fmla="val 6"/>
              <a:gd name="f14" fmla="val 9"/>
              <a:gd name="f15" fmla="val 12"/>
              <a:gd name="f16" fmla="val 2"/>
              <a:gd name="f17" fmla="val 16"/>
              <a:gd name="f18" fmla="val 5"/>
              <a:gd name="f19" fmla="val 14"/>
              <a:gd name="f20" fmla="+- 0 0 -90"/>
              <a:gd name="f21" fmla="*/ f3 1 21"/>
              <a:gd name="f22" fmla="*/ f4 1 24"/>
              <a:gd name="f23" fmla="val f5"/>
              <a:gd name="f24" fmla="val f6"/>
              <a:gd name="f25" fmla="val f7"/>
              <a:gd name="f26" fmla="*/ f20 f0 1"/>
              <a:gd name="f27" fmla="+- f25 0 f23"/>
              <a:gd name="f28" fmla="+- f24 0 f23"/>
              <a:gd name="f29" fmla="*/ f26 1 f2"/>
              <a:gd name="f30" fmla="*/ f28 1 21"/>
              <a:gd name="f31" fmla="*/ f27 1 24"/>
              <a:gd name="f32" fmla="*/ 11 f28 1"/>
              <a:gd name="f33" fmla="*/ 24 f27 1"/>
              <a:gd name="f34" fmla="*/ 0 f28 1"/>
              <a:gd name="f35" fmla="*/ 17 f27 1"/>
              <a:gd name="f36" fmla="*/ 9 f28 1"/>
              <a:gd name="f37" fmla="*/ 0 f27 1"/>
              <a:gd name="f38" fmla="*/ 21 f28 1"/>
              <a:gd name="f39" fmla="*/ 5 f27 1"/>
              <a:gd name="f40" fmla="+- f29 0 f1"/>
              <a:gd name="f41" fmla="*/ f32 1 21"/>
              <a:gd name="f42" fmla="*/ f33 1 24"/>
              <a:gd name="f43" fmla="*/ f34 1 21"/>
              <a:gd name="f44" fmla="*/ f35 1 24"/>
              <a:gd name="f45" fmla="*/ f36 1 21"/>
              <a:gd name="f46" fmla="*/ f37 1 24"/>
              <a:gd name="f47" fmla="*/ f38 1 21"/>
              <a:gd name="f48" fmla="*/ f39 1 24"/>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1" h="24">
                <a:moveTo>
                  <a:pt x="f8" y="f7"/>
                </a:moveTo>
                <a:cubicBezTo>
                  <a:pt x="f9" y="f6"/>
                  <a:pt x="f10" y="f11"/>
                  <a:pt x="f5" y="f12"/>
                </a:cubicBezTo>
                <a:cubicBezTo>
                  <a:pt x="f10" y="f8"/>
                  <a:pt x="f13" y="f13"/>
                  <a:pt x="f14" y="f5"/>
                </a:cubicBezTo>
                <a:cubicBezTo>
                  <a:pt x="f15" y="f16"/>
                  <a:pt x="f17" y="f10"/>
                  <a:pt x="f6" y="f18"/>
                </a:cubicBezTo>
                <a:cubicBezTo>
                  <a:pt x="f12" y="f8"/>
                  <a:pt x="f19" y="f12"/>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2" name="Freeform 64">
            <a:extLst>
              <a:ext uri="{FF2B5EF4-FFF2-40B4-BE49-F238E27FC236}">
                <a16:creationId xmlns:a16="http://schemas.microsoft.com/office/drawing/2014/main" id="{9E910426-3A9A-6A22-C5BA-A3809D02CE13}"/>
              </a:ext>
            </a:extLst>
          </p:cNvPr>
          <p:cNvSpPr/>
          <p:nvPr/>
        </p:nvSpPr>
        <p:spPr>
          <a:xfrm>
            <a:off x="4144966" y="5859466"/>
            <a:ext cx="50804" cy="50804"/>
          </a:xfrm>
          <a:custGeom>
            <a:avLst/>
            <a:gdLst>
              <a:gd name="f0" fmla="val 10800000"/>
              <a:gd name="f1" fmla="val 5400000"/>
              <a:gd name="f2" fmla="val 180"/>
              <a:gd name="f3" fmla="val w"/>
              <a:gd name="f4" fmla="val h"/>
              <a:gd name="f5" fmla="val 0"/>
              <a:gd name="f6" fmla="val 23"/>
              <a:gd name="f7" fmla="val 15"/>
              <a:gd name="f8" fmla="val 6"/>
              <a:gd name="f9" fmla="val 10"/>
              <a:gd name="f10" fmla="val 5"/>
              <a:gd name="f11" fmla="val 16"/>
              <a:gd name="f12" fmla="val 19"/>
              <a:gd name="f13" fmla="val 4"/>
              <a:gd name="f14" fmla="val 21"/>
              <a:gd name="f15" fmla="val 7"/>
              <a:gd name="f16" fmla="val 14"/>
              <a:gd name="f17" fmla="val 18"/>
              <a:gd name="f18" fmla="val 8"/>
              <a:gd name="f19" fmla="+- 0 0 -90"/>
              <a:gd name="f20" fmla="*/ f3 1 23"/>
              <a:gd name="f21" fmla="*/ f4 1 23"/>
              <a:gd name="f22" fmla="val f5"/>
              <a:gd name="f23" fmla="val f6"/>
              <a:gd name="f24" fmla="*/ f19 f0 1"/>
              <a:gd name="f25" fmla="+- f23 0 f22"/>
              <a:gd name="f26" fmla="*/ f24 1 f2"/>
              <a:gd name="f27" fmla="*/ f25 1 23"/>
              <a:gd name="f28" fmla="*/ 0 f25 1"/>
              <a:gd name="f29" fmla="*/ 15 f25 1"/>
              <a:gd name="f30" fmla="*/ 16 f25 1"/>
              <a:gd name="f31" fmla="*/ 23 f25 1"/>
              <a:gd name="f32" fmla="*/ 10 f25 1"/>
              <a:gd name="f33" fmla="+- f26 0 f1"/>
              <a:gd name="f34" fmla="*/ f28 1 23"/>
              <a:gd name="f35" fmla="*/ f29 1 23"/>
              <a:gd name="f36" fmla="*/ f30 1 23"/>
              <a:gd name="f37" fmla="*/ f31 1 23"/>
              <a:gd name="f38" fmla="*/ f32 1 23"/>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5 f21 1"/>
              <a:gd name="f56" fmla="*/ f45 f20 1"/>
              <a:gd name="f57" fmla="*/ f44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3" h="23">
                <a:moveTo>
                  <a:pt x="f5" y="f7"/>
                </a:moveTo>
                <a:cubicBezTo>
                  <a:pt x="f8" y="f9"/>
                  <a:pt x="f9" y="f10"/>
                  <a:pt x="f11" y="f5"/>
                </a:cubicBezTo>
                <a:cubicBezTo>
                  <a:pt x="f12" y="f13"/>
                  <a:pt x="f14" y="f15"/>
                  <a:pt x="f6" y="f9"/>
                </a:cubicBezTo>
                <a:cubicBezTo>
                  <a:pt x="f12" y="f16"/>
                  <a:pt x="f7" y="f17"/>
                  <a:pt x="f9" y="f6"/>
                </a:cubicBezTo>
                <a:cubicBezTo>
                  <a:pt x="f18" y="f14"/>
                  <a:pt x="f13" y="f17"/>
                  <a:pt x="f5"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3" name="Freeform 65">
            <a:extLst>
              <a:ext uri="{FF2B5EF4-FFF2-40B4-BE49-F238E27FC236}">
                <a16:creationId xmlns:a16="http://schemas.microsoft.com/office/drawing/2014/main" id="{AC55F5B3-886C-0DCC-2793-379689E98013}"/>
              </a:ext>
            </a:extLst>
          </p:cNvPr>
          <p:cNvSpPr/>
          <p:nvPr/>
        </p:nvSpPr>
        <p:spPr>
          <a:xfrm>
            <a:off x="4206870" y="6243642"/>
            <a:ext cx="50804" cy="47621"/>
          </a:xfrm>
          <a:custGeom>
            <a:avLst/>
            <a:gdLst>
              <a:gd name="f0" fmla="val 10800000"/>
              <a:gd name="f1" fmla="val 5400000"/>
              <a:gd name="f2" fmla="val 180"/>
              <a:gd name="f3" fmla="val w"/>
              <a:gd name="f4" fmla="val h"/>
              <a:gd name="f5" fmla="val 0"/>
              <a:gd name="f6" fmla="val 23"/>
              <a:gd name="f7" fmla="val 21"/>
              <a:gd name="f8" fmla="val 11"/>
              <a:gd name="f9" fmla="val 3"/>
              <a:gd name="f10" fmla="val 7"/>
              <a:gd name="f11" fmla="val 5"/>
              <a:gd name="f12" fmla="val 12"/>
              <a:gd name="f13" fmla="val 17"/>
              <a:gd name="f14" fmla="val 8"/>
              <a:gd name="f15" fmla="val 22"/>
              <a:gd name="f16" fmla="val 20"/>
              <a:gd name="f17" fmla="val 16"/>
              <a:gd name="f18" fmla="val 19"/>
              <a:gd name="f19" fmla="val 6"/>
              <a:gd name="f20" fmla="val 14"/>
              <a:gd name="f21" fmla="+- 0 0 -90"/>
              <a:gd name="f22" fmla="*/ f3 1 23"/>
              <a:gd name="f23" fmla="*/ f4 1 21"/>
              <a:gd name="f24" fmla="val f5"/>
              <a:gd name="f25" fmla="val f6"/>
              <a:gd name="f26" fmla="val f7"/>
              <a:gd name="f27" fmla="*/ f21 f0 1"/>
              <a:gd name="f28" fmla="+- f26 0 f24"/>
              <a:gd name="f29" fmla="+- f25 0 f24"/>
              <a:gd name="f30" fmla="*/ f27 1 f2"/>
              <a:gd name="f31" fmla="*/ f29 1 23"/>
              <a:gd name="f32" fmla="*/ f28 1 21"/>
              <a:gd name="f33" fmla="*/ 0 f29 1"/>
              <a:gd name="f34" fmla="*/ 11 f28 1"/>
              <a:gd name="f35" fmla="*/ 7 f29 1"/>
              <a:gd name="f36" fmla="*/ 0 f28 1"/>
              <a:gd name="f37" fmla="*/ 23 f29 1"/>
              <a:gd name="f38" fmla="*/ 8 f28 1"/>
              <a:gd name="f39" fmla="*/ 19 f29 1"/>
              <a:gd name="f40" fmla="*/ 21 f28 1"/>
              <a:gd name="f41" fmla="+- f30 0 f1"/>
              <a:gd name="f42" fmla="*/ f33 1 23"/>
              <a:gd name="f43" fmla="*/ f34 1 21"/>
              <a:gd name="f44" fmla="*/ f35 1 23"/>
              <a:gd name="f45" fmla="*/ f36 1 21"/>
              <a:gd name="f46" fmla="*/ f37 1 23"/>
              <a:gd name="f47" fmla="*/ f38 1 21"/>
              <a:gd name="f48" fmla="*/ f39 1 23"/>
              <a:gd name="f49" fmla="*/ f40 1 21"/>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3" h="21">
                <a:moveTo>
                  <a:pt x="f5" y="f8"/>
                </a:moveTo>
                <a:cubicBezTo>
                  <a:pt x="f9" y="f10"/>
                  <a:pt x="f11" y="f9"/>
                  <a:pt x="f10" y="f5"/>
                </a:cubicBezTo>
                <a:cubicBezTo>
                  <a:pt x="f12" y="f9"/>
                  <a:pt x="f13" y="f11"/>
                  <a:pt x="f6" y="f14"/>
                </a:cubicBezTo>
                <a:cubicBezTo>
                  <a:pt x="f15" y="f12"/>
                  <a:pt x="f16" y="f17"/>
                  <a:pt x="f18" y="f7"/>
                </a:cubicBezTo>
                <a:cubicBezTo>
                  <a:pt x="f12" y="f13"/>
                  <a:pt x="f19" y="f20"/>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4" name="Freeform 66">
            <a:extLst>
              <a:ext uri="{FF2B5EF4-FFF2-40B4-BE49-F238E27FC236}">
                <a16:creationId xmlns:a16="http://schemas.microsoft.com/office/drawing/2014/main" id="{E26DAB38-4494-0629-D749-86AC35F44934}"/>
              </a:ext>
            </a:extLst>
          </p:cNvPr>
          <p:cNvSpPr/>
          <p:nvPr/>
        </p:nvSpPr>
        <p:spPr>
          <a:xfrm>
            <a:off x="4206870" y="5819771"/>
            <a:ext cx="50804" cy="46040"/>
          </a:xfrm>
          <a:custGeom>
            <a:avLst/>
            <a:gdLst>
              <a:gd name="f0" fmla="val 10800000"/>
              <a:gd name="f1" fmla="val 5400000"/>
              <a:gd name="f2" fmla="val 180"/>
              <a:gd name="f3" fmla="val w"/>
              <a:gd name="f4" fmla="val h"/>
              <a:gd name="f5" fmla="val 0"/>
              <a:gd name="f6" fmla="val 23"/>
              <a:gd name="f7" fmla="val 21"/>
              <a:gd name="f8" fmla="val 10"/>
              <a:gd name="f9" fmla="val 6"/>
              <a:gd name="f10" fmla="val 7"/>
              <a:gd name="f11" fmla="val 12"/>
              <a:gd name="f12" fmla="val 3"/>
              <a:gd name="f13" fmla="val 18"/>
              <a:gd name="f14" fmla="val 20"/>
              <a:gd name="f15" fmla="val 5"/>
              <a:gd name="f16" fmla="val 22"/>
              <a:gd name="f17" fmla="val 8"/>
              <a:gd name="f18" fmla="val 15"/>
              <a:gd name="f19" fmla="val 13"/>
              <a:gd name="f20" fmla="val 17"/>
              <a:gd name="f21" fmla="val 2"/>
              <a:gd name="f22" fmla="val 14"/>
              <a:gd name="f23" fmla="+- 0 0 -90"/>
              <a:gd name="f24" fmla="*/ f3 1 23"/>
              <a:gd name="f25" fmla="*/ f4 1 21"/>
              <a:gd name="f26" fmla="val f5"/>
              <a:gd name="f27" fmla="val f6"/>
              <a:gd name="f28" fmla="val f7"/>
              <a:gd name="f29" fmla="*/ f23 f0 1"/>
              <a:gd name="f30" fmla="+- f28 0 f26"/>
              <a:gd name="f31" fmla="+- f27 0 f26"/>
              <a:gd name="f32" fmla="*/ f29 1 f2"/>
              <a:gd name="f33" fmla="*/ f31 1 23"/>
              <a:gd name="f34" fmla="*/ f30 1 21"/>
              <a:gd name="f35" fmla="*/ 0 f31 1"/>
              <a:gd name="f36" fmla="*/ 10 f30 1"/>
              <a:gd name="f37" fmla="*/ 18 f31 1"/>
              <a:gd name="f38" fmla="*/ 0 f30 1"/>
              <a:gd name="f39" fmla="*/ 23 f31 1"/>
              <a:gd name="f40" fmla="*/ 12 f30 1"/>
              <a:gd name="f41" fmla="*/ 7 f31 1"/>
              <a:gd name="f42" fmla="*/ 21 f30 1"/>
              <a:gd name="f43" fmla="+- f32 0 f1"/>
              <a:gd name="f44" fmla="*/ f35 1 23"/>
              <a:gd name="f45" fmla="*/ f36 1 21"/>
              <a:gd name="f46" fmla="*/ f37 1 23"/>
              <a:gd name="f47" fmla="*/ f38 1 21"/>
              <a:gd name="f48" fmla="*/ f39 1 23"/>
              <a:gd name="f49" fmla="*/ f40 1 21"/>
              <a:gd name="f50" fmla="*/ f41 1 23"/>
              <a:gd name="f51" fmla="*/ f42 1 2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3" h="21">
                <a:moveTo>
                  <a:pt x="f5" y="f8"/>
                </a:moveTo>
                <a:cubicBezTo>
                  <a:pt x="f9" y="f10"/>
                  <a:pt x="f11" y="f12"/>
                  <a:pt x="f13" y="f5"/>
                </a:cubicBezTo>
                <a:cubicBezTo>
                  <a:pt x="f14" y="f15"/>
                  <a:pt x="f16" y="f17"/>
                  <a:pt x="f6" y="f11"/>
                </a:cubicBezTo>
                <a:cubicBezTo>
                  <a:pt x="f13" y="f18"/>
                  <a:pt x="f19" y="f13"/>
                  <a:pt x="f10" y="f7"/>
                </a:cubicBezTo>
                <a:cubicBezTo>
                  <a:pt x="f15" y="f20"/>
                  <a:pt x="f21" y="f22"/>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5" name="Freeform 67">
            <a:extLst>
              <a:ext uri="{FF2B5EF4-FFF2-40B4-BE49-F238E27FC236}">
                <a16:creationId xmlns:a16="http://schemas.microsoft.com/office/drawing/2014/main" id="{2B7E3701-C87F-60DB-E8FA-CFB25D3468CE}"/>
              </a:ext>
            </a:extLst>
          </p:cNvPr>
          <p:cNvSpPr/>
          <p:nvPr/>
        </p:nvSpPr>
        <p:spPr>
          <a:xfrm>
            <a:off x="4149720" y="6197602"/>
            <a:ext cx="49213" cy="50804"/>
          </a:xfrm>
          <a:custGeom>
            <a:avLst/>
            <a:gdLst>
              <a:gd name="f0" fmla="val 10800000"/>
              <a:gd name="f1" fmla="val 5400000"/>
              <a:gd name="f2" fmla="val 180"/>
              <a:gd name="f3" fmla="val w"/>
              <a:gd name="f4" fmla="val h"/>
              <a:gd name="f5" fmla="val 0"/>
              <a:gd name="f6" fmla="val 22"/>
              <a:gd name="f7" fmla="val 23"/>
              <a:gd name="f8" fmla="val 14"/>
              <a:gd name="f9" fmla="val 9"/>
              <a:gd name="f10" fmla="val 18"/>
              <a:gd name="f11" fmla="val 5"/>
              <a:gd name="f12" fmla="val 13"/>
              <a:gd name="f13" fmla="val 8"/>
              <a:gd name="f14" fmla="val 3"/>
              <a:gd name="f15" fmla="val 6"/>
              <a:gd name="f16" fmla="val 17"/>
              <a:gd name="f17" fmla="val 20"/>
              <a:gd name="f18" fmla="val 16"/>
              <a:gd name="f19" fmla="+- 0 0 -90"/>
              <a:gd name="f20" fmla="*/ f3 1 22"/>
              <a:gd name="f21" fmla="*/ f4 1 23"/>
              <a:gd name="f22" fmla="val f5"/>
              <a:gd name="f23" fmla="val f6"/>
              <a:gd name="f24" fmla="val f7"/>
              <a:gd name="f25" fmla="*/ f19 f0 1"/>
              <a:gd name="f26" fmla="+- f24 0 f22"/>
              <a:gd name="f27" fmla="+- f23 0 f22"/>
              <a:gd name="f28" fmla="*/ f25 1 f2"/>
              <a:gd name="f29" fmla="*/ f27 1 22"/>
              <a:gd name="f30" fmla="*/ f26 1 23"/>
              <a:gd name="f31" fmla="*/ 14 f27 1"/>
              <a:gd name="f32" fmla="*/ 23 f26 1"/>
              <a:gd name="f33" fmla="*/ 0 f27 1"/>
              <a:gd name="f34" fmla="*/ 8 f26 1"/>
              <a:gd name="f35" fmla="*/ 9 f27 1"/>
              <a:gd name="f36" fmla="*/ 0 f26 1"/>
              <a:gd name="f37" fmla="*/ 22 f27 1"/>
              <a:gd name="f38" fmla="*/ 14 f26 1"/>
              <a:gd name="f39" fmla="+- f28 0 f1"/>
              <a:gd name="f40" fmla="*/ f31 1 22"/>
              <a:gd name="f41" fmla="*/ f32 1 23"/>
              <a:gd name="f42" fmla="*/ f33 1 22"/>
              <a:gd name="f43" fmla="*/ f34 1 23"/>
              <a:gd name="f44" fmla="*/ f35 1 22"/>
              <a:gd name="f45" fmla="*/ f36 1 23"/>
              <a:gd name="f46" fmla="*/ f37 1 22"/>
              <a:gd name="f47" fmla="*/ f38 1 23"/>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2" h="23">
                <a:moveTo>
                  <a:pt x="f8" y="f7"/>
                </a:moveTo>
                <a:cubicBezTo>
                  <a:pt x="f9" y="f10"/>
                  <a:pt x="f11" y="f12"/>
                  <a:pt x="f5" y="f13"/>
                </a:cubicBezTo>
                <a:cubicBezTo>
                  <a:pt x="f14" y="f11"/>
                  <a:pt x="f15" y="f14"/>
                  <a:pt x="f9" y="f5"/>
                </a:cubicBezTo>
                <a:cubicBezTo>
                  <a:pt x="f12" y="f11"/>
                  <a:pt x="f16" y="f9"/>
                  <a:pt x="f6" y="f8"/>
                </a:cubicBezTo>
                <a:cubicBezTo>
                  <a:pt x="f17" y="f18"/>
                  <a:pt x="f16" y="f1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6" name="Freeform 68">
            <a:extLst>
              <a:ext uri="{FF2B5EF4-FFF2-40B4-BE49-F238E27FC236}">
                <a16:creationId xmlns:a16="http://schemas.microsoft.com/office/drawing/2014/main" id="{863FAC7C-51C8-E4D4-8B27-4BB4F5586246}"/>
              </a:ext>
            </a:extLst>
          </p:cNvPr>
          <p:cNvSpPr/>
          <p:nvPr/>
        </p:nvSpPr>
        <p:spPr>
          <a:xfrm>
            <a:off x="4087816" y="5989640"/>
            <a:ext cx="38103" cy="49213"/>
          </a:xfrm>
          <a:custGeom>
            <a:avLst/>
            <a:gdLst>
              <a:gd name="f0" fmla="val 10800000"/>
              <a:gd name="f1" fmla="val 5400000"/>
              <a:gd name="f2" fmla="val 180"/>
              <a:gd name="f3" fmla="val w"/>
              <a:gd name="f4" fmla="val h"/>
              <a:gd name="f5" fmla="val 0"/>
              <a:gd name="f6" fmla="val 17"/>
              <a:gd name="f7" fmla="val 22"/>
              <a:gd name="f8" fmla="val 5"/>
              <a:gd name="f9" fmla="val 16"/>
              <a:gd name="f10" fmla="val 10"/>
              <a:gd name="f11" fmla="val 15"/>
              <a:gd name="f12" fmla="val 13"/>
              <a:gd name="f13" fmla="val 21"/>
              <a:gd name="f14" fmla="val 6"/>
              <a:gd name="f15" fmla="val 2"/>
              <a:gd name="f16" fmla="val 4"/>
              <a:gd name="f17" fmla="+- 0 0 -90"/>
              <a:gd name="f18" fmla="*/ f3 1 17"/>
              <a:gd name="f19" fmla="*/ f4 1 22"/>
              <a:gd name="f20" fmla="val f5"/>
              <a:gd name="f21" fmla="val f6"/>
              <a:gd name="f22" fmla="val f7"/>
              <a:gd name="f23" fmla="*/ f17 f0 1"/>
              <a:gd name="f24" fmla="+- f22 0 f20"/>
              <a:gd name="f25" fmla="+- f21 0 f20"/>
              <a:gd name="f26" fmla="*/ f23 1 f2"/>
              <a:gd name="f27" fmla="*/ f25 1 17"/>
              <a:gd name="f28" fmla="*/ f24 1 22"/>
              <a:gd name="f29" fmla="*/ 17 f25 1"/>
              <a:gd name="f30" fmla="*/ 5 f24 1"/>
              <a:gd name="f31" fmla="*/ 13 f25 1"/>
              <a:gd name="f32" fmla="*/ 21 f24 1"/>
              <a:gd name="f33" fmla="*/ 2 f25 1"/>
              <a:gd name="f34" fmla="*/ 22 f24 1"/>
              <a:gd name="f35" fmla="+- f26 0 f1"/>
              <a:gd name="f36" fmla="*/ f29 1 17"/>
              <a:gd name="f37" fmla="*/ f30 1 22"/>
              <a:gd name="f38" fmla="*/ f31 1 17"/>
              <a:gd name="f39" fmla="*/ f32 1 22"/>
              <a:gd name="f40" fmla="*/ f33 1 17"/>
              <a:gd name="f41" fmla="*/ f34 1 22"/>
              <a:gd name="f42" fmla="*/ 0 1 f27"/>
              <a:gd name="f43" fmla="*/ f21 1 f27"/>
              <a:gd name="f44" fmla="*/ 0 1 f28"/>
              <a:gd name="f45" fmla="*/ f22 1 f28"/>
              <a:gd name="f46" fmla="*/ f36 1 f27"/>
              <a:gd name="f47" fmla="*/ f37 1 f28"/>
              <a:gd name="f48" fmla="*/ f38 1 f27"/>
              <a:gd name="f49" fmla="*/ f39 1 f28"/>
              <a:gd name="f50" fmla="*/ f40 1 f27"/>
              <a:gd name="f51" fmla="*/ f41 1 f28"/>
              <a:gd name="f52" fmla="*/ f42 f18 1"/>
              <a:gd name="f53" fmla="*/ f43 f18 1"/>
              <a:gd name="f54" fmla="*/ f45 f19 1"/>
              <a:gd name="f55" fmla="*/ f44 f19 1"/>
              <a:gd name="f56" fmla="*/ f46 f18 1"/>
              <a:gd name="f57" fmla="*/ f47 f19 1"/>
              <a:gd name="f58" fmla="*/ f48 f18 1"/>
              <a:gd name="f59" fmla="*/ f49 f19 1"/>
              <a:gd name="f60" fmla="*/ f50 f18 1"/>
              <a:gd name="f61" fmla="*/ f51 f19 1"/>
            </a:gdLst>
            <a:ahLst/>
            <a:cxnLst>
              <a:cxn ang="3cd4">
                <a:pos x="hc" y="t"/>
              </a:cxn>
              <a:cxn ang="0">
                <a:pos x="r" y="vc"/>
              </a:cxn>
              <a:cxn ang="cd4">
                <a:pos x="hc" y="b"/>
              </a:cxn>
              <a:cxn ang="cd2">
                <a:pos x="l" y="vc"/>
              </a:cxn>
              <a:cxn ang="f35">
                <a:pos x="f56" y="f57"/>
              </a:cxn>
              <a:cxn ang="f35">
                <a:pos x="f58" y="f59"/>
              </a:cxn>
              <a:cxn ang="f35">
                <a:pos x="f60" y="f61"/>
              </a:cxn>
              <a:cxn ang="f35">
                <a:pos x="f56" y="f57"/>
              </a:cxn>
            </a:cxnLst>
            <a:rect l="f52" t="f55" r="f53" b="f54"/>
            <a:pathLst>
              <a:path w="17" h="22">
                <a:moveTo>
                  <a:pt x="f6" y="f8"/>
                </a:moveTo>
                <a:cubicBezTo>
                  <a:pt x="f9" y="f10"/>
                  <a:pt x="f11" y="f11"/>
                  <a:pt x="f12" y="f13"/>
                </a:cubicBezTo>
                <a:cubicBezTo>
                  <a:pt x="f10" y="f7"/>
                  <a:pt x="f14" y="f7"/>
                  <a:pt x="f15" y="f7"/>
                </a:cubicBezTo>
                <a:cubicBezTo>
                  <a:pt x="f5" y="f16"/>
                  <a:pt x="f16" y="f5"/>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7" name="Freeform 69">
            <a:extLst>
              <a:ext uri="{FF2B5EF4-FFF2-40B4-BE49-F238E27FC236}">
                <a16:creationId xmlns:a16="http://schemas.microsoft.com/office/drawing/2014/main" id="{3A73FFD7-7A7E-F796-A013-75C88910E99C}"/>
              </a:ext>
            </a:extLst>
          </p:cNvPr>
          <p:cNvSpPr/>
          <p:nvPr/>
        </p:nvSpPr>
        <p:spPr>
          <a:xfrm>
            <a:off x="4110035" y="5919789"/>
            <a:ext cx="41276" cy="50804"/>
          </a:xfrm>
          <a:custGeom>
            <a:avLst/>
            <a:gdLst>
              <a:gd name="f0" fmla="val 10800000"/>
              <a:gd name="f1" fmla="val 5400000"/>
              <a:gd name="f2" fmla="val 180"/>
              <a:gd name="f3" fmla="val w"/>
              <a:gd name="f4" fmla="val h"/>
              <a:gd name="f5" fmla="val 0"/>
              <a:gd name="f6" fmla="val 19"/>
              <a:gd name="f7" fmla="val 23"/>
              <a:gd name="f8" fmla="val 10"/>
              <a:gd name="f9" fmla="val 7"/>
              <a:gd name="f10" fmla="val 21"/>
              <a:gd name="f11" fmla="val 4"/>
              <a:gd name="f12" fmla="val 20"/>
              <a:gd name="f13" fmla="val 2"/>
              <a:gd name="f14" fmla="val 13"/>
              <a:gd name="f15" fmla="val 5"/>
              <a:gd name="f16" fmla="val 8"/>
              <a:gd name="f17" fmla="val 12"/>
              <a:gd name="f18" fmla="val 3"/>
              <a:gd name="f19" fmla="val 16"/>
              <a:gd name="f20" fmla="val 17"/>
              <a:gd name="f21" fmla="+- 0 0 -90"/>
              <a:gd name="f22" fmla="*/ f3 1 19"/>
              <a:gd name="f23" fmla="*/ f4 1 23"/>
              <a:gd name="f24" fmla="val f5"/>
              <a:gd name="f25" fmla="val f6"/>
              <a:gd name="f26" fmla="val f7"/>
              <a:gd name="f27" fmla="*/ f21 f0 1"/>
              <a:gd name="f28" fmla="+- f26 0 f24"/>
              <a:gd name="f29" fmla="+- f25 0 f24"/>
              <a:gd name="f30" fmla="*/ f27 1 f2"/>
              <a:gd name="f31" fmla="*/ f29 1 19"/>
              <a:gd name="f32" fmla="*/ f28 1 23"/>
              <a:gd name="f33" fmla="*/ 10 f29 1"/>
              <a:gd name="f34" fmla="*/ 23 f28 1"/>
              <a:gd name="f35" fmla="*/ 0 f29 1"/>
              <a:gd name="f36" fmla="*/ 19 f28 1"/>
              <a:gd name="f37" fmla="*/ 8 f29 1"/>
              <a:gd name="f38" fmla="*/ 0 f28 1"/>
              <a:gd name="f39" fmla="*/ 19 f29 1"/>
              <a:gd name="f40" fmla="*/ 7 f28 1"/>
              <a:gd name="f41" fmla="+- f30 0 f1"/>
              <a:gd name="f42" fmla="*/ f33 1 19"/>
              <a:gd name="f43" fmla="*/ f34 1 23"/>
              <a:gd name="f44" fmla="*/ f35 1 19"/>
              <a:gd name="f45" fmla="*/ f36 1 23"/>
              <a:gd name="f46" fmla="*/ f37 1 19"/>
              <a:gd name="f47" fmla="*/ f38 1 23"/>
              <a:gd name="f48" fmla="*/ f39 1 19"/>
              <a:gd name="f49" fmla="*/ f40 1 23"/>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19" h="23">
                <a:moveTo>
                  <a:pt x="f8" y="f7"/>
                </a:moveTo>
                <a:cubicBezTo>
                  <a:pt x="f9" y="f10"/>
                  <a:pt x="f11" y="f12"/>
                  <a:pt x="f5" y="f6"/>
                </a:cubicBezTo>
                <a:cubicBezTo>
                  <a:pt x="f13" y="f14"/>
                  <a:pt x="f15" y="f9"/>
                  <a:pt x="f16" y="f5"/>
                </a:cubicBezTo>
                <a:cubicBezTo>
                  <a:pt x="f17" y="f18"/>
                  <a:pt x="f19" y="f15"/>
                  <a:pt x="f6" y="f9"/>
                </a:cubicBezTo>
                <a:cubicBezTo>
                  <a:pt x="f19" y="f14"/>
                  <a:pt x="f14" y="f20"/>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8" name="Freeform 70">
            <a:extLst>
              <a:ext uri="{FF2B5EF4-FFF2-40B4-BE49-F238E27FC236}">
                <a16:creationId xmlns:a16="http://schemas.microsoft.com/office/drawing/2014/main" id="{54DA6A06-B261-8F50-AB6C-53755EAF2258}"/>
              </a:ext>
            </a:extLst>
          </p:cNvPr>
          <p:cNvSpPr/>
          <p:nvPr/>
        </p:nvSpPr>
        <p:spPr>
          <a:xfrm>
            <a:off x="4089397" y="6072192"/>
            <a:ext cx="33339" cy="46040"/>
          </a:xfrm>
          <a:custGeom>
            <a:avLst/>
            <a:gdLst>
              <a:gd name="f0" fmla="val 10800000"/>
              <a:gd name="f1" fmla="val 5400000"/>
              <a:gd name="f2" fmla="val 180"/>
              <a:gd name="f3" fmla="val w"/>
              <a:gd name="f4" fmla="val h"/>
              <a:gd name="f5" fmla="val 0"/>
              <a:gd name="f6" fmla="val 15"/>
              <a:gd name="f7" fmla="val 21"/>
              <a:gd name="f8" fmla="val 1"/>
              <a:gd name="f9" fmla="val 12"/>
              <a:gd name="f10" fmla="val 16"/>
              <a:gd name="f11" fmla="val 13"/>
              <a:gd name="f12" fmla="val 17"/>
              <a:gd name="f13" fmla="val 11"/>
              <a:gd name="f14" fmla="val 9"/>
              <a:gd name="f15" fmla="val 18"/>
              <a:gd name="f16" fmla="val 8"/>
              <a:gd name="f17" fmla="val 19"/>
              <a:gd name="f18" fmla="val 6"/>
              <a:gd name="f19" fmla="val 20"/>
              <a:gd name="f20" fmla="val 3"/>
              <a:gd name="f21" fmla="val 2"/>
              <a:gd name="f22" fmla="val 14"/>
              <a:gd name="f23" fmla="+- 0 0 -90"/>
              <a:gd name="f24" fmla="*/ f3 1 15"/>
              <a:gd name="f25" fmla="*/ f4 1 21"/>
              <a:gd name="f26" fmla="val f5"/>
              <a:gd name="f27" fmla="val f6"/>
              <a:gd name="f28" fmla="val f7"/>
              <a:gd name="f29" fmla="*/ f23 f0 1"/>
              <a:gd name="f30" fmla="+- f28 0 f26"/>
              <a:gd name="f31" fmla="+- f27 0 f26"/>
              <a:gd name="f32" fmla="*/ f29 1 f2"/>
              <a:gd name="f33" fmla="*/ f31 1 15"/>
              <a:gd name="f34" fmla="*/ f30 1 21"/>
              <a:gd name="f35" fmla="*/ 0 f31 1"/>
              <a:gd name="f36" fmla="*/ 1 f30 1"/>
              <a:gd name="f37" fmla="*/ 15 f31 1"/>
              <a:gd name="f38" fmla="*/ 16 f30 1"/>
              <a:gd name="f39" fmla="*/ 9 f31 1"/>
              <a:gd name="f40" fmla="*/ 18 f30 1"/>
              <a:gd name="f41" fmla="*/ 3 f31 1"/>
              <a:gd name="f42" fmla="*/ 21 f30 1"/>
              <a:gd name="f43" fmla="+- f32 0 f1"/>
              <a:gd name="f44" fmla="*/ f35 1 15"/>
              <a:gd name="f45" fmla="*/ f36 1 21"/>
              <a:gd name="f46" fmla="*/ f37 1 15"/>
              <a:gd name="f47" fmla="*/ f38 1 21"/>
              <a:gd name="f48" fmla="*/ f39 1 15"/>
              <a:gd name="f49" fmla="*/ f40 1 21"/>
              <a:gd name="f50" fmla="*/ f41 1 15"/>
              <a:gd name="f51" fmla="*/ f42 1 2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5" h="21">
                <a:moveTo>
                  <a:pt x="f5" y="f8"/>
                </a:moveTo>
                <a:cubicBezTo>
                  <a:pt x="f9" y="f5"/>
                  <a:pt x="f9" y="f5"/>
                  <a:pt x="f6" y="f10"/>
                </a:cubicBezTo>
                <a:cubicBezTo>
                  <a:pt x="f11" y="f12"/>
                  <a:pt x="f13" y="f12"/>
                  <a:pt x="f14" y="f15"/>
                </a:cubicBezTo>
                <a:cubicBezTo>
                  <a:pt x="f16" y="f17"/>
                  <a:pt x="f18" y="f19"/>
                  <a:pt x="f20" y="f7"/>
                </a:cubicBezTo>
                <a:cubicBezTo>
                  <a:pt x="f21" y="f22"/>
                  <a:pt x="f8" y="f16"/>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9" name="Freeform 71">
            <a:extLst>
              <a:ext uri="{FF2B5EF4-FFF2-40B4-BE49-F238E27FC236}">
                <a16:creationId xmlns:a16="http://schemas.microsoft.com/office/drawing/2014/main" id="{7F6BCF05-BC4A-CBE8-8C78-9FEC7F8E2789}"/>
              </a:ext>
            </a:extLst>
          </p:cNvPr>
          <p:cNvSpPr/>
          <p:nvPr/>
        </p:nvSpPr>
        <p:spPr>
          <a:xfrm>
            <a:off x="4106863" y="6137279"/>
            <a:ext cx="42867" cy="49213"/>
          </a:xfrm>
          <a:custGeom>
            <a:avLst/>
            <a:gdLst>
              <a:gd name="f0" fmla="val 10800000"/>
              <a:gd name="f1" fmla="val 5400000"/>
              <a:gd name="f2" fmla="val 180"/>
              <a:gd name="f3" fmla="val w"/>
              <a:gd name="f4" fmla="val h"/>
              <a:gd name="f5" fmla="val 0"/>
              <a:gd name="f6" fmla="val 19"/>
              <a:gd name="f7" fmla="val 22"/>
              <a:gd name="f8" fmla="val 4"/>
              <a:gd name="f9" fmla="val 3"/>
              <a:gd name="f10" fmla="val 8"/>
              <a:gd name="f11" fmla="val 2"/>
              <a:gd name="f12" fmla="val 12"/>
              <a:gd name="f13" fmla="val 14"/>
              <a:gd name="f14" fmla="val 5"/>
              <a:gd name="f15" fmla="val 17"/>
              <a:gd name="f16" fmla="val 11"/>
              <a:gd name="f17" fmla="val 16"/>
              <a:gd name="f18" fmla="val 18"/>
              <a:gd name="f19" fmla="val 13"/>
              <a:gd name="f20" fmla="val 20"/>
              <a:gd name="f21" fmla="val 10"/>
              <a:gd name="f22" fmla="val 7"/>
              <a:gd name="f23" fmla="+- 0 0 -90"/>
              <a:gd name="f24" fmla="*/ f3 1 19"/>
              <a:gd name="f25" fmla="*/ f4 1 22"/>
              <a:gd name="f26" fmla="val f5"/>
              <a:gd name="f27" fmla="val f6"/>
              <a:gd name="f28" fmla="val f7"/>
              <a:gd name="f29" fmla="*/ f23 f0 1"/>
              <a:gd name="f30" fmla="+- f28 0 f26"/>
              <a:gd name="f31" fmla="+- f27 0 f26"/>
              <a:gd name="f32" fmla="*/ f29 1 f2"/>
              <a:gd name="f33" fmla="*/ f31 1 19"/>
              <a:gd name="f34" fmla="*/ f30 1 22"/>
              <a:gd name="f35" fmla="*/ 0 f31 1"/>
              <a:gd name="f36" fmla="*/ 4 f30 1"/>
              <a:gd name="f37" fmla="*/ 12 f31 1"/>
              <a:gd name="f38" fmla="*/ 0 f30 1"/>
              <a:gd name="f39" fmla="*/ 19 f31 1"/>
              <a:gd name="f40" fmla="*/ 16 f30 1"/>
              <a:gd name="f41" fmla="*/ 10 f31 1"/>
              <a:gd name="f42" fmla="*/ 22 f30 1"/>
              <a:gd name="f43" fmla="+- f32 0 f1"/>
              <a:gd name="f44" fmla="*/ f35 1 19"/>
              <a:gd name="f45" fmla="*/ f36 1 22"/>
              <a:gd name="f46" fmla="*/ f37 1 19"/>
              <a:gd name="f47" fmla="*/ f38 1 22"/>
              <a:gd name="f48" fmla="*/ f39 1 19"/>
              <a:gd name="f49" fmla="*/ f40 1 22"/>
              <a:gd name="f50" fmla="*/ f41 1 19"/>
              <a:gd name="f51" fmla="*/ f42 1 22"/>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9" h="22">
                <a:moveTo>
                  <a:pt x="f5" y="f8"/>
                </a:moveTo>
                <a:cubicBezTo>
                  <a:pt x="f8" y="f9"/>
                  <a:pt x="f10" y="f11"/>
                  <a:pt x="f12" y="f5"/>
                </a:cubicBezTo>
                <a:cubicBezTo>
                  <a:pt x="f13" y="f14"/>
                  <a:pt x="f15" y="f16"/>
                  <a:pt x="f6" y="f17"/>
                </a:cubicBezTo>
                <a:cubicBezTo>
                  <a:pt x="f17" y="f18"/>
                  <a:pt x="f19" y="f20"/>
                  <a:pt x="f21" y="f7"/>
                </a:cubicBezTo>
                <a:cubicBezTo>
                  <a:pt x="f22" y="f17"/>
                  <a:pt x="f8" y="f21"/>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0" name="Freeform 72">
            <a:extLst>
              <a:ext uri="{FF2B5EF4-FFF2-40B4-BE49-F238E27FC236}">
                <a16:creationId xmlns:a16="http://schemas.microsoft.com/office/drawing/2014/main" id="{82A4E5B6-74A9-7405-AFBF-41A062505741}"/>
              </a:ext>
            </a:extLst>
          </p:cNvPr>
          <p:cNvSpPr/>
          <p:nvPr/>
        </p:nvSpPr>
        <p:spPr>
          <a:xfrm>
            <a:off x="930273" y="5886450"/>
            <a:ext cx="339727" cy="338135"/>
          </a:xfrm>
          <a:custGeom>
            <a:avLst/>
            <a:gdLst>
              <a:gd name="f0" fmla="val 10800000"/>
              <a:gd name="f1" fmla="val 5400000"/>
              <a:gd name="f2" fmla="val 180"/>
              <a:gd name="f3" fmla="val w"/>
              <a:gd name="f4" fmla="val h"/>
              <a:gd name="f5" fmla="val 0"/>
              <a:gd name="f6" fmla="val 153"/>
              <a:gd name="f7" fmla="val 76"/>
              <a:gd name="f8" fmla="val 119"/>
              <a:gd name="f9" fmla="val 35"/>
              <a:gd name="f10" fmla="val 152"/>
              <a:gd name="f11" fmla="val 118"/>
              <a:gd name="f12" fmla="val 1"/>
              <a:gd name="f13" fmla="val 34"/>
              <a:gd name="f14" fmla="val 77"/>
              <a:gd name="f15" fmla="+- 0 0 -90"/>
              <a:gd name="f16" fmla="*/ f3 1 153"/>
              <a:gd name="f17" fmla="*/ f4 1 153"/>
              <a:gd name="f18" fmla="val f5"/>
              <a:gd name="f19" fmla="val f6"/>
              <a:gd name="f20" fmla="*/ f15 f0 1"/>
              <a:gd name="f21" fmla="+- f19 0 f18"/>
              <a:gd name="f22" fmla="*/ f20 1 f2"/>
              <a:gd name="f23" fmla="*/ f21 1 153"/>
              <a:gd name="f24" fmla="*/ 153 f21 1"/>
              <a:gd name="f25" fmla="*/ 76 f21 1"/>
              <a:gd name="f26" fmla="*/ 0 f21 1"/>
              <a:gd name="f27" fmla="*/ 77 f21 1"/>
              <a:gd name="f28" fmla="+- f22 0 f1"/>
              <a:gd name="f29" fmla="*/ f24 1 153"/>
              <a:gd name="f30" fmla="*/ f25 1 153"/>
              <a:gd name="f31" fmla="*/ f26 1 153"/>
              <a:gd name="f32" fmla="*/ f27 1 153"/>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6 f16 1"/>
              <a:gd name="f46" fmla="*/ f35 f17 1"/>
              <a:gd name="f47" fmla="*/ f37 f16 1"/>
              <a:gd name="f48" fmla="*/ f38 f16 1"/>
              <a:gd name="f49" fmla="*/ f37 f17 1"/>
            </a:gdLst>
            <a:ahLst/>
            <a:cxnLst>
              <a:cxn ang="3cd4">
                <a:pos x="hc" y="t"/>
              </a:cxn>
              <a:cxn ang="0">
                <a:pos x="r" y="vc"/>
              </a:cxn>
              <a:cxn ang="cd4">
                <a:pos x="hc" y="b"/>
              </a:cxn>
              <a:cxn ang="cd2">
                <a:pos x="l" y="vc"/>
              </a:cxn>
              <a:cxn ang="f28">
                <a:pos x="f43" y="f44"/>
              </a:cxn>
              <a:cxn ang="f28">
                <a:pos x="f45" y="f46"/>
              </a:cxn>
              <a:cxn ang="f28">
                <a:pos x="f47" y="f44"/>
              </a:cxn>
              <a:cxn ang="f28">
                <a:pos x="f48" y="f49"/>
              </a:cxn>
              <a:cxn ang="f28">
                <a:pos x="f43" y="f44"/>
              </a:cxn>
            </a:cxnLst>
            <a:rect l="f39" t="f42" r="f40" b="f41"/>
            <a:pathLst>
              <a:path w="153" h="153">
                <a:moveTo>
                  <a:pt x="f6" y="f7"/>
                </a:moveTo>
                <a:cubicBezTo>
                  <a:pt x="f6" y="f8"/>
                  <a:pt x="f8" y="f6"/>
                  <a:pt x="f7" y="f6"/>
                </a:cubicBezTo>
                <a:cubicBezTo>
                  <a:pt x="f9" y="f10"/>
                  <a:pt x="f5" y="f11"/>
                  <a:pt x="f5" y="f7"/>
                </a:cubicBezTo>
                <a:cubicBezTo>
                  <a:pt x="f12" y="f13"/>
                  <a:pt x="f9" y="f5"/>
                  <a:pt x="f14" y="f5"/>
                </a:cubicBezTo>
                <a:cubicBezTo>
                  <a:pt x="f8" y="f5"/>
                  <a:pt x="f6" y="f13"/>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1" name="Freeform 73">
            <a:extLst>
              <a:ext uri="{FF2B5EF4-FFF2-40B4-BE49-F238E27FC236}">
                <a16:creationId xmlns:a16="http://schemas.microsoft.com/office/drawing/2014/main" id="{DB20A797-ED10-8111-5146-7D0F5503D5D5}"/>
              </a:ext>
            </a:extLst>
          </p:cNvPr>
          <p:cNvSpPr/>
          <p:nvPr/>
        </p:nvSpPr>
        <p:spPr>
          <a:xfrm>
            <a:off x="1022354" y="5713408"/>
            <a:ext cx="155576" cy="125409"/>
          </a:xfrm>
          <a:custGeom>
            <a:avLst/>
            <a:gdLst>
              <a:gd name="f0" fmla="val 10800000"/>
              <a:gd name="f1" fmla="val 5400000"/>
              <a:gd name="f2" fmla="val 180"/>
              <a:gd name="f3" fmla="val w"/>
              <a:gd name="f4" fmla="val h"/>
              <a:gd name="f5" fmla="val 0"/>
              <a:gd name="f6" fmla="val 71"/>
              <a:gd name="f7" fmla="val 57"/>
              <a:gd name="f8" fmla="val 36"/>
              <a:gd name="f9" fmla="val 28"/>
              <a:gd name="f10" fmla="val 20"/>
              <a:gd name="f11" fmla="val 12"/>
              <a:gd name="f12" fmla="val 3"/>
              <a:gd name="f13" fmla="val 56"/>
              <a:gd name="f14" fmla="val 51"/>
              <a:gd name="f15" fmla="val 5"/>
              <a:gd name="f16" fmla="val 44"/>
              <a:gd name="f17" fmla="val 13"/>
              <a:gd name="f18" fmla="val 31"/>
              <a:gd name="f19" fmla="val 21"/>
              <a:gd name="f20" fmla="val 19"/>
              <a:gd name="f21" fmla="val 29"/>
              <a:gd name="f22" fmla="val 6"/>
              <a:gd name="f23" fmla="val 33"/>
              <a:gd name="f24" fmla="val 39"/>
              <a:gd name="f25" fmla="val 43"/>
              <a:gd name="f26" fmla="val 60"/>
              <a:gd name="f27" fmla="val 32"/>
              <a:gd name="f28" fmla="val 67"/>
              <a:gd name="f29" fmla="val 45"/>
              <a:gd name="f30" fmla="val 68"/>
              <a:gd name="f31" fmla="val 61"/>
              <a:gd name="f32" fmla="val 53"/>
              <a:gd name="f33" fmla="+- 0 0 -90"/>
              <a:gd name="f34" fmla="*/ f3 1 71"/>
              <a:gd name="f35" fmla="*/ f4 1 57"/>
              <a:gd name="f36" fmla="val f5"/>
              <a:gd name="f37" fmla="val f6"/>
              <a:gd name="f38" fmla="val f7"/>
              <a:gd name="f39" fmla="*/ f33 f0 1"/>
              <a:gd name="f40" fmla="+- f38 0 f36"/>
              <a:gd name="f41" fmla="+- f37 0 f36"/>
              <a:gd name="f42" fmla="*/ f39 1 f2"/>
              <a:gd name="f43" fmla="*/ f41 1 71"/>
              <a:gd name="f44" fmla="*/ f40 1 57"/>
              <a:gd name="f45" fmla="*/ 36 f41 1"/>
              <a:gd name="f46" fmla="*/ 57 f40 1"/>
              <a:gd name="f47" fmla="*/ 12 f41 1"/>
              <a:gd name="f48" fmla="*/ 5 f41 1"/>
              <a:gd name="f49" fmla="*/ 44 f40 1"/>
              <a:gd name="f50" fmla="*/ 29 f41 1"/>
              <a:gd name="f51" fmla="*/ 6 f40 1"/>
              <a:gd name="f52" fmla="*/ 43 f41 1"/>
              <a:gd name="f53" fmla="*/ 67 f41 1"/>
              <a:gd name="f54" fmla="*/ 45 f40 1"/>
              <a:gd name="f55" fmla="*/ 61 f41 1"/>
              <a:gd name="f56" fmla="+- f42 0 f1"/>
              <a:gd name="f57" fmla="*/ f45 1 71"/>
              <a:gd name="f58" fmla="*/ f46 1 57"/>
              <a:gd name="f59" fmla="*/ f47 1 71"/>
              <a:gd name="f60" fmla="*/ f48 1 71"/>
              <a:gd name="f61" fmla="*/ f49 1 57"/>
              <a:gd name="f62" fmla="*/ f50 1 71"/>
              <a:gd name="f63" fmla="*/ f51 1 57"/>
              <a:gd name="f64" fmla="*/ f52 1 71"/>
              <a:gd name="f65" fmla="*/ f53 1 71"/>
              <a:gd name="f66" fmla="*/ f54 1 57"/>
              <a:gd name="f67" fmla="*/ f55 1 71"/>
              <a:gd name="f68" fmla="*/ 0 1 f43"/>
              <a:gd name="f69" fmla="*/ f37 1 f43"/>
              <a:gd name="f70" fmla="*/ 0 1 f44"/>
              <a:gd name="f71" fmla="*/ f38 1 f44"/>
              <a:gd name="f72" fmla="*/ f57 1 f43"/>
              <a:gd name="f73" fmla="*/ f58 1 f44"/>
              <a:gd name="f74" fmla="*/ f59 1 f43"/>
              <a:gd name="f75" fmla="*/ f60 1 f43"/>
              <a:gd name="f76" fmla="*/ f61 1 f44"/>
              <a:gd name="f77" fmla="*/ f62 1 f43"/>
              <a:gd name="f78" fmla="*/ f63 1 f44"/>
              <a:gd name="f79" fmla="*/ f64 1 f43"/>
              <a:gd name="f80" fmla="*/ f65 1 f43"/>
              <a:gd name="f81" fmla="*/ f66 1 f44"/>
              <a:gd name="f82" fmla="*/ f67 1 f43"/>
              <a:gd name="f83" fmla="*/ f68 f34 1"/>
              <a:gd name="f84" fmla="*/ f69 f34 1"/>
              <a:gd name="f85" fmla="*/ f71 f35 1"/>
              <a:gd name="f86" fmla="*/ f70 f35 1"/>
              <a:gd name="f87" fmla="*/ f72 f34 1"/>
              <a:gd name="f88" fmla="*/ f73 f35 1"/>
              <a:gd name="f89" fmla="*/ f74 f34 1"/>
              <a:gd name="f90" fmla="*/ f75 f34 1"/>
              <a:gd name="f91" fmla="*/ f76 f35 1"/>
              <a:gd name="f92" fmla="*/ f77 f34 1"/>
              <a:gd name="f93" fmla="*/ f78 f35 1"/>
              <a:gd name="f94" fmla="*/ f79 f34 1"/>
              <a:gd name="f95" fmla="*/ f80 f34 1"/>
              <a:gd name="f96" fmla="*/ f81 f35 1"/>
              <a:gd name="f97" fmla="*/ f82 f34 1"/>
            </a:gdLst>
            <a:ahLst/>
            <a:cxnLst>
              <a:cxn ang="3cd4">
                <a:pos x="hc" y="t"/>
              </a:cxn>
              <a:cxn ang="0">
                <a:pos x="r" y="vc"/>
              </a:cxn>
              <a:cxn ang="cd4">
                <a:pos x="hc" y="b"/>
              </a:cxn>
              <a:cxn ang="cd2">
                <a:pos x="l" y="vc"/>
              </a:cxn>
              <a:cxn ang="f56">
                <a:pos x="f87" y="f88"/>
              </a:cxn>
              <a:cxn ang="f56">
                <a:pos x="f89" y="f88"/>
              </a:cxn>
              <a:cxn ang="f56">
                <a:pos x="f90" y="f91"/>
              </a:cxn>
              <a:cxn ang="f56">
                <a:pos x="f92" y="f93"/>
              </a:cxn>
              <a:cxn ang="f56">
                <a:pos x="f94" y="f93"/>
              </a:cxn>
              <a:cxn ang="f56">
                <a:pos x="f95" y="f96"/>
              </a:cxn>
              <a:cxn ang="f56">
                <a:pos x="f97" y="f88"/>
              </a:cxn>
              <a:cxn ang="f56">
                <a:pos x="f87" y="f88"/>
              </a:cxn>
              <a:cxn ang="f56">
                <a:pos x="f87" y="f88"/>
              </a:cxn>
            </a:cxnLst>
            <a:rect l="f83" t="f86" r="f84" b="f85"/>
            <a:pathLst>
              <a:path w="71" h="57">
                <a:moveTo>
                  <a:pt x="f8" y="f7"/>
                </a:moveTo>
                <a:cubicBezTo>
                  <a:pt x="f9" y="f7"/>
                  <a:pt x="f10" y="f7"/>
                  <a:pt x="f11" y="f7"/>
                </a:cubicBezTo>
                <a:cubicBezTo>
                  <a:pt x="f12" y="f13"/>
                  <a:pt x="f5" y="f14"/>
                  <a:pt x="f15" y="f16"/>
                </a:cubicBezTo>
                <a:cubicBezTo>
                  <a:pt x="f17" y="f18"/>
                  <a:pt x="f19" y="f20"/>
                  <a:pt x="f21" y="f22"/>
                </a:cubicBezTo>
                <a:cubicBezTo>
                  <a:pt x="f23" y="f5"/>
                  <a:pt x="f24" y="f5"/>
                  <a:pt x="f25" y="f22"/>
                </a:cubicBezTo>
                <a:cubicBezTo>
                  <a:pt x="f14" y="f20"/>
                  <a:pt x="f26" y="f27"/>
                  <a:pt x="f28" y="f29"/>
                </a:cubicBezTo>
                <a:cubicBezTo>
                  <a:pt x="f6" y="f14"/>
                  <a:pt x="f30" y="f13"/>
                  <a:pt x="f31" y="f7"/>
                </a:cubicBezTo>
                <a:cubicBezTo>
                  <a:pt x="f32" y="f7"/>
                  <a:pt x="f16" y="f7"/>
                  <a:pt x="f8" y="f7"/>
                </a:cubicBezTo>
                <a:cubicBezTo>
                  <a:pt x="f8" y="f7"/>
                  <a:pt x="f8"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2" name="Freeform 74">
            <a:extLst>
              <a:ext uri="{FF2B5EF4-FFF2-40B4-BE49-F238E27FC236}">
                <a16:creationId xmlns:a16="http://schemas.microsoft.com/office/drawing/2014/main" id="{09DCA099-87FB-F34E-DB46-744A4C34FE7B}"/>
              </a:ext>
            </a:extLst>
          </p:cNvPr>
          <p:cNvSpPr/>
          <p:nvPr/>
        </p:nvSpPr>
        <p:spPr>
          <a:xfrm>
            <a:off x="1204914" y="6159498"/>
            <a:ext cx="141283" cy="142875"/>
          </a:xfrm>
          <a:custGeom>
            <a:avLst/>
            <a:gdLst>
              <a:gd name="f0" fmla="val 10800000"/>
              <a:gd name="f1" fmla="val 5400000"/>
              <a:gd name="f2" fmla="val 180"/>
              <a:gd name="f3" fmla="val w"/>
              <a:gd name="f4" fmla="val h"/>
              <a:gd name="f5" fmla="val 0"/>
              <a:gd name="f6" fmla="val 64"/>
              <a:gd name="f7" fmla="val 55"/>
              <a:gd name="f8" fmla="val 61"/>
              <a:gd name="f9" fmla="val 54"/>
              <a:gd name="f10" fmla="val 63"/>
              <a:gd name="f11" fmla="val 39"/>
              <a:gd name="f12" fmla="val 60"/>
              <a:gd name="f13" fmla="val 24"/>
              <a:gd name="f14" fmla="val 57"/>
              <a:gd name="f15" fmla="val 9"/>
              <a:gd name="f16" fmla="val 53"/>
              <a:gd name="f17" fmla="val 2"/>
              <a:gd name="f18" fmla="val 51"/>
              <a:gd name="f19" fmla="val 45"/>
              <a:gd name="f20" fmla="val 5"/>
              <a:gd name="f21" fmla="val 40"/>
              <a:gd name="f22" fmla="val 16"/>
              <a:gd name="f23" fmla="val 28"/>
              <a:gd name="f24" fmla="val 52"/>
              <a:gd name="f25" fmla="val 1"/>
              <a:gd name="f26" fmla="val 8"/>
              <a:gd name="f27" fmla="val 23"/>
              <a:gd name="f28" fmla="+- 0 0 -90"/>
              <a:gd name="f29" fmla="*/ f3 1 64"/>
              <a:gd name="f30" fmla="*/ f4 1 64"/>
              <a:gd name="f31" fmla="val f5"/>
              <a:gd name="f32" fmla="val f6"/>
              <a:gd name="f33" fmla="*/ f28 f0 1"/>
              <a:gd name="f34" fmla="+- f32 0 f31"/>
              <a:gd name="f35" fmla="*/ f33 1 f2"/>
              <a:gd name="f36" fmla="*/ f34 1 64"/>
              <a:gd name="f37" fmla="*/ 64 f34 1"/>
              <a:gd name="f38" fmla="*/ 55 f34 1"/>
              <a:gd name="f39" fmla="*/ 54 f34 1"/>
              <a:gd name="f40" fmla="*/ 63 f34 1"/>
              <a:gd name="f41" fmla="*/ 9 f34 1"/>
              <a:gd name="f42" fmla="*/ 53 f34 1"/>
              <a:gd name="f43" fmla="*/ 5 f34 1"/>
              <a:gd name="f44" fmla="*/ 40 f34 1"/>
              <a:gd name="f45" fmla="*/ 8 f34 1"/>
              <a:gd name="f46" fmla="+- f35 0 f1"/>
              <a:gd name="f47" fmla="*/ f37 1 64"/>
              <a:gd name="f48" fmla="*/ f38 1 64"/>
              <a:gd name="f49" fmla="*/ f39 1 64"/>
              <a:gd name="f50" fmla="*/ f40 1 64"/>
              <a:gd name="f51" fmla="*/ f41 1 64"/>
              <a:gd name="f52" fmla="*/ f42 1 64"/>
              <a:gd name="f53" fmla="*/ f43 1 64"/>
              <a:gd name="f54" fmla="*/ f44 1 64"/>
              <a:gd name="f55" fmla="*/ f45 1 64"/>
              <a:gd name="f56" fmla="*/ 0 1 f36"/>
              <a:gd name="f57" fmla="*/ f32 1 f36"/>
              <a:gd name="f58" fmla="*/ f47 1 f36"/>
              <a:gd name="f59" fmla="*/ f48 1 f36"/>
              <a:gd name="f60" fmla="*/ f49 1 f36"/>
              <a:gd name="f61" fmla="*/ f50 1 f36"/>
              <a:gd name="f62" fmla="*/ f51 1 f36"/>
              <a:gd name="f63" fmla="*/ f52 1 f36"/>
              <a:gd name="f64" fmla="*/ f53 1 f36"/>
              <a:gd name="f65" fmla="*/ f54 1 f36"/>
              <a:gd name="f66" fmla="*/ f55 1 f36"/>
              <a:gd name="f67" fmla="*/ f56 f29 1"/>
              <a:gd name="f68" fmla="*/ f57 f29 1"/>
              <a:gd name="f69" fmla="*/ f57 f30 1"/>
              <a:gd name="f70" fmla="*/ f56 f30 1"/>
              <a:gd name="f71" fmla="*/ f58 f29 1"/>
              <a:gd name="f72" fmla="*/ f59 f30 1"/>
              <a:gd name="f73" fmla="*/ f60 f29 1"/>
              <a:gd name="f74" fmla="*/ f61 f30 1"/>
              <a:gd name="f75" fmla="*/ f62 f29 1"/>
              <a:gd name="f76" fmla="*/ f63 f30 1"/>
              <a:gd name="f77" fmla="*/ f64 f29 1"/>
              <a:gd name="f78" fmla="*/ f65 f30 1"/>
              <a:gd name="f79" fmla="*/ f65 f29 1"/>
              <a:gd name="f80" fmla="*/ f64 f30 1"/>
              <a:gd name="f81" fmla="*/ f63 f29 1"/>
              <a:gd name="f82" fmla="*/ f66 f30 1"/>
            </a:gdLst>
            <a:ahLst/>
            <a:cxnLst>
              <a:cxn ang="3cd4">
                <a:pos x="hc" y="t"/>
              </a:cxn>
              <a:cxn ang="0">
                <a:pos x="r" y="vc"/>
              </a:cxn>
              <a:cxn ang="cd4">
                <a:pos x="hc" y="b"/>
              </a:cxn>
              <a:cxn ang="cd2">
                <a:pos x="l" y="vc"/>
              </a:cxn>
              <a:cxn ang="f46">
                <a:pos x="f71" y="f72"/>
              </a:cxn>
              <a:cxn ang="f46">
                <a:pos x="f73" y="f74"/>
              </a:cxn>
              <a:cxn ang="f46">
                <a:pos x="f75" y="f76"/>
              </a:cxn>
              <a:cxn ang="f46">
                <a:pos x="f77" y="f78"/>
              </a:cxn>
              <a:cxn ang="f46">
                <a:pos x="f79" y="f80"/>
              </a:cxn>
              <a:cxn ang="f46">
                <a:pos x="f81" y="f82"/>
              </a:cxn>
              <a:cxn ang="f46">
                <a:pos x="f71" y="f72"/>
              </a:cxn>
            </a:cxnLst>
            <a:rect l="f67" t="f70" r="f68" b="f69"/>
            <a:pathLst>
              <a:path w="64" h="64">
                <a:moveTo>
                  <a:pt x="f6" y="f7"/>
                </a:moveTo>
                <a:cubicBezTo>
                  <a:pt x="f6" y="f8"/>
                  <a:pt x="f8" y="f6"/>
                  <a:pt x="f9" y="f10"/>
                </a:cubicBezTo>
                <a:cubicBezTo>
                  <a:pt x="f11" y="f12"/>
                  <a:pt x="f13" y="f14"/>
                  <a:pt x="f15" y="f16"/>
                </a:cubicBezTo>
                <a:cubicBezTo>
                  <a:pt x="f17" y="f18"/>
                  <a:pt x="f5" y="f19"/>
                  <a:pt x="f20" y="f21"/>
                </a:cubicBezTo>
                <a:cubicBezTo>
                  <a:pt x="f22" y="f23"/>
                  <a:pt x="f23" y="f22"/>
                  <a:pt x="f21" y="f20"/>
                </a:cubicBezTo>
                <a:cubicBezTo>
                  <a:pt x="f19" y="f5"/>
                  <a:pt x="f24" y="f25"/>
                  <a:pt x="f16" y="f26"/>
                </a:cubicBezTo>
                <a:cubicBezTo>
                  <a:pt x="f14" y="f27"/>
                  <a:pt x="f8" y="f11"/>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3" name="Freeform 75">
            <a:extLst>
              <a:ext uri="{FF2B5EF4-FFF2-40B4-BE49-F238E27FC236}">
                <a16:creationId xmlns:a16="http://schemas.microsoft.com/office/drawing/2014/main" id="{97CFD180-B6BC-BA78-7F2E-629DC2051871}"/>
              </a:ext>
            </a:extLst>
          </p:cNvPr>
          <p:cNvSpPr/>
          <p:nvPr/>
        </p:nvSpPr>
        <p:spPr>
          <a:xfrm>
            <a:off x="1023935" y="6269034"/>
            <a:ext cx="153984" cy="127001"/>
          </a:xfrm>
          <a:custGeom>
            <a:avLst/>
            <a:gdLst>
              <a:gd name="f0" fmla="val 10800000"/>
              <a:gd name="f1" fmla="val 5400000"/>
              <a:gd name="f2" fmla="val 180"/>
              <a:gd name="f3" fmla="val w"/>
              <a:gd name="f4" fmla="val h"/>
              <a:gd name="f5" fmla="val 0"/>
              <a:gd name="f6" fmla="val 70"/>
              <a:gd name="f7" fmla="val 58"/>
              <a:gd name="f8" fmla="val 35"/>
              <a:gd name="f9" fmla="val 1"/>
              <a:gd name="f10" fmla="val 43"/>
              <a:gd name="f11" fmla="val 50"/>
              <a:gd name="f12" fmla="val 67"/>
              <a:gd name="f13" fmla="val 7"/>
              <a:gd name="f14" fmla="val 66"/>
              <a:gd name="f15" fmla="val 14"/>
              <a:gd name="f16" fmla="val 27"/>
              <a:gd name="f17" fmla="val 39"/>
              <a:gd name="f18" fmla="val 42"/>
              <a:gd name="f19" fmla="val 52"/>
              <a:gd name="f20" fmla="val 38"/>
              <a:gd name="f21" fmla="val 57"/>
              <a:gd name="f22" fmla="val 32"/>
              <a:gd name="f23" fmla="val 28"/>
              <a:gd name="f24" fmla="val 19"/>
              <a:gd name="f25" fmla="val 11"/>
              <a:gd name="f26" fmla="val 26"/>
              <a:gd name="f27" fmla="val 3"/>
              <a:gd name="f28" fmla="val 12"/>
              <a:gd name="f29" fmla="val 6"/>
              <a:gd name="f30" fmla="val 10"/>
              <a:gd name="f31" fmla="+- 0 0 -90"/>
              <a:gd name="f32" fmla="*/ f3 1 70"/>
              <a:gd name="f33" fmla="*/ f4 1 58"/>
              <a:gd name="f34" fmla="val f5"/>
              <a:gd name="f35" fmla="val f6"/>
              <a:gd name="f36" fmla="val f7"/>
              <a:gd name="f37" fmla="*/ f31 f0 1"/>
              <a:gd name="f38" fmla="+- f36 0 f34"/>
              <a:gd name="f39" fmla="+- f35 0 f34"/>
              <a:gd name="f40" fmla="*/ f37 1 f2"/>
              <a:gd name="f41" fmla="*/ f39 1 70"/>
              <a:gd name="f42" fmla="*/ f38 1 58"/>
              <a:gd name="f43" fmla="*/ 35 f39 1"/>
              <a:gd name="f44" fmla="*/ 1 f38 1"/>
              <a:gd name="f45" fmla="*/ 58 f39 1"/>
              <a:gd name="f46" fmla="*/ 66 f39 1"/>
              <a:gd name="f47" fmla="*/ 14 f38 1"/>
              <a:gd name="f48" fmla="*/ 42 f39 1"/>
              <a:gd name="f49" fmla="*/ 52 f38 1"/>
              <a:gd name="f50" fmla="*/ 28 f39 1"/>
              <a:gd name="f51" fmla="*/ 3 f39 1"/>
              <a:gd name="f52" fmla="*/ 12 f38 1"/>
              <a:gd name="f53" fmla="*/ 10 f39 1"/>
              <a:gd name="f54" fmla="+- f40 0 f1"/>
              <a:gd name="f55" fmla="*/ f43 1 70"/>
              <a:gd name="f56" fmla="*/ f44 1 58"/>
              <a:gd name="f57" fmla="*/ f45 1 70"/>
              <a:gd name="f58" fmla="*/ f46 1 70"/>
              <a:gd name="f59" fmla="*/ f47 1 58"/>
              <a:gd name="f60" fmla="*/ f48 1 70"/>
              <a:gd name="f61" fmla="*/ f49 1 58"/>
              <a:gd name="f62" fmla="*/ f50 1 70"/>
              <a:gd name="f63" fmla="*/ f51 1 70"/>
              <a:gd name="f64" fmla="*/ f52 1 58"/>
              <a:gd name="f65" fmla="*/ f53 1 70"/>
              <a:gd name="f66" fmla="*/ 0 1 f41"/>
              <a:gd name="f67" fmla="*/ f35 1 f41"/>
              <a:gd name="f68" fmla="*/ 0 1 f42"/>
              <a:gd name="f69" fmla="*/ f36 1 f42"/>
              <a:gd name="f70" fmla="*/ f55 1 f41"/>
              <a:gd name="f71" fmla="*/ f56 1 f42"/>
              <a:gd name="f72" fmla="*/ f57 1 f41"/>
              <a:gd name="f73" fmla="*/ f58 1 f41"/>
              <a:gd name="f74" fmla="*/ f59 1 f42"/>
              <a:gd name="f75" fmla="*/ f60 1 f41"/>
              <a:gd name="f76" fmla="*/ f61 1 f42"/>
              <a:gd name="f77" fmla="*/ f62 1 f41"/>
              <a:gd name="f78" fmla="*/ f63 1 f41"/>
              <a:gd name="f79" fmla="*/ f64 1 f42"/>
              <a:gd name="f80" fmla="*/ f65 1 f41"/>
              <a:gd name="f81" fmla="*/ f66 f32 1"/>
              <a:gd name="f82" fmla="*/ f67 f32 1"/>
              <a:gd name="f83" fmla="*/ f69 f33 1"/>
              <a:gd name="f84" fmla="*/ f68 f33 1"/>
              <a:gd name="f85" fmla="*/ f70 f32 1"/>
              <a:gd name="f86" fmla="*/ f71 f33 1"/>
              <a:gd name="f87" fmla="*/ f72 f32 1"/>
              <a:gd name="f88" fmla="*/ f73 f32 1"/>
              <a:gd name="f89" fmla="*/ f74 f33 1"/>
              <a:gd name="f90" fmla="*/ f75 f32 1"/>
              <a:gd name="f91" fmla="*/ f76 f33 1"/>
              <a:gd name="f92" fmla="*/ f77 f32 1"/>
              <a:gd name="f93" fmla="*/ f78 f32 1"/>
              <a:gd name="f94" fmla="*/ f79 f33 1"/>
              <a:gd name="f95" fmla="*/ f80 f32 1"/>
            </a:gdLst>
            <a:ahLst/>
            <a:cxnLst>
              <a:cxn ang="3cd4">
                <a:pos x="hc" y="t"/>
              </a:cxn>
              <a:cxn ang="0">
                <a:pos x="r" y="vc"/>
              </a:cxn>
              <a:cxn ang="cd4">
                <a:pos x="hc" y="b"/>
              </a:cxn>
              <a:cxn ang="cd2">
                <a:pos x="l" y="vc"/>
              </a:cxn>
              <a:cxn ang="f54">
                <a:pos x="f85" y="f86"/>
              </a:cxn>
              <a:cxn ang="f54">
                <a:pos x="f87" y="f86"/>
              </a:cxn>
              <a:cxn ang="f54">
                <a:pos x="f88" y="f89"/>
              </a:cxn>
              <a:cxn ang="f54">
                <a:pos x="f90" y="f91"/>
              </a:cxn>
              <a:cxn ang="f54">
                <a:pos x="f92" y="f91"/>
              </a:cxn>
              <a:cxn ang="f54">
                <a:pos x="f93" y="f94"/>
              </a:cxn>
              <a:cxn ang="f54">
                <a:pos x="f95" y="f86"/>
              </a:cxn>
              <a:cxn ang="f54">
                <a:pos x="f85" y="f86"/>
              </a:cxn>
            </a:cxnLst>
            <a:rect l="f81" t="f84" r="f82" b="f83"/>
            <a:pathLst>
              <a:path w="70" h="58">
                <a:moveTo>
                  <a:pt x="f8" y="f9"/>
                </a:moveTo>
                <a:cubicBezTo>
                  <a:pt x="f10" y="f9"/>
                  <a:pt x="f11" y="f5"/>
                  <a:pt x="f7" y="f9"/>
                </a:cubicBezTo>
                <a:cubicBezTo>
                  <a:pt x="f12" y="f9"/>
                  <a:pt x="f6" y="f13"/>
                  <a:pt x="f14" y="f15"/>
                </a:cubicBezTo>
                <a:cubicBezTo>
                  <a:pt x="f7" y="f16"/>
                  <a:pt x="f11" y="f17"/>
                  <a:pt x="f18" y="f19"/>
                </a:cubicBezTo>
                <a:cubicBezTo>
                  <a:pt x="f20" y="f21"/>
                  <a:pt x="f22" y="f7"/>
                  <a:pt x="f23" y="f19"/>
                </a:cubicBezTo>
                <a:cubicBezTo>
                  <a:pt x="f24" y="f17"/>
                  <a:pt x="f25" y="f26"/>
                  <a:pt x="f27" y="f28"/>
                </a:cubicBezTo>
                <a:cubicBezTo>
                  <a:pt x="f5" y="f29"/>
                  <a:pt x="f27" y="f9"/>
                  <a:pt x="f30" y="f9"/>
                </a:cubicBezTo>
                <a:cubicBezTo>
                  <a:pt x="f24" y="f5"/>
                  <a:pt x="f16" y="f9"/>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4" name="Freeform 76">
            <a:extLst>
              <a:ext uri="{FF2B5EF4-FFF2-40B4-BE49-F238E27FC236}">
                <a16:creationId xmlns:a16="http://schemas.microsoft.com/office/drawing/2014/main" id="{C3CCF9B5-B82D-09AA-69E0-5A798E0D2BA4}"/>
              </a:ext>
            </a:extLst>
          </p:cNvPr>
          <p:cNvSpPr/>
          <p:nvPr/>
        </p:nvSpPr>
        <p:spPr>
          <a:xfrm>
            <a:off x="758823" y="5976939"/>
            <a:ext cx="128592" cy="157167"/>
          </a:xfrm>
          <a:custGeom>
            <a:avLst/>
            <a:gdLst>
              <a:gd name="f0" fmla="val 10800000"/>
              <a:gd name="f1" fmla="val 5400000"/>
              <a:gd name="f2" fmla="val 180"/>
              <a:gd name="f3" fmla="val w"/>
              <a:gd name="f4" fmla="val h"/>
              <a:gd name="f5" fmla="val 0"/>
              <a:gd name="f6" fmla="val 58"/>
              <a:gd name="f7" fmla="val 71"/>
              <a:gd name="f8" fmla="val 39"/>
              <a:gd name="f9" fmla="val 45"/>
              <a:gd name="f10" fmla="val 52"/>
              <a:gd name="f11" fmla="val 57"/>
              <a:gd name="f12" fmla="val 68"/>
              <a:gd name="f13" fmla="val 44"/>
              <a:gd name="f14" fmla="val 66"/>
              <a:gd name="f15" fmla="val 34"/>
              <a:gd name="f16" fmla="val 60"/>
              <a:gd name="f17" fmla="val 25"/>
              <a:gd name="f18" fmla="val 53"/>
              <a:gd name="f19" fmla="val 16"/>
              <a:gd name="f20" fmla="val 47"/>
              <a:gd name="f21" fmla="val 13"/>
              <a:gd name="f22" fmla="val 10"/>
              <a:gd name="f23" fmla="val 8"/>
              <a:gd name="f24" fmla="val 43"/>
              <a:gd name="f25" fmla="val 1"/>
              <a:gd name="f26" fmla="val 40"/>
              <a:gd name="f27" fmla="val 33"/>
              <a:gd name="f28" fmla="val 6"/>
              <a:gd name="f29" fmla="val 28"/>
              <a:gd name="f30" fmla="val 18"/>
              <a:gd name="f31" fmla="val 20"/>
              <a:gd name="f32" fmla="val 30"/>
              <a:gd name="f33" fmla="val 12"/>
              <a:gd name="f34" fmla="val 5"/>
              <a:gd name="f35" fmla="val 4"/>
              <a:gd name="f36" fmla="val 14"/>
              <a:gd name="f37" fmla="val 22"/>
              <a:gd name="f38" fmla="+- 0 0 -90"/>
              <a:gd name="f39" fmla="*/ f3 1 58"/>
              <a:gd name="f40" fmla="*/ f4 1 71"/>
              <a:gd name="f41" fmla="val f5"/>
              <a:gd name="f42" fmla="val f6"/>
              <a:gd name="f43" fmla="val f7"/>
              <a:gd name="f44" fmla="*/ f38 f0 1"/>
              <a:gd name="f45" fmla="+- f43 0 f41"/>
              <a:gd name="f46" fmla="+- f42 0 f41"/>
              <a:gd name="f47" fmla="*/ f44 1 f2"/>
              <a:gd name="f48" fmla="*/ f46 1 58"/>
              <a:gd name="f49" fmla="*/ f45 1 71"/>
              <a:gd name="f50" fmla="*/ 58 f46 1"/>
              <a:gd name="f51" fmla="*/ 39 f45 1"/>
              <a:gd name="f52" fmla="*/ 58 f45 1"/>
              <a:gd name="f53" fmla="*/ 44 f46 1"/>
              <a:gd name="f54" fmla="*/ 66 f45 1"/>
              <a:gd name="f55" fmla="*/ 16 f46 1"/>
              <a:gd name="f56" fmla="*/ 47 f45 1"/>
              <a:gd name="f57" fmla="*/ 8 f46 1"/>
              <a:gd name="f58" fmla="*/ 43 f45 1"/>
              <a:gd name="f59" fmla="*/ 6 f46 1"/>
              <a:gd name="f60" fmla="*/ 28 f45 1"/>
              <a:gd name="f61" fmla="*/ 43 f46 1"/>
              <a:gd name="f62" fmla="*/ 5 f45 1"/>
              <a:gd name="f63" fmla="*/ 57 f46 1"/>
              <a:gd name="f64" fmla="*/ 14 f45 1"/>
              <a:gd name="f65" fmla="+- f47 0 f1"/>
              <a:gd name="f66" fmla="*/ f50 1 58"/>
              <a:gd name="f67" fmla="*/ f51 1 71"/>
              <a:gd name="f68" fmla="*/ f52 1 71"/>
              <a:gd name="f69" fmla="*/ f53 1 58"/>
              <a:gd name="f70" fmla="*/ f54 1 71"/>
              <a:gd name="f71" fmla="*/ f55 1 58"/>
              <a:gd name="f72" fmla="*/ f56 1 71"/>
              <a:gd name="f73" fmla="*/ f57 1 58"/>
              <a:gd name="f74" fmla="*/ f58 1 71"/>
              <a:gd name="f75" fmla="*/ f59 1 58"/>
              <a:gd name="f76" fmla="*/ f60 1 71"/>
              <a:gd name="f77" fmla="*/ f61 1 58"/>
              <a:gd name="f78" fmla="*/ f62 1 71"/>
              <a:gd name="f79" fmla="*/ f63 1 58"/>
              <a:gd name="f80" fmla="*/ f64 1 71"/>
              <a:gd name="f81" fmla="*/ 0 1 f48"/>
              <a:gd name="f82" fmla="*/ f42 1 f48"/>
              <a:gd name="f83" fmla="*/ 0 1 f49"/>
              <a:gd name="f84" fmla="*/ f43 1 f49"/>
              <a:gd name="f85" fmla="*/ f66 1 f48"/>
              <a:gd name="f86" fmla="*/ f67 1 f49"/>
              <a:gd name="f87" fmla="*/ f68 1 f49"/>
              <a:gd name="f88" fmla="*/ f69 1 f48"/>
              <a:gd name="f89" fmla="*/ f70 1 f49"/>
              <a:gd name="f90" fmla="*/ f71 1 f48"/>
              <a:gd name="f91" fmla="*/ f72 1 f49"/>
              <a:gd name="f92" fmla="*/ f73 1 f48"/>
              <a:gd name="f93" fmla="*/ f74 1 f49"/>
              <a:gd name="f94" fmla="*/ f75 1 f48"/>
              <a:gd name="f95" fmla="*/ f76 1 f49"/>
              <a:gd name="f96" fmla="*/ f77 1 f48"/>
              <a:gd name="f97" fmla="*/ f78 1 f49"/>
              <a:gd name="f98" fmla="*/ f79 1 f48"/>
              <a:gd name="f99" fmla="*/ f80 1 f49"/>
              <a:gd name="f100" fmla="*/ f81 f39 1"/>
              <a:gd name="f101" fmla="*/ f82 f39 1"/>
              <a:gd name="f102" fmla="*/ f84 f40 1"/>
              <a:gd name="f103" fmla="*/ f83 f40 1"/>
              <a:gd name="f104" fmla="*/ f85 f39 1"/>
              <a:gd name="f105" fmla="*/ f86 f40 1"/>
              <a:gd name="f106" fmla="*/ f87 f40 1"/>
              <a:gd name="f107" fmla="*/ f88 f39 1"/>
              <a:gd name="f108" fmla="*/ f89 f40 1"/>
              <a:gd name="f109" fmla="*/ f90 f39 1"/>
              <a:gd name="f110" fmla="*/ f91 f40 1"/>
              <a:gd name="f111" fmla="*/ f92 f39 1"/>
              <a:gd name="f112" fmla="*/ f93 f40 1"/>
              <a:gd name="f113" fmla="*/ f94 f39 1"/>
              <a:gd name="f114" fmla="*/ f95 f40 1"/>
              <a:gd name="f115" fmla="*/ f96 f39 1"/>
              <a:gd name="f116" fmla="*/ f97 f40 1"/>
              <a:gd name="f117" fmla="*/ f98 f39 1"/>
              <a:gd name="f118" fmla="*/ f99 f40 1"/>
            </a:gdLst>
            <a:ahLst/>
            <a:cxnLst>
              <a:cxn ang="3cd4">
                <a:pos x="hc" y="t"/>
              </a:cxn>
              <a:cxn ang="0">
                <a:pos x="r" y="vc"/>
              </a:cxn>
              <a:cxn ang="cd4">
                <a:pos x="hc" y="b"/>
              </a:cxn>
              <a:cxn ang="cd2">
                <a:pos x="l" y="vc"/>
              </a:cxn>
              <a:cxn ang="f65">
                <a:pos x="f104" y="f105"/>
              </a:cxn>
              <a:cxn ang="f65">
                <a:pos x="f104" y="f106"/>
              </a:cxn>
              <a:cxn ang="f65">
                <a:pos x="f107" y="f108"/>
              </a:cxn>
              <a:cxn ang="f65">
                <a:pos x="f109" y="f110"/>
              </a:cxn>
              <a:cxn ang="f65">
                <a:pos x="f111" y="f112"/>
              </a:cxn>
              <a:cxn ang="f65">
                <a:pos x="f113" y="f114"/>
              </a:cxn>
              <a:cxn ang="f65">
                <a:pos x="f115" y="f116"/>
              </a:cxn>
              <a:cxn ang="f65">
                <a:pos x="f117" y="f118"/>
              </a:cxn>
              <a:cxn ang="f65">
                <a:pos x="f117" y="f105"/>
              </a:cxn>
              <a:cxn ang="f65">
                <a:pos x="f104" y="f105"/>
              </a:cxn>
            </a:cxnLst>
            <a:rect l="f100" t="f103" r="f101" b="f102"/>
            <a:pathLst>
              <a:path w="58" h="71">
                <a:moveTo>
                  <a:pt x="f6" y="f8"/>
                </a:moveTo>
                <a:cubicBezTo>
                  <a:pt x="f6" y="f9"/>
                  <a:pt x="f6" y="f10"/>
                  <a:pt x="f6" y="f6"/>
                </a:cubicBezTo>
                <a:cubicBezTo>
                  <a:pt x="f11" y="f12"/>
                  <a:pt x="f10" y="f7"/>
                  <a:pt x="f13" y="f14"/>
                </a:cubicBezTo>
                <a:cubicBezTo>
                  <a:pt x="f15" y="f16"/>
                  <a:pt x="f17" y="f18"/>
                  <a:pt x="f19" y="f20"/>
                </a:cubicBezTo>
                <a:cubicBezTo>
                  <a:pt x="f21" y="f9"/>
                  <a:pt x="f22" y="f13"/>
                  <a:pt x="f23" y="f24"/>
                </a:cubicBezTo>
                <a:cubicBezTo>
                  <a:pt x="f25" y="f26"/>
                  <a:pt x="f5" y="f27"/>
                  <a:pt x="f28" y="f29"/>
                </a:cubicBezTo>
                <a:cubicBezTo>
                  <a:pt x="f30" y="f31"/>
                  <a:pt x="f32" y="f33"/>
                  <a:pt x="f24" y="f34"/>
                </a:cubicBezTo>
                <a:cubicBezTo>
                  <a:pt x="f10" y="f5"/>
                  <a:pt x="f11" y="f35"/>
                  <a:pt x="f11" y="f36"/>
                </a:cubicBezTo>
                <a:cubicBezTo>
                  <a:pt x="f11" y="f37"/>
                  <a:pt x="f11" y="f32"/>
                  <a:pt x="f11" y="f8"/>
                </a:cubicBezTo>
                <a:cubicBezTo>
                  <a:pt x="f11" y="f8"/>
                  <a:pt x="f11" y="f8"/>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5" name="Freeform 77">
            <a:extLst>
              <a:ext uri="{FF2B5EF4-FFF2-40B4-BE49-F238E27FC236}">
                <a16:creationId xmlns:a16="http://schemas.microsoft.com/office/drawing/2014/main" id="{CAD5FA79-D86A-3DA2-4E84-32D9654E0037}"/>
              </a:ext>
            </a:extLst>
          </p:cNvPr>
          <p:cNvSpPr/>
          <p:nvPr/>
        </p:nvSpPr>
        <p:spPr>
          <a:xfrm>
            <a:off x="855658" y="5805489"/>
            <a:ext cx="141283" cy="146047"/>
          </a:xfrm>
          <a:custGeom>
            <a:avLst/>
            <a:gdLst>
              <a:gd name="f0" fmla="val 10800000"/>
              <a:gd name="f1" fmla="val 5400000"/>
              <a:gd name="f2" fmla="val 180"/>
              <a:gd name="f3" fmla="val w"/>
              <a:gd name="f4" fmla="val h"/>
              <a:gd name="f5" fmla="val 0"/>
              <a:gd name="f6" fmla="val 64"/>
              <a:gd name="f7" fmla="val 66"/>
              <a:gd name="f8" fmla="val 11"/>
              <a:gd name="f9" fmla="val 3"/>
              <a:gd name="f10" fmla="val 9"/>
              <a:gd name="f11" fmla="val 1"/>
              <a:gd name="f12" fmla="val 25"/>
              <a:gd name="f13" fmla="val 5"/>
              <a:gd name="f14" fmla="val 40"/>
              <a:gd name="f15" fmla="val 8"/>
              <a:gd name="f16" fmla="val 55"/>
              <a:gd name="f17" fmla="val 12"/>
              <a:gd name="f18" fmla="val 62"/>
              <a:gd name="f19" fmla="val 13"/>
              <a:gd name="f20" fmla="val 20"/>
              <a:gd name="f21" fmla="val 59"/>
              <a:gd name="f22" fmla="val 48"/>
              <a:gd name="f23" fmla="val 37"/>
              <a:gd name="f24" fmla="val 36"/>
              <a:gd name="f25" fmla="val 18"/>
              <a:gd name="f26" fmla="val 10"/>
              <a:gd name="f27" fmla="val 54"/>
              <a:gd name="f28" fmla="val 7"/>
              <a:gd name="f29" fmla="val 39"/>
              <a:gd name="f30" fmla="val 24"/>
              <a:gd name="f31" fmla="+- 0 0 -90"/>
              <a:gd name="f32" fmla="*/ f3 1 64"/>
              <a:gd name="f33" fmla="*/ f4 1 66"/>
              <a:gd name="f34" fmla="val f5"/>
              <a:gd name="f35" fmla="val f6"/>
              <a:gd name="f36" fmla="val f7"/>
              <a:gd name="f37" fmla="*/ f31 f0 1"/>
              <a:gd name="f38" fmla="+- f36 0 f34"/>
              <a:gd name="f39" fmla="+- f35 0 f34"/>
              <a:gd name="f40" fmla="*/ f37 1 f2"/>
              <a:gd name="f41" fmla="*/ f39 1 64"/>
              <a:gd name="f42" fmla="*/ f38 1 66"/>
              <a:gd name="f43" fmla="*/ 0 f39 1"/>
              <a:gd name="f44" fmla="*/ 11 f38 1"/>
              <a:gd name="f45" fmla="*/ 9 f39 1"/>
              <a:gd name="f46" fmla="*/ 1 f38 1"/>
              <a:gd name="f47" fmla="*/ 55 f39 1"/>
              <a:gd name="f48" fmla="*/ 12 f38 1"/>
              <a:gd name="f49" fmla="*/ 59 f39 1"/>
              <a:gd name="f50" fmla="*/ 25 f38 1"/>
              <a:gd name="f51" fmla="*/ 25 f39 1"/>
              <a:gd name="f52" fmla="*/ 59 f38 1"/>
              <a:gd name="f53" fmla="*/ 10 f39 1"/>
              <a:gd name="f54" fmla="*/ 54 f38 1"/>
              <a:gd name="f55" fmla="+- f40 0 f1"/>
              <a:gd name="f56" fmla="*/ f43 1 64"/>
              <a:gd name="f57" fmla="*/ f44 1 66"/>
              <a:gd name="f58" fmla="*/ f45 1 64"/>
              <a:gd name="f59" fmla="*/ f46 1 66"/>
              <a:gd name="f60" fmla="*/ f47 1 64"/>
              <a:gd name="f61" fmla="*/ f48 1 66"/>
              <a:gd name="f62" fmla="*/ f49 1 64"/>
              <a:gd name="f63" fmla="*/ f50 1 66"/>
              <a:gd name="f64" fmla="*/ f51 1 64"/>
              <a:gd name="f65" fmla="*/ f52 1 66"/>
              <a:gd name="f66" fmla="*/ f53 1 64"/>
              <a:gd name="f67" fmla="*/ f54 1 66"/>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64" h="66">
                <a:moveTo>
                  <a:pt x="f5" y="f8"/>
                </a:moveTo>
                <a:cubicBezTo>
                  <a:pt x="f5" y="f9"/>
                  <a:pt x="f9" y="f5"/>
                  <a:pt x="f10" y="f11"/>
                </a:cubicBezTo>
                <a:cubicBezTo>
                  <a:pt x="f12" y="f13"/>
                  <a:pt x="f14" y="f15"/>
                  <a:pt x="f16" y="f17"/>
                </a:cubicBezTo>
                <a:cubicBezTo>
                  <a:pt x="f18" y="f19"/>
                  <a:pt x="f6" y="f20"/>
                  <a:pt x="f21" y="f12"/>
                </a:cubicBezTo>
                <a:cubicBezTo>
                  <a:pt x="f22" y="f23"/>
                  <a:pt x="f24" y="f22"/>
                  <a:pt x="f12" y="f21"/>
                </a:cubicBezTo>
                <a:cubicBezTo>
                  <a:pt x="f25" y="f7"/>
                  <a:pt x="f19" y="f6"/>
                  <a:pt x="f26" y="f27"/>
                </a:cubicBezTo>
                <a:cubicBezTo>
                  <a:pt x="f28" y="f29"/>
                  <a:pt x="f9" y="f30"/>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6" name="Freeform 78">
            <a:extLst>
              <a:ext uri="{FF2B5EF4-FFF2-40B4-BE49-F238E27FC236}">
                <a16:creationId xmlns:a16="http://schemas.microsoft.com/office/drawing/2014/main" id="{60DEC940-9221-B64B-A932-106AD2AF95B4}"/>
              </a:ext>
            </a:extLst>
          </p:cNvPr>
          <p:cNvSpPr/>
          <p:nvPr/>
        </p:nvSpPr>
        <p:spPr>
          <a:xfrm>
            <a:off x="1204914" y="5805489"/>
            <a:ext cx="141283" cy="144466"/>
          </a:xfrm>
          <a:custGeom>
            <a:avLst/>
            <a:gdLst>
              <a:gd name="f0" fmla="val 10800000"/>
              <a:gd name="f1" fmla="val 5400000"/>
              <a:gd name="f2" fmla="val 180"/>
              <a:gd name="f3" fmla="val w"/>
              <a:gd name="f4" fmla="val h"/>
              <a:gd name="f5" fmla="val 0"/>
              <a:gd name="f6" fmla="val 64"/>
              <a:gd name="f7" fmla="val 65"/>
              <a:gd name="f8" fmla="val 11"/>
              <a:gd name="f9" fmla="val 61"/>
              <a:gd name="f10" fmla="val 26"/>
              <a:gd name="f11" fmla="val 57"/>
              <a:gd name="f12" fmla="val 42"/>
              <a:gd name="f13" fmla="val 53"/>
              <a:gd name="f14" fmla="val 58"/>
              <a:gd name="f15" fmla="val 51"/>
              <a:gd name="f16" fmla="val 45"/>
              <a:gd name="f17" fmla="val 41"/>
              <a:gd name="f18" fmla="val 28"/>
              <a:gd name="f19" fmla="val 49"/>
              <a:gd name="f20" fmla="val 16"/>
              <a:gd name="f21" fmla="val 37"/>
              <a:gd name="f22" fmla="val 5"/>
              <a:gd name="f23" fmla="val 25"/>
              <a:gd name="f24" fmla="val 19"/>
              <a:gd name="f25" fmla="val 2"/>
              <a:gd name="f26" fmla="val 13"/>
              <a:gd name="f27" fmla="val 9"/>
              <a:gd name="f28" fmla="val 24"/>
              <a:gd name="f29" fmla="val 8"/>
              <a:gd name="f30" fmla="val 39"/>
              <a:gd name="f31" fmla="val 60"/>
              <a:gd name="f32" fmla="val 4"/>
              <a:gd name="f33" fmla="+- 0 0 -90"/>
              <a:gd name="f34" fmla="*/ f3 1 64"/>
              <a:gd name="f35" fmla="*/ f4 1 65"/>
              <a:gd name="f36" fmla="val f5"/>
              <a:gd name="f37" fmla="val f6"/>
              <a:gd name="f38" fmla="val f7"/>
              <a:gd name="f39" fmla="*/ f33 f0 1"/>
              <a:gd name="f40" fmla="+- f38 0 f36"/>
              <a:gd name="f41" fmla="+- f37 0 f36"/>
              <a:gd name="f42" fmla="*/ f39 1 f2"/>
              <a:gd name="f43" fmla="*/ f41 1 64"/>
              <a:gd name="f44" fmla="*/ f40 1 65"/>
              <a:gd name="f45" fmla="*/ 64 f41 1"/>
              <a:gd name="f46" fmla="*/ 11 f40 1"/>
              <a:gd name="f47" fmla="*/ 53 f41 1"/>
              <a:gd name="f48" fmla="*/ 58 f40 1"/>
              <a:gd name="f49" fmla="*/ 41 f41 1"/>
              <a:gd name="f50" fmla="*/ 61 f40 1"/>
              <a:gd name="f51" fmla="*/ 5 f41 1"/>
              <a:gd name="f52" fmla="*/ 25 f40 1"/>
              <a:gd name="f53" fmla="*/ 9 f41 1"/>
              <a:gd name="f54" fmla="*/ 2 f40 1"/>
              <a:gd name="f55" fmla="+- f42 0 f1"/>
              <a:gd name="f56" fmla="*/ f45 1 64"/>
              <a:gd name="f57" fmla="*/ f46 1 65"/>
              <a:gd name="f58" fmla="*/ f47 1 64"/>
              <a:gd name="f59" fmla="*/ f48 1 65"/>
              <a:gd name="f60" fmla="*/ f49 1 64"/>
              <a:gd name="f61" fmla="*/ f50 1 65"/>
              <a:gd name="f62" fmla="*/ f51 1 64"/>
              <a:gd name="f63" fmla="*/ f52 1 65"/>
              <a:gd name="f64" fmla="*/ f53 1 64"/>
              <a:gd name="f65" fmla="*/ f54 1 65"/>
              <a:gd name="f66" fmla="*/ 0 1 f43"/>
              <a:gd name="f67" fmla="*/ f37 1 f43"/>
              <a:gd name="f68" fmla="*/ 0 1 f44"/>
              <a:gd name="f69" fmla="*/ f38 1 f44"/>
              <a:gd name="f70" fmla="*/ f56 1 f43"/>
              <a:gd name="f71" fmla="*/ f57 1 f44"/>
              <a:gd name="f72" fmla="*/ f58 1 f43"/>
              <a:gd name="f73" fmla="*/ f59 1 f44"/>
              <a:gd name="f74" fmla="*/ f60 1 f43"/>
              <a:gd name="f75" fmla="*/ f61 1 f44"/>
              <a:gd name="f76" fmla="*/ f62 1 f43"/>
              <a:gd name="f77" fmla="*/ f63 1 f44"/>
              <a:gd name="f78" fmla="*/ f64 1 f43"/>
              <a:gd name="f79" fmla="*/ f65 1 f44"/>
              <a:gd name="f80" fmla="*/ f66 f34 1"/>
              <a:gd name="f81" fmla="*/ f67 f34 1"/>
              <a:gd name="f82" fmla="*/ f69 f35 1"/>
              <a:gd name="f83" fmla="*/ f68 f35 1"/>
              <a:gd name="f84" fmla="*/ f70 f34 1"/>
              <a:gd name="f85" fmla="*/ f71 f35 1"/>
              <a:gd name="f86" fmla="*/ f72 f34 1"/>
              <a:gd name="f87" fmla="*/ f73 f35 1"/>
              <a:gd name="f88" fmla="*/ f74 f34 1"/>
              <a:gd name="f89" fmla="*/ f75 f35 1"/>
              <a:gd name="f90" fmla="*/ f76 f34 1"/>
              <a:gd name="f91" fmla="*/ f77 f35 1"/>
              <a:gd name="f92" fmla="*/ f78 f34 1"/>
              <a:gd name="f93" fmla="*/ f79 f35 1"/>
            </a:gdLst>
            <a:ahLst/>
            <a:cxnLst>
              <a:cxn ang="3cd4">
                <a:pos x="hc" y="t"/>
              </a:cxn>
              <a:cxn ang="0">
                <a:pos x="r" y="vc"/>
              </a:cxn>
              <a:cxn ang="cd4">
                <a:pos x="hc" y="b"/>
              </a:cxn>
              <a:cxn ang="cd2">
                <a:pos x="l" y="vc"/>
              </a:cxn>
              <a:cxn ang="f55">
                <a:pos x="f84" y="f85"/>
              </a:cxn>
              <a:cxn ang="f55">
                <a:pos x="f86" y="f87"/>
              </a:cxn>
              <a:cxn ang="f55">
                <a:pos x="f88" y="f89"/>
              </a:cxn>
              <a:cxn ang="f55">
                <a:pos x="f90" y="f91"/>
              </a:cxn>
              <a:cxn ang="f55">
                <a:pos x="f92" y="f85"/>
              </a:cxn>
              <a:cxn ang="f55">
                <a:pos x="f86" y="f93"/>
              </a:cxn>
              <a:cxn ang="f55">
                <a:pos x="f84" y="f85"/>
              </a:cxn>
            </a:cxnLst>
            <a:rect l="f80" t="f83" r="f81" b="f82"/>
            <a:pathLst>
              <a:path w="64" h="65">
                <a:moveTo>
                  <a:pt x="f6" y="f8"/>
                </a:moveTo>
                <a:cubicBezTo>
                  <a:pt x="f9" y="f10"/>
                  <a:pt x="f11" y="f12"/>
                  <a:pt x="f13" y="f14"/>
                </a:cubicBezTo>
                <a:cubicBezTo>
                  <a:pt x="f15" y="f6"/>
                  <a:pt x="f16" y="f7"/>
                  <a:pt x="f17" y="f9"/>
                </a:cubicBezTo>
                <a:cubicBezTo>
                  <a:pt x="f18" y="f19"/>
                  <a:pt x="f20" y="f21"/>
                  <a:pt x="f22" y="f23"/>
                </a:cubicBezTo>
                <a:cubicBezTo>
                  <a:pt x="f5" y="f24"/>
                  <a:pt x="f25" y="f26"/>
                  <a:pt x="f27" y="f8"/>
                </a:cubicBezTo>
                <a:cubicBezTo>
                  <a:pt x="f28" y="f29"/>
                  <a:pt x="f30" y="f22"/>
                  <a:pt x="f13" y="f25"/>
                </a:cubicBezTo>
                <a:cubicBezTo>
                  <a:pt x="f31" y="f5"/>
                  <a:pt x="f6" y="f32"/>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7" name="Freeform 79">
            <a:extLst>
              <a:ext uri="{FF2B5EF4-FFF2-40B4-BE49-F238E27FC236}">
                <a16:creationId xmlns:a16="http://schemas.microsoft.com/office/drawing/2014/main" id="{A418BFE0-BF44-38C0-ABC0-4C52611462A4}"/>
              </a:ext>
            </a:extLst>
          </p:cNvPr>
          <p:cNvSpPr/>
          <p:nvPr/>
        </p:nvSpPr>
        <p:spPr>
          <a:xfrm>
            <a:off x="854077" y="6159498"/>
            <a:ext cx="141283" cy="139702"/>
          </a:xfrm>
          <a:custGeom>
            <a:avLst/>
            <a:gdLst>
              <a:gd name="f0" fmla="val 10800000"/>
              <a:gd name="f1" fmla="val 5400000"/>
              <a:gd name="f2" fmla="val 180"/>
              <a:gd name="f3" fmla="val w"/>
              <a:gd name="f4" fmla="val h"/>
              <a:gd name="f5" fmla="val 0"/>
              <a:gd name="f6" fmla="val 64"/>
              <a:gd name="f7" fmla="val 63"/>
              <a:gd name="f8" fmla="val 11"/>
              <a:gd name="f9" fmla="val 4"/>
              <a:gd name="f10" fmla="val 60"/>
              <a:gd name="f11" fmla="val 1"/>
              <a:gd name="f12" fmla="val 55"/>
              <a:gd name="f13" fmla="val 39"/>
              <a:gd name="f14" fmla="val 8"/>
              <a:gd name="f15" fmla="val 23"/>
              <a:gd name="f16" fmla="val 12"/>
              <a:gd name="f17" fmla="val 7"/>
              <a:gd name="f18" fmla="val 13"/>
              <a:gd name="f19" fmla="val 20"/>
              <a:gd name="f20" fmla="val 25"/>
              <a:gd name="f21" fmla="val 37"/>
              <a:gd name="f22" fmla="val 16"/>
              <a:gd name="f23" fmla="val 48"/>
              <a:gd name="f24" fmla="val 28"/>
              <a:gd name="f25" fmla="val 40"/>
              <a:gd name="f26" fmla="val 44"/>
              <a:gd name="f27" fmla="val 51"/>
              <a:gd name="f28" fmla="val 57"/>
              <a:gd name="f29" fmla="val 52"/>
              <a:gd name="f30" fmla="val 41"/>
              <a:gd name="f31" fmla="+- 0 0 -90"/>
              <a:gd name="f32" fmla="*/ f3 1 64"/>
              <a:gd name="f33" fmla="*/ f4 1 63"/>
              <a:gd name="f34" fmla="val f5"/>
              <a:gd name="f35" fmla="val f6"/>
              <a:gd name="f36" fmla="val f7"/>
              <a:gd name="f37" fmla="*/ f31 f0 1"/>
              <a:gd name="f38" fmla="+- f36 0 f34"/>
              <a:gd name="f39" fmla="+- f35 0 f34"/>
              <a:gd name="f40" fmla="*/ f37 1 f2"/>
              <a:gd name="f41" fmla="*/ f39 1 64"/>
              <a:gd name="f42" fmla="*/ f38 1 63"/>
              <a:gd name="f43" fmla="*/ 11 f39 1"/>
              <a:gd name="f44" fmla="*/ 63 f38 1"/>
              <a:gd name="f45" fmla="*/ 1 f39 1"/>
              <a:gd name="f46" fmla="*/ 55 f38 1"/>
              <a:gd name="f47" fmla="*/ 12 f39 1"/>
              <a:gd name="f48" fmla="*/ 7 f38 1"/>
              <a:gd name="f49" fmla="*/ 25 f39 1"/>
              <a:gd name="f50" fmla="*/ 4 f38 1"/>
              <a:gd name="f51" fmla="*/ 60 f39 1"/>
              <a:gd name="f52" fmla="*/ 40 f38 1"/>
              <a:gd name="f53" fmla="*/ 57 f39 1"/>
              <a:gd name="f54" fmla="*/ 52 f38 1"/>
              <a:gd name="f55" fmla="+- f40 0 f1"/>
              <a:gd name="f56" fmla="*/ f43 1 64"/>
              <a:gd name="f57" fmla="*/ f44 1 63"/>
              <a:gd name="f58" fmla="*/ f45 1 64"/>
              <a:gd name="f59" fmla="*/ f46 1 63"/>
              <a:gd name="f60" fmla="*/ f47 1 64"/>
              <a:gd name="f61" fmla="*/ f48 1 63"/>
              <a:gd name="f62" fmla="*/ f49 1 64"/>
              <a:gd name="f63" fmla="*/ f50 1 63"/>
              <a:gd name="f64" fmla="*/ f51 1 64"/>
              <a:gd name="f65" fmla="*/ f52 1 63"/>
              <a:gd name="f66" fmla="*/ f53 1 64"/>
              <a:gd name="f67" fmla="*/ f54 1 63"/>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64" h="63">
                <a:moveTo>
                  <a:pt x="f8" y="f7"/>
                </a:moveTo>
                <a:cubicBezTo>
                  <a:pt x="f9" y="f7"/>
                  <a:pt x="f5" y="f10"/>
                  <a:pt x="f11" y="f12"/>
                </a:cubicBezTo>
                <a:cubicBezTo>
                  <a:pt x="f9" y="f13"/>
                  <a:pt x="f14" y="f15"/>
                  <a:pt x="f16" y="f17"/>
                </a:cubicBezTo>
                <a:cubicBezTo>
                  <a:pt x="f18" y="f11"/>
                  <a:pt x="f19" y="f5"/>
                  <a:pt x="f20" y="f9"/>
                </a:cubicBezTo>
                <a:cubicBezTo>
                  <a:pt x="f21" y="f22"/>
                  <a:pt x="f23" y="f24"/>
                  <a:pt x="f10" y="f25"/>
                </a:cubicBezTo>
                <a:cubicBezTo>
                  <a:pt x="f6" y="f26"/>
                  <a:pt x="f7" y="f27"/>
                  <a:pt x="f28" y="f29"/>
                </a:cubicBezTo>
                <a:cubicBezTo>
                  <a:pt x="f30" y="f28"/>
                  <a:pt x="f20" y="f10"/>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8" name="Freeform 80">
            <a:extLst>
              <a:ext uri="{FF2B5EF4-FFF2-40B4-BE49-F238E27FC236}">
                <a16:creationId xmlns:a16="http://schemas.microsoft.com/office/drawing/2014/main" id="{CD2B2FC5-D5AE-915A-DBB8-0FD11AA503D4}"/>
              </a:ext>
            </a:extLst>
          </p:cNvPr>
          <p:cNvSpPr/>
          <p:nvPr/>
        </p:nvSpPr>
        <p:spPr>
          <a:xfrm>
            <a:off x="1316041" y="5976939"/>
            <a:ext cx="128592" cy="157167"/>
          </a:xfrm>
          <a:custGeom>
            <a:avLst/>
            <a:gdLst>
              <a:gd name="f0" fmla="val 10800000"/>
              <a:gd name="f1" fmla="val 5400000"/>
              <a:gd name="f2" fmla="val 180"/>
              <a:gd name="f3" fmla="val w"/>
              <a:gd name="f4" fmla="val h"/>
              <a:gd name="f5" fmla="val 0"/>
              <a:gd name="f6" fmla="val 58"/>
              <a:gd name="f7" fmla="val 71"/>
              <a:gd name="f8" fmla="val 35"/>
              <a:gd name="f9" fmla="val 27"/>
              <a:gd name="f10" fmla="val 19"/>
              <a:gd name="f11" fmla="val 1"/>
              <a:gd name="f12" fmla="val 11"/>
              <a:gd name="f13" fmla="val 3"/>
              <a:gd name="f14" fmla="val 6"/>
              <a:gd name="f15" fmla="val 13"/>
              <a:gd name="f16" fmla="val 4"/>
              <a:gd name="f17" fmla="val 26"/>
              <a:gd name="f18" fmla="val 12"/>
              <a:gd name="f19" fmla="val 39"/>
              <a:gd name="f20" fmla="val 20"/>
              <a:gd name="f21" fmla="val 52"/>
              <a:gd name="f22" fmla="val 29"/>
              <a:gd name="f23" fmla="val 32"/>
              <a:gd name="f24" fmla="val 38"/>
              <a:gd name="f25" fmla="val 42"/>
              <a:gd name="f26" fmla="val 51"/>
              <a:gd name="f27" fmla="val 59"/>
              <a:gd name="f28" fmla="val 67"/>
              <a:gd name="f29" fmla="val 68"/>
              <a:gd name="f30" fmla="val 60"/>
              <a:gd name="f31" fmla="val 43"/>
              <a:gd name="f32" fmla="+- 0 0 -90"/>
              <a:gd name="f33" fmla="*/ f3 1 58"/>
              <a:gd name="f34" fmla="*/ f4 1 71"/>
              <a:gd name="f35" fmla="val f5"/>
              <a:gd name="f36" fmla="val f6"/>
              <a:gd name="f37" fmla="val f7"/>
              <a:gd name="f38" fmla="*/ f32 f0 1"/>
              <a:gd name="f39" fmla="+- f37 0 f35"/>
              <a:gd name="f40" fmla="+- f36 0 f35"/>
              <a:gd name="f41" fmla="*/ f38 1 f2"/>
              <a:gd name="f42" fmla="*/ f40 1 58"/>
              <a:gd name="f43" fmla="*/ f39 1 71"/>
              <a:gd name="f44" fmla="*/ 0 f40 1"/>
              <a:gd name="f45" fmla="*/ 35 f39 1"/>
              <a:gd name="f46" fmla="*/ 1 f40 1"/>
              <a:gd name="f47" fmla="*/ 11 f39 1"/>
              <a:gd name="f48" fmla="*/ 13 f40 1"/>
              <a:gd name="f49" fmla="*/ 4 f39 1"/>
              <a:gd name="f50" fmla="*/ 52 f40 1"/>
              <a:gd name="f51" fmla="*/ 29 f39 1"/>
              <a:gd name="f52" fmla="*/ 42 f39 1"/>
              <a:gd name="f53" fmla="*/ 67 f39 1"/>
              <a:gd name="f54" fmla="*/ 60 f39 1"/>
              <a:gd name="f55" fmla="+- f41 0 f1"/>
              <a:gd name="f56" fmla="*/ f44 1 58"/>
              <a:gd name="f57" fmla="*/ f45 1 71"/>
              <a:gd name="f58" fmla="*/ f46 1 58"/>
              <a:gd name="f59" fmla="*/ f47 1 71"/>
              <a:gd name="f60" fmla="*/ f48 1 58"/>
              <a:gd name="f61" fmla="*/ f49 1 71"/>
              <a:gd name="f62" fmla="*/ f50 1 58"/>
              <a:gd name="f63" fmla="*/ f51 1 71"/>
              <a:gd name="f64" fmla="*/ f52 1 71"/>
              <a:gd name="f65" fmla="*/ f53 1 71"/>
              <a:gd name="f66" fmla="*/ f54 1 71"/>
              <a:gd name="f67" fmla="*/ 0 1 f42"/>
              <a:gd name="f68" fmla="*/ f36 1 f42"/>
              <a:gd name="f69" fmla="*/ 0 1 f43"/>
              <a:gd name="f70" fmla="*/ f37 1 f43"/>
              <a:gd name="f71" fmla="*/ f56 1 f42"/>
              <a:gd name="f72" fmla="*/ f57 1 f43"/>
              <a:gd name="f73" fmla="*/ f58 1 f42"/>
              <a:gd name="f74" fmla="*/ f59 1 f43"/>
              <a:gd name="f75" fmla="*/ f60 1 f42"/>
              <a:gd name="f76" fmla="*/ f61 1 f43"/>
              <a:gd name="f77" fmla="*/ f62 1 f42"/>
              <a:gd name="f78" fmla="*/ f63 1 f43"/>
              <a:gd name="f79" fmla="*/ f64 1 f43"/>
              <a:gd name="f80" fmla="*/ f65 1 f43"/>
              <a:gd name="f81" fmla="*/ f66 1 f43"/>
              <a:gd name="f82" fmla="*/ f67 f33 1"/>
              <a:gd name="f83" fmla="*/ f68 f33 1"/>
              <a:gd name="f84" fmla="*/ f70 f34 1"/>
              <a:gd name="f85" fmla="*/ f69 f34 1"/>
              <a:gd name="f86" fmla="*/ f71 f33 1"/>
              <a:gd name="f87" fmla="*/ f72 f34 1"/>
              <a:gd name="f88" fmla="*/ f73 f33 1"/>
              <a:gd name="f89" fmla="*/ f74 f34 1"/>
              <a:gd name="f90" fmla="*/ f75 f33 1"/>
              <a:gd name="f91" fmla="*/ f76 f34 1"/>
              <a:gd name="f92" fmla="*/ f77 f33 1"/>
              <a:gd name="f93" fmla="*/ f78 f34 1"/>
              <a:gd name="f94" fmla="*/ f79 f34 1"/>
              <a:gd name="f95" fmla="*/ f80 f34 1"/>
              <a:gd name="f96" fmla="*/ f81 f34 1"/>
            </a:gdLst>
            <a:ahLst/>
            <a:cxnLst>
              <a:cxn ang="3cd4">
                <a:pos x="hc" y="t"/>
              </a:cxn>
              <a:cxn ang="0">
                <a:pos x="r" y="vc"/>
              </a:cxn>
              <a:cxn ang="cd4">
                <a:pos x="hc" y="b"/>
              </a:cxn>
              <a:cxn ang="cd2">
                <a:pos x="l" y="vc"/>
              </a:cxn>
              <a:cxn ang="f55">
                <a:pos x="f86" y="f87"/>
              </a:cxn>
              <a:cxn ang="f55">
                <a:pos x="f88" y="f89"/>
              </a:cxn>
              <a:cxn ang="f55">
                <a:pos x="f90" y="f91"/>
              </a:cxn>
              <a:cxn ang="f55">
                <a:pos x="f92" y="f93"/>
              </a:cxn>
              <a:cxn ang="f55">
                <a:pos x="f92" y="f94"/>
              </a:cxn>
              <a:cxn ang="f55">
                <a:pos x="f90" y="f95"/>
              </a:cxn>
              <a:cxn ang="f55">
                <a:pos x="f86" y="f96"/>
              </a:cxn>
              <a:cxn ang="f55">
                <a:pos x="f86" y="f87"/>
              </a:cxn>
            </a:cxnLst>
            <a:rect l="f82" t="f85" r="f83" b="f84"/>
            <a:pathLst>
              <a:path w="58" h="71">
                <a:moveTo>
                  <a:pt x="f5" y="f8"/>
                </a:moveTo>
                <a:cubicBezTo>
                  <a:pt x="f5" y="f9"/>
                  <a:pt x="f5" y="f10"/>
                  <a:pt x="f11" y="f12"/>
                </a:cubicBezTo>
                <a:cubicBezTo>
                  <a:pt x="f11" y="f13"/>
                  <a:pt x="f14" y="f5"/>
                  <a:pt x="f15" y="f16"/>
                </a:cubicBezTo>
                <a:cubicBezTo>
                  <a:pt x="f17" y="f18"/>
                  <a:pt x="f19" y="f20"/>
                  <a:pt x="f21" y="f22"/>
                </a:cubicBezTo>
                <a:cubicBezTo>
                  <a:pt x="f6" y="f23"/>
                  <a:pt x="f6" y="f24"/>
                  <a:pt x="f21" y="f25"/>
                </a:cubicBezTo>
                <a:cubicBezTo>
                  <a:pt x="f19" y="f26"/>
                  <a:pt x="f17" y="f27"/>
                  <a:pt x="f15" y="f28"/>
                </a:cubicBezTo>
                <a:cubicBezTo>
                  <a:pt x="f14" y="f7"/>
                  <a:pt x="f11" y="f29"/>
                  <a:pt x="f5" y="f30"/>
                </a:cubicBezTo>
                <a:cubicBezTo>
                  <a:pt x="f5" y="f26"/>
                  <a:pt x="f5" y="f31"/>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9" name="Freeform 81">
            <a:extLst>
              <a:ext uri="{FF2B5EF4-FFF2-40B4-BE49-F238E27FC236}">
                <a16:creationId xmlns:a16="http://schemas.microsoft.com/office/drawing/2014/main" id="{5FE8D5BA-0AF0-9793-B01F-7DFA2A7A7F3B}"/>
              </a:ext>
            </a:extLst>
          </p:cNvPr>
          <p:cNvSpPr/>
          <p:nvPr/>
        </p:nvSpPr>
        <p:spPr>
          <a:xfrm>
            <a:off x="3633789" y="1812926"/>
            <a:ext cx="98426" cy="95253"/>
          </a:xfrm>
          <a:custGeom>
            <a:avLst/>
            <a:gdLst>
              <a:gd name="f0" fmla="val 10800000"/>
              <a:gd name="f1" fmla="val 5400000"/>
              <a:gd name="f2" fmla="val 180"/>
              <a:gd name="f3" fmla="val w"/>
              <a:gd name="f4" fmla="val h"/>
              <a:gd name="f5" fmla="val 0"/>
              <a:gd name="f6" fmla="val 44"/>
              <a:gd name="f7" fmla="val 43"/>
              <a:gd name="f8" fmla="val 21"/>
              <a:gd name="f9" fmla="val 34"/>
              <a:gd name="f10" fmla="val 22"/>
              <a:gd name="f11" fmla="val 10"/>
              <a:gd name="f12" fmla="val 33"/>
              <a:gd name="f13" fmla="val 9"/>
              <a:gd name="f14" fmla="+- 0 0 -90"/>
              <a:gd name="f15" fmla="*/ f3 1 44"/>
              <a:gd name="f16" fmla="*/ f4 1 43"/>
              <a:gd name="f17" fmla="val f5"/>
              <a:gd name="f18" fmla="val f6"/>
              <a:gd name="f19" fmla="val f7"/>
              <a:gd name="f20" fmla="*/ f14 f0 1"/>
              <a:gd name="f21" fmla="+- f19 0 f17"/>
              <a:gd name="f22" fmla="+- f18 0 f17"/>
              <a:gd name="f23" fmla="*/ f20 1 f2"/>
              <a:gd name="f24" fmla="*/ f22 1 44"/>
              <a:gd name="f25" fmla="*/ f21 1 43"/>
              <a:gd name="f26" fmla="*/ 43 f22 1"/>
              <a:gd name="f27" fmla="*/ 21 f21 1"/>
              <a:gd name="f28" fmla="*/ 22 f22 1"/>
              <a:gd name="f29" fmla="*/ 43 f21 1"/>
              <a:gd name="f30" fmla="*/ 0 f22 1"/>
              <a:gd name="f31" fmla="*/ 22 f21 1"/>
              <a:gd name="f32" fmla="*/ 21 f22 1"/>
              <a:gd name="f33" fmla="*/ 0 f21 1"/>
              <a:gd name="f34" fmla="+- f23 0 f1"/>
              <a:gd name="f35" fmla="*/ f26 1 44"/>
              <a:gd name="f36" fmla="*/ f27 1 43"/>
              <a:gd name="f37" fmla="*/ f28 1 44"/>
              <a:gd name="f38" fmla="*/ f29 1 43"/>
              <a:gd name="f39" fmla="*/ f30 1 44"/>
              <a:gd name="f40" fmla="*/ f31 1 43"/>
              <a:gd name="f41" fmla="*/ f32 1 44"/>
              <a:gd name="f42" fmla="*/ f33 1 43"/>
              <a:gd name="f43" fmla="*/ 0 1 f24"/>
              <a:gd name="f44" fmla="*/ f18 1 f24"/>
              <a:gd name="f45" fmla="*/ 0 1 f25"/>
              <a:gd name="f46" fmla="*/ f19 1 f25"/>
              <a:gd name="f47" fmla="*/ f35 1 f24"/>
              <a:gd name="f48" fmla="*/ f36 1 f25"/>
              <a:gd name="f49" fmla="*/ f37 1 f24"/>
              <a:gd name="f50" fmla="*/ f38 1 f25"/>
              <a:gd name="f51" fmla="*/ f39 1 f24"/>
              <a:gd name="f52" fmla="*/ f40 1 f25"/>
              <a:gd name="f53" fmla="*/ f41 1 f24"/>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6 1"/>
              <a:gd name="f65" fmla="*/ f53 f15 1"/>
              <a:gd name="f66" fmla="*/ f54 f16 1"/>
            </a:gdLst>
            <a:ahLst/>
            <a:cxnLst>
              <a:cxn ang="3cd4">
                <a:pos x="hc" y="t"/>
              </a:cxn>
              <a:cxn ang="0">
                <a:pos x="r" y="vc"/>
              </a:cxn>
              <a:cxn ang="cd4">
                <a:pos x="hc" y="b"/>
              </a:cxn>
              <a:cxn ang="cd2">
                <a:pos x="l" y="vc"/>
              </a:cxn>
              <a:cxn ang="f34">
                <a:pos x="f59" y="f60"/>
              </a:cxn>
              <a:cxn ang="f34">
                <a:pos x="f61" y="f62"/>
              </a:cxn>
              <a:cxn ang="f34">
                <a:pos x="f63" y="f64"/>
              </a:cxn>
              <a:cxn ang="f34">
                <a:pos x="f65" y="f66"/>
              </a:cxn>
              <a:cxn ang="f34">
                <a:pos x="f59" y="f60"/>
              </a:cxn>
            </a:cxnLst>
            <a:rect l="f55" t="f58" r="f56" b="f57"/>
            <a:pathLst>
              <a:path w="44" h="43">
                <a:moveTo>
                  <a:pt x="f7" y="f8"/>
                </a:moveTo>
                <a:cubicBezTo>
                  <a:pt x="f6" y="f9"/>
                  <a:pt x="f9" y="f7"/>
                  <a:pt x="f10" y="f7"/>
                </a:cubicBezTo>
                <a:cubicBezTo>
                  <a:pt x="f11" y="f7"/>
                  <a:pt x="f5" y="f9"/>
                  <a:pt x="f5" y="f10"/>
                </a:cubicBezTo>
                <a:cubicBezTo>
                  <a:pt x="f5" y="f11"/>
                  <a:pt x="f11" y="f5"/>
                  <a:pt x="f8" y="f5"/>
                </a:cubicBezTo>
                <a:cubicBezTo>
                  <a:pt x="f12" y="f5"/>
                  <a:pt x="f7" y="f13"/>
                  <a:pt x="f7"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0" name="Freeform 82">
            <a:extLst>
              <a:ext uri="{FF2B5EF4-FFF2-40B4-BE49-F238E27FC236}">
                <a16:creationId xmlns:a16="http://schemas.microsoft.com/office/drawing/2014/main" id="{CFE76A61-6AFD-BDE1-DB65-73126303D1BB}"/>
              </a:ext>
            </a:extLst>
          </p:cNvPr>
          <p:cNvSpPr/>
          <p:nvPr/>
        </p:nvSpPr>
        <p:spPr>
          <a:xfrm>
            <a:off x="3740152" y="1919289"/>
            <a:ext cx="96834" cy="98426"/>
          </a:xfrm>
          <a:custGeom>
            <a:avLst/>
            <a:gdLst>
              <a:gd name="f0" fmla="val 10800000"/>
              <a:gd name="f1" fmla="val 5400000"/>
              <a:gd name="f2" fmla="val 180"/>
              <a:gd name="f3" fmla="val w"/>
              <a:gd name="f4" fmla="val h"/>
              <a:gd name="f5" fmla="val 0"/>
              <a:gd name="f6" fmla="val 44"/>
              <a:gd name="f7" fmla="val 22"/>
              <a:gd name="f8" fmla="val 1"/>
              <a:gd name="f9" fmla="val 34"/>
              <a:gd name="f10" fmla="val 10"/>
              <a:gd name="f11" fmla="val 11"/>
              <a:gd name="f12" fmla="val 23"/>
              <a:gd name="f13" fmla="+- 0 0 -90"/>
              <a:gd name="f14" fmla="*/ f3 1 44"/>
              <a:gd name="f15" fmla="*/ f4 1 44"/>
              <a:gd name="f16" fmla="val f5"/>
              <a:gd name="f17" fmla="val f6"/>
              <a:gd name="f18" fmla="*/ f13 f0 1"/>
              <a:gd name="f19" fmla="+- f17 0 f16"/>
              <a:gd name="f20" fmla="*/ f18 1 f2"/>
              <a:gd name="f21" fmla="*/ f19 1 44"/>
              <a:gd name="f22" fmla="*/ 22 f19 1"/>
              <a:gd name="f23" fmla="*/ 1 f19 1"/>
              <a:gd name="f24" fmla="*/ 44 f19 1"/>
              <a:gd name="f25" fmla="*/ 23 f19 1"/>
              <a:gd name="f26" fmla="+- f20 0 f1"/>
              <a:gd name="f27" fmla="*/ f22 1 44"/>
              <a:gd name="f28" fmla="*/ f23 1 44"/>
              <a:gd name="f29" fmla="*/ f24 1 44"/>
              <a:gd name="f30" fmla="*/ f25 1 44"/>
              <a:gd name="f31" fmla="*/ 0 1 f21"/>
              <a:gd name="f32" fmla="*/ f17 1 f21"/>
              <a:gd name="f33" fmla="*/ f27 1 f21"/>
              <a:gd name="f34" fmla="*/ f28 1 f21"/>
              <a:gd name="f35" fmla="*/ f29 1 f21"/>
              <a:gd name="f36" fmla="*/ f30 1 f21"/>
              <a:gd name="f37" fmla="*/ f31 f14 1"/>
              <a:gd name="f38" fmla="*/ f32 f14 1"/>
              <a:gd name="f39" fmla="*/ f32 f15 1"/>
              <a:gd name="f40" fmla="*/ f31 f15 1"/>
              <a:gd name="f41" fmla="*/ f33 f14 1"/>
              <a:gd name="f42" fmla="*/ f34 f15 1"/>
              <a:gd name="f43" fmla="*/ f35 f14 1"/>
              <a:gd name="f44" fmla="*/ f33 f15 1"/>
              <a:gd name="f45" fmla="*/ f35 f15 1"/>
              <a:gd name="f46" fmla="*/ f34 f14 1"/>
              <a:gd name="f47" fmla="*/ f36 f15 1"/>
            </a:gdLst>
            <a:ahLst/>
            <a:cxnLst>
              <a:cxn ang="3cd4">
                <a:pos x="hc" y="t"/>
              </a:cxn>
              <a:cxn ang="0">
                <a:pos x="r" y="vc"/>
              </a:cxn>
              <a:cxn ang="cd4">
                <a:pos x="hc" y="b"/>
              </a:cxn>
              <a:cxn ang="cd2">
                <a:pos x="l" y="vc"/>
              </a:cxn>
              <a:cxn ang="f26">
                <a:pos x="f41" y="f42"/>
              </a:cxn>
              <a:cxn ang="f26">
                <a:pos x="f43" y="f44"/>
              </a:cxn>
              <a:cxn ang="f26">
                <a:pos x="f41" y="f45"/>
              </a:cxn>
              <a:cxn ang="f26">
                <a:pos x="f46" y="f47"/>
              </a:cxn>
              <a:cxn ang="f26">
                <a:pos x="f41" y="f42"/>
              </a:cxn>
            </a:cxnLst>
            <a:rect l="f37" t="f40" r="f38" b="f39"/>
            <a:pathLst>
              <a:path w="44" h="44">
                <a:moveTo>
                  <a:pt x="f7" y="f8"/>
                </a:moveTo>
                <a:cubicBezTo>
                  <a:pt x="f9" y="f5"/>
                  <a:pt x="f6" y="f10"/>
                  <a:pt x="f6" y="f7"/>
                </a:cubicBezTo>
                <a:cubicBezTo>
                  <a:pt x="f6" y="f9"/>
                  <a:pt x="f9" y="f6"/>
                  <a:pt x="f7" y="f6"/>
                </a:cubicBezTo>
                <a:cubicBezTo>
                  <a:pt x="f11" y="f6"/>
                  <a:pt x="f8" y="f9"/>
                  <a:pt x="f8" y="f12"/>
                </a:cubicBezTo>
                <a:cubicBezTo>
                  <a:pt x="f5" y="f11"/>
                  <a:pt x="f10" y="f8"/>
                  <a:pt x="f7"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1" name="Freeform 83">
            <a:extLst>
              <a:ext uri="{FF2B5EF4-FFF2-40B4-BE49-F238E27FC236}">
                <a16:creationId xmlns:a16="http://schemas.microsoft.com/office/drawing/2014/main" id="{E75D87B1-B8B1-A55F-9818-054B06C035B9}"/>
              </a:ext>
            </a:extLst>
          </p:cNvPr>
          <p:cNvSpPr/>
          <p:nvPr/>
        </p:nvSpPr>
        <p:spPr>
          <a:xfrm>
            <a:off x="3848096" y="2028825"/>
            <a:ext cx="98426" cy="96834"/>
          </a:xfrm>
          <a:custGeom>
            <a:avLst/>
            <a:gdLst>
              <a:gd name="f0" fmla="val 10800000"/>
              <a:gd name="f1" fmla="val 5400000"/>
              <a:gd name="f2" fmla="val 180"/>
              <a:gd name="f3" fmla="val w"/>
              <a:gd name="f4" fmla="val h"/>
              <a:gd name="f5" fmla="val 0"/>
              <a:gd name="f6" fmla="val 44"/>
              <a:gd name="f7" fmla="val 22"/>
              <a:gd name="f8" fmla="val 34"/>
              <a:gd name="f9" fmla="val 10"/>
              <a:gd name="f10" fmla="val 43"/>
              <a:gd name="f11" fmla="val 33"/>
              <a:gd name="f12" fmla="val 21"/>
              <a:gd name="f13" fmla="+- 0 0 -90"/>
              <a:gd name="f14" fmla="*/ f3 1 44"/>
              <a:gd name="f15" fmla="*/ f4 1 44"/>
              <a:gd name="f16" fmla="val f5"/>
              <a:gd name="f17" fmla="val f6"/>
              <a:gd name="f18" fmla="*/ f13 f0 1"/>
              <a:gd name="f19" fmla="+- f17 0 f16"/>
              <a:gd name="f20" fmla="*/ f18 1 f2"/>
              <a:gd name="f21" fmla="*/ f19 1 44"/>
              <a:gd name="f22" fmla="*/ 22 f19 1"/>
              <a:gd name="f23" fmla="*/ 0 f19 1"/>
              <a:gd name="f24" fmla="*/ 44 f19 1"/>
              <a:gd name="f25" fmla="*/ 21 f19 1"/>
              <a:gd name="f26" fmla="+- f20 0 f1"/>
              <a:gd name="f27" fmla="*/ f22 1 44"/>
              <a:gd name="f28" fmla="*/ f23 1 44"/>
              <a:gd name="f29" fmla="*/ f24 1 44"/>
              <a:gd name="f30" fmla="*/ f25 1 44"/>
              <a:gd name="f31" fmla="*/ 0 1 f21"/>
              <a:gd name="f32" fmla="*/ f17 1 f21"/>
              <a:gd name="f33" fmla="*/ f27 1 f21"/>
              <a:gd name="f34" fmla="*/ f28 1 f21"/>
              <a:gd name="f35" fmla="*/ f29 1 f21"/>
              <a:gd name="f36" fmla="*/ f30 1 f21"/>
              <a:gd name="f37" fmla="*/ f31 f14 1"/>
              <a:gd name="f38" fmla="*/ f32 f14 1"/>
              <a:gd name="f39" fmla="*/ f32 f15 1"/>
              <a:gd name="f40" fmla="*/ f31 f15 1"/>
              <a:gd name="f41" fmla="*/ f33 f14 1"/>
              <a:gd name="f42" fmla="*/ f34 f15 1"/>
              <a:gd name="f43" fmla="*/ f35 f14 1"/>
              <a:gd name="f44" fmla="*/ f33 f15 1"/>
              <a:gd name="f45" fmla="*/ f36 f14 1"/>
              <a:gd name="f46" fmla="*/ f35 f15 1"/>
              <a:gd name="f47" fmla="*/ f34 f14 1"/>
            </a:gdLst>
            <a:ahLst/>
            <a:cxnLst>
              <a:cxn ang="3cd4">
                <a:pos x="hc" y="t"/>
              </a:cxn>
              <a:cxn ang="0">
                <a:pos x="r" y="vc"/>
              </a:cxn>
              <a:cxn ang="cd4">
                <a:pos x="hc" y="b"/>
              </a:cxn>
              <a:cxn ang="cd2">
                <a:pos x="l" y="vc"/>
              </a:cxn>
              <a:cxn ang="f26">
                <a:pos x="f41" y="f42"/>
              </a:cxn>
              <a:cxn ang="f26">
                <a:pos x="f43" y="f44"/>
              </a:cxn>
              <a:cxn ang="f26">
                <a:pos x="f45" y="f46"/>
              </a:cxn>
              <a:cxn ang="f26">
                <a:pos x="f47" y="f44"/>
              </a:cxn>
              <a:cxn ang="f26">
                <a:pos x="f41" y="f42"/>
              </a:cxn>
            </a:cxnLst>
            <a:rect l="f37" t="f40" r="f38" b="f39"/>
            <a:pathLst>
              <a:path w="44" h="44">
                <a:moveTo>
                  <a:pt x="f7" y="f5"/>
                </a:moveTo>
                <a:cubicBezTo>
                  <a:pt x="f8" y="f5"/>
                  <a:pt x="f6" y="f9"/>
                  <a:pt x="f6" y="f7"/>
                </a:cubicBezTo>
                <a:cubicBezTo>
                  <a:pt x="f10" y="f8"/>
                  <a:pt x="f11" y="f6"/>
                  <a:pt x="f12" y="f6"/>
                </a:cubicBezTo>
                <a:cubicBezTo>
                  <a:pt x="f9" y="f10"/>
                  <a:pt x="f5" y="f11"/>
                  <a:pt x="f5" y="f7"/>
                </a:cubicBezTo>
                <a:cubicBezTo>
                  <a:pt x="f5" y="f9"/>
                  <a:pt x="f9" y="f5"/>
                  <a:pt x="f7"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2" name="Freeform 84">
            <a:extLst>
              <a:ext uri="{FF2B5EF4-FFF2-40B4-BE49-F238E27FC236}">
                <a16:creationId xmlns:a16="http://schemas.microsoft.com/office/drawing/2014/main" id="{6FD569CD-B495-1639-6B4E-51E2EFEFA03E}"/>
              </a:ext>
            </a:extLst>
          </p:cNvPr>
          <p:cNvSpPr/>
          <p:nvPr/>
        </p:nvSpPr>
        <p:spPr>
          <a:xfrm>
            <a:off x="3952878" y="1708154"/>
            <a:ext cx="96834" cy="96834"/>
          </a:xfrm>
          <a:custGeom>
            <a:avLst/>
            <a:gdLst>
              <a:gd name="f0" fmla="val 10800000"/>
              <a:gd name="f1" fmla="val 5400000"/>
              <a:gd name="f2" fmla="val 180"/>
              <a:gd name="f3" fmla="val w"/>
              <a:gd name="f4" fmla="val h"/>
              <a:gd name="f5" fmla="val 0"/>
              <a:gd name="f6" fmla="val 44"/>
              <a:gd name="f7" fmla="val 23"/>
              <a:gd name="f8" fmla="val 35"/>
              <a:gd name="f9" fmla="val 10"/>
              <a:gd name="f10" fmla="val 22"/>
              <a:gd name="f11" fmla="val 34"/>
              <a:gd name="f12" fmla="val 11"/>
              <a:gd name="f13" fmla="val 1"/>
              <a:gd name="f14" fmla="+- 0 0 -90"/>
              <a:gd name="f15" fmla="*/ f3 1 44"/>
              <a:gd name="f16" fmla="*/ f4 1 44"/>
              <a:gd name="f17" fmla="val f5"/>
              <a:gd name="f18" fmla="val f6"/>
              <a:gd name="f19" fmla="*/ f14 f0 1"/>
              <a:gd name="f20" fmla="+- f18 0 f17"/>
              <a:gd name="f21" fmla="*/ f19 1 f2"/>
              <a:gd name="f22" fmla="*/ f20 1 44"/>
              <a:gd name="f23" fmla="*/ 23 f20 1"/>
              <a:gd name="f24" fmla="*/ 0 f20 1"/>
              <a:gd name="f25" fmla="*/ 44 f20 1"/>
              <a:gd name="f26" fmla="*/ 22 f20 1"/>
              <a:gd name="f27" fmla="*/ 1 f20 1"/>
              <a:gd name="f28" fmla="+- f21 0 f1"/>
              <a:gd name="f29" fmla="*/ f23 1 44"/>
              <a:gd name="f30" fmla="*/ f24 1 44"/>
              <a:gd name="f31" fmla="*/ f25 1 44"/>
              <a:gd name="f32" fmla="*/ f26 1 44"/>
              <a:gd name="f33" fmla="*/ f27 1 44"/>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8 f15 1"/>
              <a:gd name="f48" fmla="*/ f39 f16 1"/>
              <a:gd name="f49" fmla="*/ f38 f16 1"/>
              <a:gd name="f50" fmla="*/ f40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Lst>
            <a:rect l="f41" t="f44" r="f42" b="f43"/>
            <a:pathLst>
              <a:path w="44" h="44">
                <a:moveTo>
                  <a:pt x="f7" y="f5"/>
                </a:moveTo>
                <a:cubicBezTo>
                  <a:pt x="f8" y="f5"/>
                  <a:pt x="f6" y="f9"/>
                  <a:pt x="f6" y="f10"/>
                </a:cubicBezTo>
                <a:cubicBezTo>
                  <a:pt x="f6" y="f11"/>
                  <a:pt x="f11" y="f6"/>
                  <a:pt x="f7" y="f6"/>
                </a:cubicBezTo>
                <a:cubicBezTo>
                  <a:pt x="f12" y="f6"/>
                  <a:pt x="f13" y="f11"/>
                  <a:pt x="f13" y="f10"/>
                </a:cubicBezTo>
                <a:cubicBezTo>
                  <a:pt x="f5" y="f9"/>
                  <a:pt x="f9" y="f5"/>
                  <a:pt x="f7"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3" name="Freeform 85">
            <a:extLst>
              <a:ext uri="{FF2B5EF4-FFF2-40B4-BE49-F238E27FC236}">
                <a16:creationId xmlns:a16="http://schemas.microsoft.com/office/drawing/2014/main" id="{6A7812BE-BE67-0644-FA51-B23550C4F881}"/>
              </a:ext>
            </a:extLst>
          </p:cNvPr>
          <p:cNvSpPr/>
          <p:nvPr/>
        </p:nvSpPr>
        <p:spPr>
          <a:xfrm>
            <a:off x="3954459" y="1922461"/>
            <a:ext cx="98426" cy="95253"/>
          </a:xfrm>
          <a:custGeom>
            <a:avLst/>
            <a:gdLst>
              <a:gd name="f0" fmla="val 10800000"/>
              <a:gd name="f1" fmla="val 5400000"/>
              <a:gd name="f2" fmla="val 180"/>
              <a:gd name="f3" fmla="val w"/>
              <a:gd name="f4" fmla="val h"/>
              <a:gd name="f5" fmla="val 0"/>
              <a:gd name="f6" fmla="val 44"/>
              <a:gd name="f7" fmla="val 43"/>
              <a:gd name="f8" fmla="val 21"/>
              <a:gd name="f9" fmla="val 9"/>
              <a:gd name="f10" fmla="val 33"/>
              <a:gd name="f11" fmla="val 1"/>
              <a:gd name="f12" fmla="val 10"/>
              <a:gd name="f13" fmla="val 22"/>
              <a:gd name="f14" fmla="val 34"/>
              <a:gd name="f15" fmla="+- 0 0 -90"/>
              <a:gd name="f16" fmla="*/ f3 1 44"/>
              <a:gd name="f17" fmla="*/ f4 1 43"/>
              <a:gd name="f18" fmla="val f5"/>
              <a:gd name="f19" fmla="val f6"/>
              <a:gd name="f20" fmla="val f7"/>
              <a:gd name="f21" fmla="*/ f15 f0 1"/>
              <a:gd name="f22" fmla="+- f20 0 f18"/>
              <a:gd name="f23" fmla="+- f19 0 f18"/>
              <a:gd name="f24" fmla="*/ f21 1 f2"/>
              <a:gd name="f25" fmla="*/ f23 1 44"/>
              <a:gd name="f26" fmla="*/ f22 1 43"/>
              <a:gd name="f27" fmla="*/ 21 f23 1"/>
              <a:gd name="f28" fmla="*/ 43 f22 1"/>
              <a:gd name="f29" fmla="*/ 0 f23 1"/>
              <a:gd name="f30" fmla="*/ 21 f22 1"/>
              <a:gd name="f31" fmla="*/ 22 f23 1"/>
              <a:gd name="f32" fmla="*/ 0 f22 1"/>
              <a:gd name="f33" fmla="*/ 43 f23 1"/>
              <a:gd name="f34" fmla="*/ 22 f22 1"/>
              <a:gd name="f35" fmla="+- f24 0 f1"/>
              <a:gd name="f36" fmla="*/ f27 1 44"/>
              <a:gd name="f37" fmla="*/ f28 1 43"/>
              <a:gd name="f38" fmla="*/ f29 1 44"/>
              <a:gd name="f39" fmla="*/ f30 1 43"/>
              <a:gd name="f40" fmla="*/ f31 1 44"/>
              <a:gd name="f41" fmla="*/ f32 1 43"/>
              <a:gd name="f42" fmla="*/ f33 1 44"/>
              <a:gd name="f43" fmla="*/ f34 1 43"/>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44" h="43">
                <a:moveTo>
                  <a:pt x="f8" y="f7"/>
                </a:moveTo>
                <a:cubicBezTo>
                  <a:pt x="f9" y="f7"/>
                  <a:pt x="f5" y="f10"/>
                  <a:pt x="f5" y="f8"/>
                </a:cubicBezTo>
                <a:cubicBezTo>
                  <a:pt x="f11" y="f9"/>
                  <a:pt x="f12" y="f5"/>
                  <a:pt x="f13" y="f5"/>
                </a:cubicBezTo>
                <a:cubicBezTo>
                  <a:pt x="f14" y="f5"/>
                  <a:pt x="f6" y="f12"/>
                  <a:pt x="f7" y="f13"/>
                </a:cubicBezTo>
                <a:cubicBezTo>
                  <a:pt x="f7" y="f14"/>
                  <a:pt x="f14"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4" name="Freeform 86">
            <a:extLst>
              <a:ext uri="{FF2B5EF4-FFF2-40B4-BE49-F238E27FC236}">
                <a16:creationId xmlns:a16="http://schemas.microsoft.com/office/drawing/2014/main" id="{6F94EB4B-DF44-C36D-AA77-64B7C33F8A50}"/>
              </a:ext>
            </a:extLst>
          </p:cNvPr>
          <p:cNvSpPr/>
          <p:nvPr/>
        </p:nvSpPr>
        <p:spPr>
          <a:xfrm>
            <a:off x="3846515" y="1601791"/>
            <a:ext cx="96834" cy="95253"/>
          </a:xfrm>
          <a:custGeom>
            <a:avLst/>
            <a:gdLst>
              <a:gd name="f0" fmla="val 10800000"/>
              <a:gd name="f1" fmla="val 5400000"/>
              <a:gd name="f2" fmla="val 180"/>
              <a:gd name="f3" fmla="val w"/>
              <a:gd name="f4" fmla="val h"/>
              <a:gd name="f5" fmla="val 0"/>
              <a:gd name="f6" fmla="val 44"/>
              <a:gd name="f7" fmla="val 43"/>
              <a:gd name="f8" fmla="val 21"/>
              <a:gd name="f9" fmla="val 33"/>
              <a:gd name="f10" fmla="val 34"/>
              <a:gd name="f11" fmla="val 22"/>
              <a:gd name="f12" fmla="val 10"/>
              <a:gd name="f13" fmla="val 9"/>
              <a:gd name="f14" fmla="+- 0 0 -90"/>
              <a:gd name="f15" fmla="*/ f3 1 44"/>
              <a:gd name="f16" fmla="*/ f4 1 43"/>
              <a:gd name="f17" fmla="val f5"/>
              <a:gd name="f18" fmla="val f6"/>
              <a:gd name="f19" fmla="val f7"/>
              <a:gd name="f20" fmla="*/ f14 f0 1"/>
              <a:gd name="f21" fmla="+- f19 0 f17"/>
              <a:gd name="f22" fmla="+- f18 0 f17"/>
              <a:gd name="f23" fmla="*/ f20 1 f2"/>
              <a:gd name="f24" fmla="*/ f22 1 44"/>
              <a:gd name="f25" fmla="*/ f21 1 43"/>
              <a:gd name="f26" fmla="*/ 43 f22 1"/>
              <a:gd name="f27" fmla="*/ 21 f21 1"/>
              <a:gd name="f28" fmla="*/ 22 f22 1"/>
              <a:gd name="f29" fmla="*/ 43 f21 1"/>
              <a:gd name="f30" fmla="*/ 0 f22 1"/>
              <a:gd name="f31" fmla="*/ 22 f21 1"/>
              <a:gd name="f32" fmla="*/ 21 f22 1"/>
              <a:gd name="f33" fmla="*/ 0 f21 1"/>
              <a:gd name="f34" fmla="+- f23 0 f1"/>
              <a:gd name="f35" fmla="*/ f26 1 44"/>
              <a:gd name="f36" fmla="*/ f27 1 43"/>
              <a:gd name="f37" fmla="*/ f28 1 44"/>
              <a:gd name="f38" fmla="*/ f29 1 43"/>
              <a:gd name="f39" fmla="*/ f30 1 44"/>
              <a:gd name="f40" fmla="*/ f31 1 43"/>
              <a:gd name="f41" fmla="*/ f32 1 44"/>
              <a:gd name="f42" fmla="*/ f33 1 43"/>
              <a:gd name="f43" fmla="*/ 0 1 f24"/>
              <a:gd name="f44" fmla="*/ f18 1 f24"/>
              <a:gd name="f45" fmla="*/ 0 1 f25"/>
              <a:gd name="f46" fmla="*/ f19 1 f25"/>
              <a:gd name="f47" fmla="*/ f35 1 f24"/>
              <a:gd name="f48" fmla="*/ f36 1 f25"/>
              <a:gd name="f49" fmla="*/ f37 1 f24"/>
              <a:gd name="f50" fmla="*/ f38 1 f25"/>
              <a:gd name="f51" fmla="*/ f39 1 f24"/>
              <a:gd name="f52" fmla="*/ f40 1 f25"/>
              <a:gd name="f53" fmla="*/ f41 1 f24"/>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6 1"/>
              <a:gd name="f65" fmla="*/ f53 f15 1"/>
              <a:gd name="f66" fmla="*/ f54 f16 1"/>
            </a:gdLst>
            <a:ahLst/>
            <a:cxnLst>
              <a:cxn ang="3cd4">
                <a:pos x="hc" y="t"/>
              </a:cxn>
              <a:cxn ang="0">
                <a:pos x="r" y="vc"/>
              </a:cxn>
              <a:cxn ang="cd4">
                <a:pos x="hc" y="b"/>
              </a:cxn>
              <a:cxn ang="cd2">
                <a:pos x="l" y="vc"/>
              </a:cxn>
              <a:cxn ang="f34">
                <a:pos x="f59" y="f60"/>
              </a:cxn>
              <a:cxn ang="f34">
                <a:pos x="f61" y="f62"/>
              </a:cxn>
              <a:cxn ang="f34">
                <a:pos x="f63" y="f64"/>
              </a:cxn>
              <a:cxn ang="f34">
                <a:pos x="f65" y="f66"/>
              </a:cxn>
              <a:cxn ang="f34">
                <a:pos x="f59" y="f60"/>
              </a:cxn>
            </a:cxnLst>
            <a:rect l="f55" t="f58" r="f56" b="f57"/>
            <a:pathLst>
              <a:path w="44" h="43">
                <a:moveTo>
                  <a:pt x="f7" y="f8"/>
                </a:moveTo>
                <a:cubicBezTo>
                  <a:pt x="f6" y="f9"/>
                  <a:pt x="f10" y="f7"/>
                  <a:pt x="f11" y="f7"/>
                </a:cubicBezTo>
                <a:cubicBezTo>
                  <a:pt x="f12" y="f7"/>
                  <a:pt x="f5" y="f10"/>
                  <a:pt x="f5" y="f11"/>
                </a:cubicBezTo>
                <a:cubicBezTo>
                  <a:pt x="f5" y="f12"/>
                  <a:pt x="f12" y="f5"/>
                  <a:pt x="f8" y="f5"/>
                </a:cubicBezTo>
                <a:cubicBezTo>
                  <a:pt x="f10" y="f5"/>
                  <a:pt x="f7" y="f13"/>
                  <a:pt x="f7"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5" name="Freeform 87">
            <a:extLst>
              <a:ext uri="{FF2B5EF4-FFF2-40B4-BE49-F238E27FC236}">
                <a16:creationId xmlns:a16="http://schemas.microsoft.com/office/drawing/2014/main" id="{ADDCE436-23AE-106E-C4FB-E5AFD9DA2271}"/>
              </a:ext>
            </a:extLst>
          </p:cNvPr>
          <p:cNvSpPr/>
          <p:nvPr/>
        </p:nvSpPr>
        <p:spPr>
          <a:xfrm>
            <a:off x="4060822" y="1816098"/>
            <a:ext cx="98426" cy="95253"/>
          </a:xfrm>
          <a:custGeom>
            <a:avLst/>
            <a:gdLst>
              <a:gd name="f0" fmla="val 10800000"/>
              <a:gd name="f1" fmla="val 5400000"/>
              <a:gd name="f2" fmla="val 180"/>
              <a:gd name="f3" fmla="val w"/>
              <a:gd name="f4" fmla="val h"/>
              <a:gd name="f5" fmla="val 0"/>
              <a:gd name="f6" fmla="val 44"/>
              <a:gd name="f7" fmla="val 43"/>
              <a:gd name="f8" fmla="val 22"/>
              <a:gd name="f9" fmla="val 34"/>
              <a:gd name="f10" fmla="val 9"/>
              <a:gd name="f11" fmla="val 21"/>
              <a:gd name="f12" fmla="val 33"/>
              <a:gd name="f13" fmla="val 23"/>
              <a:gd name="f14" fmla="val 10"/>
              <a:gd name="f15" fmla="+- 0 0 -90"/>
              <a:gd name="f16" fmla="*/ f3 1 44"/>
              <a:gd name="f17" fmla="*/ f4 1 43"/>
              <a:gd name="f18" fmla="val f5"/>
              <a:gd name="f19" fmla="val f6"/>
              <a:gd name="f20" fmla="val f7"/>
              <a:gd name="f21" fmla="*/ f15 f0 1"/>
              <a:gd name="f22" fmla="+- f20 0 f18"/>
              <a:gd name="f23" fmla="+- f19 0 f18"/>
              <a:gd name="f24" fmla="*/ f21 1 f2"/>
              <a:gd name="f25" fmla="*/ f23 1 44"/>
              <a:gd name="f26" fmla="*/ f22 1 43"/>
              <a:gd name="f27" fmla="*/ 22 f23 1"/>
              <a:gd name="f28" fmla="*/ 0 f22 1"/>
              <a:gd name="f29" fmla="*/ 44 f23 1"/>
              <a:gd name="f30" fmla="*/ 21 f22 1"/>
              <a:gd name="f31" fmla="*/ 23 f23 1"/>
              <a:gd name="f32" fmla="*/ 43 f22 1"/>
              <a:gd name="f33" fmla="*/ 0 f23 1"/>
              <a:gd name="f34" fmla="*/ 22 f22 1"/>
              <a:gd name="f35" fmla="+- f24 0 f1"/>
              <a:gd name="f36" fmla="*/ f27 1 44"/>
              <a:gd name="f37" fmla="*/ f28 1 43"/>
              <a:gd name="f38" fmla="*/ f29 1 44"/>
              <a:gd name="f39" fmla="*/ f30 1 43"/>
              <a:gd name="f40" fmla="*/ f31 1 44"/>
              <a:gd name="f41" fmla="*/ f32 1 43"/>
              <a:gd name="f42" fmla="*/ f33 1 44"/>
              <a:gd name="f43" fmla="*/ f34 1 43"/>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44" h="43">
                <a:moveTo>
                  <a:pt x="f8" y="f5"/>
                </a:moveTo>
                <a:cubicBezTo>
                  <a:pt x="f9" y="f5"/>
                  <a:pt x="f7" y="f10"/>
                  <a:pt x="f6" y="f11"/>
                </a:cubicBezTo>
                <a:cubicBezTo>
                  <a:pt x="f6" y="f12"/>
                  <a:pt x="f9" y="f7"/>
                  <a:pt x="f13" y="f7"/>
                </a:cubicBezTo>
                <a:cubicBezTo>
                  <a:pt x="f14" y="f7"/>
                  <a:pt x="f5" y="f9"/>
                  <a:pt x="f5" y="f8"/>
                </a:cubicBezTo>
                <a:cubicBezTo>
                  <a:pt x="f5" y="f14"/>
                  <a:pt x="f14"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6" name="Freeform 88">
            <a:extLst>
              <a:ext uri="{FF2B5EF4-FFF2-40B4-BE49-F238E27FC236}">
                <a16:creationId xmlns:a16="http://schemas.microsoft.com/office/drawing/2014/main" id="{38DE56B9-E196-B195-BC47-4AC5F3B6FBC4}"/>
              </a:ext>
            </a:extLst>
          </p:cNvPr>
          <p:cNvSpPr/>
          <p:nvPr/>
        </p:nvSpPr>
        <p:spPr>
          <a:xfrm>
            <a:off x="3740152" y="1708154"/>
            <a:ext cx="96834" cy="95253"/>
          </a:xfrm>
          <a:custGeom>
            <a:avLst/>
            <a:gdLst>
              <a:gd name="f0" fmla="val 10800000"/>
              <a:gd name="f1" fmla="val 5400000"/>
              <a:gd name="f2" fmla="val 180"/>
              <a:gd name="f3" fmla="val w"/>
              <a:gd name="f4" fmla="val h"/>
              <a:gd name="f5" fmla="val 0"/>
              <a:gd name="f6" fmla="val 44"/>
              <a:gd name="f7" fmla="val 43"/>
              <a:gd name="f8" fmla="val 22"/>
              <a:gd name="f9" fmla="val 34"/>
              <a:gd name="f10" fmla="val 9"/>
              <a:gd name="f11" fmla="val 33"/>
              <a:gd name="f12" fmla="val 21"/>
              <a:gd name="f13" fmla="val 10"/>
              <a:gd name="f14" fmla="+- 0 0 -90"/>
              <a:gd name="f15" fmla="*/ f3 1 44"/>
              <a:gd name="f16" fmla="*/ f4 1 43"/>
              <a:gd name="f17" fmla="val f5"/>
              <a:gd name="f18" fmla="val f6"/>
              <a:gd name="f19" fmla="val f7"/>
              <a:gd name="f20" fmla="*/ f14 f0 1"/>
              <a:gd name="f21" fmla="+- f19 0 f17"/>
              <a:gd name="f22" fmla="+- f18 0 f17"/>
              <a:gd name="f23" fmla="*/ f20 1 f2"/>
              <a:gd name="f24" fmla="*/ f22 1 44"/>
              <a:gd name="f25" fmla="*/ f21 1 43"/>
              <a:gd name="f26" fmla="*/ 22 f22 1"/>
              <a:gd name="f27" fmla="*/ 0 f21 1"/>
              <a:gd name="f28" fmla="*/ 44 f22 1"/>
              <a:gd name="f29" fmla="*/ 22 f21 1"/>
              <a:gd name="f30" fmla="*/ 43 f21 1"/>
              <a:gd name="f31" fmla="*/ 0 f22 1"/>
              <a:gd name="f32" fmla="*/ 21 f21 1"/>
              <a:gd name="f33" fmla="+- f23 0 f1"/>
              <a:gd name="f34" fmla="*/ f26 1 44"/>
              <a:gd name="f35" fmla="*/ f27 1 43"/>
              <a:gd name="f36" fmla="*/ f28 1 44"/>
              <a:gd name="f37" fmla="*/ f29 1 43"/>
              <a:gd name="f38" fmla="*/ f30 1 43"/>
              <a:gd name="f39" fmla="*/ f31 1 44"/>
              <a:gd name="f40" fmla="*/ f32 1 43"/>
              <a:gd name="f41" fmla="*/ 0 1 f24"/>
              <a:gd name="f42" fmla="*/ f18 1 f24"/>
              <a:gd name="f43" fmla="*/ 0 1 f25"/>
              <a:gd name="f44" fmla="*/ f19 1 f25"/>
              <a:gd name="f45" fmla="*/ f34 1 f24"/>
              <a:gd name="f46" fmla="*/ f35 1 f25"/>
              <a:gd name="f47" fmla="*/ f36 1 f24"/>
              <a:gd name="f48" fmla="*/ f37 1 f25"/>
              <a:gd name="f49" fmla="*/ f38 1 f25"/>
              <a:gd name="f50" fmla="*/ f39 1 f24"/>
              <a:gd name="f51" fmla="*/ f40 1 f25"/>
              <a:gd name="f52" fmla="*/ f41 f15 1"/>
              <a:gd name="f53" fmla="*/ f42 f15 1"/>
              <a:gd name="f54" fmla="*/ f44 f16 1"/>
              <a:gd name="f55" fmla="*/ f43 f16 1"/>
              <a:gd name="f56" fmla="*/ f45 f15 1"/>
              <a:gd name="f57" fmla="*/ f46 f16 1"/>
              <a:gd name="f58" fmla="*/ f47 f15 1"/>
              <a:gd name="f59" fmla="*/ f48 f16 1"/>
              <a:gd name="f60" fmla="*/ f49 f16 1"/>
              <a:gd name="f61" fmla="*/ f50 f15 1"/>
              <a:gd name="f62" fmla="*/ f51 f16 1"/>
            </a:gdLst>
            <a:ahLst/>
            <a:cxnLst>
              <a:cxn ang="3cd4">
                <a:pos x="hc" y="t"/>
              </a:cxn>
              <a:cxn ang="0">
                <a:pos x="r" y="vc"/>
              </a:cxn>
              <a:cxn ang="cd4">
                <a:pos x="hc" y="b"/>
              </a:cxn>
              <a:cxn ang="cd2">
                <a:pos x="l" y="vc"/>
              </a:cxn>
              <a:cxn ang="f33">
                <a:pos x="f56" y="f57"/>
              </a:cxn>
              <a:cxn ang="f33">
                <a:pos x="f58" y="f59"/>
              </a:cxn>
              <a:cxn ang="f33">
                <a:pos x="f56" y="f60"/>
              </a:cxn>
              <a:cxn ang="f33">
                <a:pos x="f61" y="f62"/>
              </a:cxn>
              <a:cxn ang="f33">
                <a:pos x="f56" y="f57"/>
              </a:cxn>
            </a:cxnLst>
            <a:rect l="f52" t="f55" r="f53" b="f54"/>
            <a:pathLst>
              <a:path w="44" h="43">
                <a:moveTo>
                  <a:pt x="f8" y="f5"/>
                </a:moveTo>
                <a:cubicBezTo>
                  <a:pt x="f9" y="f5"/>
                  <a:pt x="f6" y="f10"/>
                  <a:pt x="f6" y="f8"/>
                </a:cubicBezTo>
                <a:cubicBezTo>
                  <a:pt x="f6" y="f11"/>
                  <a:pt x="f9" y="f7"/>
                  <a:pt x="f8" y="f7"/>
                </a:cubicBezTo>
                <a:cubicBezTo>
                  <a:pt x="f10" y="f7"/>
                  <a:pt x="f5" y="f9"/>
                  <a:pt x="f5" y="f12"/>
                </a:cubicBezTo>
                <a:cubicBezTo>
                  <a:pt x="f5" y="f10"/>
                  <a:pt x="f13"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7" name="Freeform 89">
            <a:extLst>
              <a:ext uri="{FF2B5EF4-FFF2-40B4-BE49-F238E27FC236}">
                <a16:creationId xmlns:a16="http://schemas.microsoft.com/office/drawing/2014/main" id="{E38EDA17-C9C6-97F1-F24F-3BFB0B5D3C3A}"/>
              </a:ext>
            </a:extLst>
          </p:cNvPr>
          <p:cNvSpPr/>
          <p:nvPr/>
        </p:nvSpPr>
        <p:spPr>
          <a:xfrm>
            <a:off x="4063995" y="1603372"/>
            <a:ext cx="95253" cy="93661"/>
          </a:xfrm>
          <a:custGeom>
            <a:avLst/>
            <a:gdLst>
              <a:gd name="f0" fmla="val 10800000"/>
              <a:gd name="f1" fmla="val 5400000"/>
              <a:gd name="f2" fmla="val 180"/>
              <a:gd name="f3" fmla="val w"/>
              <a:gd name="f4" fmla="val h"/>
              <a:gd name="f5" fmla="val 0"/>
              <a:gd name="f6" fmla="val 43"/>
              <a:gd name="f7" fmla="val 42"/>
              <a:gd name="f8" fmla="val 23"/>
              <a:gd name="f9" fmla="val 8"/>
              <a:gd name="f10" fmla="val 39"/>
              <a:gd name="f11" fmla="val 34"/>
              <a:gd name="f12" fmla="val 19"/>
              <a:gd name="f13" fmla="val 7"/>
              <a:gd name="f14" fmla="val 9"/>
              <a:gd name="f15" fmla="val 22"/>
              <a:gd name="f16" fmla="val 33"/>
              <a:gd name="f17" fmla="val 1"/>
              <a:gd name="f18" fmla="val 10"/>
              <a:gd name="f19" fmla="val 20"/>
              <a:gd name="f20" fmla="+- 0 0 -90"/>
              <a:gd name="f21" fmla="*/ f3 1 43"/>
              <a:gd name="f22" fmla="*/ f4 1 42"/>
              <a:gd name="f23" fmla="val f5"/>
              <a:gd name="f24" fmla="val f6"/>
              <a:gd name="f25" fmla="val f7"/>
              <a:gd name="f26" fmla="*/ f20 f0 1"/>
              <a:gd name="f27" fmla="+- f25 0 f23"/>
              <a:gd name="f28" fmla="+- f24 0 f23"/>
              <a:gd name="f29" fmla="*/ f26 1 f2"/>
              <a:gd name="f30" fmla="*/ f28 1 43"/>
              <a:gd name="f31" fmla="*/ f27 1 42"/>
              <a:gd name="f32" fmla="*/ 23 f28 1"/>
              <a:gd name="f33" fmla="*/ 42 f27 1"/>
              <a:gd name="f34" fmla="*/ 0 f28 1"/>
              <a:gd name="f35" fmla="*/ 19 f27 1"/>
              <a:gd name="f36" fmla="*/ 22 f28 1"/>
              <a:gd name="f37" fmla="*/ 0 f27 1"/>
              <a:gd name="f38" fmla="*/ 42 f28 1"/>
              <a:gd name="f39" fmla="*/ 20 f27 1"/>
              <a:gd name="f40" fmla="+- f29 0 f1"/>
              <a:gd name="f41" fmla="*/ f32 1 43"/>
              <a:gd name="f42" fmla="*/ f33 1 42"/>
              <a:gd name="f43" fmla="*/ f34 1 43"/>
              <a:gd name="f44" fmla="*/ f35 1 42"/>
              <a:gd name="f45" fmla="*/ f36 1 43"/>
              <a:gd name="f46" fmla="*/ f37 1 42"/>
              <a:gd name="f47" fmla="*/ f38 1 43"/>
              <a:gd name="f48" fmla="*/ f39 1 42"/>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43" h="42">
                <a:moveTo>
                  <a:pt x="f8" y="f7"/>
                </a:moveTo>
                <a:cubicBezTo>
                  <a:pt x="f9" y="f10"/>
                  <a:pt x="f5" y="f11"/>
                  <a:pt x="f5" y="f12"/>
                </a:cubicBezTo>
                <a:cubicBezTo>
                  <a:pt x="f5" y="f13"/>
                  <a:pt x="f14" y="f5"/>
                  <a:pt x="f15" y="f5"/>
                </a:cubicBezTo>
                <a:cubicBezTo>
                  <a:pt x="f16" y="f17"/>
                  <a:pt x="f6" y="f18"/>
                  <a:pt x="f7" y="f19"/>
                </a:cubicBezTo>
                <a:cubicBezTo>
                  <a:pt x="f7" y="f16"/>
                  <a:pt x="f16" y="f7"/>
                  <a:pt x="f8"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8" name="Freeform 90">
            <a:extLst>
              <a:ext uri="{FF2B5EF4-FFF2-40B4-BE49-F238E27FC236}">
                <a16:creationId xmlns:a16="http://schemas.microsoft.com/office/drawing/2014/main" id="{EF414574-1B08-11B9-8551-B11BF253DA8D}"/>
              </a:ext>
            </a:extLst>
          </p:cNvPr>
          <p:cNvSpPr/>
          <p:nvPr/>
        </p:nvSpPr>
        <p:spPr>
          <a:xfrm>
            <a:off x="3649663" y="1616073"/>
            <a:ext cx="90489" cy="88897"/>
          </a:xfrm>
          <a:custGeom>
            <a:avLst/>
            <a:gdLst>
              <a:gd name="f0" fmla="val 10800000"/>
              <a:gd name="f1" fmla="val 5400000"/>
              <a:gd name="f2" fmla="val 180"/>
              <a:gd name="f3" fmla="val w"/>
              <a:gd name="f4" fmla="val h"/>
              <a:gd name="f5" fmla="val 0"/>
              <a:gd name="f6" fmla="val 41"/>
              <a:gd name="f7" fmla="val 40"/>
              <a:gd name="f8" fmla="val 20"/>
              <a:gd name="f9" fmla="val 31"/>
              <a:gd name="f10" fmla="val 8"/>
              <a:gd name="f11" fmla="val 32"/>
              <a:gd name="f12" fmla="val 21"/>
              <a:gd name="f13" fmla="val 9"/>
              <a:gd name="f14" fmla="+- 0 0 -90"/>
              <a:gd name="f15" fmla="*/ f3 1 41"/>
              <a:gd name="f16" fmla="*/ f4 1 40"/>
              <a:gd name="f17" fmla="val f5"/>
              <a:gd name="f18" fmla="val f6"/>
              <a:gd name="f19" fmla="val f7"/>
              <a:gd name="f20" fmla="*/ f14 f0 1"/>
              <a:gd name="f21" fmla="+- f19 0 f17"/>
              <a:gd name="f22" fmla="+- f18 0 f17"/>
              <a:gd name="f23" fmla="*/ f20 1 f2"/>
              <a:gd name="f24" fmla="*/ f22 1 41"/>
              <a:gd name="f25" fmla="*/ f21 1 40"/>
              <a:gd name="f26" fmla="*/ 20 f22 1"/>
              <a:gd name="f27" fmla="*/ 0 f21 1"/>
              <a:gd name="f28" fmla="*/ 41 f22 1"/>
              <a:gd name="f29" fmla="*/ 20 f21 1"/>
              <a:gd name="f30" fmla="*/ 21 f22 1"/>
              <a:gd name="f31" fmla="*/ 40 f21 1"/>
              <a:gd name="f32" fmla="*/ 0 f22 1"/>
              <a:gd name="f33" fmla="+- f23 0 f1"/>
              <a:gd name="f34" fmla="*/ f26 1 41"/>
              <a:gd name="f35" fmla="*/ f27 1 40"/>
              <a:gd name="f36" fmla="*/ f28 1 41"/>
              <a:gd name="f37" fmla="*/ f29 1 40"/>
              <a:gd name="f38" fmla="*/ f30 1 41"/>
              <a:gd name="f39" fmla="*/ f31 1 40"/>
              <a:gd name="f40" fmla="*/ f32 1 41"/>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5 1"/>
            </a:gdLst>
            <a:ahLst/>
            <a:cxnLst>
              <a:cxn ang="3cd4">
                <a:pos x="hc" y="t"/>
              </a:cxn>
              <a:cxn ang="0">
                <a:pos x="r" y="vc"/>
              </a:cxn>
              <a:cxn ang="cd4">
                <a:pos x="hc" y="b"/>
              </a:cxn>
              <a:cxn ang="cd2">
                <a:pos x="l" y="vc"/>
              </a:cxn>
              <a:cxn ang="f33">
                <a:pos x="f56" y="f57"/>
              </a:cxn>
              <a:cxn ang="f33">
                <a:pos x="f58" y="f59"/>
              </a:cxn>
              <a:cxn ang="f33">
                <a:pos x="f60" y="f61"/>
              </a:cxn>
              <a:cxn ang="f33">
                <a:pos x="f62" y="f59"/>
              </a:cxn>
              <a:cxn ang="f33">
                <a:pos x="f56" y="f57"/>
              </a:cxn>
            </a:cxnLst>
            <a:rect l="f52" t="f55" r="f53" b="f54"/>
            <a:pathLst>
              <a:path w="41" h="40">
                <a:moveTo>
                  <a:pt x="f8" y="f5"/>
                </a:moveTo>
                <a:cubicBezTo>
                  <a:pt x="f9" y="f5"/>
                  <a:pt x="f7" y="f10"/>
                  <a:pt x="f6" y="f8"/>
                </a:cubicBezTo>
                <a:cubicBezTo>
                  <a:pt x="f6" y="f9"/>
                  <a:pt x="f11" y="f7"/>
                  <a:pt x="f12" y="f7"/>
                </a:cubicBezTo>
                <a:cubicBezTo>
                  <a:pt x="f13" y="f7"/>
                  <a:pt x="f5" y="f9"/>
                  <a:pt x="f5" y="f8"/>
                </a:cubicBezTo>
                <a:cubicBezTo>
                  <a:pt x="f5" y="f13"/>
                  <a:pt x="f13"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9" name="Freeform 91">
            <a:extLst>
              <a:ext uri="{FF2B5EF4-FFF2-40B4-BE49-F238E27FC236}">
                <a16:creationId xmlns:a16="http://schemas.microsoft.com/office/drawing/2014/main" id="{D731321D-85E0-6396-7A7E-1C06EB3BB53F}"/>
              </a:ext>
            </a:extLst>
          </p:cNvPr>
          <p:cNvSpPr/>
          <p:nvPr/>
        </p:nvSpPr>
        <p:spPr>
          <a:xfrm>
            <a:off x="3749670" y="1514475"/>
            <a:ext cx="90489" cy="90489"/>
          </a:xfrm>
          <a:custGeom>
            <a:avLst/>
            <a:gdLst>
              <a:gd name="f0" fmla="val 10800000"/>
              <a:gd name="f1" fmla="val 5400000"/>
              <a:gd name="f2" fmla="val 180"/>
              <a:gd name="f3" fmla="val w"/>
              <a:gd name="f4" fmla="val h"/>
              <a:gd name="f5" fmla="val 0"/>
              <a:gd name="f6" fmla="val 41"/>
              <a:gd name="f7" fmla="val 21"/>
              <a:gd name="f8" fmla="val 9"/>
              <a:gd name="f9" fmla="val 33"/>
              <a:gd name="f10" fmla="val 10"/>
              <a:gd name="f11" fmla="val 20"/>
              <a:gd name="f12" fmla="val 32"/>
              <a:gd name="f13" fmla="val 40"/>
              <a:gd name="f14" fmla="+- 0 0 -90"/>
              <a:gd name="f15" fmla="*/ f3 1 41"/>
              <a:gd name="f16" fmla="*/ f4 1 41"/>
              <a:gd name="f17" fmla="val f5"/>
              <a:gd name="f18" fmla="val f6"/>
              <a:gd name="f19" fmla="*/ f14 f0 1"/>
              <a:gd name="f20" fmla="+- f18 0 f17"/>
              <a:gd name="f21" fmla="*/ f19 1 f2"/>
              <a:gd name="f22" fmla="*/ f20 1 41"/>
              <a:gd name="f23" fmla="*/ 21 f20 1"/>
              <a:gd name="f24" fmla="*/ 41 f20 1"/>
              <a:gd name="f25" fmla="*/ 0 f20 1"/>
              <a:gd name="f26" fmla="*/ 20 f20 1"/>
              <a:gd name="f27" fmla="+- f21 0 f1"/>
              <a:gd name="f28" fmla="*/ f23 1 41"/>
              <a:gd name="f29" fmla="*/ f24 1 41"/>
              <a:gd name="f30" fmla="*/ f25 1 41"/>
              <a:gd name="f31" fmla="*/ f26 1 4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7 f15 1"/>
              <a:gd name="f47" fmla="*/ f36 f16 1"/>
              <a:gd name="f48" fmla="*/ f35 f15 1"/>
            </a:gdLst>
            <a:ahLst/>
            <a:cxnLst>
              <a:cxn ang="3cd4">
                <a:pos x="hc" y="t"/>
              </a:cxn>
              <a:cxn ang="0">
                <a:pos x="r" y="vc"/>
              </a:cxn>
              <a:cxn ang="cd4">
                <a:pos x="hc" y="b"/>
              </a:cxn>
              <a:cxn ang="cd2">
                <a:pos x="l" y="vc"/>
              </a:cxn>
              <a:cxn ang="f27">
                <a:pos x="f42" y="f43"/>
              </a:cxn>
              <a:cxn ang="f27">
                <a:pos x="f44" y="f45"/>
              </a:cxn>
              <a:cxn ang="f27">
                <a:pos x="f46" y="f47"/>
              </a:cxn>
              <a:cxn ang="f27">
                <a:pos x="f48" y="f45"/>
              </a:cxn>
              <a:cxn ang="f27">
                <a:pos x="f42" y="f43"/>
              </a:cxn>
            </a:cxnLst>
            <a:rect l="f38" t="f41" r="f39" b="f40"/>
            <a:pathLst>
              <a:path w="41" h="41">
                <a:moveTo>
                  <a:pt x="f7" y="f6"/>
                </a:moveTo>
                <a:cubicBezTo>
                  <a:pt x="f8" y="f6"/>
                  <a:pt x="f5" y="f9"/>
                  <a:pt x="f5" y="f7"/>
                </a:cubicBezTo>
                <a:cubicBezTo>
                  <a:pt x="f5" y="f10"/>
                  <a:pt x="f8" y="f5"/>
                  <a:pt x="f11" y="f5"/>
                </a:cubicBezTo>
                <a:cubicBezTo>
                  <a:pt x="f12" y="f5"/>
                  <a:pt x="f6" y="f8"/>
                  <a:pt x="f6" y="f7"/>
                </a:cubicBezTo>
                <a:cubicBezTo>
                  <a:pt x="f13" y="f12"/>
                  <a:pt x="f12" y="f6"/>
                  <a:pt x="f7" y="f6"/>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0" name="Freeform 92">
            <a:extLst>
              <a:ext uri="{FF2B5EF4-FFF2-40B4-BE49-F238E27FC236}">
                <a16:creationId xmlns:a16="http://schemas.microsoft.com/office/drawing/2014/main" id="{57726F04-5318-9ACB-2441-32CD2736067A}"/>
              </a:ext>
            </a:extLst>
          </p:cNvPr>
          <p:cNvSpPr/>
          <p:nvPr/>
        </p:nvSpPr>
        <p:spPr>
          <a:xfrm>
            <a:off x="4154484" y="1919289"/>
            <a:ext cx="87316" cy="90489"/>
          </a:xfrm>
          <a:custGeom>
            <a:avLst/>
            <a:gdLst>
              <a:gd name="f0" fmla="val 10800000"/>
              <a:gd name="f1" fmla="val 5400000"/>
              <a:gd name="f2" fmla="val 180"/>
              <a:gd name="f3" fmla="val w"/>
              <a:gd name="f4" fmla="val h"/>
              <a:gd name="f5" fmla="val 0"/>
              <a:gd name="f6" fmla="val 40"/>
              <a:gd name="f7" fmla="val 41"/>
              <a:gd name="f8" fmla="val 20"/>
              <a:gd name="f9" fmla="val 8"/>
              <a:gd name="f10" fmla="val 31"/>
              <a:gd name="f11" fmla="val 9"/>
              <a:gd name="f12" fmla="val 32"/>
              <a:gd name="f13" fmla="val 19"/>
              <a:gd name="f14" fmla="+- 0 0 -90"/>
              <a:gd name="f15" fmla="*/ f3 1 40"/>
              <a:gd name="f16" fmla="*/ f4 1 41"/>
              <a:gd name="f17" fmla="val f5"/>
              <a:gd name="f18" fmla="val f6"/>
              <a:gd name="f19" fmla="val f7"/>
              <a:gd name="f20" fmla="*/ f14 f0 1"/>
              <a:gd name="f21" fmla="+- f19 0 f17"/>
              <a:gd name="f22" fmla="+- f18 0 f17"/>
              <a:gd name="f23" fmla="*/ f20 1 f2"/>
              <a:gd name="f24" fmla="*/ f22 1 40"/>
              <a:gd name="f25" fmla="*/ f21 1 41"/>
              <a:gd name="f26" fmla="*/ 0 f22 1"/>
              <a:gd name="f27" fmla="*/ 20 f21 1"/>
              <a:gd name="f28" fmla="*/ 20 f22 1"/>
              <a:gd name="f29" fmla="*/ 0 f21 1"/>
              <a:gd name="f30" fmla="*/ 40 f22 1"/>
              <a:gd name="f31" fmla="*/ 19 f22 1"/>
              <a:gd name="f32" fmla="*/ 41 f21 1"/>
              <a:gd name="f33" fmla="+- f23 0 f1"/>
              <a:gd name="f34" fmla="*/ f26 1 40"/>
              <a:gd name="f35" fmla="*/ f27 1 41"/>
              <a:gd name="f36" fmla="*/ f28 1 40"/>
              <a:gd name="f37" fmla="*/ f29 1 41"/>
              <a:gd name="f38" fmla="*/ f30 1 40"/>
              <a:gd name="f39" fmla="*/ f31 1 40"/>
              <a:gd name="f40" fmla="*/ f32 1 41"/>
              <a:gd name="f41" fmla="*/ 0 1 f24"/>
              <a:gd name="f42" fmla="*/ f18 1 f24"/>
              <a:gd name="f43" fmla="*/ 0 1 f25"/>
              <a:gd name="f44" fmla="*/ f19 1 f25"/>
              <a:gd name="f45" fmla="*/ f34 1 f24"/>
              <a:gd name="f46" fmla="*/ f35 1 f25"/>
              <a:gd name="f47" fmla="*/ f36 1 f24"/>
              <a:gd name="f48" fmla="*/ f37 1 f25"/>
              <a:gd name="f49" fmla="*/ f38 1 f24"/>
              <a:gd name="f50" fmla="*/ f39 1 f24"/>
              <a:gd name="f51" fmla="*/ f40 1 f25"/>
              <a:gd name="f52" fmla="*/ f41 f15 1"/>
              <a:gd name="f53" fmla="*/ f42 f15 1"/>
              <a:gd name="f54" fmla="*/ f44 f16 1"/>
              <a:gd name="f55" fmla="*/ f43 f16 1"/>
              <a:gd name="f56" fmla="*/ f45 f15 1"/>
              <a:gd name="f57" fmla="*/ f46 f16 1"/>
              <a:gd name="f58" fmla="*/ f47 f15 1"/>
              <a:gd name="f59" fmla="*/ f48 f16 1"/>
              <a:gd name="f60" fmla="*/ f49 f15 1"/>
              <a:gd name="f61" fmla="*/ f50 f15 1"/>
              <a:gd name="f62" fmla="*/ f51 f16 1"/>
            </a:gdLst>
            <a:ahLst/>
            <a:cxnLst>
              <a:cxn ang="3cd4">
                <a:pos x="hc" y="t"/>
              </a:cxn>
              <a:cxn ang="0">
                <a:pos x="r" y="vc"/>
              </a:cxn>
              <a:cxn ang="cd4">
                <a:pos x="hc" y="b"/>
              </a:cxn>
              <a:cxn ang="cd2">
                <a:pos x="l" y="vc"/>
              </a:cxn>
              <a:cxn ang="f33">
                <a:pos x="f56" y="f57"/>
              </a:cxn>
              <a:cxn ang="f33">
                <a:pos x="f58" y="f59"/>
              </a:cxn>
              <a:cxn ang="f33">
                <a:pos x="f60" y="f57"/>
              </a:cxn>
              <a:cxn ang="f33">
                <a:pos x="f61" y="f62"/>
              </a:cxn>
              <a:cxn ang="f33">
                <a:pos x="f56" y="f57"/>
              </a:cxn>
            </a:cxnLst>
            <a:rect l="f52" t="f55" r="f53" b="f54"/>
            <a:pathLst>
              <a:path w="40" h="41">
                <a:moveTo>
                  <a:pt x="f5" y="f8"/>
                </a:moveTo>
                <a:cubicBezTo>
                  <a:pt x="f5" y="f9"/>
                  <a:pt x="f9" y="f5"/>
                  <a:pt x="f8" y="f5"/>
                </a:cubicBezTo>
                <a:cubicBezTo>
                  <a:pt x="f10" y="f5"/>
                  <a:pt x="f6" y="f11"/>
                  <a:pt x="f6" y="f8"/>
                </a:cubicBezTo>
                <a:cubicBezTo>
                  <a:pt x="f6" y="f12"/>
                  <a:pt x="f10" y="f7"/>
                  <a:pt x="f13" y="f7"/>
                </a:cubicBezTo>
                <a:cubicBezTo>
                  <a:pt x="f9" y="f6"/>
                  <a:pt x="f5" y="f10"/>
                  <a:pt x="f5"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1" name="Freeform 93">
            <a:extLst>
              <a:ext uri="{FF2B5EF4-FFF2-40B4-BE49-F238E27FC236}">
                <a16:creationId xmlns:a16="http://schemas.microsoft.com/office/drawing/2014/main" id="{4F9D6653-192F-9189-7C6E-F62E87365BCA}"/>
              </a:ext>
            </a:extLst>
          </p:cNvPr>
          <p:cNvSpPr/>
          <p:nvPr/>
        </p:nvSpPr>
        <p:spPr>
          <a:xfrm>
            <a:off x="3952878" y="2119314"/>
            <a:ext cx="90489" cy="90489"/>
          </a:xfrm>
          <a:custGeom>
            <a:avLst/>
            <a:gdLst>
              <a:gd name="f0" fmla="val 10800000"/>
              <a:gd name="f1" fmla="val 5400000"/>
              <a:gd name="f2" fmla="val 180"/>
              <a:gd name="f3" fmla="val w"/>
              <a:gd name="f4" fmla="val h"/>
              <a:gd name="f5" fmla="val 0"/>
              <a:gd name="f6" fmla="val 41"/>
              <a:gd name="f7" fmla="val 21"/>
              <a:gd name="f8" fmla="val 40"/>
              <a:gd name="f9" fmla="val 32"/>
              <a:gd name="f10" fmla="val 31"/>
              <a:gd name="f11" fmla="val 20"/>
              <a:gd name="f12" fmla="val 8"/>
              <a:gd name="f13" fmla="val 9"/>
              <a:gd name="f14" fmla="val 10"/>
              <a:gd name="f15" fmla="+- 0 0 -90"/>
              <a:gd name="f16" fmla="*/ f3 1 41"/>
              <a:gd name="f17" fmla="*/ f4 1 41"/>
              <a:gd name="f18" fmla="val f5"/>
              <a:gd name="f19" fmla="val f6"/>
              <a:gd name="f20" fmla="*/ f15 f0 1"/>
              <a:gd name="f21" fmla="+- f19 0 f18"/>
              <a:gd name="f22" fmla="*/ f20 1 f2"/>
              <a:gd name="f23" fmla="*/ f21 1 41"/>
              <a:gd name="f24" fmla="*/ 41 f21 1"/>
              <a:gd name="f25" fmla="*/ 21 f21 1"/>
              <a:gd name="f26" fmla="*/ 20 f21 1"/>
              <a:gd name="f27" fmla="*/ 0 f21 1"/>
              <a:gd name="f28" fmla="+- f22 0 f1"/>
              <a:gd name="f29" fmla="*/ f24 1 41"/>
              <a:gd name="f30" fmla="*/ f25 1 41"/>
              <a:gd name="f31" fmla="*/ f26 1 41"/>
              <a:gd name="f32" fmla="*/ f27 1 41"/>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8 f16 1"/>
              <a:gd name="f48" fmla="*/ f37 f17 1"/>
              <a:gd name="f49" fmla="*/ f38 f17 1"/>
            </a:gdLst>
            <a:ahLst/>
            <a:cxnLst>
              <a:cxn ang="3cd4">
                <a:pos x="hc" y="t"/>
              </a:cxn>
              <a:cxn ang="0">
                <a:pos x="r" y="vc"/>
              </a:cxn>
              <a:cxn ang="cd4">
                <a:pos x="hc" y="b"/>
              </a:cxn>
              <a:cxn ang="cd2">
                <a:pos x="l" y="vc"/>
              </a:cxn>
              <a:cxn ang="f28">
                <a:pos x="f43" y="f44"/>
              </a:cxn>
              <a:cxn ang="f28">
                <a:pos x="f45" y="f46"/>
              </a:cxn>
              <a:cxn ang="f28">
                <a:pos x="f47" y="f48"/>
              </a:cxn>
              <a:cxn ang="f28">
                <a:pos x="f45" y="f49"/>
              </a:cxn>
              <a:cxn ang="f28">
                <a:pos x="f43" y="f44"/>
              </a:cxn>
            </a:cxnLst>
            <a:rect l="f39" t="f42" r="f40" b="f41"/>
            <a:pathLst>
              <a:path w="41" h="41">
                <a:moveTo>
                  <a:pt x="f6" y="f7"/>
                </a:moveTo>
                <a:cubicBezTo>
                  <a:pt x="f8" y="f9"/>
                  <a:pt x="f10" y="f6"/>
                  <a:pt x="f11" y="f6"/>
                </a:cubicBezTo>
                <a:cubicBezTo>
                  <a:pt x="f12" y="f6"/>
                  <a:pt x="f5" y="f10"/>
                  <a:pt x="f5" y="f11"/>
                </a:cubicBezTo>
                <a:cubicBezTo>
                  <a:pt x="f5" y="f13"/>
                  <a:pt x="f14" y="f5"/>
                  <a:pt x="f11" y="f5"/>
                </a:cubicBezTo>
                <a:cubicBezTo>
                  <a:pt x="f9" y="f5"/>
                  <a:pt x="f6" y="f13"/>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2" name="Freeform 94">
            <a:extLst>
              <a:ext uri="{FF2B5EF4-FFF2-40B4-BE49-F238E27FC236}">
                <a16:creationId xmlns:a16="http://schemas.microsoft.com/office/drawing/2014/main" id="{9E8DA8C7-496F-D421-C607-FB98D914145F}"/>
              </a:ext>
            </a:extLst>
          </p:cNvPr>
          <p:cNvSpPr/>
          <p:nvPr/>
        </p:nvSpPr>
        <p:spPr>
          <a:xfrm>
            <a:off x="3651254" y="2017715"/>
            <a:ext cx="88897" cy="90489"/>
          </a:xfrm>
          <a:custGeom>
            <a:avLst/>
            <a:gdLst>
              <a:gd name="f0" fmla="val 10800000"/>
              <a:gd name="f1" fmla="val 5400000"/>
              <a:gd name="f2" fmla="val 180"/>
              <a:gd name="f3" fmla="val w"/>
              <a:gd name="f4" fmla="val h"/>
              <a:gd name="f5" fmla="val 0"/>
              <a:gd name="f6" fmla="val 40"/>
              <a:gd name="f7" fmla="val 41"/>
              <a:gd name="f8" fmla="val 20"/>
              <a:gd name="f9" fmla="val 31"/>
              <a:gd name="f10" fmla="val 10"/>
              <a:gd name="f11" fmla="val 21"/>
              <a:gd name="f12" fmla="val 32"/>
              <a:gd name="f13" fmla="val 8"/>
              <a:gd name="f14" fmla="val 9"/>
              <a:gd name="f15" fmla="+- 0 0 -90"/>
              <a:gd name="f16" fmla="*/ f3 1 40"/>
              <a:gd name="f17" fmla="*/ f4 1 41"/>
              <a:gd name="f18" fmla="val f5"/>
              <a:gd name="f19" fmla="val f6"/>
              <a:gd name="f20" fmla="val f7"/>
              <a:gd name="f21" fmla="*/ f15 f0 1"/>
              <a:gd name="f22" fmla="+- f20 0 f18"/>
              <a:gd name="f23" fmla="+- f19 0 f18"/>
              <a:gd name="f24" fmla="*/ f21 1 f2"/>
              <a:gd name="f25" fmla="*/ f23 1 40"/>
              <a:gd name="f26" fmla="*/ f22 1 41"/>
              <a:gd name="f27" fmla="*/ 20 f23 1"/>
              <a:gd name="f28" fmla="*/ 0 f22 1"/>
              <a:gd name="f29" fmla="*/ 40 f23 1"/>
              <a:gd name="f30" fmla="*/ 21 f22 1"/>
              <a:gd name="f31" fmla="*/ 41 f22 1"/>
              <a:gd name="f32" fmla="*/ 0 f23 1"/>
              <a:gd name="f33" fmla="*/ 20 f22 1"/>
              <a:gd name="f34" fmla="+- f24 0 f1"/>
              <a:gd name="f35" fmla="*/ f27 1 40"/>
              <a:gd name="f36" fmla="*/ f28 1 41"/>
              <a:gd name="f37" fmla="*/ f29 1 40"/>
              <a:gd name="f38" fmla="*/ f30 1 41"/>
              <a:gd name="f39" fmla="*/ f31 1 41"/>
              <a:gd name="f40" fmla="*/ f32 1 40"/>
              <a:gd name="f41" fmla="*/ f33 1 41"/>
              <a:gd name="f42" fmla="*/ 0 1 f25"/>
              <a:gd name="f43" fmla="*/ f19 1 f25"/>
              <a:gd name="f44" fmla="*/ 0 1 f26"/>
              <a:gd name="f45" fmla="*/ f20 1 f26"/>
              <a:gd name="f46" fmla="*/ f35 1 f25"/>
              <a:gd name="f47" fmla="*/ f36 1 f26"/>
              <a:gd name="f48" fmla="*/ f37 1 f25"/>
              <a:gd name="f49" fmla="*/ f38 1 f26"/>
              <a:gd name="f50" fmla="*/ f39 1 f26"/>
              <a:gd name="f51" fmla="*/ f40 1 f25"/>
              <a:gd name="f52" fmla="*/ f41 1 f26"/>
              <a:gd name="f53" fmla="*/ f42 f16 1"/>
              <a:gd name="f54" fmla="*/ f43 f16 1"/>
              <a:gd name="f55" fmla="*/ f45 f17 1"/>
              <a:gd name="f56" fmla="*/ f44 f17 1"/>
              <a:gd name="f57" fmla="*/ f46 f16 1"/>
              <a:gd name="f58" fmla="*/ f47 f17 1"/>
              <a:gd name="f59" fmla="*/ f48 f16 1"/>
              <a:gd name="f60" fmla="*/ f49 f17 1"/>
              <a:gd name="f61" fmla="*/ f50 f17 1"/>
              <a:gd name="f62" fmla="*/ f51 f16 1"/>
              <a:gd name="f63" fmla="*/ f52 f17 1"/>
            </a:gdLst>
            <a:ahLst/>
            <a:cxnLst>
              <a:cxn ang="3cd4">
                <a:pos x="hc" y="t"/>
              </a:cxn>
              <a:cxn ang="0">
                <a:pos x="r" y="vc"/>
              </a:cxn>
              <a:cxn ang="cd4">
                <a:pos x="hc" y="b"/>
              </a:cxn>
              <a:cxn ang="cd2">
                <a:pos x="l" y="vc"/>
              </a:cxn>
              <a:cxn ang="f34">
                <a:pos x="f57" y="f58"/>
              </a:cxn>
              <a:cxn ang="f34">
                <a:pos x="f59" y="f60"/>
              </a:cxn>
              <a:cxn ang="f34">
                <a:pos x="f57" y="f61"/>
              </a:cxn>
              <a:cxn ang="f34">
                <a:pos x="f62" y="f63"/>
              </a:cxn>
              <a:cxn ang="f34">
                <a:pos x="f57" y="f58"/>
              </a:cxn>
            </a:cxnLst>
            <a:rect l="f53" t="f56" r="f54" b="f55"/>
            <a:pathLst>
              <a:path w="40" h="41">
                <a:moveTo>
                  <a:pt x="f8" y="f5"/>
                </a:moveTo>
                <a:cubicBezTo>
                  <a:pt x="f9" y="f5"/>
                  <a:pt x="f6" y="f10"/>
                  <a:pt x="f6" y="f11"/>
                </a:cubicBezTo>
                <a:cubicBezTo>
                  <a:pt x="f6" y="f12"/>
                  <a:pt x="f9" y="f7"/>
                  <a:pt x="f8" y="f7"/>
                </a:cubicBezTo>
                <a:cubicBezTo>
                  <a:pt x="f13" y="f7"/>
                  <a:pt x="f5" y="f12"/>
                  <a:pt x="f5" y="f8"/>
                </a:cubicBezTo>
                <a:cubicBezTo>
                  <a:pt x="f5" y="f14"/>
                  <a:pt x="f14"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3" name="Freeform 95">
            <a:extLst>
              <a:ext uri="{FF2B5EF4-FFF2-40B4-BE49-F238E27FC236}">
                <a16:creationId xmlns:a16="http://schemas.microsoft.com/office/drawing/2014/main" id="{17E4E6AF-B593-1BE6-E259-24A3B963AD58}"/>
              </a:ext>
            </a:extLst>
          </p:cNvPr>
          <p:cNvSpPr/>
          <p:nvPr/>
        </p:nvSpPr>
        <p:spPr>
          <a:xfrm>
            <a:off x="3548064" y="1716091"/>
            <a:ext cx="92070" cy="90489"/>
          </a:xfrm>
          <a:custGeom>
            <a:avLst/>
            <a:gdLst>
              <a:gd name="f0" fmla="val 10800000"/>
              <a:gd name="f1" fmla="val 5400000"/>
              <a:gd name="f2" fmla="val 180"/>
              <a:gd name="f3" fmla="val w"/>
              <a:gd name="f4" fmla="val h"/>
              <a:gd name="f5" fmla="val 0"/>
              <a:gd name="f6" fmla="val 42"/>
              <a:gd name="f7" fmla="val 41"/>
              <a:gd name="f8" fmla="val 21"/>
              <a:gd name="f9" fmla="val 40"/>
              <a:gd name="f10" fmla="val 10"/>
              <a:gd name="f11" fmla="val 31"/>
              <a:gd name="f12" fmla="val 20"/>
              <a:gd name="f13" fmla="val 9"/>
              <a:gd name="f14" fmla="val 32"/>
              <a:gd name="f15" fmla="val 33"/>
              <a:gd name="f16" fmla="+- 0 0 -90"/>
              <a:gd name="f17" fmla="*/ f3 1 42"/>
              <a:gd name="f18" fmla="*/ f4 1 41"/>
              <a:gd name="f19" fmla="val f5"/>
              <a:gd name="f20" fmla="val f6"/>
              <a:gd name="f21" fmla="val f7"/>
              <a:gd name="f22" fmla="*/ f16 f0 1"/>
              <a:gd name="f23" fmla="+- f21 0 f19"/>
              <a:gd name="f24" fmla="+- f20 0 f19"/>
              <a:gd name="f25" fmla="*/ f22 1 f2"/>
              <a:gd name="f26" fmla="*/ f24 1 42"/>
              <a:gd name="f27" fmla="*/ f23 1 41"/>
              <a:gd name="f28" fmla="*/ 21 f24 1"/>
              <a:gd name="f29" fmla="*/ 40 f23 1"/>
              <a:gd name="f30" fmla="*/ 0 f24 1"/>
              <a:gd name="f31" fmla="*/ 20 f23 1"/>
              <a:gd name="f32" fmla="*/ 0 f23 1"/>
              <a:gd name="f33" fmla="*/ 41 f24 1"/>
              <a:gd name="f34" fmla="+- f25 0 f1"/>
              <a:gd name="f35" fmla="*/ f28 1 42"/>
              <a:gd name="f36" fmla="*/ f29 1 41"/>
              <a:gd name="f37" fmla="*/ f30 1 42"/>
              <a:gd name="f38" fmla="*/ f31 1 41"/>
              <a:gd name="f39" fmla="*/ f32 1 41"/>
              <a:gd name="f40" fmla="*/ f33 1 42"/>
              <a:gd name="f41" fmla="*/ 0 1 f26"/>
              <a:gd name="f42" fmla="*/ f20 1 f26"/>
              <a:gd name="f43" fmla="*/ 0 1 f27"/>
              <a:gd name="f44" fmla="*/ f21 1 f27"/>
              <a:gd name="f45" fmla="*/ f35 1 f26"/>
              <a:gd name="f46" fmla="*/ f36 1 f27"/>
              <a:gd name="f47" fmla="*/ f37 1 f26"/>
              <a:gd name="f48" fmla="*/ f38 1 f27"/>
              <a:gd name="f49" fmla="*/ f39 1 f27"/>
              <a:gd name="f50" fmla="*/ f40 1 f26"/>
              <a:gd name="f51" fmla="*/ f41 f17 1"/>
              <a:gd name="f52" fmla="*/ f42 f17 1"/>
              <a:gd name="f53" fmla="*/ f44 f18 1"/>
              <a:gd name="f54" fmla="*/ f43 f18 1"/>
              <a:gd name="f55" fmla="*/ f45 f17 1"/>
              <a:gd name="f56" fmla="*/ f46 f18 1"/>
              <a:gd name="f57" fmla="*/ f47 f17 1"/>
              <a:gd name="f58" fmla="*/ f48 f18 1"/>
              <a:gd name="f59" fmla="*/ f49 f18 1"/>
              <a:gd name="f60" fmla="*/ f50 f17 1"/>
            </a:gdLst>
            <a:ahLst/>
            <a:cxnLst>
              <a:cxn ang="3cd4">
                <a:pos x="hc" y="t"/>
              </a:cxn>
              <a:cxn ang="0">
                <a:pos x="r" y="vc"/>
              </a:cxn>
              <a:cxn ang="cd4">
                <a:pos x="hc" y="b"/>
              </a:cxn>
              <a:cxn ang="cd2">
                <a:pos x="l" y="vc"/>
              </a:cxn>
              <a:cxn ang="f34">
                <a:pos x="f55" y="f56"/>
              </a:cxn>
              <a:cxn ang="f34">
                <a:pos x="f57" y="f58"/>
              </a:cxn>
              <a:cxn ang="f34">
                <a:pos x="f55" y="f59"/>
              </a:cxn>
              <a:cxn ang="f34">
                <a:pos x="f60" y="f58"/>
              </a:cxn>
              <a:cxn ang="f34">
                <a:pos x="f55" y="f56"/>
              </a:cxn>
            </a:cxnLst>
            <a:rect l="f51" t="f54" r="f52" b="f53"/>
            <a:pathLst>
              <a:path w="42" h="41">
                <a:moveTo>
                  <a:pt x="f8" y="f9"/>
                </a:moveTo>
                <a:cubicBezTo>
                  <a:pt x="f10" y="f7"/>
                  <a:pt x="f5" y="f11"/>
                  <a:pt x="f5" y="f12"/>
                </a:cubicBezTo>
                <a:cubicBezTo>
                  <a:pt x="f5" y="f13"/>
                  <a:pt x="f13" y="f5"/>
                  <a:pt x="f8" y="f5"/>
                </a:cubicBezTo>
                <a:cubicBezTo>
                  <a:pt x="f14" y="f5"/>
                  <a:pt x="f7" y="f13"/>
                  <a:pt x="f7" y="f12"/>
                </a:cubicBezTo>
                <a:cubicBezTo>
                  <a:pt x="f6" y="f11"/>
                  <a:pt x="f15" y="f9"/>
                  <a:pt x="f8" y="f9"/>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4" name="Freeform 96">
            <a:extLst>
              <a:ext uri="{FF2B5EF4-FFF2-40B4-BE49-F238E27FC236}">
                <a16:creationId xmlns:a16="http://schemas.microsoft.com/office/drawing/2014/main" id="{4FFA7E71-16EA-1172-A422-8AEA5C1F933D}"/>
              </a:ext>
            </a:extLst>
          </p:cNvPr>
          <p:cNvSpPr/>
          <p:nvPr/>
        </p:nvSpPr>
        <p:spPr>
          <a:xfrm>
            <a:off x="4151311" y="1719264"/>
            <a:ext cx="90489" cy="90489"/>
          </a:xfrm>
          <a:custGeom>
            <a:avLst/>
            <a:gdLst>
              <a:gd name="f0" fmla="val 10800000"/>
              <a:gd name="f1" fmla="val 5400000"/>
              <a:gd name="f2" fmla="val 180"/>
              <a:gd name="f3" fmla="val w"/>
              <a:gd name="f4" fmla="val h"/>
              <a:gd name="f5" fmla="val 0"/>
              <a:gd name="f6" fmla="val 41"/>
              <a:gd name="f7" fmla="val 20"/>
              <a:gd name="f8" fmla="val 31"/>
              <a:gd name="f9" fmla="val 32"/>
              <a:gd name="f10" fmla="val 40"/>
              <a:gd name="f11" fmla="val 21"/>
              <a:gd name="f12" fmla="val 10"/>
              <a:gd name="f13" fmla="val 9"/>
              <a:gd name="f14" fmla="val 22"/>
              <a:gd name="f15" fmla="+- 0 0 -90"/>
              <a:gd name="f16" fmla="*/ f3 1 41"/>
              <a:gd name="f17" fmla="*/ f4 1 41"/>
              <a:gd name="f18" fmla="val f5"/>
              <a:gd name="f19" fmla="val f6"/>
              <a:gd name="f20" fmla="*/ f15 f0 1"/>
              <a:gd name="f21" fmla="+- f19 0 f18"/>
              <a:gd name="f22" fmla="*/ f20 1 f2"/>
              <a:gd name="f23" fmla="*/ f21 1 41"/>
              <a:gd name="f24" fmla="*/ 41 f21 1"/>
              <a:gd name="f25" fmla="*/ 20 f21 1"/>
              <a:gd name="f26" fmla="*/ 21 f21 1"/>
              <a:gd name="f27" fmla="*/ 0 f21 1"/>
              <a:gd name="f28" fmla="*/ 22 f21 1"/>
              <a:gd name="f29" fmla="+- f22 0 f1"/>
              <a:gd name="f30" fmla="*/ f24 1 41"/>
              <a:gd name="f31" fmla="*/ f25 1 41"/>
              <a:gd name="f32" fmla="*/ f26 1 41"/>
              <a:gd name="f33" fmla="*/ f27 1 41"/>
              <a:gd name="f34" fmla="*/ f28 1 41"/>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41 f16 1"/>
              <a:gd name="f52" fmla="*/ f40 f17 1"/>
            </a:gdLst>
            <a:ahLst/>
            <a:cxnLst>
              <a:cxn ang="3cd4">
                <a:pos x="hc" y="t"/>
              </a:cxn>
              <a:cxn ang="0">
                <a:pos x="r" y="vc"/>
              </a:cxn>
              <a:cxn ang="cd4">
                <a:pos x="hc" y="b"/>
              </a:cxn>
              <a:cxn ang="cd2">
                <a:pos x="l" y="vc"/>
              </a:cxn>
              <a:cxn ang="f29">
                <a:pos x="f46" y="f47"/>
              </a:cxn>
              <a:cxn ang="f29">
                <a:pos x="f48" y="f49"/>
              </a:cxn>
              <a:cxn ang="f29">
                <a:pos x="f50" y="f47"/>
              </a:cxn>
              <a:cxn ang="f29">
                <a:pos x="f51" y="f52"/>
              </a:cxn>
              <a:cxn ang="f29">
                <a:pos x="f46" y="f47"/>
              </a:cxn>
            </a:cxnLst>
            <a:rect l="f42" t="f45" r="f43" b="f44"/>
            <a:pathLst>
              <a:path w="41" h="41">
                <a:moveTo>
                  <a:pt x="f6" y="f7"/>
                </a:moveTo>
                <a:cubicBezTo>
                  <a:pt x="f6" y="f8"/>
                  <a:pt x="f9" y="f10"/>
                  <a:pt x="f11" y="f6"/>
                </a:cubicBezTo>
                <a:cubicBezTo>
                  <a:pt x="f12" y="f6"/>
                  <a:pt x="f5" y="f9"/>
                  <a:pt x="f5" y="f7"/>
                </a:cubicBezTo>
                <a:cubicBezTo>
                  <a:pt x="f5" y="f13"/>
                  <a:pt x="f12" y="f5"/>
                  <a:pt x="f14" y="f5"/>
                </a:cubicBezTo>
                <a:cubicBezTo>
                  <a:pt x="f9" y="f5"/>
                  <a:pt x="f6" y="f13"/>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5" name="Freeform 97">
            <a:extLst>
              <a:ext uri="{FF2B5EF4-FFF2-40B4-BE49-F238E27FC236}">
                <a16:creationId xmlns:a16="http://schemas.microsoft.com/office/drawing/2014/main" id="{8FCDD0D3-BB0B-78F8-1F09-BEBCE7CFB867}"/>
              </a:ext>
            </a:extLst>
          </p:cNvPr>
          <p:cNvSpPr/>
          <p:nvPr/>
        </p:nvSpPr>
        <p:spPr>
          <a:xfrm>
            <a:off x="3751261" y="2119314"/>
            <a:ext cx="90489" cy="90489"/>
          </a:xfrm>
          <a:custGeom>
            <a:avLst/>
            <a:gdLst>
              <a:gd name="f0" fmla="val 10800000"/>
              <a:gd name="f1" fmla="val 5400000"/>
              <a:gd name="f2" fmla="val 180"/>
              <a:gd name="f3" fmla="val w"/>
              <a:gd name="f4" fmla="val h"/>
              <a:gd name="f5" fmla="val 0"/>
              <a:gd name="f6" fmla="val 41"/>
              <a:gd name="f7" fmla="val 20"/>
              <a:gd name="f8" fmla="val 32"/>
              <a:gd name="f9" fmla="val 40"/>
              <a:gd name="f10" fmla="val 9"/>
              <a:gd name="f11" fmla="val 31"/>
              <a:gd name="f12" fmla="val 19"/>
              <a:gd name="f13" fmla="val 1"/>
              <a:gd name="f14" fmla="val 10"/>
              <a:gd name="f15" fmla="+- 0 0 -90"/>
              <a:gd name="f16" fmla="*/ f3 1 41"/>
              <a:gd name="f17" fmla="*/ f4 1 41"/>
              <a:gd name="f18" fmla="val f5"/>
              <a:gd name="f19" fmla="val f6"/>
              <a:gd name="f20" fmla="*/ f15 f0 1"/>
              <a:gd name="f21" fmla="+- f19 0 f18"/>
              <a:gd name="f22" fmla="*/ f20 1 f2"/>
              <a:gd name="f23" fmla="*/ f21 1 41"/>
              <a:gd name="f24" fmla="*/ 41 f21 1"/>
              <a:gd name="f25" fmla="*/ 20 f21 1"/>
              <a:gd name="f26" fmla="*/ 40 f21 1"/>
              <a:gd name="f27" fmla="*/ 0 f21 1"/>
              <a:gd name="f28" fmla="*/ 19 f21 1"/>
              <a:gd name="f29" fmla="+- f22 0 f1"/>
              <a:gd name="f30" fmla="*/ f24 1 41"/>
              <a:gd name="f31" fmla="*/ f25 1 41"/>
              <a:gd name="f32" fmla="*/ f26 1 41"/>
              <a:gd name="f33" fmla="*/ f27 1 41"/>
              <a:gd name="f34" fmla="*/ f28 1 41"/>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8 f16 1"/>
              <a:gd name="f49" fmla="*/ f39 f17 1"/>
              <a:gd name="f50" fmla="*/ f40 f16 1"/>
              <a:gd name="f51" fmla="*/ f41 f17 1"/>
              <a:gd name="f52" fmla="*/ f40 f17 1"/>
            </a:gdLst>
            <a:ahLst/>
            <a:cxnLst>
              <a:cxn ang="3cd4">
                <a:pos x="hc" y="t"/>
              </a:cxn>
              <a:cxn ang="0">
                <a:pos x="r" y="vc"/>
              </a:cxn>
              <a:cxn ang="cd4">
                <a:pos x="hc" y="b"/>
              </a:cxn>
              <a:cxn ang="cd2">
                <a:pos x="l" y="vc"/>
              </a:cxn>
              <a:cxn ang="f29">
                <a:pos x="f46" y="f47"/>
              </a:cxn>
              <a:cxn ang="f29">
                <a:pos x="f48" y="f49"/>
              </a:cxn>
              <a:cxn ang="f29">
                <a:pos x="f50" y="f51"/>
              </a:cxn>
              <a:cxn ang="f29">
                <a:pos x="f48" y="f52"/>
              </a:cxn>
              <a:cxn ang="f29">
                <a:pos x="f46" y="f47"/>
              </a:cxn>
            </a:cxnLst>
            <a:rect l="f42" t="f45" r="f43" b="f44"/>
            <a:pathLst>
              <a:path w="41" h="41">
                <a:moveTo>
                  <a:pt x="f6" y="f7"/>
                </a:moveTo>
                <a:cubicBezTo>
                  <a:pt x="f6" y="f8"/>
                  <a:pt x="f8" y="f6"/>
                  <a:pt x="f7" y="f9"/>
                </a:cubicBezTo>
                <a:cubicBezTo>
                  <a:pt x="f10" y="f9"/>
                  <a:pt x="f5" y="f11"/>
                  <a:pt x="f5" y="f12"/>
                </a:cubicBezTo>
                <a:cubicBezTo>
                  <a:pt x="f13" y="f10"/>
                  <a:pt x="f14" y="f5"/>
                  <a:pt x="f7" y="f5"/>
                </a:cubicBezTo>
                <a:cubicBezTo>
                  <a:pt x="f8" y="f5"/>
                  <a:pt x="f6" y="f10"/>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6" name="Freeform 98">
            <a:extLst>
              <a:ext uri="{FF2B5EF4-FFF2-40B4-BE49-F238E27FC236}">
                <a16:creationId xmlns:a16="http://schemas.microsoft.com/office/drawing/2014/main" id="{7A90FB84-E3DC-9FC5-2C14-28BB56A38131}"/>
              </a:ext>
            </a:extLst>
          </p:cNvPr>
          <p:cNvSpPr/>
          <p:nvPr/>
        </p:nvSpPr>
        <p:spPr>
          <a:xfrm>
            <a:off x="4052885" y="2019296"/>
            <a:ext cx="90489" cy="90489"/>
          </a:xfrm>
          <a:custGeom>
            <a:avLst/>
            <a:gdLst>
              <a:gd name="f0" fmla="val 10800000"/>
              <a:gd name="f1" fmla="val 5400000"/>
              <a:gd name="f2" fmla="val 180"/>
              <a:gd name="f3" fmla="val w"/>
              <a:gd name="f4" fmla="val h"/>
              <a:gd name="f5" fmla="val 0"/>
              <a:gd name="f6" fmla="val 41"/>
              <a:gd name="f7" fmla="val 20"/>
              <a:gd name="f8" fmla="val 31"/>
              <a:gd name="f9" fmla="val 32"/>
              <a:gd name="f10" fmla="val 40"/>
              <a:gd name="f11" fmla="val 21"/>
              <a:gd name="f12" fmla="val 10"/>
              <a:gd name="f13" fmla="val 1"/>
              <a:gd name="f14" fmla="val 9"/>
              <a:gd name="f15" fmla="+- 0 0 -90"/>
              <a:gd name="f16" fmla="*/ f3 1 41"/>
              <a:gd name="f17" fmla="*/ f4 1 41"/>
              <a:gd name="f18" fmla="val f5"/>
              <a:gd name="f19" fmla="val f6"/>
              <a:gd name="f20" fmla="*/ f15 f0 1"/>
              <a:gd name="f21" fmla="+- f19 0 f18"/>
              <a:gd name="f22" fmla="*/ f20 1 f2"/>
              <a:gd name="f23" fmla="*/ f21 1 41"/>
              <a:gd name="f24" fmla="*/ 41 f21 1"/>
              <a:gd name="f25" fmla="*/ 20 f21 1"/>
              <a:gd name="f26" fmla="*/ 21 f21 1"/>
              <a:gd name="f27" fmla="*/ 0 f21 1"/>
              <a:gd name="f28" fmla="+- f22 0 f1"/>
              <a:gd name="f29" fmla="*/ f24 1 41"/>
              <a:gd name="f30" fmla="*/ f25 1 41"/>
              <a:gd name="f31" fmla="*/ f26 1 41"/>
              <a:gd name="f32" fmla="*/ f27 1 41"/>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8 f16 1"/>
              <a:gd name="f48" fmla="*/ f37 f17 1"/>
              <a:gd name="f49" fmla="*/ f38 f17 1"/>
            </a:gdLst>
            <a:ahLst/>
            <a:cxnLst>
              <a:cxn ang="3cd4">
                <a:pos x="hc" y="t"/>
              </a:cxn>
              <a:cxn ang="0">
                <a:pos x="r" y="vc"/>
              </a:cxn>
              <a:cxn ang="cd4">
                <a:pos x="hc" y="b"/>
              </a:cxn>
              <a:cxn ang="cd2">
                <a:pos x="l" y="vc"/>
              </a:cxn>
              <a:cxn ang="f28">
                <a:pos x="f43" y="f44"/>
              </a:cxn>
              <a:cxn ang="f28">
                <a:pos x="f45" y="f46"/>
              </a:cxn>
              <a:cxn ang="f28">
                <a:pos x="f47" y="f48"/>
              </a:cxn>
              <a:cxn ang="f28">
                <a:pos x="f45" y="f49"/>
              </a:cxn>
              <a:cxn ang="f28">
                <a:pos x="f43" y="f44"/>
              </a:cxn>
            </a:cxnLst>
            <a:rect l="f39" t="f42" r="f40" b="f41"/>
            <a:pathLst>
              <a:path w="41" h="41">
                <a:moveTo>
                  <a:pt x="f6" y="f7"/>
                </a:moveTo>
                <a:cubicBezTo>
                  <a:pt x="f6" y="f8"/>
                  <a:pt x="f9" y="f10"/>
                  <a:pt x="f11" y="f6"/>
                </a:cubicBezTo>
                <a:cubicBezTo>
                  <a:pt x="f12" y="f6"/>
                  <a:pt x="f13" y="f9"/>
                  <a:pt x="f5" y="f11"/>
                </a:cubicBezTo>
                <a:cubicBezTo>
                  <a:pt x="f5" y="f14"/>
                  <a:pt x="f14" y="f5"/>
                  <a:pt x="f11" y="f5"/>
                </a:cubicBezTo>
                <a:cubicBezTo>
                  <a:pt x="f9" y="f5"/>
                  <a:pt x="f6" y="f14"/>
                  <a:pt x="f6"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7" name="Freeform 99">
            <a:extLst>
              <a:ext uri="{FF2B5EF4-FFF2-40B4-BE49-F238E27FC236}">
                <a16:creationId xmlns:a16="http://schemas.microsoft.com/office/drawing/2014/main" id="{FC069108-11C0-5448-279B-A45B6B580C69}"/>
              </a:ext>
            </a:extLst>
          </p:cNvPr>
          <p:cNvSpPr/>
          <p:nvPr/>
        </p:nvSpPr>
        <p:spPr>
          <a:xfrm>
            <a:off x="3948114" y="1514475"/>
            <a:ext cx="90489" cy="93661"/>
          </a:xfrm>
          <a:custGeom>
            <a:avLst/>
            <a:gdLst>
              <a:gd name="f0" fmla="val 10800000"/>
              <a:gd name="f1" fmla="val 5400000"/>
              <a:gd name="f2" fmla="val 180"/>
              <a:gd name="f3" fmla="val w"/>
              <a:gd name="f4" fmla="val h"/>
              <a:gd name="f5" fmla="val 0"/>
              <a:gd name="f6" fmla="val 41"/>
              <a:gd name="f7" fmla="val 42"/>
              <a:gd name="f8" fmla="val 20"/>
              <a:gd name="f9" fmla="val 40"/>
              <a:gd name="f10" fmla="val 34"/>
              <a:gd name="f11" fmla="val 31"/>
              <a:gd name="f12" fmla="val 9"/>
              <a:gd name="f13" fmla="val 1"/>
              <a:gd name="f14" fmla="val 10"/>
              <a:gd name="f15" fmla="val 11"/>
              <a:gd name="f16" fmla="val 21"/>
              <a:gd name="f17" fmla="val 32"/>
              <a:gd name="f18" fmla="+- 0 0 -90"/>
              <a:gd name="f19" fmla="*/ f3 1 41"/>
              <a:gd name="f20" fmla="*/ f4 1 42"/>
              <a:gd name="f21" fmla="val f5"/>
              <a:gd name="f22" fmla="val f6"/>
              <a:gd name="f23" fmla="val f7"/>
              <a:gd name="f24" fmla="*/ f18 f0 1"/>
              <a:gd name="f25" fmla="+- f23 0 f21"/>
              <a:gd name="f26" fmla="+- f22 0 f21"/>
              <a:gd name="f27" fmla="*/ f24 1 f2"/>
              <a:gd name="f28" fmla="*/ f26 1 41"/>
              <a:gd name="f29" fmla="*/ f25 1 42"/>
              <a:gd name="f30" fmla="*/ 41 f26 1"/>
              <a:gd name="f31" fmla="*/ 20 f25 1"/>
              <a:gd name="f32" fmla="*/ 20 f26 1"/>
              <a:gd name="f33" fmla="*/ 42 f25 1"/>
              <a:gd name="f34" fmla="*/ 1 f26 1"/>
              <a:gd name="f35" fmla="*/ 21 f26 1"/>
              <a:gd name="f36" fmla="*/ 1 f25 1"/>
              <a:gd name="f37" fmla="+- f27 0 f1"/>
              <a:gd name="f38" fmla="*/ f30 1 41"/>
              <a:gd name="f39" fmla="*/ f31 1 42"/>
              <a:gd name="f40" fmla="*/ f32 1 41"/>
              <a:gd name="f41" fmla="*/ f33 1 42"/>
              <a:gd name="f42" fmla="*/ f34 1 41"/>
              <a:gd name="f43" fmla="*/ f35 1 41"/>
              <a:gd name="f44" fmla="*/ f36 1 42"/>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41" h="42">
                <a:moveTo>
                  <a:pt x="f6" y="f8"/>
                </a:moveTo>
                <a:cubicBezTo>
                  <a:pt x="f9" y="f10"/>
                  <a:pt x="f11" y="f7"/>
                  <a:pt x="f8" y="f7"/>
                </a:cubicBezTo>
                <a:cubicBezTo>
                  <a:pt x="f12" y="f6"/>
                  <a:pt x="f5" y="f11"/>
                  <a:pt x="f13" y="f8"/>
                </a:cubicBezTo>
                <a:cubicBezTo>
                  <a:pt x="f13" y="f14"/>
                  <a:pt x="f15" y="f5"/>
                  <a:pt x="f16" y="f13"/>
                </a:cubicBezTo>
                <a:cubicBezTo>
                  <a:pt x="f17" y="f13"/>
                  <a:pt x="f6" y="f14"/>
                  <a:pt x="f6" y="f8"/>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8" name="Freeform 100">
            <a:extLst>
              <a:ext uri="{FF2B5EF4-FFF2-40B4-BE49-F238E27FC236}">
                <a16:creationId xmlns:a16="http://schemas.microsoft.com/office/drawing/2014/main" id="{46D52A72-6061-A733-A6A4-AB5D1AFD8C8D}"/>
              </a:ext>
            </a:extLst>
          </p:cNvPr>
          <p:cNvSpPr/>
          <p:nvPr/>
        </p:nvSpPr>
        <p:spPr>
          <a:xfrm>
            <a:off x="3549645" y="1917697"/>
            <a:ext cx="90489" cy="88897"/>
          </a:xfrm>
          <a:custGeom>
            <a:avLst/>
            <a:gdLst>
              <a:gd name="f0" fmla="val 10800000"/>
              <a:gd name="f1" fmla="val 5400000"/>
              <a:gd name="f2" fmla="val 180"/>
              <a:gd name="f3" fmla="val w"/>
              <a:gd name="f4" fmla="val h"/>
              <a:gd name="f5" fmla="val 0"/>
              <a:gd name="f6" fmla="val 41"/>
              <a:gd name="f7" fmla="val 40"/>
              <a:gd name="f8" fmla="val 20"/>
              <a:gd name="f9" fmla="val 32"/>
              <a:gd name="f10" fmla="val 8"/>
              <a:gd name="f11" fmla="val 31"/>
              <a:gd name="f12" fmla="val 21"/>
              <a:gd name="f13" fmla="val 9"/>
              <a:gd name="f14" fmla="+- 0 0 -90"/>
              <a:gd name="f15" fmla="*/ f3 1 41"/>
              <a:gd name="f16" fmla="*/ f4 1 40"/>
              <a:gd name="f17" fmla="val f5"/>
              <a:gd name="f18" fmla="val f6"/>
              <a:gd name="f19" fmla="val f7"/>
              <a:gd name="f20" fmla="*/ f14 f0 1"/>
              <a:gd name="f21" fmla="+- f19 0 f17"/>
              <a:gd name="f22" fmla="+- f18 0 f17"/>
              <a:gd name="f23" fmla="*/ f20 1 f2"/>
              <a:gd name="f24" fmla="*/ f22 1 41"/>
              <a:gd name="f25" fmla="*/ f21 1 40"/>
              <a:gd name="f26" fmla="*/ 20 f22 1"/>
              <a:gd name="f27" fmla="*/ 0 f21 1"/>
              <a:gd name="f28" fmla="*/ 41 f22 1"/>
              <a:gd name="f29" fmla="*/ 20 f21 1"/>
              <a:gd name="f30" fmla="*/ 21 f22 1"/>
              <a:gd name="f31" fmla="*/ 40 f21 1"/>
              <a:gd name="f32" fmla="*/ 0 f22 1"/>
              <a:gd name="f33" fmla="+- f23 0 f1"/>
              <a:gd name="f34" fmla="*/ f26 1 41"/>
              <a:gd name="f35" fmla="*/ f27 1 40"/>
              <a:gd name="f36" fmla="*/ f28 1 41"/>
              <a:gd name="f37" fmla="*/ f29 1 40"/>
              <a:gd name="f38" fmla="*/ f30 1 41"/>
              <a:gd name="f39" fmla="*/ f31 1 40"/>
              <a:gd name="f40" fmla="*/ f32 1 41"/>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5 1"/>
            </a:gdLst>
            <a:ahLst/>
            <a:cxnLst>
              <a:cxn ang="3cd4">
                <a:pos x="hc" y="t"/>
              </a:cxn>
              <a:cxn ang="0">
                <a:pos x="r" y="vc"/>
              </a:cxn>
              <a:cxn ang="cd4">
                <a:pos x="hc" y="b"/>
              </a:cxn>
              <a:cxn ang="cd2">
                <a:pos x="l" y="vc"/>
              </a:cxn>
              <a:cxn ang="f33">
                <a:pos x="f56" y="f57"/>
              </a:cxn>
              <a:cxn ang="f33">
                <a:pos x="f58" y="f59"/>
              </a:cxn>
              <a:cxn ang="f33">
                <a:pos x="f60" y="f61"/>
              </a:cxn>
              <a:cxn ang="f33">
                <a:pos x="f62" y="f59"/>
              </a:cxn>
              <a:cxn ang="f33">
                <a:pos x="f56" y="f57"/>
              </a:cxn>
            </a:cxnLst>
            <a:rect l="f52" t="f55" r="f53" b="f54"/>
            <a:pathLst>
              <a:path w="41" h="40">
                <a:moveTo>
                  <a:pt x="f8" y="f5"/>
                </a:moveTo>
                <a:cubicBezTo>
                  <a:pt x="f9" y="f5"/>
                  <a:pt x="f7" y="f10"/>
                  <a:pt x="f6" y="f8"/>
                </a:cubicBezTo>
                <a:cubicBezTo>
                  <a:pt x="f6" y="f11"/>
                  <a:pt x="f9" y="f7"/>
                  <a:pt x="f12" y="f7"/>
                </a:cubicBezTo>
                <a:cubicBezTo>
                  <a:pt x="f13" y="f7"/>
                  <a:pt x="f5" y="f9"/>
                  <a:pt x="f5" y="f8"/>
                </a:cubicBezTo>
                <a:cubicBezTo>
                  <a:pt x="f5" y="f10"/>
                  <a:pt x="f13" y="f5"/>
                  <a:pt x="f8"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9" name="Freeform 101">
            <a:extLst>
              <a:ext uri="{FF2B5EF4-FFF2-40B4-BE49-F238E27FC236}">
                <a16:creationId xmlns:a16="http://schemas.microsoft.com/office/drawing/2014/main" id="{792C5B6C-4C33-E3AC-8334-13B1BF09C44B}"/>
              </a:ext>
            </a:extLst>
          </p:cNvPr>
          <p:cNvSpPr/>
          <p:nvPr/>
        </p:nvSpPr>
        <p:spPr>
          <a:xfrm>
            <a:off x="5413376" y="5746747"/>
            <a:ext cx="282577" cy="614367"/>
          </a:xfrm>
          <a:custGeom>
            <a:avLst/>
            <a:gdLst>
              <a:gd name="f0" fmla="val 10800000"/>
              <a:gd name="f1" fmla="val 5400000"/>
              <a:gd name="f2" fmla="val 180"/>
              <a:gd name="f3" fmla="val w"/>
              <a:gd name="f4" fmla="val h"/>
              <a:gd name="f5" fmla="val 0"/>
              <a:gd name="f6" fmla="val 128"/>
              <a:gd name="f7" fmla="val 278"/>
              <a:gd name="f8" fmla="val 185"/>
              <a:gd name="f9" fmla="val 93"/>
              <a:gd name="f10" fmla="val 42"/>
              <a:gd name="f11" fmla="val 84"/>
              <a:gd name="f12" fmla="val 126"/>
              <a:gd name="f13" fmla="val 9"/>
              <a:gd name="f14" fmla="val 18"/>
              <a:gd name="f15" fmla="val 27"/>
              <a:gd name="f16" fmla="val 121"/>
              <a:gd name="f17" fmla="val 28"/>
              <a:gd name="f18" fmla="val 115"/>
              <a:gd name="f19" fmla="val 30"/>
              <a:gd name="f20" fmla="val 108"/>
              <a:gd name="f21" fmla="val 32"/>
              <a:gd name="f22" fmla="val 110"/>
              <a:gd name="f23" fmla="val 36"/>
              <a:gd name="f24" fmla="val 111"/>
              <a:gd name="f25" fmla="val 40"/>
              <a:gd name="f26" fmla="val 113"/>
              <a:gd name="f27" fmla="val 45"/>
              <a:gd name="f28" fmla="val 117"/>
              <a:gd name="f29" fmla="val 43"/>
              <a:gd name="f30" fmla="val 122"/>
              <a:gd name="f31" fmla="val 41"/>
              <a:gd name="f32" fmla="val 51"/>
              <a:gd name="f33" fmla="val 59"/>
              <a:gd name="f34" fmla="val 68"/>
              <a:gd name="f35" fmla="val 74"/>
              <a:gd name="f36" fmla="val 96"/>
              <a:gd name="f37" fmla="val 83"/>
              <a:gd name="f38" fmla="val 86"/>
              <a:gd name="f39" fmla="val 98"/>
              <a:gd name="f40" fmla="val 61"/>
              <a:gd name="f41" fmla="val 136"/>
              <a:gd name="f42" fmla="val 75"/>
              <a:gd name="f43" fmla="val 188"/>
              <a:gd name="f44" fmla="val 206"/>
              <a:gd name="f45" fmla="val 124"/>
              <a:gd name="f46" fmla="val 210"/>
              <a:gd name="f47" fmla="val 213"/>
              <a:gd name="f48" fmla="val 127"/>
              <a:gd name="f49" fmla="val 221"/>
              <a:gd name="f50" fmla="val 226"/>
              <a:gd name="f51" fmla="val 231"/>
              <a:gd name="f52" fmla="val 238"/>
              <a:gd name="f53" fmla="val 123"/>
              <a:gd name="f54" fmla="val 237"/>
              <a:gd name="f55" fmla="val 119"/>
              <a:gd name="f56" fmla="val 236"/>
              <a:gd name="f57" fmla="val 235"/>
              <a:gd name="f58" fmla="val 114"/>
              <a:gd name="f59" fmla="val 239"/>
              <a:gd name="f60" fmla="val 112"/>
              <a:gd name="f61" fmla="val 242"/>
              <a:gd name="f62" fmla="val 247"/>
              <a:gd name="f63" fmla="val 116"/>
              <a:gd name="f64" fmla="val 249"/>
              <a:gd name="f65" fmla="val 250"/>
              <a:gd name="f66" fmla="val 252"/>
              <a:gd name="f67" fmla="val 260"/>
              <a:gd name="f68" fmla="val 269"/>
              <a:gd name="f69" fmla="val 85"/>
              <a:gd name="f70" fmla="val 95"/>
              <a:gd name="f71" fmla="val 241"/>
              <a:gd name="f72" fmla="val 100"/>
              <a:gd name="f73" fmla="val 233"/>
              <a:gd name="f74" fmla="val 102"/>
              <a:gd name="f75" fmla="val 229"/>
              <a:gd name="f76" fmla="val 91"/>
              <a:gd name="f77" fmla="val 222"/>
              <a:gd name="f78" fmla="val 219"/>
              <a:gd name="f79" fmla="val 223"/>
              <a:gd name="f80" fmla="val 80"/>
              <a:gd name="f81" fmla="val 77"/>
              <a:gd name="f82" fmla="val 230"/>
              <a:gd name="f83" fmla="val 234"/>
              <a:gd name="f84" fmla="val 89"/>
              <a:gd name="f85" fmla="val 73"/>
              <a:gd name="f86" fmla="val 71"/>
              <a:gd name="f87" fmla="val 70"/>
              <a:gd name="f88" fmla="val 67"/>
              <a:gd name="f89" fmla="val 65"/>
              <a:gd name="f90" fmla="val 63"/>
              <a:gd name="f91" fmla="val 62"/>
              <a:gd name="f92" fmla="val 55"/>
              <a:gd name="f93" fmla="val 50"/>
              <a:gd name="f94" fmla="val 79"/>
              <a:gd name="f95" fmla="val 82"/>
              <a:gd name="f96" fmla="val 58"/>
              <a:gd name="f97" fmla="val 66"/>
              <a:gd name="f98" fmla="val 81"/>
              <a:gd name="f99" fmla="val 69"/>
              <a:gd name="f100" fmla="val 76"/>
              <a:gd name="f101" fmla="val 209"/>
              <a:gd name="f102" fmla="val 204"/>
              <a:gd name="f103" fmla="val 200"/>
              <a:gd name="f104" fmla="val 195"/>
              <a:gd name="f105" fmla="val 197"/>
              <a:gd name="f106" fmla="val 56"/>
              <a:gd name="f107" fmla="val 52"/>
              <a:gd name="f108" fmla="val 202"/>
              <a:gd name="f109" fmla="val 208"/>
              <a:gd name="f110" fmla="val 215"/>
              <a:gd name="f111" fmla="val 72"/>
              <a:gd name="f112" fmla="val 212"/>
              <a:gd name="f113" fmla="val 47"/>
              <a:gd name="f114" fmla="val 150"/>
              <a:gd name="f115" fmla="val 144"/>
              <a:gd name="f116" fmla="val 138"/>
              <a:gd name="f117" fmla="val 131"/>
              <a:gd name="f118" fmla="val 39"/>
              <a:gd name="f119" fmla="val 34"/>
              <a:gd name="f120" fmla="val 130"/>
              <a:gd name="f121" fmla="val 137"/>
              <a:gd name="f122" fmla="val 151"/>
              <a:gd name="f123" fmla="val 49"/>
              <a:gd name="f124" fmla="val 53"/>
              <a:gd name="f125" fmla="val 105"/>
              <a:gd name="f126" fmla="val 99"/>
              <a:gd name="f127" fmla="val 97"/>
              <a:gd name="f128" fmla="val 94"/>
              <a:gd name="f129" fmla="val 101"/>
              <a:gd name="f130" fmla="val 38"/>
              <a:gd name="f131" fmla="val 107"/>
              <a:gd name="f132" fmla="val 164"/>
              <a:gd name="f133" fmla="val 166"/>
              <a:gd name="f134" fmla="val 167"/>
              <a:gd name="f135" fmla="val 37"/>
              <a:gd name="f136" fmla="val 168"/>
              <a:gd name="f137" fmla="val 175"/>
              <a:gd name="f138" fmla="val 181"/>
              <a:gd name="f139" fmla="val 44"/>
              <a:gd name="f140" fmla="val 184"/>
              <a:gd name="f141" fmla="val 182"/>
              <a:gd name="f142" fmla="val 54"/>
              <a:gd name="f143" fmla="val 176"/>
              <a:gd name="f144" fmla="val 171"/>
              <a:gd name="f145" fmla="val 90"/>
              <a:gd name="f146" fmla="val 57"/>
              <a:gd name="f147" fmla="val 46"/>
              <a:gd name="f148" fmla="+- 0 0 -90"/>
              <a:gd name="f149" fmla="*/ f3 1 128"/>
              <a:gd name="f150" fmla="*/ f4 1 278"/>
              <a:gd name="f151" fmla="val f5"/>
              <a:gd name="f152" fmla="val f6"/>
              <a:gd name="f153" fmla="val f7"/>
              <a:gd name="f154" fmla="*/ f148 f0 1"/>
              <a:gd name="f155" fmla="+- f153 0 f151"/>
              <a:gd name="f156" fmla="+- f152 0 f151"/>
              <a:gd name="f157" fmla="*/ f154 1 f2"/>
              <a:gd name="f158" fmla="*/ f156 1 128"/>
              <a:gd name="f159" fmla="*/ f155 1 278"/>
              <a:gd name="f160" fmla="*/ 0 f156 1"/>
              <a:gd name="f161" fmla="*/ 278 f155 1"/>
              <a:gd name="f162" fmla="*/ 0 f155 1"/>
              <a:gd name="f163" fmla="*/ 126 f156 1"/>
              <a:gd name="f164" fmla="*/ 27 f155 1"/>
              <a:gd name="f165" fmla="*/ 108 f156 1"/>
              <a:gd name="f166" fmla="*/ 32 f155 1"/>
              <a:gd name="f167" fmla="*/ 113 f156 1"/>
              <a:gd name="f168" fmla="*/ 45 f155 1"/>
              <a:gd name="f169" fmla="*/ 41 f155 1"/>
              <a:gd name="f170" fmla="*/ 68 f155 1"/>
              <a:gd name="f171" fmla="*/ 86 f156 1"/>
              <a:gd name="f172" fmla="*/ 98 f155 1"/>
              <a:gd name="f173" fmla="*/ 117 f156 1"/>
              <a:gd name="f174" fmla="*/ 206 f155 1"/>
              <a:gd name="f175" fmla="*/ 127 f156 1"/>
              <a:gd name="f176" fmla="*/ 221 f155 1"/>
              <a:gd name="f177" fmla="*/ 238 f155 1"/>
              <a:gd name="f178" fmla="*/ 115 f156 1"/>
              <a:gd name="f179" fmla="*/ 235 f155 1"/>
              <a:gd name="f180" fmla="*/ 110 f156 1"/>
              <a:gd name="f181" fmla="*/ 247 f155 1"/>
              <a:gd name="f182" fmla="*/ 252 f155 1"/>
              <a:gd name="f183" fmla="*/ 95 f156 1"/>
              <a:gd name="f184" fmla="*/ 241 f155 1"/>
              <a:gd name="f185" fmla="*/ 102 f156 1"/>
              <a:gd name="f186" fmla="*/ 229 f155 1"/>
              <a:gd name="f187" fmla="*/ 85 f156 1"/>
              <a:gd name="f188" fmla="*/ 219 f155 1"/>
              <a:gd name="f189" fmla="*/ 77 f156 1"/>
              <a:gd name="f190" fmla="*/ 230 f155 1"/>
              <a:gd name="f191" fmla="*/ 73 f156 1"/>
              <a:gd name="f192" fmla="*/ 71 f155 1"/>
              <a:gd name="f193" fmla="*/ 63 f156 1"/>
              <a:gd name="f194" fmla="*/ 62 f155 1"/>
              <a:gd name="f195" fmla="*/ 50 f156 1"/>
              <a:gd name="f196" fmla="*/ 79 f155 1"/>
              <a:gd name="f197" fmla="*/ 62 f156 1"/>
              <a:gd name="f198" fmla="*/ 86 f155 1"/>
              <a:gd name="f199" fmla="*/ 75 f156 1"/>
              <a:gd name="f200" fmla="*/ 209 f155 1"/>
              <a:gd name="f201" fmla="*/ 195 f155 1"/>
              <a:gd name="f202" fmla="*/ 52 f156 1"/>
              <a:gd name="f203" fmla="*/ 202 f155 1"/>
              <a:gd name="f204" fmla="*/ 65 f156 1"/>
              <a:gd name="f205" fmla="*/ 47 f156 1"/>
              <a:gd name="f206" fmla="*/ 150 f155 1"/>
              <a:gd name="f207" fmla="*/ 131 f155 1"/>
              <a:gd name="f208" fmla="*/ 34 f156 1"/>
              <a:gd name="f209" fmla="*/ 130 f155 1"/>
              <a:gd name="f210" fmla="*/ 151 f155 1"/>
              <a:gd name="f211" fmla="*/ 49 f156 1"/>
              <a:gd name="f212" fmla="*/ 117 f155 1"/>
              <a:gd name="f213" fmla="*/ 55 f156 1"/>
              <a:gd name="f214" fmla="*/ 99 f155 1"/>
              <a:gd name="f215" fmla="*/ 42 f156 1"/>
              <a:gd name="f216" fmla="*/ 94 f155 1"/>
              <a:gd name="f217" fmla="*/ 36 f156 1"/>
              <a:gd name="f218" fmla="*/ 114 f155 1"/>
              <a:gd name="f219" fmla="*/ 164 f155 1"/>
              <a:gd name="f220" fmla="*/ 37 f156 1"/>
              <a:gd name="f221" fmla="*/ 168 f155 1"/>
              <a:gd name="f222" fmla="*/ 44 f156 1"/>
              <a:gd name="f223" fmla="*/ 188 f155 1"/>
              <a:gd name="f224" fmla="*/ 56 f156 1"/>
              <a:gd name="f225" fmla="*/ 182 f155 1"/>
              <a:gd name="f226" fmla="*/ 51 f155 1"/>
              <a:gd name="f227" fmla="*/ 84 f156 1"/>
              <a:gd name="f228" fmla="*/ 61 f155 1"/>
              <a:gd name="f229" fmla="*/ 99 f156 1"/>
              <a:gd name="f230" fmla="*/ 50 f155 1"/>
              <a:gd name="f231" fmla="*/ 93 f156 1"/>
              <a:gd name="f232" fmla="*/ 39 f155 1"/>
              <a:gd name="f233" fmla="+- f157 0 f1"/>
              <a:gd name="f234" fmla="*/ f160 1 128"/>
              <a:gd name="f235" fmla="*/ f161 1 278"/>
              <a:gd name="f236" fmla="*/ f162 1 278"/>
              <a:gd name="f237" fmla="*/ f163 1 128"/>
              <a:gd name="f238" fmla="*/ f164 1 278"/>
              <a:gd name="f239" fmla="*/ f165 1 128"/>
              <a:gd name="f240" fmla="*/ f166 1 278"/>
              <a:gd name="f241" fmla="*/ f167 1 128"/>
              <a:gd name="f242" fmla="*/ f168 1 278"/>
              <a:gd name="f243" fmla="*/ f169 1 278"/>
              <a:gd name="f244" fmla="*/ f170 1 278"/>
              <a:gd name="f245" fmla="*/ f171 1 128"/>
              <a:gd name="f246" fmla="*/ f172 1 278"/>
              <a:gd name="f247" fmla="*/ f173 1 128"/>
              <a:gd name="f248" fmla="*/ f174 1 278"/>
              <a:gd name="f249" fmla="*/ f175 1 128"/>
              <a:gd name="f250" fmla="*/ f176 1 278"/>
              <a:gd name="f251" fmla="*/ f177 1 278"/>
              <a:gd name="f252" fmla="*/ f178 1 128"/>
              <a:gd name="f253" fmla="*/ f179 1 278"/>
              <a:gd name="f254" fmla="*/ f180 1 128"/>
              <a:gd name="f255" fmla="*/ f181 1 278"/>
              <a:gd name="f256" fmla="*/ f182 1 278"/>
              <a:gd name="f257" fmla="*/ f183 1 128"/>
              <a:gd name="f258" fmla="*/ f184 1 278"/>
              <a:gd name="f259" fmla="*/ f185 1 128"/>
              <a:gd name="f260" fmla="*/ f186 1 278"/>
              <a:gd name="f261" fmla="*/ f187 1 128"/>
              <a:gd name="f262" fmla="*/ f188 1 278"/>
              <a:gd name="f263" fmla="*/ f189 1 128"/>
              <a:gd name="f264" fmla="*/ f190 1 278"/>
              <a:gd name="f265" fmla="*/ f191 1 128"/>
              <a:gd name="f266" fmla="*/ f192 1 278"/>
              <a:gd name="f267" fmla="*/ f193 1 128"/>
              <a:gd name="f268" fmla="*/ f194 1 278"/>
              <a:gd name="f269" fmla="*/ f195 1 128"/>
              <a:gd name="f270" fmla="*/ f196 1 278"/>
              <a:gd name="f271" fmla="*/ f197 1 128"/>
              <a:gd name="f272" fmla="*/ f198 1 278"/>
              <a:gd name="f273" fmla="*/ f199 1 128"/>
              <a:gd name="f274" fmla="*/ f200 1 278"/>
              <a:gd name="f275" fmla="*/ f201 1 278"/>
              <a:gd name="f276" fmla="*/ f202 1 128"/>
              <a:gd name="f277" fmla="*/ f203 1 278"/>
              <a:gd name="f278" fmla="*/ f204 1 128"/>
              <a:gd name="f279" fmla="*/ f205 1 128"/>
              <a:gd name="f280" fmla="*/ f206 1 278"/>
              <a:gd name="f281" fmla="*/ f207 1 278"/>
              <a:gd name="f282" fmla="*/ f208 1 128"/>
              <a:gd name="f283" fmla="*/ f209 1 278"/>
              <a:gd name="f284" fmla="*/ f210 1 278"/>
              <a:gd name="f285" fmla="*/ f211 1 128"/>
              <a:gd name="f286" fmla="*/ f212 1 278"/>
              <a:gd name="f287" fmla="*/ f213 1 128"/>
              <a:gd name="f288" fmla="*/ f214 1 278"/>
              <a:gd name="f289" fmla="*/ f215 1 128"/>
              <a:gd name="f290" fmla="*/ f216 1 278"/>
              <a:gd name="f291" fmla="*/ f217 1 128"/>
              <a:gd name="f292" fmla="*/ f218 1 278"/>
              <a:gd name="f293" fmla="*/ f219 1 278"/>
              <a:gd name="f294" fmla="*/ f220 1 128"/>
              <a:gd name="f295" fmla="*/ f221 1 278"/>
              <a:gd name="f296" fmla="*/ f222 1 128"/>
              <a:gd name="f297" fmla="*/ f223 1 278"/>
              <a:gd name="f298" fmla="*/ f224 1 128"/>
              <a:gd name="f299" fmla="*/ f225 1 278"/>
              <a:gd name="f300" fmla="*/ f226 1 278"/>
              <a:gd name="f301" fmla="*/ f227 1 128"/>
              <a:gd name="f302" fmla="*/ f228 1 278"/>
              <a:gd name="f303" fmla="*/ f229 1 128"/>
              <a:gd name="f304" fmla="*/ f230 1 278"/>
              <a:gd name="f305" fmla="*/ f231 1 128"/>
              <a:gd name="f306" fmla="*/ f232 1 278"/>
              <a:gd name="f307" fmla="*/ 0 1 f158"/>
              <a:gd name="f308" fmla="*/ f152 1 f158"/>
              <a:gd name="f309" fmla="*/ 0 1 f159"/>
              <a:gd name="f310" fmla="*/ f153 1 f159"/>
              <a:gd name="f311" fmla="*/ f234 1 f158"/>
              <a:gd name="f312" fmla="*/ f235 1 f159"/>
              <a:gd name="f313" fmla="*/ f236 1 f159"/>
              <a:gd name="f314" fmla="*/ f237 1 f158"/>
              <a:gd name="f315" fmla="*/ f238 1 f159"/>
              <a:gd name="f316" fmla="*/ f239 1 f158"/>
              <a:gd name="f317" fmla="*/ f240 1 f159"/>
              <a:gd name="f318" fmla="*/ f241 1 f158"/>
              <a:gd name="f319" fmla="*/ f242 1 f159"/>
              <a:gd name="f320" fmla="*/ f243 1 f159"/>
              <a:gd name="f321" fmla="*/ f244 1 f159"/>
              <a:gd name="f322" fmla="*/ f245 1 f158"/>
              <a:gd name="f323" fmla="*/ f246 1 f159"/>
              <a:gd name="f324" fmla="*/ f247 1 f158"/>
              <a:gd name="f325" fmla="*/ f248 1 f159"/>
              <a:gd name="f326" fmla="*/ f249 1 f158"/>
              <a:gd name="f327" fmla="*/ f250 1 f159"/>
              <a:gd name="f328" fmla="*/ f251 1 f159"/>
              <a:gd name="f329" fmla="*/ f252 1 f158"/>
              <a:gd name="f330" fmla="*/ f253 1 f159"/>
              <a:gd name="f331" fmla="*/ f254 1 f158"/>
              <a:gd name="f332" fmla="*/ f255 1 f159"/>
              <a:gd name="f333" fmla="*/ f256 1 f159"/>
              <a:gd name="f334" fmla="*/ f257 1 f158"/>
              <a:gd name="f335" fmla="*/ f258 1 f159"/>
              <a:gd name="f336" fmla="*/ f259 1 f158"/>
              <a:gd name="f337" fmla="*/ f260 1 f159"/>
              <a:gd name="f338" fmla="*/ f261 1 f158"/>
              <a:gd name="f339" fmla="*/ f262 1 f159"/>
              <a:gd name="f340" fmla="*/ f263 1 f158"/>
              <a:gd name="f341" fmla="*/ f264 1 f159"/>
              <a:gd name="f342" fmla="*/ f265 1 f158"/>
              <a:gd name="f343" fmla="*/ f266 1 f159"/>
              <a:gd name="f344" fmla="*/ f267 1 f158"/>
              <a:gd name="f345" fmla="*/ f268 1 f159"/>
              <a:gd name="f346" fmla="*/ f269 1 f158"/>
              <a:gd name="f347" fmla="*/ f270 1 f159"/>
              <a:gd name="f348" fmla="*/ f271 1 f158"/>
              <a:gd name="f349" fmla="*/ f272 1 f159"/>
              <a:gd name="f350" fmla="*/ f273 1 f158"/>
              <a:gd name="f351" fmla="*/ f274 1 f159"/>
              <a:gd name="f352" fmla="*/ f275 1 f159"/>
              <a:gd name="f353" fmla="*/ f276 1 f158"/>
              <a:gd name="f354" fmla="*/ f277 1 f159"/>
              <a:gd name="f355" fmla="*/ f278 1 f158"/>
              <a:gd name="f356" fmla="*/ f279 1 f158"/>
              <a:gd name="f357" fmla="*/ f280 1 f159"/>
              <a:gd name="f358" fmla="*/ f281 1 f159"/>
              <a:gd name="f359" fmla="*/ f282 1 f158"/>
              <a:gd name="f360" fmla="*/ f283 1 f159"/>
              <a:gd name="f361" fmla="*/ f284 1 f159"/>
              <a:gd name="f362" fmla="*/ f285 1 f158"/>
              <a:gd name="f363" fmla="*/ f286 1 f159"/>
              <a:gd name="f364" fmla="*/ f287 1 f158"/>
              <a:gd name="f365" fmla="*/ f288 1 f159"/>
              <a:gd name="f366" fmla="*/ f289 1 f158"/>
              <a:gd name="f367" fmla="*/ f290 1 f159"/>
              <a:gd name="f368" fmla="*/ f291 1 f158"/>
              <a:gd name="f369" fmla="*/ f292 1 f159"/>
              <a:gd name="f370" fmla="*/ f293 1 f159"/>
              <a:gd name="f371" fmla="*/ f294 1 f158"/>
              <a:gd name="f372" fmla="*/ f295 1 f159"/>
              <a:gd name="f373" fmla="*/ f296 1 f158"/>
              <a:gd name="f374" fmla="*/ f297 1 f159"/>
              <a:gd name="f375" fmla="*/ f298 1 f158"/>
              <a:gd name="f376" fmla="*/ f299 1 f159"/>
              <a:gd name="f377" fmla="*/ f300 1 f159"/>
              <a:gd name="f378" fmla="*/ f301 1 f158"/>
              <a:gd name="f379" fmla="*/ f302 1 f159"/>
              <a:gd name="f380" fmla="*/ f303 1 f158"/>
              <a:gd name="f381" fmla="*/ f304 1 f159"/>
              <a:gd name="f382" fmla="*/ f305 1 f158"/>
              <a:gd name="f383" fmla="*/ f306 1 f159"/>
              <a:gd name="f384" fmla="*/ f307 f149 1"/>
              <a:gd name="f385" fmla="*/ f308 f149 1"/>
              <a:gd name="f386" fmla="*/ f310 f150 1"/>
              <a:gd name="f387" fmla="*/ f309 f150 1"/>
              <a:gd name="f388" fmla="*/ f311 f149 1"/>
              <a:gd name="f389" fmla="*/ f312 f150 1"/>
              <a:gd name="f390" fmla="*/ f313 f150 1"/>
              <a:gd name="f391" fmla="*/ f314 f149 1"/>
              <a:gd name="f392" fmla="*/ f315 f150 1"/>
              <a:gd name="f393" fmla="*/ f316 f149 1"/>
              <a:gd name="f394" fmla="*/ f317 f150 1"/>
              <a:gd name="f395" fmla="*/ f318 f149 1"/>
              <a:gd name="f396" fmla="*/ f319 f150 1"/>
              <a:gd name="f397" fmla="*/ f320 f150 1"/>
              <a:gd name="f398" fmla="*/ f321 f150 1"/>
              <a:gd name="f399" fmla="*/ f322 f149 1"/>
              <a:gd name="f400" fmla="*/ f323 f150 1"/>
              <a:gd name="f401" fmla="*/ f324 f149 1"/>
              <a:gd name="f402" fmla="*/ f325 f150 1"/>
              <a:gd name="f403" fmla="*/ f326 f149 1"/>
              <a:gd name="f404" fmla="*/ f327 f150 1"/>
              <a:gd name="f405" fmla="*/ f328 f150 1"/>
              <a:gd name="f406" fmla="*/ f329 f149 1"/>
              <a:gd name="f407" fmla="*/ f330 f150 1"/>
              <a:gd name="f408" fmla="*/ f331 f149 1"/>
              <a:gd name="f409" fmla="*/ f332 f150 1"/>
              <a:gd name="f410" fmla="*/ f333 f150 1"/>
              <a:gd name="f411" fmla="*/ f334 f149 1"/>
              <a:gd name="f412" fmla="*/ f335 f150 1"/>
              <a:gd name="f413" fmla="*/ f336 f149 1"/>
              <a:gd name="f414" fmla="*/ f337 f150 1"/>
              <a:gd name="f415" fmla="*/ f338 f149 1"/>
              <a:gd name="f416" fmla="*/ f339 f150 1"/>
              <a:gd name="f417" fmla="*/ f340 f149 1"/>
              <a:gd name="f418" fmla="*/ f341 f150 1"/>
              <a:gd name="f419" fmla="*/ f342 f149 1"/>
              <a:gd name="f420" fmla="*/ f343 f150 1"/>
              <a:gd name="f421" fmla="*/ f344 f149 1"/>
              <a:gd name="f422" fmla="*/ f345 f150 1"/>
              <a:gd name="f423" fmla="*/ f346 f149 1"/>
              <a:gd name="f424" fmla="*/ f347 f150 1"/>
              <a:gd name="f425" fmla="*/ f348 f149 1"/>
              <a:gd name="f426" fmla="*/ f349 f150 1"/>
              <a:gd name="f427" fmla="*/ f350 f149 1"/>
              <a:gd name="f428" fmla="*/ f351 f150 1"/>
              <a:gd name="f429" fmla="*/ f352 f150 1"/>
              <a:gd name="f430" fmla="*/ f353 f149 1"/>
              <a:gd name="f431" fmla="*/ f354 f150 1"/>
              <a:gd name="f432" fmla="*/ f355 f149 1"/>
              <a:gd name="f433" fmla="*/ f356 f149 1"/>
              <a:gd name="f434" fmla="*/ f357 f150 1"/>
              <a:gd name="f435" fmla="*/ f358 f150 1"/>
              <a:gd name="f436" fmla="*/ f359 f149 1"/>
              <a:gd name="f437" fmla="*/ f360 f150 1"/>
              <a:gd name="f438" fmla="*/ f361 f150 1"/>
              <a:gd name="f439" fmla="*/ f362 f149 1"/>
              <a:gd name="f440" fmla="*/ f363 f150 1"/>
              <a:gd name="f441" fmla="*/ f364 f149 1"/>
              <a:gd name="f442" fmla="*/ f365 f150 1"/>
              <a:gd name="f443" fmla="*/ f366 f149 1"/>
              <a:gd name="f444" fmla="*/ f367 f150 1"/>
              <a:gd name="f445" fmla="*/ f368 f149 1"/>
              <a:gd name="f446" fmla="*/ f369 f150 1"/>
              <a:gd name="f447" fmla="*/ f370 f150 1"/>
              <a:gd name="f448" fmla="*/ f371 f149 1"/>
              <a:gd name="f449" fmla="*/ f372 f150 1"/>
              <a:gd name="f450" fmla="*/ f373 f149 1"/>
              <a:gd name="f451" fmla="*/ f374 f150 1"/>
              <a:gd name="f452" fmla="*/ f375 f149 1"/>
              <a:gd name="f453" fmla="*/ f376 f150 1"/>
              <a:gd name="f454" fmla="*/ f377 f150 1"/>
              <a:gd name="f455" fmla="*/ f378 f149 1"/>
              <a:gd name="f456" fmla="*/ f379 f150 1"/>
              <a:gd name="f457" fmla="*/ f380 f149 1"/>
              <a:gd name="f458" fmla="*/ f381 f150 1"/>
              <a:gd name="f459" fmla="*/ f382 f149 1"/>
              <a:gd name="f460" fmla="*/ f383 f150 1"/>
            </a:gdLst>
            <a:ahLst/>
            <a:cxnLst>
              <a:cxn ang="3cd4">
                <a:pos x="hc" y="t"/>
              </a:cxn>
              <a:cxn ang="0">
                <a:pos x="r" y="vc"/>
              </a:cxn>
              <a:cxn ang="cd4">
                <a:pos x="hc" y="b"/>
              </a:cxn>
              <a:cxn ang="cd2">
                <a:pos x="l" y="vc"/>
              </a:cxn>
              <a:cxn ang="f233">
                <a:pos x="f388" y="f389"/>
              </a:cxn>
              <a:cxn ang="f233">
                <a:pos x="f388" y="f390"/>
              </a:cxn>
              <a:cxn ang="f233">
                <a:pos x="f391" y="f390"/>
              </a:cxn>
              <a:cxn ang="f233">
                <a:pos x="f391" y="f392"/>
              </a:cxn>
              <a:cxn ang="f233">
                <a:pos x="f393" y="f394"/>
              </a:cxn>
              <a:cxn ang="f233">
                <a:pos x="f395" y="f396"/>
              </a:cxn>
              <a:cxn ang="f233">
                <a:pos x="f391" y="f397"/>
              </a:cxn>
              <a:cxn ang="f233">
                <a:pos x="f391" y="f398"/>
              </a:cxn>
              <a:cxn ang="f233">
                <a:pos x="f399" y="f400"/>
              </a:cxn>
              <a:cxn ang="f233">
                <a:pos x="f401" y="f402"/>
              </a:cxn>
              <a:cxn ang="f233">
                <a:pos x="f403" y="f404"/>
              </a:cxn>
              <a:cxn ang="f233">
                <a:pos x="f403" y="f405"/>
              </a:cxn>
              <a:cxn ang="f233">
                <a:pos x="f406" y="f407"/>
              </a:cxn>
              <a:cxn ang="f233">
                <a:pos x="f408" y="f409"/>
              </a:cxn>
              <a:cxn ang="f233">
                <a:pos x="f391" y="f410"/>
              </a:cxn>
              <a:cxn ang="f233">
                <a:pos x="f391" y="f389"/>
              </a:cxn>
              <a:cxn ang="f233">
                <a:pos x="f388" y="f389"/>
              </a:cxn>
              <a:cxn ang="f233">
                <a:pos x="f411" y="f412"/>
              </a:cxn>
              <a:cxn ang="f233">
                <a:pos x="f413" y="f414"/>
              </a:cxn>
              <a:cxn ang="f233">
                <a:pos x="f415" y="f416"/>
              </a:cxn>
              <a:cxn ang="f233">
                <a:pos x="f417" y="f418"/>
              </a:cxn>
              <a:cxn ang="f233">
                <a:pos x="f411" y="f412"/>
              </a:cxn>
              <a:cxn ang="f233">
                <a:pos x="f419" y="f420"/>
              </a:cxn>
              <a:cxn ang="f233">
                <a:pos x="f421" y="f422"/>
              </a:cxn>
              <a:cxn ang="f233">
                <a:pos x="f423" y="f424"/>
              </a:cxn>
              <a:cxn ang="f233">
                <a:pos x="f425" y="f426"/>
              </a:cxn>
              <a:cxn ang="f233">
                <a:pos x="f419" y="f420"/>
              </a:cxn>
              <a:cxn ang="f233">
                <a:pos x="f427" y="f428"/>
              </a:cxn>
              <a:cxn ang="f233">
                <a:pos x="f421" y="f429"/>
              </a:cxn>
              <a:cxn ang="f233">
                <a:pos x="f430" y="f431"/>
              </a:cxn>
              <a:cxn ang="f233">
                <a:pos x="f432" y="f416"/>
              </a:cxn>
              <a:cxn ang="f233">
                <a:pos x="f427" y="f428"/>
              </a:cxn>
              <a:cxn ang="f233">
                <a:pos x="f433" y="f434"/>
              </a:cxn>
              <a:cxn ang="f233">
                <a:pos x="f433" y="f435"/>
              </a:cxn>
              <a:cxn ang="f233">
                <a:pos x="f436" y="f437"/>
              </a:cxn>
              <a:cxn ang="f233">
                <a:pos x="f436" y="f438"/>
              </a:cxn>
              <a:cxn ang="f233">
                <a:pos x="f433" y="f434"/>
              </a:cxn>
              <a:cxn ang="f233">
                <a:pos x="f439" y="f440"/>
              </a:cxn>
              <a:cxn ang="f233">
                <a:pos x="f441" y="f442"/>
              </a:cxn>
              <a:cxn ang="f233">
                <a:pos x="f443" y="f444"/>
              </a:cxn>
              <a:cxn ang="f233">
                <a:pos x="f445" y="f446"/>
              </a:cxn>
              <a:cxn ang="f233">
                <a:pos x="f439" y="f440"/>
              </a:cxn>
              <a:cxn ang="f233">
                <a:pos x="f423" y="f447"/>
              </a:cxn>
              <a:cxn ang="f233">
                <a:pos x="f448" y="f449"/>
              </a:cxn>
              <a:cxn ang="f233">
                <a:pos x="f450" y="f451"/>
              </a:cxn>
              <a:cxn ang="f233">
                <a:pos x="f452" y="f453"/>
              </a:cxn>
              <a:cxn ang="f233">
                <a:pos x="f423" y="f447"/>
              </a:cxn>
              <a:cxn ang="f233">
                <a:pos x="f427" y="f454"/>
              </a:cxn>
              <a:cxn ang="f233">
                <a:pos x="f455" y="f456"/>
              </a:cxn>
              <a:cxn ang="f233">
                <a:pos x="f457" y="f458"/>
              </a:cxn>
              <a:cxn ang="f233">
                <a:pos x="f459" y="f460"/>
              </a:cxn>
              <a:cxn ang="f233">
                <a:pos x="f427" y="f454"/>
              </a:cxn>
            </a:cxnLst>
            <a:rect l="f384" t="f387" r="f385" b="f386"/>
            <a:pathLst>
              <a:path w="128" h="278">
                <a:moveTo>
                  <a:pt x="f5" y="f7"/>
                </a:moveTo>
                <a:cubicBezTo>
                  <a:pt x="f5" y="f8"/>
                  <a:pt x="f5" y="f9"/>
                  <a:pt x="f5" y="f5"/>
                </a:cubicBezTo>
                <a:cubicBezTo>
                  <a:pt x="f10" y="f5"/>
                  <a:pt x="f11" y="f5"/>
                  <a:pt x="f12" y="f5"/>
                </a:cubicBezTo>
                <a:cubicBezTo>
                  <a:pt x="f12" y="f13"/>
                  <a:pt x="f12" y="f14"/>
                  <a:pt x="f12" y="f15"/>
                </a:cubicBezTo>
                <a:cubicBezTo>
                  <a:pt x="f16" y="f17"/>
                  <a:pt x="f18" y="f19"/>
                  <a:pt x="f20" y="f21"/>
                </a:cubicBezTo>
                <a:cubicBezTo>
                  <a:pt x="f22" y="f23"/>
                  <a:pt x="f24" y="f25"/>
                  <a:pt x="f26" y="f27"/>
                </a:cubicBezTo>
                <a:cubicBezTo>
                  <a:pt x="f28" y="f29"/>
                  <a:pt x="f30" y="f10"/>
                  <a:pt x="f12" y="f31"/>
                </a:cubicBezTo>
                <a:cubicBezTo>
                  <a:pt x="f12" y="f32"/>
                  <a:pt x="f12" y="f33"/>
                  <a:pt x="f12" y="f34"/>
                </a:cubicBezTo>
                <a:cubicBezTo>
                  <a:pt x="f22" y="f35"/>
                  <a:pt x="f36" y="f37"/>
                  <a:pt x="f38" y="f39"/>
                </a:cubicBezTo>
                <a:cubicBezTo>
                  <a:pt x="f40" y="f41"/>
                  <a:pt x="f42" y="f43"/>
                  <a:pt x="f28" y="f44"/>
                </a:cubicBezTo>
                <a:cubicBezTo>
                  <a:pt x="f45" y="f46"/>
                  <a:pt x="f6" y="f47"/>
                  <a:pt x="f48" y="f49"/>
                </a:cubicBezTo>
                <a:cubicBezTo>
                  <a:pt x="f12" y="f50"/>
                  <a:pt x="f48" y="f51"/>
                  <a:pt x="f48" y="f52"/>
                </a:cubicBezTo>
                <a:cubicBezTo>
                  <a:pt x="f53" y="f54"/>
                  <a:pt x="f55" y="f56"/>
                  <a:pt x="f18" y="f57"/>
                </a:cubicBezTo>
                <a:cubicBezTo>
                  <a:pt x="f58" y="f59"/>
                  <a:pt x="f60" y="f61"/>
                  <a:pt x="f22" y="f62"/>
                </a:cubicBezTo>
                <a:cubicBezTo>
                  <a:pt x="f63" y="f64"/>
                  <a:pt x="f16" y="f65"/>
                  <a:pt x="f12" y="f66"/>
                </a:cubicBezTo>
                <a:cubicBezTo>
                  <a:pt x="f12" y="f67"/>
                  <a:pt x="f12" y="f68"/>
                  <a:pt x="f12" y="f7"/>
                </a:cubicBezTo>
                <a:cubicBezTo>
                  <a:pt x="f69" y="f7"/>
                  <a:pt x="f29" y="f7"/>
                  <a:pt x="f5" y="f7"/>
                </a:cubicBezTo>
                <a:close/>
                <a:moveTo>
                  <a:pt x="f70" y="f71"/>
                </a:moveTo>
                <a:cubicBezTo>
                  <a:pt x="f39" y="f54"/>
                  <a:pt x="f72" y="f73"/>
                  <a:pt x="f74" y="f75"/>
                </a:cubicBezTo>
                <a:cubicBezTo>
                  <a:pt x="f36" y="f50"/>
                  <a:pt x="f76" y="f77"/>
                  <a:pt x="f69" y="f78"/>
                </a:cubicBezTo>
                <a:cubicBezTo>
                  <a:pt x="f37" y="f79"/>
                  <a:pt x="f80" y="f50"/>
                  <a:pt x="f81" y="f82"/>
                </a:cubicBezTo>
                <a:cubicBezTo>
                  <a:pt x="f11" y="f83"/>
                  <a:pt x="f84" y="f54"/>
                  <a:pt x="f70" y="f71"/>
                </a:cubicBezTo>
                <a:close/>
                <a:moveTo>
                  <a:pt x="f85" y="f86"/>
                </a:moveTo>
                <a:cubicBezTo>
                  <a:pt x="f87" y="f34"/>
                  <a:pt x="f88" y="f89"/>
                  <a:pt x="f90" y="f91"/>
                </a:cubicBezTo>
                <a:cubicBezTo>
                  <a:pt x="f33" y="f34"/>
                  <a:pt x="f92" y="f85"/>
                  <a:pt x="f93" y="f94"/>
                </a:cubicBezTo>
                <a:cubicBezTo>
                  <a:pt x="f92" y="f95"/>
                  <a:pt x="f96" y="f11"/>
                  <a:pt x="f91" y="f38"/>
                </a:cubicBezTo>
                <a:cubicBezTo>
                  <a:pt x="f97" y="f98"/>
                  <a:pt x="f99" y="f100"/>
                  <a:pt x="f85" y="f86"/>
                </a:cubicBezTo>
                <a:close/>
                <a:moveTo>
                  <a:pt x="f42" y="f101"/>
                </a:moveTo>
                <a:cubicBezTo>
                  <a:pt x="f87" y="f102"/>
                  <a:pt x="f88" y="f103"/>
                  <a:pt x="f90" y="f104"/>
                </a:cubicBezTo>
                <a:cubicBezTo>
                  <a:pt x="f33" y="f105"/>
                  <a:pt x="f106" y="f103"/>
                  <a:pt x="f107" y="f108"/>
                </a:cubicBezTo>
                <a:cubicBezTo>
                  <a:pt x="f106" y="f109"/>
                  <a:pt x="f40" y="f47"/>
                  <a:pt x="f89" y="f78"/>
                </a:cubicBezTo>
                <a:cubicBezTo>
                  <a:pt x="f99" y="f110"/>
                  <a:pt x="f111" y="f112"/>
                  <a:pt x="f42" y="f101"/>
                </a:cubicBezTo>
                <a:close/>
                <a:moveTo>
                  <a:pt x="f113" y="f114"/>
                </a:moveTo>
                <a:cubicBezTo>
                  <a:pt x="f113" y="f115"/>
                  <a:pt x="f113" y="f116"/>
                  <a:pt x="f113" y="f117"/>
                </a:cubicBezTo>
                <a:cubicBezTo>
                  <a:pt x="f29" y="f117"/>
                  <a:pt x="f118" y="f117"/>
                  <a:pt x="f119" y="f120"/>
                </a:cubicBezTo>
                <a:cubicBezTo>
                  <a:pt x="f119" y="f121"/>
                  <a:pt x="f119" y="f115"/>
                  <a:pt x="f119" y="f122"/>
                </a:cubicBezTo>
                <a:cubicBezTo>
                  <a:pt x="f118" y="f122"/>
                  <a:pt x="f10" y="f114"/>
                  <a:pt x="f113" y="f114"/>
                </a:cubicBezTo>
                <a:close/>
                <a:moveTo>
                  <a:pt x="f123" y="f28"/>
                </a:moveTo>
                <a:cubicBezTo>
                  <a:pt x="f32" y="f22"/>
                  <a:pt x="f124" y="f125"/>
                  <a:pt x="f92" y="f126"/>
                </a:cubicBezTo>
                <a:cubicBezTo>
                  <a:pt x="f93" y="f127"/>
                  <a:pt x="f113" y="f36"/>
                  <a:pt x="f10" y="f128"/>
                </a:cubicBezTo>
                <a:cubicBezTo>
                  <a:pt x="f25" y="f129"/>
                  <a:pt x="f130" y="f131"/>
                  <a:pt x="f23" y="f58"/>
                </a:cubicBezTo>
                <a:cubicBezTo>
                  <a:pt x="f31" y="f18"/>
                  <a:pt x="f27" y="f63"/>
                  <a:pt x="f123" y="f28"/>
                </a:cubicBezTo>
                <a:close/>
                <a:moveTo>
                  <a:pt x="f93" y="f132"/>
                </a:moveTo>
                <a:cubicBezTo>
                  <a:pt x="f27" y="f133"/>
                  <a:pt x="f31" y="f134"/>
                  <a:pt x="f135" y="f136"/>
                </a:cubicBezTo>
                <a:cubicBezTo>
                  <a:pt x="f118" y="f137"/>
                  <a:pt x="f31" y="f138"/>
                  <a:pt x="f139" y="f43"/>
                </a:cubicBezTo>
                <a:cubicBezTo>
                  <a:pt x="f123" y="f8"/>
                  <a:pt x="f107" y="f140"/>
                  <a:pt x="f106" y="f141"/>
                </a:cubicBezTo>
                <a:cubicBezTo>
                  <a:pt x="f142" y="f143"/>
                  <a:pt x="f107" y="f144"/>
                  <a:pt x="f93" y="f132"/>
                </a:cubicBezTo>
                <a:close/>
                <a:moveTo>
                  <a:pt x="f42" y="f32"/>
                </a:moveTo>
                <a:cubicBezTo>
                  <a:pt x="f94" y="f92"/>
                  <a:pt x="f98" y="f96"/>
                  <a:pt x="f11" y="f40"/>
                </a:cubicBezTo>
                <a:cubicBezTo>
                  <a:pt x="f145" y="f146"/>
                  <a:pt x="f128" y="f142"/>
                  <a:pt x="f126" y="f93"/>
                </a:cubicBezTo>
                <a:cubicBezTo>
                  <a:pt x="f127" y="f147"/>
                  <a:pt x="f70" y="f29"/>
                  <a:pt x="f9" y="f118"/>
                </a:cubicBezTo>
                <a:cubicBezTo>
                  <a:pt x="f38" y="f29"/>
                  <a:pt x="f98" y="f147"/>
                  <a:pt x="f42" y="f32"/>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0" name="Freeform 102">
            <a:extLst>
              <a:ext uri="{FF2B5EF4-FFF2-40B4-BE49-F238E27FC236}">
                <a16:creationId xmlns:a16="http://schemas.microsoft.com/office/drawing/2014/main" id="{42A2E3AA-8263-0BFC-D2D5-B1296ABA25B6}"/>
              </a:ext>
            </a:extLst>
          </p:cNvPr>
          <p:cNvSpPr/>
          <p:nvPr/>
        </p:nvSpPr>
        <p:spPr>
          <a:xfrm>
            <a:off x="4892670" y="5746747"/>
            <a:ext cx="279404" cy="614367"/>
          </a:xfrm>
          <a:custGeom>
            <a:avLst/>
            <a:gdLst>
              <a:gd name="f0" fmla="val 10800000"/>
              <a:gd name="f1" fmla="val 5400000"/>
              <a:gd name="f2" fmla="val 180"/>
              <a:gd name="f3" fmla="val w"/>
              <a:gd name="f4" fmla="val h"/>
              <a:gd name="f5" fmla="val 0"/>
              <a:gd name="f6" fmla="val 126"/>
              <a:gd name="f7" fmla="val 278"/>
              <a:gd name="f8" fmla="val 41"/>
              <a:gd name="f9" fmla="val 5"/>
              <a:gd name="f10" fmla="val 42"/>
              <a:gd name="f11" fmla="val 10"/>
              <a:gd name="f12" fmla="val 43"/>
              <a:gd name="f13" fmla="val 15"/>
              <a:gd name="f14" fmla="val 45"/>
              <a:gd name="f15" fmla="val 16"/>
              <a:gd name="f16" fmla="val 18"/>
              <a:gd name="f17" fmla="val 37"/>
              <a:gd name="f18" fmla="val 20"/>
              <a:gd name="f19" fmla="val 32"/>
              <a:gd name="f20" fmla="val 13"/>
              <a:gd name="f21" fmla="val 30"/>
              <a:gd name="f22" fmla="val 7"/>
              <a:gd name="f23" fmla="val 28"/>
              <a:gd name="f24" fmla="val 1"/>
              <a:gd name="f25" fmla="val 27"/>
              <a:gd name="f26" fmla="val 84"/>
              <a:gd name="f27" fmla="val 93"/>
              <a:gd name="f28" fmla="val 185"/>
              <a:gd name="f29" fmla="val 85"/>
              <a:gd name="f30" fmla="val 269"/>
              <a:gd name="f31" fmla="val 261"/>
              <a:gd name="f32" fmla="val 252"/>
              <a:gd name="f33" fmla="val 251"/>
              <a:gd name="f34" fmla="val 249"/>
              <a:gd name="f35" fmla="val 248"/>
              <a:gd name="f36" fmla="val 14"/>
              <a:gd name="f37" fmla="val 243"/>
              <a:gd name="f38" fmla="val 239"/>
              <a:gd name="f39" fmla="val 12"/>
              <a:gd name="f40" fmla="val 235"/>
              <a:gd name="f41" fmla="val 8"/>
              <a:gd name="f42" fmla="val 236"/>
              <a:gd name="f43" fmla="val 237"/>
              <a:gd name="f44" fmla="val 229"/>
              <a:gd name="f45" fmla="val 221"/>
              <a:gd name="f46" fmla="val 214"/>
              <a:gd name="f47" fmla="val 212"/>
              <a:gd name="f48" fmla="val 209"/>
              <a:gd name="f49" fmla="val 208"/>
              <a:gd name="f50" fmla="val 54"/>
              <a:gd name="f51" fmla="val 188"/>
              <a:gd name="f52" fmla="val 69"/>
              <a:gd name="f53" fmla="val 129"/>
              <a:gd name="f54" fmla="val 35"/>
              <a:gd name="f55" fmla="val 91"/>
              <a:gd name="f56" fmla="val 82"/>
              <a:gd name="f57" fmla="val 77"/>
              <a:gd name="f58" fmla="val 6"/>
              <a:gd name="f59" fmla="val 70"/>
              <a:gd name="f60" fmla="val 4"/>
              <a:gd name="f61" fmla="val 68"/>
              <a:gd name="f62" fmla="val 65"/>
              <a:gd name="f63" fmla="val 63"/>
              <a:gd name="f64" fmla="val 56"/>
              <a:gd name="f65" fmla="val 49"/>
              <a:gd name="f66" fmla="val 80"/>
              <a:gd name="f67" fmla="val 150"/>
              <a:gd name="f68" fmla="val 151"/>
              <a:gd name="f69" fmla="val 89"/>
              <a:gd name="f70" fmla="val 152"/>
              <a:gd name="f71" fmla="val 144"/>
              <a:gd name="f72" fmla="val 138"/>
              <a:gd name="f73" fmla="val 130"/>
              <a:gd name="f74" fmla="val 88"/>
              <a:gd name="f75" fmla="val 131"/>
              <a:gd name="f76" fmla="val 132"/>
              <a:gd name="f77" fmla="val 72"/>
              <a:gd name="f78" fmla="val 58"/>
              <a:gd name="f79" fmla="val 62"/>
              <a:gd name="f80" fmla="val 81"/>
              <a:gd name="f81" fmla="val 66"/>
              <a:gd name="f82" fmla="val 86"/>
              <a:gd name="f83" fmla="val 73"/>
              <a:gd name="f84" fmla="val 79"/>
              <a:gd name="f85" fmla="val 64"/>
              <a:gd name="f86" fmla="val 60"/>
              <a:gd name="f87" fmla="val 51"/>
              <a:gd name="f88" fmla="val 34"/>
              <a:gd name="f89" fmla="val 55"/>
              <a:gd name="f90" fmla="val 39"/>
              <a:gd name="f91" fmla="val 44"/>
              <a:gd name="f92" fmla="val 61"/>
              <a:gd name="f93" fmla="val 47"/>
              <a:gd name="f94" fmla="val 57"/>
              <a:gd name="f95" fmla="val 52"/>
              <a:gd name="f96" fmla="val 46"/>
              <a:gd name="f97" fmla="val 33"/>
              <a:gd name="f98" fmla="val 90"/>
              <a:gd name="f99" fmla="val 168"/>
              <a:gd name="f100" fmla="val 167"/>
              <a:gd name="f101" fmla="val 166"/>
              <a:gd name="f102" fmla="val 165"/>
              <a:gd name="f103" fmla="val 75"/>
              <a:gd name="f104" fmla="val 171"/>
              <a:gd name="f105" fmla="val 177"/>
              <a:gd name="f106" fmla="val 71"/>
              <a:gd name="f107" fmla="val 182"/>
              <a:gd name="f108" fmla="val 184"/>
              <a:gd name="f109" fmla="val 186"/>
              <a:gd name="f110" fmla="val 83"/>
              <a:gd name="f111" fmla="val 181"/>
              <a:gd name="f112" fmla="val 175"/>
              <a:gd name="f113" fmla="val 219"/>
              <a:gd name="f114" fmla="val 223"/>
              <a:gd name="f115" fmla="val 226"/>
              <a:gd name="f116" fmla="val 25"/>
              <a:gd name="f117" fmla="val 230"/>
              <a:gd name="f118" fmla="val 234"/>
              <a:gd name="f119" fmla="val 29"/>
              <a:gd name="f120" fmla="val 241"/>
              <a:gd name="f121" fmla="val 38"/>
              <a:gd name="f122" fmla="val 238"/>
              <a:gd name="f123" fmla="val 78"/>
              <a:gd name="f124" fmla="val 117"/>
              <a:gd name="f125" fmla="val 116"/>
              <a:gd name="f126" fmla="val 87"/>
              <a:gd name="f127" fmla="val 115"/>
              <a:gd name="f128" fmla="val 114"/>
              <a:gd name="f129" fmla="val 107"/>
              <a:gd name="f130" fmla="val 101"/>
              <a:gd name="f131" fmla="val 94"/>
              <a:gd name="f132" fmla="val 96"/>
              <a:gd name="f133" fmla="val 76"/>
              <a:gd name="f134" fmla="val 98"/>
              <a:gd name="f135" fmla="val 100"/>
              <a:gd name="f136" fmla="val 74"/>
              <a:gd name="f137" fmla="val 106"/>
              <a:gd name="f138" fmla="val 111"/>
              <a:gd name="f139" fmla="val 195"/>
              <a:gd name="f140" fmla="val 200"/>
              <a:gd name="f141" fmla="val 205"/>
              <a:gd name="f142" fmla="val 210"/>
              <a:gd name="f143" fmla="val 213"/>
              <a:gd name="f144" fmla="val 216"/>
              <a:gd name="f145" fmla="val 203"/>
              <a:gd name="f146" fmla="val 67"/>
              <a:gd name="f147" fmla="val 198"/>
              <a:gd name="f148" fmla="val 246"/>
              <a:gd name="f149" fmla="val 242"/>
              <a:gd name="f150" fmla="val 92"/>
              <a:gd name="f151" fmla="val 232"/>
              <a:gd name="f152" fmla="val 228"/>
              <a:gd name="f153" fmla="val 233"/>
              <a:gd name="f154" fmla="val 240"/>
              <a:gd name="f155" fmla="val 244"/>
              <a:gd name="f156" fmla="+- 0 0 -90"/>
              <a:gd name="f157" fmla="*/ f3 1 126"/>
              <a:gd name="f158" fmla="*/ f4 1 278"/>
              <a:gd name="f159" fmla="val f5"/>
              <a:gd name="f160" fmla="val f6"/>
              <a:gd name="f161" fmla="val f7"/>
              <a:gd name="f162" fmla="*/ f156 f0 1"/>
              <a:gd name="f163" fmla="+- f161 0 f159"/>
              <a:gd name="f164" fmla="+- f160 0 f159"/>
              <a:gd name="f165" fmla="*/ f162 1 f2"/>
              <a:gd name="f166" fmla="*/ f164 1 126"/>
              <a:gd name="f167" fmla="*/ f163 1 278"/>
              <a:gd name="f168" fmla="*/ 0 f164 1"/>
              <a:gd name="f169" fmla="*/ 41 f163 1"/>
              <a:gd name="f170" fmla="*/ 15 f164 1"/>
              <a:gd name="f171" fmla="*/ 45 f163 1"/>
              <a:gd name="f172" fmla="*/ 20 f164 1"/>
              <a:gd name="f173" fmla="*/ 32 f163 1"/>
              <a:gd name="f174" fmla="*/ 1 f164 1"/>
              <a:gd name="f175" fmla="*/ 27 f163 1"/>
              <a:gd name="f176" fmla="*/ 0 f163 1"/>
              <a:gd name="f177" fmla="*/ 126 f164 1"/>
              <a:gd name="f178" fmla="*/ 278 f163 1"/>
              <a:gd name="f179" fmla="*/ 252 f163 1"/>
              <a:gd name="f180" fmla="*/ 16 f164 1"/>
              <a:gd name="f181" fmla="*/ 248 f163 1"/>
              <a:gd name="f182" fmla="*/ 12 f164 1"/>
              <a:gd name="f183" fmla="*/ 235 f163 1"/>
              <a:gd name="f184" fmla="*/ 237 f163 1"/>
              <a:gd name="f185" fmla="*/ 214 f163 1"/>
              <a:gd name="f186" fmla="*/ 7 f164 1"/>
              <a:gd name="f187" fmla="*/ 208 f163 1"/>
              <a:gd name="f188" fmla="*/ 35 f164 1"/>
              <a:gd name="f189" fmla="*/ 91 f163 1"/>
              <a:gd name="f190" fmla="*/ 6 f164 1"/>
              <a:gd name="f191" fmla="*/ 70 f163 1"/>
              <a:gd name="f192" fmla="*/ 63 f163 1"/>
              <a:gd name="f193" fmla="*/ 80 f164 1"/>
              <a:gd name="f194" fmla="*/ 150 f163 1"/>
              <a:gd name="f195" fmla="*/ 93 f164 1"/>
              <a:gd name="f196" fmla="*/ 152 f163 1"/>
              <a:gd name="f197" fmla="*/ 130 f163 1"/>
              <a:gd name="f198" fmla="*/ 132 f163 1"/>
              <a:gd name="f199" fmla="*/ 54 f164 1"/>
              <a:gd name="f200" fmla="*/ 72 f163 1"/>
              <a:gd name="f201" fmla="*/ 66 f164 1"/>
              <a:gd name="f202" fmla="*/ 86 f163 1"/>
              <a:gd name="f203" fmla="*/ 77 f164 1"/>
              <a:gd name="f204" fmla="*/ 79 f163 1"/>
              <a:gd name="f205" fmla="*/ 64 f164 1"/>
              <a:gd name="f206" fmla="*/ 62 f163 1"/>
              <a:gd name="f207" fmla="*/ 28 f164 1"/>
              <a:gd name="f208" fmla="*/ 51 f163 1"/>
              <a:gd name="f209" fmla="*/ 44 f164 1"/>
              <a:gd name="f210" fmla="*/ 61 f163 1"/>
              <a:gd name="f211" fmla="*/ 52 f164 1"/>
              <a:gd name="f212" fmla="*/ 39 f163 1"/>
              <a:gd name="f213" fmla="*/ 90 f164 1"/>
              <a:gd name="f214" fmla="*/ 168 f163 1"/>
              <a:gd name="f215" fmla="*/ 165 f163 1"/>
              <a:gd name="f216" fmla="*/ 71 f164 1"/>
              <a:gd name="f217" fmla="*/ 182 f163 1"/>
              <a:gd name="f218" fmla="*/ 83 f164 1"/>
              <a:gd name="f219" fmla="*/ 188 f163 1"/>
              <a:gd name="f220" fmla="*/ 41 f164 1"/>
              <a:gd name="f221" fmla="*/ 219 f163 1"/>
              <a:gd name="f222" fmla="*/ 25 f164 1"/>
              <a:gd name="f223" fmla="*/ 230 f163 1"/>
              <a:gd name="f224" fmla="*/ 32 f164 1"/>
              <a:gd name="f225" fmla="*/ 241 f163 1"/>
              <a:gd name="f226" fmla="*/ 49 f164 1"/>
              <a:gd name="f227" fmla="*/ 78 f164 1"/>
              <a:gd name="f228" fmla="*/ 117 f163 1"/>
              <a:gd name="f229" fmla="*/ 91 f164 1"/>
              <a:gd name="f230" fmla="*/ 114 f163 1"/>
              <a:gd name="f231" fmla="*/ 85 f164 1"/>
              <a:gd name="f232" fmla="*/ 94 f163 1"/>
              <a:gd name="f233" fmla="*/ 72 f164 1"/>
              <a:gd name="f234" fmla="*/ 100 f163 1"/>
              <a:gd name="f235" fmla="*/ 195 f163 1"/>
              <a:gd name="f236" fmla="*/ 210 f163 1"/>
              <a:gd name="f237" fmla="*/ 62 f164 1"/>
              <a:gd name="f238" fmla="*/ 75 f164 1"/>
              <a:gd name="f239" fmla="*/ 203 f163 1"/>
              <a:gd name="f240" fmla="*/ 74 f164 1"/>
              <a:gd name="f241" fmla="*/ 86 f164 1"/>
              <a:gd name="f242" fmla="*/ 246 f163 1"/>
              <a:gd name="f243" fmla="*/ 239 f163 1"/>
              <a:gd name="f244" fmla="*/ 92 f164 1"/>
              <a:gd name="f245" fmla="*/ 228 f163 1"/>
              <a:gd name="f246" fmla="*/ 89 f164 1"/>
              <a:gd name="f247" fmla="*/ 242 f163 1"/>
              <a:gd name="f248" fmla="+- f165 0 f1"/>
              <a:gd name="f249" fmla="*/ f168 1 126"/>
              <a:gd name="f250" fmla="*/ f169 1 278"/>
              <a:gd name="f251" fmla="*/ f170 1 126"/>
              <a:gd name="f252" fmla="*/ f171 1 278"/>
              <a:gd name="f253" fmla="*/ f172 1 126"/>
              <a:gd name="f254" fmla="*/ f173 1 278"/>
              <a:gd name="f255" fmla="*/ f174 1 126"/>
              <a:gd name="f256" fmla="*/ f175 1 278"/>
              <a:gd name="f257" fmla="*/ f176 1 278"/>
              <a:gd name="f258" fmla="*/ f177 1 126"/>
              <a:gd name="f259" fmla="*/ f178 1 278"/>
              <a:gd name="f260" fmla="*/ f179 1 278"/>
              <a:gd name="f261" fmla="*/ f180 1 126"/>
              <a:gd name="f262" fmla="*/ f181 1 278"/>
              <a:gd name="f263" fmla="*/ f182 1 126"/>
              <a:gd name="f264" fmla="*/ f183 1 278"/>
              <a:gd name="f265" fmla="*/ f184 1 278"/>
              <a:gd name="f266" fmla="*/ f185 1 278"/>
              <a:gd name="f267" fmla="*/ f186 1 126"/>
              <a:gd name="f268" fmla="*/ f187 1 278"/>
              <a:gd name="f269" fmla="*/ f188 1 126"/>
              <a:gd name="f270" fmla="*/ f189 1 278"/>
              <a:gd name="f271" fmla="*/ f190 1 126"/>
              <a:gd name="f272" fmla="*/ f191 1 278"/>
              <a:gd name="f273" fmla="*/ f192 1 278"/>
              <a:gd name="f274" fmla="*/ f193 1 126"/>
              <a:gd name="f275" fmla="*/ f194 1 278"/>
              <a:gd name="f276" fmla="*/ f195 1 126"/>
              <a:gd name="f277" fmla="*/ f196 1 278"/>
              <a:gd name="f278" fmla="*/ f197 1 278"/>
              <a:gd name="f279" fmla="*/ f198 1 278"/>
              <a:gd name="f280" fmla="*/ f199 1 126"/>
              <a:gd name="f281" fmla="*/ f200 1 278"/>
              <a:gd name="f282" fmla="*/ f201 1 126"/>
              <a:gd name="f283" fmla="*/ f202 1 278"/>
              <a:gd name="f284" fmla="*/ f203 1 126"/>
              <a:gd name="f285" fmla="*/ f204 1 278"/>
              <a:gd name="f286" fmla="*/ f205 1 126"/>
              <a:gd name="f287" fmla="*/ f206 1 278"/>
              <a:gd name="f288" fmla="*/ f207 1 126"/>
              <a:gd name="f289" fmla="*/ f208 1 278"/>
              <a:gd name="f290" fmla="*/ f209 1 126"/>
              <a:gd name="f291" fmla="*/ f210 1 278"/>
              <a:gd name="f292" fmla="*/ f211 1 126"/>
              <a:gd name="f293" fmla="*/ f212 1 278"/>
              <a:gd name="f294" fmla="*/ f213 1 126"/>
              <a:gd name="f295" fmla="*/ f214 1 278"/>
              <a:gd name="f296" fmla="*/ f215 1 278"/>
              <a:gd name="f297" fmla="*/ f216 1 126"/>
              <a:gd name="f298" fmla="*/ f217 1 278"/>
              <a:gd name="f299" fmla="*/ f218 1 126"/>
              <a:gd name="f300" fmla="*/ f219 1 278"/>
              <a:gd name="f301" fmla="*/ f220 1 126"/>
              <a:gd name="f302" fmla="*/ f221 1 278"/>
              <a:gd name="f303" fmla="*/ f222 1 126"/>
              <a:gd name="f304" fmla="*/ f223 1 278"/>
              <a:gd name="f305" fmla="*/ f224 1 126"/>
              <a:gd name="f306" fmla="*/ f225 1 278"/>
              <a:gd name="f307" fmla="*/ f226 1 126"/>
              <a:gd name="f308" fmla="*/ f227 1 126"/>
              <a:gd name="f309" fmla="*/ f228 1 278"/>
              <a:gd name="f310" fmla="*/ f229 1 126"/>
              <a:gd name="f311" fmla="*/ f230 1 278"/>
              <a:gd name="f312" fmla="*/ f231 1 126"/>
              <a:gd name="f313" fmla="*/ f232 1 278"/>
              <a:gd name="f314" fmla="*/ f233 1 126"/>
              <a:gd name="f315" fmla="*/ f234 1 278"/>
              <a:gd name="f316" fmla="*/ f235 1 278"/>
              <a:gd name="f317" fmla="*/ f236 1 278"/>
              <a:gd name="f318" fmla="*/ f237 1 126"/>
              <a:gd name="f319" fmla="*/ f238 1 126"/>
              <a:gd name="f320" fmla="*/ f239 1 278"/>
              <a:gd name="f321" fmla="*/ f240 1 126"/>
              <a:gd name="f322" fmla="*/ f241 1 126"/>
              <a:gd name="f323" fmla="*/ f242 1 278"/>
              <a:gd name="f324" fmla="*/ f243 1 278"/>
              <a:gd name="f325" fmla="*/ f244 1 126"/>
              <a:gd name="f326" fmla="*/ f245 1 278"/>
              <a:gd name="f327" fmla="*/ f246 1 126"/>
              <a:gd name="f328" fmla="*/ f247 1 278"/>
              <a:gd name="f329" fmla="*/ 0 1 f166"/>
              <a:gd name="f330" fmla="*/ f160 1 f166"/>
              <a:gd name="f331" fmla="*/ 0 1 f167"/>
              <a:gd name="f332" fmla="*/ f161 1 f167"/>
              <a:gd name="f333" fmla="*/ f249 1 f166"/>
              <a:gd name="f334" fmla="*/ f250 1 f167"/>
              <a:gd name="f335" fmla="*/ f251 1 f166"/>
              <a:gd name="f336" fmla="*/ f252 1 f167"/>
              <a:gd name="f337" fmla="*/ f253 1 f166"/>
              <a:gd name="f338" fmla="*/ f254 1 f167"/>
              <a:gd name="f339" fmla="*/ f255 1 f166"/>
              <a:gd name="f340" fmla="*/ f256 1 f167"/>
              <a:gd name="f341" fmla="*/ f257 1 f167"/>
              <a:gd name="f342" fmla="*/ f258 1 f166"/>
              <a:gd name="f343" fmla="*/ f259 1 f167"/>
              <a:gd name="f344" fmla="*/ f260 1 f167"/>
              <a:gd name="f345" fmla="*/ f261 1 f166"/>
              <a:gd name="f346" fmla="*/ f262 1 f167"/>
              <a:gd name="f347" fmla="*/ f263 1 f166"/>
              <a:gd name="f348" fmla="*/ f264 1 f167"/>
              <a:gd name="f349" fmla="*/ f265 1 f167"/>
              <a:gd name="f350" fmla="*/ f266 1 f167"/>
              <a:gd name="f351" fmla="*/ f267 1 f166"/>
              <a:gd name="f352" fmla="*/ f268 1 f167"/>
              <a:gd name="f353" fmla="*/ f269 1 f166"/>
              <a:gd name="f354" fmla="*/ f270 1 f167"/>
              <a:gd name="f355" fmla="*/ f271 1 f166"/>
              <a:gd name="f356" fmla="*/ f272 1 f167"/>
              <a:gd name="f357" fmla="*/ f273 1 f167"/>
              <a:gd name="f358" fmla="*/ f274 1 f166"/>
              <a:gd name="f359" fmla="*/ f275 1 f167"/>
              <a:gd name="f360" fmla="*/ f276 1 f166"/>
              <a:gd name="f361" fmla="*/ f277 1 f167"/>
              <a:gd name="f362" fmla="*/ f278 1 f167"/>
              <a:gd name="f363" fmla="*/ f279 1 f167"/>
              <a:gd name="f364" fmla="*/ f280 1 f166"/>
              <a:gd name="f365" fmla="*/ f281 1 f167"/>
              <a:gd name="f366" fmla="*/ f282 1 f166"/>
              <a:gd name="f367" fmla="*/ f283 1 f167"/>
              <a:gd name="f368" fmla="*/ f284 1 f166"/>
              <a:gd name="f369" fmla="*/ f285 1 f167"/>
              <a:gd name="f370" fmla="*/ f286 1 f166"/>
              <a:gd name="f371" fmla="*/ f287 1 f167"/>
              <a:gd name="f372" fmla="*/ f288 1 f166"/>
              <a:gd name="f373" fmla="*/ f289 1 f167"/>
              <a:gd name="f374" fmla="*/ f290 1 f166"/>
              <a:gd name="f375" fmla="*/ f291 1 f167"/>
              <a:gd name="f376" fmla="*/ f292 1 f166"/>
              <a:gd name="f377" fmla="*/ f293 1 f167"/>
              <a:gd name="f378" fmla="*/ f294 1 f166"/>
              <a:gd name="f379" fmla="*/ f295 1 f167"/>
              <a:gd name="f380" fmla="*/ f296 1 f167"/>
              <a:gd name="f381" fmla="*/ f297 1 f166"/>
              <a:gd name="f382" fmla="*/ f298 1 f167"/>
              <a:gd name="f383" fmla="*/ f299 1 f166"/>
              <a:gd name="f384" fmla="*/ f300 1 f167"/>
              <a:gd name="f385" fmla="*/ f301 1 f166"/>
              <a:gd name="f386" fmla="*/ f302 1 f167"/>
              <a:gd name="f387" fmla="*/ f303 1 f166"/>
              <a:gd name="f388" fmla="*/ f304 1 f167"/>
              <a:gd name="f389" fmla="*/ f305 1 f166"/>
              <a:gd name="f390" fmla="*/ f306 1 f167"/>
              <a:gd name="f391" fmla="*/ f307 1 f166"/>
              <a:gd name="f392" fmla="*/ f308 1 f166"/>
              <a:gd name="f393" fmla="*/ f309 1 f167"/>
              <a:gd name="f394" fmla="*/ f310 1 f166"/>
              <a:gd name="f395" fmla="*/ f311 1 f167"/>
              <a:gd name="f396" fmla="*/ f312 1 f166"/>
              <a:gd name="f397" fmla="*/ f313 1 f167"/>
              <a:gd name="f398" fmla="*/ f314 1 f166"/>
              <a:gd name="f399" fmla="*/ f315 1 f167"/>
              <a:gd name="f400" fmla="*/ f316 1 f167"/>
              <a:gd name="f401" fmla="*/ f317 1 f167"/>
              <a:gd name="f402" fmla="*/ f318 1 f166"/>
              <a:gd name="f403" fmla="*/ f319 1 f166"/>
              <a:gd name="f404" fmla="*/ f320 1 f167"/>
              <a:gd name="f405" fmla="*/ f321 1 f166"/>
              <a:gd name="f406" fmla="*/ f322 1 f166"/>
              <a:gd name="f407" fmla="*/ f323 1 f167"/>
              <a:gd name="f408" fmla="*/ f324 1 f167"/>
              <a:gd name="f409" fmla="*/ f325 1 f166"/>
              <a:gd name="f410" fmla="*/ f326 1 f167"/>
              <a:gd name="f411" fmla="*/ f327 1 f166"/>
              <a:gd name="f412" fmla="*/ f328 1 f167"/>
              <a:gd name="f413" fmla="*/ f329 f157 1"/>
              <a:gd name="f414" fmla="*/ f330 f157 1"/>
              <a:gd name="f415" fmla="*/ f332 f158 1"/>
              <a:gd name="f416" fmla="*/ f331 f158 1"/>
              <a:gd name="f417" fmla="*/ f333 f157 1"/>
              <a:gd name="f418" fmla="*/ f334 f158 1"/>
              <a:gd name="f419" fmla="*/ f335 f157 1"/>
              <a:gd name="f420" fmla="*/ f336 f158 1"/>
              <a:gd name="f421" fmla="*/ f337 f157 1"/>
              <a:gd name="f422" fmla="*/ f338 f158 1"/>
              <a:gd name="f423" fmla="*/ f339 f157 1"/>
              <a:gd name="f424" fmla="*/ f340 f158 1"/>
              <a:gd name="f425" fmla="*/ f341 f158 1"/>
              <a:gd name="f426" fmla="*/ f342 f157 1"/>
              <a:gd name="f427" fmla="*/ f343 f158 1"/>
              <a:gd name="f428" fmla="*/ f344 f158 1"/>
              <a:gd name="f429" fmla="*/ f345 f157 1"/>
              <a:gd name="f430" fmla="*/ f346 f158 1"/>
              <a:gd name="f431" fmla="*/ f347 f157 1"/>
              <a:gd name="f432" fmla="*/ f348 f158 1"/>
              <a:gd name="f433" fmla="*/ f349 f158 1"/>
              <a:gd name="f434" fmla="*/ f350 f158 1"/>
              <a:gd name="f435" fmla="*/ f351 f157 1"/>
              <a:gd name="f436" fmla="*/ f352 f158 1"/>
              <a:gd name="f437" fmla="*/ f353 f157 1"/>
              <a:gd name="f438" fmla="*/ f354 f158 1"/>
              <a:gd name="f439" fmla="*/ f355 f157 1"/>
              <a:gd name="f440" fmla="*/ f356 f158 1"/>
              <a:gd name="f441" fmla="*/ f357 f158 1"/>
              <a:gd name="f442" fmla="*/ f358 f157 1"/>
              <a:gd name="f443" fmla="*/ f359 f158 1"/>
              <a:gd name="f444" fmla="*/ f360 f157 1"/>
              <a:gd name="f445" fmla="*/ f361 f158 1"/>
              <a:gd name="f446" fmla="*/ f362 f158 1"/>
              <a:gd name="f447" fmla="*/ f363 f158 1"/>
              <a:gd name="f448" fmla="*/ f364 f157 1"/>
              <a:gd name="f449" fmla="*/ f365 f158 1"/>
              <a:gd name="f450" fmla="*/ f366 f157 1"/>
              <a:gd name="f451" fmla="*/ f367 f158 1"/>
              <a:gd name="f452" fmla="*/ f368 f157 1"/>
              <a:gd name="f453" fmla="*/ f369 f158 1"/>
              <a:gd name="f454" fmla="*/ f370 f157 1"/>
              <a:gd name="f455" fmla="*/ f371 f158 1"/>
              <a:gd name="f456" fmla="*/ f372 f157 1"/>
              <a:gd name="f457" fmla="*/ f373 f158 1"/>
              <a:gd name="f458" fmla="*/ f374 f157 1"/>
              <a:gd name="f459" fmla="*/ f375 f158 1"/>
              <a:gd name="f460" fmla="*/ f376 f157 1"/>
              <a:gd name="f461" fmla="*/ f377 f158 1"/>
              <a:gd name="f462" fmla="*/ f378 f157 1"/>
              <a:gd name="f463" fmla="*/ f379 f158 1"/>
              <a:gd name="f464" fmla="*/ f380 f158 1"/>
              <a:gd name="f465" fmla="*/ f381 f157 1"/>
              <a:gd name="f466" fmla="*/ f382 f158 1"/>
              <a:gd name="f467" fmla="*/ f383 f157 1"/>
              <a:gd name="f468" fmla="*/ f384 f158 1"/>
              <a:gd name="f469" fmla="*/ f385 f157 1"/>
              <a:gd name="f470" fmla="*/ f386 f158 1"/>
              <a:gd name="f471" fmla="*/ f387 f157 1"/>
              <a:gd name="f472" fmla="*/ f388 f158 1"/>
              <a:gd name="f473" fmla="*/ f389 f157 1"/>
              <a:gd name="f474" fmla="*/ f390 f158 1"/>
              <a:gd name="f475" fmla="*/ f391 f157 1"/>
              <a:gd name="f476" fmla="*/ f392 f157 1"/>
              <a:gd name="f477" fmla="*/ f393 f158 1"/>
              <a:gd name="f478" fmla="*/ f394 f157 1"/>
              <a:gd name="f479" fmla="*/ f395 f158 1"/>
              <a:gd name="f480" fmla="*/ f396 f157 1"/>
              <a:gd name="f481" fmla="*/ f397 f158 1"/>
              <a:gd name="f482" fmla="*/ f398 f157 1"/>
              <a:gd name="f483" fmla="*/ f399 f158 1"/>
              <a:gd name="f484" fmla="*/ f400 f158 1"/>
              <a:gd name="f485" fmla="*/ f401 f158 1"/>
              <a:gd name="f486" fmla="*/ f402 f157 1"/>
              <a:gd name="f487" fmla="*/ f403 f157 1"/>
              <a:gd name="f488" fmla="*/ f404 f158 1"/>
              <a:gd name="f489" fmla="*/ f405 f157 1"/>
              <a:gd name="f490" fmla="*/ f406 f157 1"/>
              <a:gd name="f491" fmla="*/ f407 f158 1"/>
              <a:gd name="f492" fmla="*/ f408 f158 1"/>
              <a:gd name="f493" fmla="*/ f409 f157 1"/>
              <a:gd name="f494" fmla="*/ f410 f158 1"/>
              <a:gd name="f495" fmla="*/ f411 f157 1"/>
              <a:gd name="f496" fmla="*/ f412 f158 1"/>
            </a:gdLst>
            <a:ahLst/>
            <a:cxnLst>
              <a:cxn ang="3cd4">
                <a:pos x="hc" y="t"/>
              </a:cxn>
              <a:cxn ang="0">
                <a:pos x="r" y="vc"/>
              </a:cxn>
              <a:cxn ang="cd4">
                <a:pos x="hc" y="b"/>
              </a:cxn>
              <a:cxn ang="cd2">
                <a:pos x="l" y="vc"/>
              </a:cxn>
              <a:cxn ang="f248">
                <a:pos x="f417" y="f418"/>
              </a:cxn>
              <a:cxn ang="f248">
                <a:pos x="f419" y="f420"/>
              </a:cxn>
              <a:cxn ang="f248">
                <a:pos x="f421" y="f422"/>
              </a:cxn>
              <a:cxn ang="f248">
                <a:pos x="f423" y="f424"/>
              </a:cxn>
              <a:cxn ang="f248">
                <a:pos x="f423" y="f425"/>
              </a:cxn>
              <a:cxn ang="f248">
                <a:pos x="f426" y="f425"/>
              </a:cxn>
              <a:cxn ang="f248">
                <a:pos x="f426" y="f427"/>
              </a:cxn>
              <a:cxn ang="f248">
                <a:pos x="f423" y="f427"/>
              </a:cxn>
              <a:cxn ang="f248">
                <a:pos x="f423" y="f428"/>
              </a:cxn>
              <a:cxn ang="f248">
                <a:pos x="f429" y="f430"/>
              </a:cxn>
              <a:cxn ang="f248">
                <a:pos x="f431" y="f432"/>
              </a:cxn>
              <a:cxn ang="f248">
                <a:pos x="f417" y="f433"/>
              </a:cxn>
              <a:cxn ang="f248">
                <a:pos x="f423" y="f434"/>
              </a:cxn>
              <a:cxn ang="f248">
                <a:pos x="f435" y="f436"/>
              </a:cxn>
              <a:cxn ang="f248">
                <a:pos x="f437" y="f438"/>
              </a:cxn>
              <a:cxn ang="f248">
                <a:pos x="f439" y="f440"/>
              </a:cxn>
              <a:cxn ang="f248">
                <a:pos x="f423" y="f441"/>
              </a:cxn>
              <a:cxn ang="f248">
                <a:pos x="f417" y="f418"/>
              </a:cxn>
              <a:cxn ang="f248">
                <a:pos x="f442" y="f443"/>
              </a:cxn>
              <a:cxn ang="f248">
                <a:pos x="f444" y="f445"/>
              </a:cxn>
              <a:cxn ang="f248">
                <a:pos x="f444" y="f446"/>
              </a:cxn>
              <a:cxn ang="f248">
                <a:pos x="f442" y="f447"/>
              </a:cxn>
              <a:cxn ang="f248">
                <a:pos x="f442" y="f443"/>
              </a:cxn>
              <a:cxn ang="f248">
                <a:pos x="f448" y="f449"/>
              </a:cxn>
              <a:cxn ang="f248">
                <a:pos x="f450" y="f451"/>
              </a:cxn>
              <a:cxn ang="f248">
                <a:pos x="f452" y="f453"/>
              </a:cxn>
              <a:cxn ang="f248">
                <a:pos x="f454" y="f455"/>
              </a:cxn>
              <a:cxn ang="f248">
                <a:pos x="f448" y="f449"/>
              </a:cxn>
              <a:cxn ang="f248">
                <a:pos x="f456" y="f457"/>
              </a:cxn>
              <a:cxn ang="f248">
                <a:pos x="f458" y="f459"/>
              </a:cxn>
              <a:cxn ang="f248">
                <a:pos x="f460" y="f457"/>
              </a:cxn>
              <a:cxn ang="f248">
                <a:pos x="f437" y="f461"/>
              </a:cxn>
              <a:cxn ang="f248">
                <a:pos x="f456" y="f457"/>
              </a:cxn>
              <a:cxn ang="f248">
                <a:pos x="f462" y="f463"/>
              </a:cxn>
              <a:cxn ang="f248">
                <a:pos x="f452" y="f464"/>
              </a:cxn>
              <a:cxn ang="f248">
                <a:pos x="f465" y="f466"/>
              </a:cxn>
              <a:cxn ang="f248">
                <a:pos x="f467" y="f468"/>
              </a:cxn>
              <a:cxn ang="f248">
                <a:pos x="f462" y="f463"/>
              </a:cxn>
              <a:cxn ang="f248">
                <a:pos x="f469" y="f470"/>
              </a:cxn>
              <a:cxn ang="f248">
                <a:pos x="f471" y="f472"/>
              </a:cxn>
              <a:cxn ang="f248">
                <a:pos x="f473" y="f474"/>
              </a:cxn>
              <a:cxn ang="f248">
                <a:pos x="f475" y="f472"/>
              </a:cxn>
              <a:cxn ang="f248">
                <a:pos x="f469" y="f470"/>
              </a:cxn>
              <a:cxn ang="f248">
                <a:pos x="f476" y="f477"/>
              </a:cxn>
              <a:cxn ang="f248">
                <a:pos x="f478" y="f479"/>
              </a:cxn>
              <a:cxn ang="f248">
                <a:pos x="f480" y="f481"/>
              </a:cxn>
              <a:cxn ang="f248">
                <a:pos x="f482" y="f483"/>
              </a:cxn>
              <a:cxn ang="f248">
                <a:pos x="f476" y="f477"/>
              </a:cxn>
              <a:cxn ang="f248">
                <a:pos x="f454" y="f484"/>
              </a:cxn>
              <a:cxn ang="f248">
                <a:pos x="f460" y="f485"/>
              </a:cxn>
              <a:cxn ang="f248">
                <a:pos x="f486" y="f470"/>
              </a:cxn>
              <a:cxn ang="f248">
                <a:pos x="f487" y="f488"/>
              </a:cxn>
              <a:cxn ang="f248">
                <a:pos x="f454" y="f484"/>
              </a:cxn>
              <a:cxn ang="f248">
                <a:pos x="f489" y="f474"/>
              </a:cxn>
              <a:cxn ang="f248">
                <a:pos x="f490" y="f491"/>
              </a:cxn>
              <a:cxn ang="f248">
                <a:pos x="f444" y="f492"/>
              </a:cxn>
              <a:cxn ang="f248">
                <a:pos x="f493" y="f494"/>
              </a:cxn>
              <a:cxn ang="f248">
                <a:pos x="f495" y="f496"/>
              </a:cxn>
              <a:cxn ang="f248">
                <a:pos x="f489" y="f474"/>
              </a:cxn>
            </a:cxnLst>
            <a:rect l="f413" t="f416" r="f414" b="f415"/>
            <a:pathLst>
              <a:path w="126" h="278">
                <a:moveTo>
                  <a:pt x="f5" y="f8"/>
                </a:moveTo>
                <a:cubicBezTo>
                  <a:pt x="f9" y="f10"/>
                  <a:pt x="f11" y="f12"/>
                  <a:pt x="f13" y="f14"/>
                </a:cubicBezTo>
                <a:cubicBezTo>
                  <a:pt x="f15" y="f8"/>
                  <a:pt x="f16" y="f17"/>
                  <a:pt x="f18" y="f19"/>
                </a:cubicBezTo>
                <a:cubicBezTo>
                  <a:pt x="f20" y="f21"/>
                  <a:pt x="f22" y="f23"/>
                  <a:pt x="f24" y="f25"/>
                </a:cubicBezTo>
                <a:cubicBezTo>
                  <a:pt x="f24" y="f16"/>
                  <a:pt x="f24" y="f11"/>
                  <a:pt x="f24" y="f5"/>
                </a:cubicBezTo>
                <a:cubicBezTo>
                  <a:pt x="f10" y="f5"/>
                  <a:pt x="f26" y="f5"/>
                  <a:pt x="f6" y="f5"/>
                </a:cubicBezTo>
                <a:cubicBezTo>
                  <a:pt x="f6" y="f27"/>
                  <a:pt x="f6" y="f28"/>
                  <a:pt x="f6" y="f7"/>
                </a:cubicBezTo>
                <a:cubicBezTo>
                  <a:pt x="f29" y="f7"/>
                  <a:pt x="f12" y="f7"/>
                  <a:pt x="f24" y="f7"/>
                </a:cubicBezTo>
                <a:cubicBezTo>
                  <a:pt x="f24" y="f30"/>
                  <a:pt x="f24" y="f31"/>
                  <a:pt x="f24" y="f32"/>
                </a:cubicBezTo>
                <a:cubicBezTo>
                  <a:pt x="f9" y="f33"/>
                  <a:pt x="f11" y="f34"/>
                  <a:pt x="f15" y="f35"/>
                </a:cubicBezTo>
                <a:cubicBezTo>
                  <a:pt x="f36" y="f37"/>
                  <a:pt x="f20" y="f38"/>
                  <a:pt x="f39" y="f40"/>
                </a:cubicBezTo>
                <a:cubicBezTo>
                  <a:pt x="f41" y="f42"/>
                  <a:pt x="f9" y="f43"/>
                  <a:pt x="f5" y="f43"/>
                </a:cubicBezTo>
                <a:cubicBezTo>
                  <a:pt x="f5" y="f44"/>
                  <a:pt x="f5" y="f45"/>
                  <a:pt x="f24" y="f46"/>
                </a:cubicBezTo>
                <a:cubicBezTo>
                  <a:pt x="f24" y="f47"/>
                  <a:pt x="f9" y="f48"/>
                  <a:pt x="f22" y="f49"/>
                </a:cubicBezTo>
                <a:cubicBezTo>
                  <a:pt x="f50" y="f51"/>
                  <a:pt x="f52" y="f53"/>
                  <a:pt x="f54" y="f55"/>
                </a:cubicBezTo>
                <a:cubicBezTo>
                  <a:pt x="f25" y="f56"/>
                  <a:pt x="f15" y="f57"/>
                  <a:pt x="f58" y="f59"/>
                </a:cubicBezTo>
                <a:cubicBezTo>
                  <a:pt x="f60" y="f61"/>
                  <a:pt x="f24" y="f62"/>
                  <a:pt x="f24" y="f63"/>
                </a:cubicBezTo>
                <a:cubicBezTo>
                  <a:pt x="f5" y="f64"/>
                  <a:pt x="f5" y="f65"/>
                  <a:pt x="f5" y="f8"/>
                </a:cubicBezTo>
                <a:close/>
                <a:moveTo>
                  <a:pt x="f66" y="f67"/>
                </a:moveTo>
                <a:cubicBezTo>
                  <a:pt x="f26" y="f68"/>
                  <a:pt x="f69" y="f68"/>
                  <a:pt x="f27" y="f70"/>
                </a:cubicBezTo>
                <a:cubicBezTo>
                  <a:pt x="f27" y="f71"/>
                  <a:pt x="f27" y="f72"/>
                  <a:pt x="f27" y="f73"/>
                </a:cubicBezTo>
                <a:cubicBezTo>
                  <a:pt x="f74" y="f75"/>
                  <a:pt x="f26" y="f75"/>
                  <a:pt x="f66" y="f76"/>
                </a:cubicBezTo>
                <a:cubicBezTo>
                  <a:pt x="f66" y="f72"/>
                  <a:pt x="f66" y="f71"/>
                  <a:pt x="f66" y="f67"/>
                </a:cubicBezTo>
                <a:close/>
                <a:moveTo>
                  <a:pt x="f50" y="f77"/>
                </a:moveTo>
                <a:cubicBezTo>
                  <a:pt x="f78" y="f57"/>
                  <a:pt x="f79" y="f80"/>
                  <a:pt x="f81" y="f82"/>
                </a:cubicBezTo>
                <a:cubicBezTo>
                  <a:pt x="f59" y="f26"/>
                  <a:pt x="f83" y="f56"/>
                  <a:pt x="f57" y="f84"/>
                </a:cubicBezTo>
                <a:cubicBezTo>
                  <a:pt x="f83" y="f83"/>
                  <a:pt x="f61" y="f61"/>
                  <a:pt x="f85" y="f79"/>
                </a:cubicBezTo>
                <a:cubicBezTo>
                  <a:pt x="f86" y="f81"/>
                  <a:pt x="f78" y="f52"/>
                  <a:pt x="f50" y="f77"/>
                </a:cubicBezTo>
                <a:close/>
                <a:moveTo>
                  <a:pt x="f23" y="f87"/>
                </a:moveTo>
                <a:cubicBezTo>
                  <a:pt x="f88" y="f89"/>
                  <a:pt x="f90" y="f78"/>
                  <a:pt x="f91" y="f92"/>
                </a:cubicBezTo>
                <a:cubicBezTo>
                  <a:pt x="f93" y="f94"/>
                  <a:pt x="f65" y="f89"/>
                  <a:pt x="f95" y="f87"/>
                </a:cubicBezTo>
                <a:cubicBezTo>
                  <a:pt x="f96" y="f93"/>
                  <a:pt x="f8" y="f12"/>
                  <a:pt x="f54" y="f90"/>
                </a:cubicBezTo>
                <a:cubicBezTo>
                  <a:pt x="f97" y="f12"/>
                  <a:pt x="f21" y="f93"/>
                  <a:pt x="f23" y="f87"/>
                </a:cubicBezTo>
                <a:close/>
                <a:moveTo>
                  <a:pt x="f98" y="f99"/>
                </a:moveTo>
                <a:cubicBezTo>
                  <a:pt x="f29" y="f100"/>
                  <a:pt x="f80" y="f101"/>
                  <a:pt x="f57" y="f102"/>
                </a:cubicBezTo>
                <a:cubicBezTo>
                  <a:pt x="f103" y="f104"/>
                  <a:pt x="f83" y="f105"/>
                  <a:pt x="f106" y="f107"/>
                </a:cubicBezTo>
                <a:cubicBezTo>
                  <a:pt x="f103" y="f108"/>
                  <a:pt x="f84" y="f109"/>
                  <a:pt x="f110" y="f51"/>
                </a:cubicBezTo>
                <a:cubicBezTo>
                  <a:pt x="f82" y="f111"/>
                  <a:pt x="f74" y="f112"/>
                  <a:pt x="f98" y="f99"/>
                </a:cubicBezTo>
                <a:close/>
                <a:moveTo>
                  <a:pt x="f8" y="f113"/>
                </a:moveTo>
                <a:cubicBezTo>
                  <a:pt x="f54" y="f114"/>
                  <a:pt x="f21" y="f115"/>
                  <a:pt x="f116" y="f117"/>
                </a:cubicBezTo>
                <a:cubicBezTo>
                  <a:pt x="f25" y="f118"/>
                  <a:pt x="f119" y="f43"/>
                  <a:pt x="f19" y="f120"/>
                </a:cubicBezTo>
                <a:cubicBezTo>
                  <a:pt x="f121" y="f122"/>
                  <a:pt x="f12" y="f118"/>
                  <a:pt x="f65" y="f117"/>
                </a:cubicBezTo>
                <a:cubicBezTo>
                  <a:pt x="f96" y="f115"/>
                  <a:pt x="f91" y="f114"/>
                  <a:pt x="f8" y="f113"/>
                </a:cubicBezTo>
                <a:close/>
                <a:moveTo>
                  <a:pt x="f123" y="f124"/>
                </a:moveTo>
                <a:cubicBezTo>
                  <a:pt x="f110" y="f125"/>
                  <a:pt x="f126" y="f127"/>
                  <a:pt x="f55" y="f128"/>
                </a:cubicBezTo>
                <a:cubicBezTo>
                  <a:pt x="f69" y="f129"/>
                  <a:pt x="f126" y="f130"/>
                  <a:pt x="f29" y="f131"/>
                </a:cubicBezTo>
                <a:cubicBezTo>
                  <a:pt x="f66" y="f132"/>
                  <a:pt x="f133" y="f134"/>
                  <a:pt x="f77" y="f135"/>
                </a:cubicBezTo>
                <a:cubicBezTo>
                  <a:pt x="f136" y="f137"/>
                  <a:pt x="f133" y="f138"/>
                  <a:pt x="f123" y="f124"/>
                </a:cubicBezTo>
                <a:close/>
                <a:moveTo>
                  <a:pt x="f85" y="f139"/>
                </a:moveTo>
                <a:cubicBezTo>
                  <a:pt x="f86" y="f140"/>
                  <a:pt x="f64" y="f141"/>
                  <a:pt x="f95" y="f142"/>
                </a:cubicBezTo>
                <a:cubicBezTo>
                  <a:pt x="f89" y="f143"/>
                  <a:pt x="f78" y="f144"/>
                  <a:pt x="f79" y="f113"/>
                </a:cubicBezTo>
                <a:cubicBezTo>
                  <a:pt x="f81" y="f143"/>
                  <a:pt x="f59" y="f49"/>
                  <a:pt x="f103" y="f145"/>
                </a:cubicBezTo>
                <a:cubicBezTo>
                  <a:pt x="f106" y="f140"/>
                  <a:pt x="f146" y="f147"/>
                  <a:pt x="f85" y="f139"/>
                </a:cubicBezTo>
                <a:close/>
                <a:moveTo>
                  <a:pt x="f136" y="f120"/>
                </a:moveTo>
                <a:cubicBezTo>
                  <a:pt x="f123" y="f37"/>
                  <a:pt x="f56" y="f148"/>
                  <a:pt x="f82" y="f148"/>
                </a:cubicBezTo>
                <a:cubicBezTo>
                  <a:pt x="f69" y="f148"/>
                  <a:pt x="f27" y="f149"/>
                  <a:pt x="f27" y="f38"/>
                </a:cubicBezTo>
                <a:cubicBezTo>
                  <a:pt x="f131" y="f42"/>
                  <a:pt x="f150" y="f151"/>
                  <a:pt x="f150" y="f152"/>
                </a:cubicBezTo>
                <a:cubicBezTo>
                  <a:pt x="f55" y="f153"/>
                  <a:pt x="f55" y="f154"/>
                  <a:pt x="f69" y="f149"/>
                </a:cubicBezTo>
                <a:cubicBezTo>
                  <a:pt x="f82" y="f155"/>
                  <a:pt x="f66" y="f149"/>
                  <a:pt x="f136" y="f120"/>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1" name="Freeform 103">
            <a:extLst>
              <a:ext uri="{FF2B5EF4-FFF2-40B4-BE49-F238E27FC236}">
                <a16:creationId xmlns:a16="http://schemas.microsoft.com/office/drawing/2014/main" id="{7D3AB896-C795-21F0-FCF1-F5381F393BE7}"/>
              </a:ext>
            </a:extLst>
          </p:cNvPr>
          <p:cNvSpPr/>
          <p:nvPr/>
        </p:nvSpPr>
        <p:spPr>
          <a:xfrm>
            <a:off x="5205414" y="5748339"/>
            <a:ext cx="176214" cy="612776"/>
          </a:xfrm>
          <a:custGeom>
            <a:avLst/>
            <a:gdLst>
              <a:gd name="f0" fmla="val 10800000"/>
              <a:gd name="f1" fmla="val 5400000"/>
              <a:gd name="f2" fmla="val 180"/>
              <a:gd name="f3" fmla="val w"/>
              <a:gd name="f4" fmla="val h"/>
              <a:gd name="f5" fmla="val 0"/>
              <a:gd name="f6" fmla="val 80"/>
              <a:gd name="f7" fmla="val 277"/>
              <a:gd name="f8" fmla="val 92"/>
              <a:gd name="f9" fmla="val 185"/>
              <a:gd name="f10" fmla="val 53"/>
              <a:gd name="f11" fmla="val 27"/>
              <a:gd name="f12" fmla="val 184"/>
              <a:gd name="f13" fmla="+- 0 0 -90"/>
              <a:gd name="f14" fmla="*/ f3 1 80"/>
              <a:gd name="f15" fmla="*/ f4 1 277"/>
              <a:gd name="f16" fmla="val f5"/>
              <a:gd name="f17" fmla="val f6"/>
              <a:gd name="f18" fmla="val f7"/>
              <a:gd name="f19" fmla="*/ f13 f0 1"/>
              <a:gd name="f20" fmla="+- f18 0 f16"/>
              <a:gd name="f21" fmla="+- f17 0 f16"/>
              <a:gd name="f22" fmla="*/ f19 1 f2"/>
              <a:gd name="f23" fmla="*/ f21 1 80"/>
              <a:gd name="f24" fmla="*/ f20 1 277"/>
              <a:gd name="f25" fmla="*/ 80 f21 1"/>
              <a:gd name="f26" fmla="*/ 0 f20 1"/>
              <a:gd name="f27" fmla="*/ 277 f20 1"/>
              <a:gd name="f28" fmla="*/ 0 f21 1"/>
              <a:gd name="f29" fmla="+- f22 0 f1"/>
              <a:gd name="f30" fmla="*/ f25 1 80"/>
              <a:gd name="f31" fmla="*/ f26 1 277"/>
              <a:gd name="f32" fmla="*/ f27 1 277"/>
              <a:gd name="f33" fmla="*/ f28 1 80"/>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80" h="277">
                <a:moveTo>
                  <a:pt x="f6" y="f5"/>
                </a:moveTo>
                <a:cubicBezTo>
                  <a:pt x="f6" y="f8"/>
                  <a:pt x="f6" y="f9"/>
                  <a:pt x="f6" y="f7"/>
                </a:cubicBezTo>
                <a:cubicBezTo>
                  <a:pt x="f10" y="f7"/>
                  <a:pt x="f11" y="f7"/>
                  <a:pt x="f5" y="f7"/>
                </a:cubicBezTo>
                <a:cubicBezTo>
                  <a:pt x="f5" y="f12"/>
                  <a:pt x="f5" y="f8"/>
                  <a:pt x="f5" y="f5"/>
                </a:cubicBezTo>
                <a:cubicBezTo>
                  <a:pt x="f11" y="f5"/>
                  <a:pt x="f10" y="f5"/>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2" name="Freeform 104">
            <a:extLst>
              <a:ext uri="{FF2B5EF4-FFF2-40B4-BE49-F238E27FC236}">
                <a16:creationId xmlns:a16="http://schemas.microsoft.com/office/drawing/2014/main" id="{05C2F027-BBA3-3D3B-CD37-D300798285DF}"/>
              </a:ext>
            </a:extLst>
          </p:cNvPr>
          <p:cNvSpPr/>
          <p:nvPr/>
        </p:nvSpPr>
        <p:spPr>
          <a:xfrm>
            <a:off x="4895853" y="5932490"/>
            <a:ext cx="85725" cy="246065"/>
          </a:xfrm>
          <a:custGeom>
            <a:avLst/>
            <a:gdLst>
              <a:gd name="f0" fmla="val 10800000"/>
              <a:gd name="f1" fmla="val 5400000"/>
              <a:gd name="f2" fmla="val 180"/>
              <a:gd name="f3" fmla="val w"/>
              <a:gd name="f4" fmla="val h"/>
              <a:gd name="f5" fmla="val 0"/>
              <a:gd name="f6" fmla="val 39"/>
              <a:gd name="f7" fmla="val 111"/>
              <a:gd name="f8" fmla="val 74"/>
              <a:gd name="f9" fmla="val 37"/>
              <a:gd name="f10" fmla="val 22"/>
              <a:gd name="f11" fmla="val 6"/>
              <a:gd name="f12" fmla="val 31"/>
              <a:gd name="f13" fmla="val 56"/>
              <a:gd name="f14" fmla="val 38"/>
              <a:gd name="f15" fmla="val 81"/>
              <a:gd name="f16" fmla="val 21"/>
              <a:gd name="f17" fmla="val 106"/>
              <a:gd name="f18" fmla="+- 0 0 -90"/>
              <a:gd name="f19" fmla="*/ f3 1 39"/>
              <a:gd name="f20" fmla="*/ f4 1 111"/>
              <a:gd name="f21" fmla="val f5"/>
              <a:gd name="f22" fmla="val f6"/>
              <a:gd name="f23" fmla="val f7"/>
              <a:gd name="f24" fmla="*/ f18 f0 1"/>
              <a:gd name="f25" fmla="+- f23 0 f21"/>
              <a:gd name="f26" fmla="+- f22 0 f21"/>
              <a:gd name="f27" fmla="*/ f24 1 f2"/>
              <a:gd name="f28" fmla="*/ f26 1 39"/>
              <a:gd name="f29" fmla="*/ f25 1 111"/>
              <a:gd name="f30" fmla="*/ 0 f26 1"/>
              <a:gd name="f31" fmla="*/ 111 f25 1"/>
              <a:gd name="f32" fmla="*/ 0 f25 1"/>
              <a:gd name="f33" fmla="*/ 39 f26 1"/>
              <a:gd name="f34" fmla="*/ 56 f25 1"/>
              <a:gd name="f35" fmla="+- f27 0 f1"/>
              <a:gd name="f36" fmla="*/ f30 1 39"/>
              <a:gd name="f37" fmla="*/ f31 1 111"/>
              <a:gd name="f38" fmla="*/ f32 1 111"/>
              <a:gd name="f39" fmla="*/ f33 1 39"/>
              <a:gd name="f40" fmla="*/ f34 1 111"/>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4" y="f55"/>
              </a:cxn>
            </a:cxnLst>
            <a:rect l="f50" t="f53" r="f51" b="f52"/>
            <a:pathLst>
              <a:path w="39" h="111">
                <a:moveTo>
                  <a:pt x="f5" y="f7"/>
                </a:moveTo>
                <a:cubicBezTo>
                  <a:pt x="f5" y="f8"/>
                  <a:pt x="f5" y="f9"/>
                  <a:pt x="f5" y="f5"/>
                </a:cubicBezTo>
                <a:cubicBezTo>
                  <a:pt x="f10" y="f11"/>
                  <a:pt x="f6" y="f12"/>
                  <a:pt x="f6" y="f13"/>
                </a:cubicBezTo>
                <a:cubicBezTo>
                  <a:pt x="f14" y="f15"/>
                  <a:pt x="f16" y="f17"/>
                  <a:pt x="f5" y="f7"/>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3" name="Freeform 105">
            <a:extLst>
              <a:ext uri="{FF2B5EF4-FFF2-40B4-BE49-F238E27FC236}">
                <a16:creationId xmlns:a16="http://schemas.microsoft.com/office/drawing/2014/main" id="{098E7C96-3C2D-4881-8E22-10DFDAFD9D5B}"/>
              </a:ext>
            </a:extLst>
          </p:cNvPr>
          <p:cNvSpPr/>
          <p:nvPr/>
        </p:nvSpPr>
        <p:spPr>
          <a:xfrm>
            <a:off x="5602291" y="5932490"/>
            <a:ext cx="88897" cy="246065"/>
          </a:xfrm>
          <a:custGeom>
            <a:avLst/>
            <a:gdLst>
              <a:gd name="f0" fmla="val 10800000"/>
              <a:gd name="f1" fmla="val 5400000"/>
              <a:gd name="f2" fmla="val 180"/>
              <a:gd name="f3" fmla="val w"/>
              <a:gd name="f4" fmla="val h"/>
              <a:gd name="f5" fmla="val 0"/>
              <a:gd name="f6" fmla="val 40"/>
              <a:gd name="f7" fmla="val 111"/>
              <a:gd name="f8" fmla="val 37"/>
              <a:gd name="f9" fmla="val 74"/>
              <a:gd name="f10" fmla="val 20"/>
              <a:gd name="f11" fmla="val 106"/>
              <a:gd name="f12" fmla="val 3"/>
              <a:gd name="f13" fmla="val 83"/>
              <a:gd name="f14" fmla="val 2"/>
              <a:gd name="f15" fmla="val 61"/>
              <a:gd name="f16" fmla="val 33"/>
              <a:gd name="f17" fmla="val 14"/>
              <a:gd name="f18" fmla="val 10"/>
              <a:gd name="f19" fmla="+- 0 0 -90"/>
              <a:gd name="f20" fmla="*/ f3 1 40"/>
              <a:gd name="f21" fmla="*/ f4 1 111"/>
              <a:gd name="f22" fmla="val f5"/>
              <a:gd name="f23" fmla="val f6"/>
              <a:gd name="f24" fmla="val f7"/>
              <a:gd name="f25" fmla="*/ f19 f0 1"/>
              <a:gd name="f26" fmla="+- f24 0 f22"/>
              <a:gd name="f27" fmla="+- f23 0 f22"/>
              <a:gd name="f28" fmla="*/ f25 1 f2"/>
              <a:gd name="f29" fmla="*/ f27 1 40"/>
              <a:gd name="f30" fmla="*/ f26 1 111"/>
              <a:gd name="f31" fmla="*/ 40 f27 1"/>
              <a:gd name="f32" fmla="*/ 0 f26 1"/>
              <a:gd name="f33" fmla="*/ 111 f26 1"/>
              <a:gd name="f34" fmla="*/ 2 f27 1"/>
              <a:gd name="f35" fmla="*/ 61 f26 1"/>
              <a:gd name="f36" fmla="+- f28 0 f1"/>
              <a:gd name="f37" fmla="*/ f31 1 40"/>
              <a:gd name="f38" fmla="*/ f32 1 111"/>
              <a:gd name="f39" fmla="*/ f33 1 111"/>
              <a:gd name="f40" fmla="*/ f34 1 40"/>
              <a:gd name="f41" fmla="*/ f35 1 111"/>
              <a:gd name="f42" fmla="*/ 0 1 f29"/>
              <a:gd name="f43" fmla="*/ f23 1 f29"/>
              <a:gd name="f44" fmla="*/ 0 1 f30"/>
              <a:gd name="f45" fmla="*/ f24 1 f30"/>
              <a:gd name="f46" fmla="*/ f37 1 f29"/>
              <a:gd name="f47" fmla="*/ f38 1 f30"/>
              <a:gd name="f48" fmla="*/ f39 1 f30"/>
              <a:gd name="f49" fmla="*/ f40 1 f29"/>
              <a:gd name="f50" fmla="*/ f41 1 f30"/>
              <a:gd name="f51" fmla="*/ f42 f20 1"/>
              <a:gd name="f52" fmla="*/ f43 f20 1"/>
              <a:gd name="f53" fmla="*/ f45 f21 1"/>
              <a:gd name="f54" fmla="*/ f44 f21 1"/>
              <a:gd name="f55" fmla="*/ f46 f20 1"/>
              <a:gd name="f56" fmla="*/ f47 f21 1"/>
              <a:gd name="f57" fmla="*/ f48 f21 1"/>
              <a:gd name="f58" fmla="*/ f49 f20 1"/>
              <a:gd name="f59" fmla="*/ f50 f21 1"/>
            </a:gdLst>
            <a:ahLst/>
            <a:cxnLst>
              <a:cxn ang="3cd4">
                <a:pos x="hc" y="t"/>
              </a:cxn>
              <a:cxn ang="0">
                <a:pos x="r" y="vc"/>
              </a:cxn>
              <a:cxn ang="cd4">
                <a:pos x="hc" y="b"/>
              </a:cxn>
              <a:cxn ang="cd2">
                <a:pos x="l" y="vc"/>
              </a:cxn>
              <a:cxn ang="f36">
                <a:pos x="f55" y="f56"/>
              </a:cxn>
              <a:cxn ang="f36">
                <a:pos x="f55" y="f57"/>
              </a:cxn>
              <a:cxn ang="f36">
                <a:pos x="f58" y="f59"/>
              </a:cxn>
              <a:cxn ang="f36">
                <a:pos x="f55" y="f56"/>
              </a:cxn>
            </a:cxnLst>
            <a:rect l="f51" t="f54" r="f52" b="f53"/>
            <a:pathLst>
              <a:path w="40" h="111">
                <a:moveTo>
                  <a:pt x="f6" y="f5"/>
                </a:moveTo>
                <a:cubicBezTo>
                  <a:pt x="f6" y="f8"/>
                  <a:pt x="f6" y="f9"/>
                  <a:pt x="f6" y="f7"/>
                </a:cubicBezTo>
                <a:cubicBezTo>
                  <a:pt x="f10" y="f11"/>
                  <a:pt x="f12" y="f13"/>
                  <a:pt x="f14" y="f15"/>
                </a:cubicBezTo>
                <a:cubicBezTo>
                  <a:pt x="f5" y="f16"/>
                  <a:pt x="f17" y="f18"/>
                  <a:pt x="f6" y="f5"/>
                </a:cubicBezTo>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4" name="Freeform 109">
            <a:extLst>
              <a:ext uri="{FF2B5EF4-FFF2-40B4-BE49-F238E27FC236}">
                <a16:creationId xmlns:a16="http://schemas.microsoft.com/office/drawing/2014/main" id="{9A47F348-6299-AE26-7E18-BD35A7C08392}"/>
              </a:ext>
            </a:extLst>
          </p:cNvPr>
          <p:cNvSpPr/>
          <p:nvPr/>
        </p:nvSpPr>
        <p:spPr>
          <a:xfrm>
            <a:off x="10848971" y="4002091"/>
            <a:ext cx="1046165" cy="1049338"/>
          </a:xfrm>
          <a:custGeom>
            <a:avLst/>
            <a:gdLst>
              <a:gd name="f0" fmla="val 10800000"/>
              <a:gd name="f1" fmla="val 5400000"/>
              <a:gd name="f2" fmla="val 180"/>
              <a:gd name="f3" fmla="val w"/>
              <a:gd name="f4" fmla="val h"/>
              <a:gd name="f5" fmla="val 0"/>
              <a:gd name="f6" fmla="val 318"/>
              <a:gd name="f7" fmla="val 319"/>
              <a:gd name="f8" fmla="val 14"/>
              <a:gd name="f9" fmla="val 132"/>
              <a:gd name="f10" fmla="val 44"/>
              <a:gd name="f11" fmla="val 141"/>
              <a:gd name="f12" fmla="val 63"/>
              <a:gd name="f13" fmla="val 156"/>
              <a:gd name="f14" fmla="val 74"/>
              <a:gd name="f15" fmla="val 179"/>
              <a:gd name="f16" fmla="val 79"/>
              <a:gd name="f17" fmla="val 190"/>
              <a:gd name="f18" fmla="val 85"/>
              <a:gd name="f19" fmla="val 192"/>
              <a:gd name="f20" fmla="val 96"/>
              <a:gd name="f21" fmla="val 194"/>
              <a:gd name="f22" fmla="val 125"/>
              <a:gd name="f23" fmla="val 198"/>
              <a:gd name="f24" fmla="val 153"/>
              <a:gd name="f25" fmla="val 205"/>
              <a:gd name="f26" fmla="val 182"/>
              <a:gd name="f27" fmla="val 211"/>
              <a:gd name="f28" fmla="val 212"/>
              <a:gd name="f29" fmla="val 197"/>
              <a:gd name="f30" fmla="val 213"/>
              <a:gd name="f31" fmla="val 210"/>
              <a:gd name="f32" fmla="val 215"/>
              <a:gd name="f33" fmla="val 204"/>
              <a:gd name="f34" fmla="val 208"/>
              <a:gd name="f35" fmla="val 203"/>
              <a:gd name="f36" fmla="val 201"/>
              <a:gd name="f37" fmla="val 169"/>
              <a:gd name="f38" fmla="val 196"/>
              <a:gd name="f39" fmla="val 136"/>
              <a:gd name="f40" fmla="val 189"/>
              <a:gd name="f41" fmla="val 104"/>
              <a:gd name="f42" fmla="val 178"/>
              <a:gd name="f43" fmla="val 87"/>
              <a:gd name="f44" fmla="val 173"/>
              <a:gd name="f45" fmla="val 83"/>
              <a:gd name="f46" fmla="val 166"/>
              <a:gd name="f47" fmla="val 68"/>
              <a:gd name="f48" fmla="val 144"/>
              <a:gd name="f49" fmla="val 48"/>
              <a:gd name="f50" fmla="val 130"/>
              <a:gd name="f51" fmla="val 24"/>
              <a:gd name="f52" fmla="val 122"/>
              <a:gd name="f53" fmla="val 26"/>
              <a:gd name="f54" fmla="val 89"/>
              <a:gd name="f55" fmla="val 27"/>
              <a:gd name="f56" fmla="val 56"/>
              <a:gd name="f57" fmla="val 30"/>
              <a:gd name="f58" fmla="val 23"/>
              <a:gd name="f59" fmla="val 31"/>
              <a:gd name="f60" fmla="val 15"/>
              <a:gd name="f61" fmla="val 39"/>
              <a:gd name="f62" fmla="val 8"/>
              <a:gd name="f63" fmla="val 43"/>
              <a:gd name="f64" fmla="val 50"/>
              <a:gd name="f65" fmla="val 4"/>
              <a:gd name="f66" fmla="val 59"/>
              <a:gd name="f67" fmla="val 7"/>
              <a:gd name="f68" fmla="val 64"/>
              <a:gd name="f69" fmla="val 72"/>
              <a:gd name="f70" fmla="val 35"/>
              <a:gd name="f71" fmla="val 82"/>
              <a:gd name="f72" fmla="val 52"/>
              <a:gd name="f73" fmla="val 100"/>
              <a:gd name="f74" fmla="val 58"/>
              <a:gd name="f75" fmla="val 109"/>
              <a:gd name="f76" fmla="val 118"/>
              <a:gd name="f77" fmla="val 69"/>
              <a:gd name="f78" fmla="val 127"/>
              <a:gd name="f79" fmla="val 73"/>
              <a:gd name="f80" fmla="val 140"/>
              <a:gd name="f81" fmla="val 80"/>
              <a:gd name="f82" fmla="val 135"/>
              <a:gd name="f83" fmla="val 131"/>
              <a:gd name="f84" fmla="val 60"/>
              <a:gd name="f85" fmla="val 126"/>
              <a:gd name="f86" fmla="val 128"/>
              <a:gd name="f87" fmla="val 46"/>
              <a:gd name="f88" fmla="val 133"/>
              <a:gd name="f89" fmla="val 36"/>
              <a:gd name="f90" fmla="val 145"/>
              <a:gd name="f91" fmla="val 33"/>
              <a:gd name="f92" fmla="val 152"/>
              <a:gd name="f93" fmla="val 34"/>
              <a:gd name="f94" fmla="val 158"/>
              <a:gd name="f95" fmla="val 160"/>
              <a:gd name="f96" fmla="val 45"/>
              <a:gd name="f97" fmla="val 159"/>
              <a:gd name="f98" fmla="val 51"/>
              <a:gd name="f99" fmla="val 155"/>
              <a:gd name="f100" fmla="val 86"/>
              <a:gd name="f101" fmla="val 97"/>
              <a:gd name="f102" fmla="val 149"/>
              <a:gd name="f103" fmla="val 99"/>
              <a:gd name="f104" fmla="val 134"/>
              <a:gd name="f105" fmla="val 102"/>
              <a:gd name="f106" fmla="val 121"/>
              <a:gd name="f107" fmla="val 105"/>
              <a:gd name="f108" fmla="val 124"/>
              <a:gd name="f109" fmla="val 116"/>
              <a:gd name="f110" fmla="val 115"/>
              <a:gd name="f111" fmla="val 137"/>
              <a:gd name="f112" fmla="val 113"/>
              <a:gd name="f113" fmla="val 143"/>
              <a:gd name="f114" fmla="val 112"/>
              <a:gd name="f115" fmla="val 146"/>
              <a:gd name="f116" fmla="val 111"/>
              <a:gd name="f117" fmla="val 107"/>
              <a:gd name="f118" fmla="val 129"/>
              <a:gd name="f119" fmla="val 139"/>
              <a:gd name="f120" fmla="val 148"/>
              <a:gd name="f121" fmla="val 147"/>
              <a:gd name="f122" fmla="val 150"/>
              <a:gd name="f123" fmla="val 165"/>
              <a:gd name="f124" fmla="val 170"/>
              <a:gd name="f125" fmla="val 168"/>
              <a:gd name="f126" fmla="val 151"/>
              <a:gd name="f127" fmla="val 167"/>
              <a:gd name="f128" fmla="val 163"/>
              <a:gd name="f129" fmla="val 154"/>
              <a:gd name="f130" fmla="val 162"/>
              <a:gd name="f131" fmla="val 161"/>
              <a:gd name="f132" fmla="val 171"/>
              <a:gd name="f133" fmla="val 175"/>
              <a:gd name="f134" fmla="val 174"/>
              <a:gd name="f135" fmla="val 164"/>
              <a:gd name="f136" fmla="val 183"/>
              <a:gd name="f137" fmla="val 142"/>
              <a:gd name="f138" fmla="val 202"/>
              <a:gd name="f139" fmla="val 206"/>
              <a:gd name="f140" fmla="val 222"/>
              <a:gd name="f141" fmla="val 191"/>
              <a:gd name="f142" fmla="val 216"/>
              <a:gd name="f143" fmla="val 157"/>
              <a:gd name="f144" fmla="val 229"/>
              <a:gd name="f145" fmla="val 235"/>
              <a:gd name="f146" fmla="val 232"/>
              <a:gd name="f147" fmla="val 226"/>
              <a:gd name="f148" fmla="val 228"/>
              <a:gd name="f149" fmla="val 230"/>
              <a:gd name="f150" fmla="val 199"/>
              <a:gd name="f151" fmla="val 244"/>
              <a:gd name="f152" fmla="val 195"/>
              <a:gd name="f153" fmla="val 246"/>
              <a:gd name="f154" fmla="val 185"/>
              <a:gd name="f155" fmla="val 247"/>
              <a:gd name="f156" fmla="val 251"/>
              <a:gd name="f157" fmla="val 254"/>
              <a:gd name="f158" fmla="val 257"/>
              <a:gd name="f159" fmla="val 266"/>
              <a:gd name="f160" fmla="val 274"/>
              <a:gd name="f161" fmla="val 172"/>
              <a:gd name="f162" fmla="val 282"/>
              <a:gd name="f163" fmla="val 273"/>
              <a:gd name="f164" fmla="val 187"/>
              <a:gd name="f165" fmla="val 264"/>
              <a:gd name="f166" fmla="val 256"/>
              <a:gd name="f167" fmla="val 258"/>
              <a:gd name="f168" fmla="val 259"/>
              <a:gd name="f169" fmla="val 268"/>
              <a:gd name="f170" fmla="val 276"/>
              <a:gd name="f171" fmla="val 286"/>
              <a:gd name="f172" fmla="val 291"/>
              <a:gd name="f173" fmla="val 302"/>
              <a:gd name="f174" fmla="val 304"/>
              <a:gd name="f175" fmla="val 310"/>
              <a:gd name="f176" fmla="val 317"/>
              <a:gd name="f177" fmla="val 315"/>
              <a:gd name="f178" fmla="val 307"/>
              <a:gd name="f179" fmla="val 313"/>
              <a:gd name="f180" fmla="val 292"/>
              <a:gd name="f181" fmla="val 306"/>
              <a:gd name="f182" fmla="val 290"/>
              <a:gd name="f183" fmla="val 279"/>
              <a:gd name="f184" fmla="val 49"/>
              <a:gd name="f185" fmla="val 314"/>
              <a:gd name="f186" fmla="val 289"/>
              <a:gd name="f187" fmla="val 5"/>
              <a:gd name="f188" fmla="val 6"/>
              <a:gd name="f189" fmla="val 262"/>
              <a:gd name="f190" fmla="val 255"/>
              <a:gd name="f191" fmla="val 17"/>
              <a:gd name="f192" fmla="val 233"/>
              <a:gd name="f193" fmla="val 28"/>
              <a:gd name="f194" fmla="val 221"/>
              <a:gd name="f195" fmla="val 220"/>
              <a:gd name="f196" fmla="val 42"/>
              <a:gd name="f197" fmla="val 219"/>
              <a:gd name="f198" fmla="val 238"/>
              <a:gd name="f199" fmla="val 18"/>
              <a:gd name="f200" fmla="val 280"/>
              <a:gd name="f201" fmla="val 114"/>
              <a:gd name="f202" fmla="val 296"/>
              <a:gd name="f203" fmla="val 297"/>
              <a:gd name="f204" fmla="val 295"/>
              <a:gd name="f205" fmla="val 250"/>
              <a:gd name="f206" fmla="val 245"/>
              <a:gd name="f207" fmla="val 277"/>
              <a:gd name="f208" fmla="val 253"/>
              <a:gd name="f209" fmla="val 278"/>
              <a:gd name="f210" fmla="val 261"/>
              <a:gd name="f211" fmla="val 269"/>
              <a:gd name="f212" fmla="val 239"/>
              <a:gd name="f213" fmla="val 225"/>
              <a:gd name="f214" fmla="val 234"/>
              <a:gd name="f215" fmla="val 272"/>
              <a:gd name="f216" fmla="val 207"/>
              <a:gd name="f217" fmla="val 275"/>
              <a:gd name="f218" fmla="val 76"/>
              <a:gd name="f219" fmla="val 75"/>
              <a:gd name="f220" fmla="val 77"/>
              <a:gd name="f221" fmla="val 81"/>
              <a:gd name="f222" fmla="val 88"/>
              <a:gd name="f223" fmla="val 231"/>
              <a:gd name="f224" fmla="val 94"/>
              <a:gd name="f225" fmla="val 224"/>
              <a:gd name="f226" fmla="val 61"/>
              <a:gd name="f227" fmla="val 236"/>
              <a:gd name="f228" fmla="val 41"/>
              <a:gd name="f229" fmla="val 40"/>
              <a:gd name="f230" fmla="val 38"/>
              <a:gd name="f231" fmla="val 214"/>
              <a:gd name="f232" fmla="val 93"/>
              <a:gd name="f233" fmla="+- 0 0 -90"/>
              <a:gd name="f234" fmla="*/ f3 1 318"/>
              <a:gd name="f235" fmla="*/ f4 1 319"/>
              <a:gd name="f236" fmla="val f5"/>
              <a:gd name="f237" fmla="val f6"/>
              <a:gd name="f238" fmla="val f7"/>
              <a:gd name="f239" fmla="*/ f233 f0 1"/>
              <a:gd name="f240" fmla="+- f238 0 f236"/>
              <a:gd name="f241" fmla="+- f237 0 f236"/>
              <a:gd name="f242" fmla="*/ f239 1 f2"/>
              <a:gd name="f243" fmla="*/ f241 1 318"/>
              <a:gd name="f244" fmla="*/ f240 1 319"/>
              <a:gd name="f245" fmla="*/ 74 f241 1"/>
              <a:gd name="f246" fmla="*/ 179 f240 1"/>
              <a:gd name="f247" fmla="*/ 182 f241 1"/>
              <a:gd name="f248" fmla="*/ 211 f240 1"/>
              <a:gd name="f249" fmla="*/ 201 f241 1"/>
              <a:gd name="f250" fmla="*/ 204 f240 1"/>
              <a:gd name="f251" fmla="*/ 83 f241 1"/>
              <a:gd name="f252" fmla="*/ 166 f240 1"/>
              <a:gd name="f253" fmla="*/ 30 f241 1"/>
              <a:gd name="f254" fmla="*/ 23 f240 1"/>
              <a:gd name="f255" fmla="*/ 64 f241 1"/>
              <a:gd name="f256" fmla="*/ 14 f240 1"/>
              <a:gd name="f257" fmla="*/ 109 f241 1"/>
              <a:gd name="f258" fmla="*/ 64 f240 1"/>
              <a:gd name="f259" fmla="*/ 126 f241 1"/>
              <a:gd name="f260" fmla="*/ 48 f240 1"/>
              <a:gd name="f261" fmla="*/ 158 f241 1"/>
              <a:gd name="f262" fmla="*/ 34 f240 1"/>
              <a:gd name="f263" fmla="*/ 155 f241 1"/>
              <a:gd name="f264" fmla="*/ 86 f240 1"/>
              <a:gd name="f265" fmla="*/ 122 f241 1"/>
              <a:gd name="f266" fmla="*/ 104 f240 1"/>
              <a:gd name="f267" fmla="*/ 143 f241 1"/>
              <a:gd name="f268" fmla="*/ 112 f240 1"/>
              <a:gd name="f269" fmla="*/ 146 f241 1"/>
              <a:gd name="f270" fmla="*/ 127 f240 1"/>
              <a:gd name="f271" fmla="*/ 141 f241 1"/>
              <a:gd name="f272" fmla="*/ 148 f240 1"/>
              <a:gd name="f273" fmla="*/ 170 f241 1"/>
              <a:gd name="f274" fmla="*/ 132 f240 1"/>
              <a:gd name="f275" fmla="*/ 162 f241 1"/>
              <a:gd name="f276" fmla="*/ 156 f240 1"/>
              <a:gd name="f277" fmla="*/ 174 f240 1"/>
              <a:gd name="f278" fmla="*/ 183 f241 1"/>
              <a:gd name="f279" fmla="*/ 142 f240 1"/>
              <a:gd name="f280" fmla="*/ 198 f241 1"/>
              <a:gd name="f281" fmla="*/ 183 f240 1"/>
              <a:gd name="f282" fmla="*/ 235 f241 1"/>
              <a:gd name="f283" fmla="*/ 161 f240 1"/>
              <a:gd name="f284" fmla="*/ 246 f241 1"/>
              <a:gd name="f285" fmla="*/ 185 f240 1"/>
              <a:gd name="f286" fmla="*/ 257 f241 1"/>
              <a:gd name="f287" fmla="*/ 167 f240 1"/>
              <a:gd name="f288" fmla="*/ 256 f241 1"/>
              <a:gd name="f289" fmla="*/ 286 f241 1"/>
              <a:gd name="f290" fmla="*/ 191 f240 1"/>
              <a:gd name="f291" fmla="*/ 315 f241 1"/>
              <a:gd name="f292" fmla="*/ 208 f240 1"/>
              <a:gd name="f293" fmla="*/ 290 f241 1"/>
              <a:gd name="f294" fmla="*/ 313 f240 1"/>
              <a:gd name="f295" fmla="*/ 59 f241 1"/>
              <a:gd name="f296" fmla="*/ 319 f240 1"/>
              <a:gd name="f297" fmla="*/ 5 f241 1"/>
              <a:gd name="f298" fmla="*/ 266 f240 1"/>
              <a:gd name="f299" fmla="*/ 15 f241 1"/>
              <a:gd name="f300" fmla="*/ 187 f240 1"/>
              <a:gd name="f301" fmla="*/ 48 f241 1"/>
              <a:gd name="f302" fmla="*/ 222 f240 1"/>
              <a:gd name="f303" fmla="*/ 18 f241 1"/>
              <a:gd name="f304" fmla="*/ 280 f240 1"/>
              <a:gd name="f305" fmla="*/ 276 f241 1"/>
              <a:gd name="f306" fmla="*/ 245 f240 1"/>
              <a:gd name="f307" fmla="*/ 220 f241 1"/>
              <a:gd name="f308" fmla="*/ 79 f241 1"/>
              <a:gd name="f309" fmla="*/ 261 f240 1"/>
              <a:gd name="f310" fmla="*/ 94 f241 1"/>
              <a:gd name="f311" fmla="*/ 224 f240 1"/>
              <a:gd name="f312" fmla="*/ 36 f241 1"/>
              <a:gd name="f313" fmla="*/ 257 f240 1"/>
              <a:gd name="f314" fmla="*/ 214 f241 1"/>
              <a:gd name="f315" fmla="+- f242 0 f1"/>
              <a:gd name="f316" fmla="*/ f245 1 318"/>
              <a:gd name="f317" fmla="*/ f246 1 319"/>
              <a:gd name="f318" fmla="*/ f247 1 318"/>
              <a:gd name="f319" fmla="*/ f248 1 319"/>
              <a:gd name="f320" fmla="*/ f249 1 318"/>
              <a:gd name="f321" fmla="*/ f250 1 319"/>
              <a:gd name="f322" fmla="*/ f251 1 318"/>
              <a:gd name="f323" fmla="*/ f252 1 319"/>
              <a:gd name="f324" fmla="*/ f253 1 318"/>
              <a:gd name="f325" fmla="*/ f254 1 319"/>
              <a:gd name="f326" fmla="*/ f255 1 318"/>
              <a:gd name="f327" fmla="*/ f256 1 319"/>
              <a:gd name="f328" fmla="*/ f257 1 318"/>
              <a:gd name="f329" fmla="*/ f258 1 319"/>
              <a:gd name="f330" fmla="*/ f259 1 318"/>
              <a:gd name="f331" fmla="*/ f260 1 319"/>
              <a:gd name="f332" fmla="*/ f261 1 318"/>
              <a:gd name="f333" fmla="*/ f262 1 319"/>
              <a:gd name="f334" fmla="*/ f263 1 318"/>
              <a:gd name="f335" fmla="*/ f264 1 319"/>
              <a:gd name="f336" fmla="*/ f265 1 318"/>
              <a:gd name="f337" fmla="*/ f266 1 319"/>
              <a:gd name="f338" fmla="*/ f267 1 318"/>
              <a:gd name="f339" fmla="*/ f268 1 319"/>
              <a:gd name="f340" fmla="*/ f269 1 318"/>
              <a:gd name="f341" fmla="*/ f270 1 319"/>
              <a:gd name="f342" fmla="*/ f271 1 318"/>
              <a:gd name="f343" fmla="*/ f272 1 319"/>
              <a:gd name="f344" fmla="*/ f273 1 318"/>
              <a:gd name="f345" fmla="*/ f274 1 319"/>
              <a:gd name="f346" fmla="*/ f275 1 318"/>
              <a:gd name="f347" fmla="*/ f276 1 319"/>
              <a:gd name="f348" fmla="*/ f277 1 319"/>
              <a:gd name="f349" fmla="*/ f278 1 318"/>
              <a:gd name="f350" fmla="*/ f279 1 319"/>
              <a:gd name="f351" fmla="*/ f280 1 318"/>
              <a:gd name="f352" fmla="*/ f281 1 319"/>
              <a:gd name="f353" fmla="*/ f282 1 318"/>
              <a:gd name="f354" fmla="*/ f283 1 319"/>
              <a:gd name="f355" fmla="*/ f284 1 318"/>
              <a:gd name="f356" fmla="*/ f285 1 319"/>
              <a:gd name="f357" fmla="*/ f286 1 318"/>
              <a:gd name="f358" fmla="*/ f287 1 319"/>
              <a:gd name="f359" fmla="*/ f288 1 318"/>
              <a:gd name="f360" fmla="*/ f289 1 318"/>
              <a:gd name="f361" fmla="*/ f290 1 319"/>
              <a:gd name="f362" fmla="*/ f291 1 318"/>
              <a:gd name="f363" fmla="*/ f292 1 319"/>
              <a:gd name="f364" fmla="*/ f293 1 318"/>
              <a:gd name="f365" fmla="*/ f294 1 319"/>
              <a:gd name="f366" fmla="*/ f295 1 318"/>
              <a:gd name="f367" fmla="*/ f296 1 319"/>
              <a:gd name="f368" fmla="*/ f297 1 318"/>
              <a:gd name="f369" fmla="*/ f298 1 319"/>
              <a:gd name="f370" fmla="*/ f299 1 318"/>
              <a:gd name="f371" fmla="*/ f300 1 319"/>
              <a:gd name="f372" fmla="*/ f301 1 318"/>
              <a:gd name="f373" fmla="*/ f302 1 319"/>
              <a:gd name="f374" fmla="*/ f303 1 318"/>
              <a:gd name="f375" fmla="*/ f304 1 319"/>
              <a:gd name="f376" fmla="*/ f305 1 318"/>
              <a:gd name="f377" fmla="*/ f306 1 319"/>
              <a:gd name="f378" fmla="*/ f307 1 318"/>
              <a:gd name="f379" fmla="*/ f308 1 318"/>
              <a:gd name="f380" fmla="*/ f309 1 319"/>
              <a:gd name="f381" fmla="*/ f310 1 318"/>
              <a:gd name="f382" fmla="*/ f311 1 319"/>
              <a:gd name="f383" fmla="*/ f312 1 318"/>
              <a:gd name="f384" fmla="*/ f313 1 319"/>
              <a:gd name="f385" fmla="*/ f314 1 318"/>
              <a:gd name="f386" fmla="*/ 0 1 f243"/>
              <a:gd name="f387" fmla="*/ f237 1 f243"/>
              <a:gd name="f388" fmla="*/ 0 1 f244"/>
              <a:gd name="f389" fmla="*/ f238 1 f244"/>
              <a:gd name="f390" fmla="*/ f316 1 f243"/>
              <a:gd name="f391" fmla="*/ f317 1 f244"/>
              <a:gd name="f392" fmla="*/ f318 1 f243"/>
              <a:gd name="f393" fmla="*/ f319 1 f244"/>
              <a:gd name="f394" fmla="*/ f320 1 f243"/>
              <a:gd name="f395" fmla="*/ f321 1 f244"/>
              <a:gd name="f396" fmla="*/ f322 1 f243"/>
              <a:gd name="f397" fmla="*/ f323 1 f244"/>
              <a:gd name="f398" fmla="*/ f324 1 f243"/>
              <a:gd name="f399" fmla="*/ f325 1 f244"/>
              <a:gd name="f400" fmla="*/ f326 1 f243"/>
              <a:gd name="f401" fmla="*/ f327 1 f244"/>
              <a:gd name="f402" fmla="*/ f328 1 f243"/>
              <a:gd name="f403" fmla="*/ f329 1 f244"/>
              <a:gd name="f404" fmla="*/ f330 1 f243"/>
              <a:gd name="f405" fmla="*/ f331 1 f244"/>
              <a:gd name="f406" fmla="*/ f332 1 f243"/>
              <a:gd name="f407" fmla="*/ f333 1 f244"/>
              <a:gd name="f408" fmla="*/ f334 1 f243"/>
              <a:gd name="f409" fmla="*/ f335 1 f244"/>
              <a:gd name="f410" fmla="*/ f336 1 f243"/>
              <a:gd name="f411" fmla="*/ f337 1 f244"/>
              <a:gd name="f412" fmla="*/ f338 1 f243"/>
              <a:gd name="f413" fmla="*/ f339 1 f244"/>
              <a:gd name="f414" fmla="*/ f340 1 f243"/>
              <a:gd name="f415" fmla="*/ f341 1 f244"/>
              <a:gd name="f416" fmla="*/ f342 1 f243"/>
              <a:gd name="f417" fmla="*/ f343 1 f244"/>
              <a:gd name="f418" fmla="*/ f344 1 f243"/>
              <a:gd name="f419" fmla="*/ f345 1 f244"/>
              <a:gd name="f420" fmla="*/ f346 1 f243"/>
              <a:gd name="f421" fmla="*/ f347 1 f244"/>
              <a:gd name="f422" fmla="*/ f348 1 f244"/>
              <a:gd name="f423" fmla="*/ f349 1 f243"/>
              <a:gd name="f424" fmla="*/ f350 1 f244"/>
              <a:gd name="f425" fmla="*/ f351 1 f243"/>
              <a:gd name="f426" fmla="*/ f352 1 f244"/>
              <a:gd name="f427" fmla="*/ f353 1 f243"/>
              <a:gd name="f428" fmla="*/ f354 1 f244"/>
              <a:gd name="f429" fmla="*/ f355 1 f243"/>
              <a:gd name="f430" fmla="*/ f356 1 f244"/>
              <a:gd name="f431" fmla="*/ f357 1 f243"/>
              <a:gd name="f432" fmla="*/ f358 1 f244"/>
              <a:gd name="f433" fmla="*/ f359 1 f243"/>
              <a:gd name="f434" fmla="*/ f360 1 f243"/>
              <a:gd name="f435" fmla="*/ f361 1 f244"/>
              <a:gd name="f436" fmla="*/ f362 1 f243"/>
              <a:gd name="f437" fmla="*/ f363 1 f244"/>
              <a:gd name="f438" fmla="*/ f364 1 f243"/>
              <a:gd name="f439" fmla="*/ f365 1 f244"/>
              <a:gd name="f440" fmla="*/ f366 1 f243"/>
              <a:gd name="f441" fmla="*/ f367 1 f244"/>
              <a:gd name="f442" fmla="*/ f368 1 f243"/>
              <a:gd name="f443" fmla="*/ f369 1 f244"/>
              <a:gd name="f444" fmla="*/ f370 1 f243"/>
              <a:gd name="f445" fmla="*/ f371 1 f244"/>
              <a:gd name="f446" fmla="*/ f372 1 f243"/>
              <a:gd name="f447" fmla="*/ f373 1 f244"/>
              <a:gd name="f448" fmla="*/ f374 1 f243"/>
              <a:gd name="f449" fmla="*/ f375 1 f244"/>
              <a:gd name="f450" fmla="*/ f376 1 f243"/>
              <a:gd name="f451" fmla="*/ f377 1 f244"/>
              <a:gd name="f452" fmla="*/ f378 1 f243"/>
              <a:gd name="f453" fmla="*/ f379 1 f243"/>
              <a:gd name="f454" fmla="*/ f380 1 f244"/>
              <a:gd name="f455" fmla="*/ f381 1 f243"/>
              <a:gd name="f456" fmla="*/ f382 1 f244"/>
              <a:gd name="f457" fmla="*/ f383 1 f243"/>
              <a:gd name="f458" fmla="*/ f384 1 f244"/>
              <a:gd name="f459" fmla="*/ f385 1 f243"/>
              <a:gd name="f460" fmla="*/ f386 f234 1"/>
              <a:gd name="f461" fmla="*/ f387 f234 1"/>
              <a:gd name="f462" fmla="*/ f389 f235 1"/>
              <a:gd name="f463" fmla="*/ f388 f235 1"/>
              <a:gd name="f464" fmla="*/ f390 f234 1"/>
              <a:gd name="f465" fmla="*/ f391 f235 1"/>
              <a:gd name="f466" fmla="*/ f392 f234 1"/>
              <a:gd name="f467" fmla="*/ f393 f235 1"/>
              <a:gd name="f468" fmla="*/ f394 f234 1"/>
              <a:gd name="f469" fmla="*/ f395 f235 1"/>
              <a:gd name="f470" fmla="*/ f396 f234 1"/>
              <a:gd name="f471" fmla="*/ f397 f235 1"/>
              <a:gd name="f472" fmla="*/ f398 f234 1"/>
              <a:gd name="f473" fmla="*/ f399 f235 1"/>
              <a:gd name="f474" fmla="*/ f400 f234 1"/>
              <a:gd name="f475" fmla="*/ f401 f235 1"/>
              <a:gd name="f476" fmla="*/ f402 f234 1"/>
              <a:gd name="f477" fmla="*/ f403 f235 1"/>
              <a:gd name="f478" fmla="*/ f404 f234 1"/>
              <a:gd name="f479" fmla="*/ f405 f235 1"/>
              <a:gd name="f480" fmla="*/ f406 f234 1"/>
              <a:gd name="f481" fmla="*/ f407 f235 1"/>
              <a:gd name="f482" fmla="*/ f408 f234 1"/>
              <a:gd name="f483" fmla="*/ f409 f235 1"/>
              <a:gd name="f484" fmla="*/ f410 f234 1"/>
              <a:gd name="f485" fmla="*/ f411 f235 1"/>
              <a:gd name="f486" fmla="*/ f412 f234 1"/>
              <a:gd name="f487" fmla="*/ f413 f235 1"/>
              <a:gd name="f488" fmla="*/ f414 f234 1"/>
              <a:gd name="f489" fmla="*/ f415 f235 1"/>
              <a:gd name="f490" fmla="*/ f416 f234 1"/>
              <a:gd name="f491" fmla="*/ f417 f235 1"/>
              <a:gd name="f492" fmla="*/ f418 f234 1"/>
              <a:gd name="f493" fmla="*/ f419 f235 1"/>
              <a:gd name="f494" fmla="*/ f420 f234 1"/>
              <a:gd name="f495" fmla="*/ f421 f235 1"/>
              <a:gd name="f496" fmla="*/ f422 f235 1"/>
              <a:gd name="f497" fmla="*/ f423 f234 1"/>
              <a:gd name="f498" fmla="*/ f424 f235 1"/>
              <a:gd name="f499" fmla="*/ f425 f234 1"/>
              <a:gd name="f500" fmla="*/ f426 f235 1"/>
              <a:gd name="f501" fmla="*/ f427 f234 1"/>
              <a:gd name="f502" fmla="*/ f428 f235 1"/>
              <a:gd name="f503" fmla="*/ f429 f234 1"/>
              <a:gd name="f504" fmla="*/ f430 f235 1"/>
              <a:gd name="f505" fmla="*/ f431 f234 1"/>
              <a:gd name="f506" fmla="*/ f432 f235 1"/>
              <a:gd name="f507" fmla="*/ f433 f234 1"/>
              <a:gd name="f508" fmla="*/ f434 f234 1"/>
              <a:gd name="f509" fmla="*/ f435 f235 1"/>
              <a:gd name="f510" fmla="*/ f436 f234 1"/>
              <a:gd name="f511" fmla="*/ f437 f235 1"/>
              <a:gd name="f512" fmla="*/ f438 f234 1"/>
              <a:gd name="f513" fmla="*/ f439 f235 1"/>
              <a:gd name="f514" fmla="*/ f440 f234 1"/>
              <a:gd name="f515" fmla="*/ f441 f235 1"/>
              <a:gd name="f516" fmla="*/ f442 f234 1"/>
              <a:gd name="f517" fmla="*/ f443 f235 1"/>
              <a:gd name="f518" fmla="*/ f444 f234 1"/>
              <a:gd name="f519" fmla="*/ f445 f235 1"/>
              <a:gd name="f520" fmla="*/ f446 f234 1"/>
              <a:gd name="f521" fmla="*/ f447 f235 1"/>
              <a:gd name="f522" fmla="*/ f448 f234 1"/>
              <a:gd name="f523" fmla="*/ f449 f235 1"/>
              <a:gd name="f524" fmla="*/ f450 f234 1"/>
              <a:gd name="f525" fmla="*/ f451 f235 1"/>
              <a:gd name="f526" fmla="*/ f452 f234 1"/>
              <a:gd name="f527" fmla="*/ f453 f234 1"/>
              <a:gd name="f528" fmla="*/ f454 f235 1"/>
              <a:gd name="f529" fmla="*/ f455 f234 1"/>
              <a:gd name="f530" fmla="*/ f456 f235 1"/>
              <a:gd name="f531" fmla="*/ f457 f234 1"/>
              <a:gd name="f532" fmla="*/ f458 f235 1"/>
              <a:gd name="f533" fmla="*/ f459 f234 1"/>
            </a:gdLst>
            <a:ahLst/>
            <a:cxnLst>
              <a:cxn ang="3cd4">
                <a:pos x="hc" y="t"/>
              </a:cxn>
              <a:cxn ang="0">
                <a:pos x="r" y="vc"/>
              </a:cxn>
              <a:cxn ang="cd4">
                <a:pos x="hc" y="b"/>
              </a:cxn>
              <a:cxn ang="cd2">
                <a:pos x="l" y="vc"/>
              </a:cxn>
              <a:cxn ang="f315">
                <a:pos x="f464" y="f465"/>
              </a:cxn>
              <a:cxn ang="f315">
                <a:pos x="f466" y="f467"/>
              </a:cxn>
              <a:cxn ang="f315">
                <a:pos x="f468" y="f469"/>
              </a:cxn>
              <a:cxn ang="f315">
                <a:pos x="f470" y="f471"/>
              </a:cxn>
              <a:cxn ang="f315">
                <a:pos x="f472" y="f473"/>
              </a:cxn>
              <a:cxn ang="f315">
                <a:pos x="f474" y="f475"/>
              </a:cxn>
              <a:cxn ang="f315">
                <a:pos x="f476" y="f477"/>
              </a:cxn>
              <a:cxn ang="f315">
                <a:pos x="f478" y="f479"/>
              </a:cxn>
              <a:cxn ang="f315">
                <a:pos x="f480" y="f481"/>
              </a:cxn>
              <a:cxn ang="f315">
                <a:pos x="f482" y="f483"/>
              </a:cxn>
              <a:cxn ang="f315">
                <a:pos x="f484" y="f485"/>
              </a:cxn>
              <a:cxn ang="f315">
                <a:pos x="f486" y="f487"/>
              </a:cxn>
              <a:cxn ang="f315">
                <a:pos x="f488" y="f489"/>
              </a:cxn>
              <a:cxn ang="f315">
                <a:pos x="f490" y="f491"/>
              </a:cxn>
              <a:cxn ang="f315">
                <a:pos x="f492" y="f493"/>
              </a:cxn>
              <a:cxn ang="f315">
                <a:pos x="f494" y="f495"/>
              </a:cxn>
              <a:cxn ang="f315">
                <a:pos x="f492" y="f496"/>
              </a:cxn>
              <a:cxn ang="f315">
                <a:pos x="f497" y="f498"/>
              </a:cxn>
              <a:cxn ang="f315">
                <a:pos x="f499" y="f500"/>
              </a:cxn>
              <a:cxn ang="f315">
                <a:pos x="f501" y="f502"/>
              </a:cxn>
              <a:cxn ang="f315">
                <a:pos x="f503" y="f504"/>
              </a:cxn>
              <a:cxn ang="f315">
                <a:pos x="f505" y="f506"/>
              </a:cxn>
              <a:cxn ang="f315">
                <a:pos x="f507" y="f467"/>
              </a:cxn>
              <a:cxn ang="f315">
                <a:pos x="f508" y="f509"/>
              </a:cxn>
              <a:cxn ang="f315">
                <a:pos x="f510" y="f511"/>
              </a:cxn>
              <a:cxn ang="f315">
                <a:pos x="f512" y="f513"/>
              </a:cxn>
              <a:cxn ang="f315">
                <a:pos x="f514" y="f515"/>
              </a:cxn>
              <a:cxn ang="f315">
                <a:pos x="f516" y="f517"/>
              </a:cxn>
              <a:cxn ang="f315">
                <a:pos x="f518" y="f519"/>
              </a:cxn>
              <a:cxn ang="f315">
                <a:pos x="f520" y="f521"/>
              </a:cxn>
              <a:cxn ang="f315">
                <a:pos x="f522" y="f523"/>
              </a:cxn>
              <a:cxn ang="f315">
                <a:pos x="f524" y="f525"/>
              </a:cxn>
              <a:cxn ang="f315">
                <a:pos x="f526" y="f525"/>
              </a:cxn>
              <a:cxn ang="f315">
                <a:pos x="f527" y="f528"/>
              </a:cxn>
              <a:cxn ang="f315">
                <a:pos x="f529" y="f530"/>
              </a:cxn>
              <a:cxn ang="f315">
                <a:pos x="f531" y="f532"/>
              </a:cxn>
              <a:cxn ang="f315">
                <a:pos x="f533" y="f517"/>
              </a:cxn>
              <a:cxn ang="f315">
                <a:pos x="f533" y="f517"/>
              </a:cxn>
            </a:cxnLst>
            <a:rect l="f460" t="f463" r="f461" b="f462"/>
            <a:pathLst>
              <a:path w="318" h="319">
                <a:moveTo>
                  <a:pt x="f8" y="f9"/>
                </a:moveTo>
                <a:cubicBezTo>
                  <a:pt x="f10" y="f11"/>
                  <a:pt x="f12" y="f13"/>
                  <a:pt x="f14" y="f15"/>
                </a:cubicBezTo>
                <a:cubicBezTo>
                  <a:pt x="f16" y="f17"/>
                  <a:pt x="f18" y="f19"/>
                  <a:pt x="f20" y="f21"/>
                </a:cubicBezTo>
                <a:cubicBezTo>
                  <a:pt x="f22" y="f23"/>
                  <a:pt x="f24" y="f25"/>
                  <a:pt x="f26" y="f27"/>
                </a:cubicBezTo>
                <a:cubicBezTo>
                  <a:pt x="f17" y="f28"/>
                  <a:pt x="f29" y="f30"/>
                  <a:pt x="f31" y="f32"/>
                </a:cubicBezTo>
                <a:cubicBezTo>
                  <a:pt x="f33" y="f34"/>
                  <a:pt x="f35" y="f25"/>
                  <a:pt x="f36" y="f33"/>
                </a:cubicBezTo>
                <a:cubicBezTo>
                  <a:pt x="f37" y="f38"/>
                  <a:pt x="f39" y="f40"/>
                  <a:pt x="f41" y="f2"/>
                </a:cubicBezTo>
                <a:cubicBezTo>
                  <a:pt x="f20" y="f42"/>
                  <a:pt x="f43" y="f44"/>
                  <a:pt x="f45" y="f46"/>
                </a:cubicBezTo>
                <a:cubicBezTo>
                  <a:pt x="f47" y="f48"/>
                  <a:pt x="f49" y="f50"/>
                  <a:pt x="f51" y="f52"/>
                </a:cubicBezTo>
                <a:cubicBezTo>
                  <a:pt x="f53" y="f54"/>
                  <a:pt x="f55" y="f56"/>
                  <a:pt x="f57" y="f58"/>
                </a:cubicBezTo>
                <a:cubicBezTo>
                  <a:pt x="f59" y="f60"/>
                  <a:pt x="f61" y="f62"/>
                  <a:pt x="f63" y="f5"/>
                </a:cubicBezTo>
                <a:cubicBezTo>
                  <a:pt x="f64" y="f65"/>
                  <a:pt x="f66" y="f67"/>
                  <a:pt x="f68" y="f8"/>
                </a:cubicBezTo>
                <a:cubicBezTo>
                  <a:pt x="f69" y="f58"/>
                  <a:pt x="f14" y="f70"/>
                  <a:pt x="f71" y="f10"/>
                </a:cubicBezTo>
                <a:cubicBezTo>
                  <a:pt x="f54" y="f72"/>
                  <a:pt x="f73" y="f74"/>
                  <a:pt x="f75" y="f68"/>
                </a:cubicBezTo>
                <a:cubicBezTo>
                  <a:pt x="f76" y="f77"/>
                  <a:pt x="f78" y="f79"/>
                  <a:pt x="f80" y="f81"/>
                </a:cubicBezTo>
                <a:cubicBezTo>
                  <a:pt x="f82" y="f77"/>
                  <a:pt x="f83" y="f84"/>
                  <a:pt x="f85" y="f49"/>
                </a:cubicBezTo>
                <a:cubicBezTo>
                  <a:pt x="f86" y="f87"/>
                  <a:pt x="f88" y="f61"/>
                  <a:pt x="f80" y="f89"/>
                </a:cubicBezTo>
                <a:cubicBezTo>
                  <a:pt x="f90" y="f91"/>
                  <a:pt x="f92" y="f93"/>
                  <a:pt x="f94" y="f93"/>
                </a:cubicBezTo>
                <a:cubicBezTo>
                  <a:pt x="f94" y="f61"/>
                  <a:pt x="f95" y="f96"/>
                  <a:pt x="f97" y="f98"/>
                </a:cubicBezTo>
                <a:cubicBezTo>
                  <a:pt x="f94" y="f12"/>
                  <a:pt x="f13" y="f14"/>
                  <a:pt x="f99" y="f100"/>
                </a:cubicBezTo>
                <a:cubicBezTo>
                  <a:pt x="f99" y="f101"/>
                  <a:pt x="f102" y="f103"/>
                  <a:pt x="f80" y="f103"/>
                </a:cubicBezTo>
                <a:cubicBezTo>
                  <a:pt x="f104" y="f103"/>
                  <a:pt x="f78" y="f105"/>
                  <a:pt x="f52" y="f41"/>
                </a:cubicBezTo>
                <a:cubicBezTo>
                  <a:pt x="f106" y="f107"/>
                  <a:pt x="f108" y="f109"/>
                  <a:pt x="f22" y="f109"/>
                </a:cubicBezTo>
                <a:cubicBezTo>
                  <a:pt x="f83" y="f110"/>
                  <a:pt x="f111" y="f112"/>
                  <a:pt x="f113" y="f114"/>
                </a:cubicBezTo>
                <a:cubicBezTo>
                  <a:pt x="f115" y="f116"/>
                  <a:pt x="f102" y="f75"/>
                  <a:pt x="f24" y="f117"/>
                </a:cubicBezTo>
                <a:cubicBezTo>
                  <a:pt x="f95" y="f76"/>
                  <a:pt x="f94" y="f108"/>
                  <a:pt x="f115" y="f78"/>
                </a:cubicBezTo>
                <a:cubicBezTo>
                  <a:pt x="f11" y="f118"/>
                  <a:pt x="f111" y="f104"/>
                  <a:pt x="f104" y="f119"/>
                </a:cubicBezTo>
                <a:cubicBezTo>
                  <a:pt x="f88" y="f80"/>
                  <a:pt x="f80" y="f102"/>
                  <a:pt x="f11" y="f120"/>
                </a:cubicBezTo>
                <a:cubicBezTo>
                  <a:pt x="f115" y="f121"/>
                  <a:pt x="f122" y="f113"/>
                  <a:pt x="f99" y="f80"/>
                </a:cubicBezTo>
                <a:cubicBezTo>
                  <a:pt x="f95" y="f111"/>
                  <a:pt x="f123" y="f82"/>
                  <a:pt x="f124" y="f9"/>
                </a:cubicBezTo>
                <a:cubicBezTo>
                  <a:pt x="f37" y="f119"/>
                  <a:pt x="f37" y="f90"/>
                  <a:pt x="f125" y="f126"/>
                </a:cubicBezTo>
                <a:cubicBezTo>
                  <a:pt x="f127" y="f24"/>
                  <a:pt x="f128" y="f129"/>
                  <a:pt x="f130" y="f13"/>
                </a:cubicBezTo>
                <a:cubicBezTo>
                  <a:pt x="f95" y="f97"/>
                  <a:pt x="f94" y="f123"/>
                  <a:pt x="f97" y="f125"/>
                </a:cubicBezTo>
                <a:cubicBezTo>
                  <a:pt x="f131" y="f132"/>
                  <a:pt x="f127" y="f133"/>
                  <a:pt x="f124" y="f134"/>
                </a:cubicBezTo>
                <a:cubicBezTo>
                  <a:pt x="f134" y="f44"/>
                  <a:pt x="f15" y="f125"/>
                  <a:pt x="f2" y="f135"/>
                </a:cubicBezTo>
                <a:cubicBezTo>
                  <a:pt x="f26" y="f94"/>
                  <a:pt x="f26" y="f126"/>
                  <a:pt x="f136" y="f137"/>
                </a:cubicBezTo>
                <a:cubicBezTo>
                  <a:pt x="f19" y="f115"/>
                  <a:pt x="f29" y="f120"/>
                  <a:pt x="f138" y="f122"/>
                </a:cubicBezTo>
                <a:cubicBezTo>
                  <a:pt x="f139" y="f128"/>
                  <a:pt x="f134" y="f134"/>
                  <a:pt x="f23" y="f136"/>
                </a:cubicBezTo>
                <a:cubicBezTo>
                  <a:pt x="f140" y="f141"/>
                  <a:pt x="f25" y="f128"/>
                  <a:pt x="f142" y="f13"/>
                </a:cubicBezTo>
                <a:cubicBezTo>
                  <a:pt x="f140" y="f143"/>
                  <a:pt x="f144" y="f97"/>
                  <a:pt x="f145" y="f131"/>
                </a:cubicBezTo>
                <a:cubicBezTo>
                  <a:pt x="f146" y="f132"/>
                  <a:pt x="f147" y="f26"/>
                  <a:pt x="f148" y="f141"/>
                </a:cubicBezTo>
                <a:cubicBezTo>
                  <a:pt x="f149" y="f150"/>
                  <a:pt x="f151" y="f152"/>
                  <a:pt x="f153" y="f154"/>
                </a:cubicBezTo>
                <a:cubicBezTo>
                  <a:pt x="f155" y="f15"/>
                  <a:pt x="f153" y="f44"/>
                  <a:pt x="f153" y="f46"/>
                </a:cubicBezTo>
                <a:cubicBezTo>
                  <a:pt x="f156" y="f127"/>
                  <a:pt x="f157" y="f46"/>
                  <a:pt x="f158" y="f127"/>
                </a:cubicBezTo>
                <a:cubicBezTo>
                  <a:pt x="f159" y="f37"/>
                  <a:pt x="f160" y="f161"/>
                  <a:pt x="f162" y="f133"/>
                </a:cubicBezTo>
                <a:cubicBezTo>
                  <a:pt x="f163" y="f164"/>
                  <a:pt x="f165" y="f150"/>
                  <a:pt x="f166" y="f27"/>
                </a:cubicBezTo>
                <a:cubicBezTo>
                  <a:pt x="f158" y="f28"/>
                  <a:pt x="f167" y="f28"/>
                  <a:pt x="f168" y="f28"/>
                </a:cubicBezTo>
                <a:cubicBezTo>
                  <a:pt x="f169" y="f25"/>
                  <a:pt x="f170" y="f29"/>
                  <a:pt x="f171" y="f141"/>
                </a:cubicBezTo>
                <a:cubicBezTo>
                  <a:pt x="f172" y="f164"/>
                  <a:pt x="f173" y="f136"/>
                  <a:pt x="f174" y="f154"/>
                </a:cubicBezTo>
                <a:cubicBezTo>
                  <a:pt x="f175" y="f141"/>
                  <a:pt x="f176" y="f35"/>
                  <a:pt x="f177" y="f34"/>
                </a:cubicBezTo>
                <a:cubicBezTo>
                  <a:pt x="f173" y="f149"/>
                  <a:pt x="f178" y="f156"/>
                  <a:pt x="f179" y="f163"/>
                </a:cubicBezTo>
                <a:cubicBezTo>
                  <a:pt x="f6" y="f180"/>
                  <a:pt x="f178" y="f181"/>
                  <a:pt x="f182" y="f179"/>
                </a:cubicBezTo>
                <a:cubicBezTo>
                  <a:pt x="f183" y="f176"/>
                  <a:pt x="f169" y="f7"/>
                  <a:pt x="f158" y="f7"/>
                </a:cubicBezTo>
                <a:cubicBezTo>
                  <a:pt x="f141" y="f7"/>
                  <a:pt x="f22" y="f7"/>
                  <a:pt x="f66" y="f7"/>
                </a:cubicBezTo>
                <a:cubicBezTo>
                  <a:pt x="f184" y="f7"/>
                  <a:pt x="f61" y="f176"/>
                  <a:pt x="f57" y="f185"/>
                </a:cubicBezTo>
                <a:cubicBezTo>
                  <a:pt x="f62" y="f181"/>
                  <a:pt x="f5" y="f186"/>
                  <a:pt x="f187" y="f159"/>
                </a:cubicBezTo>
                <a:cubicBezTo>
                  <a:pt x="f188" y="f189"/>
                  <a:pt x="f67" y="f167"/>
                  <a:pt x="f62" y="f190"/>
                </a:cubicBezTo>
                <a:cubicBezTo>
                  <a:pt x="f191" y="f192"/>
                  <a:pt x="f193" y="f30"/>
                  <a:pt x="f60" y="f164"/>
                </a:cubicBezTo>
                <a:cubicBezTo>
                  <a:pt x="f62" y="f44"/>
                  <a:pt x="f8" y="f92"/>
                  <a:pt x="f8" y="f9"/>
                </a:cubicBezTo>
                <a:close/>
                <a:moveTo>
                  <a:pt x="f49" y="f140"/>
                </a:moveTo>
                <a:cubicBezTo>
                  <a:pt x="f87" y="f194"/>
                  <a:pt x="f10" y="f195"/>
                  <a:pt x="f196" y="f197"/>
                </a:cubicBezTo>
                <a:cubicBezTo>
                  <a:pt x="f93" y="f198"/>
                  <a:pt x="f55" y="f167"/>
                  <a:pt x="f199" y="f200"/>
                </a:cubicBezTo>
                <a:cubicBezTo>
                  <a:pt x="f201" y="f202"/>
                  <a:pt x="f33" y="f203"/>
                  <a:pt x="f204" y="f183"/>
                </a:cubicBezTo>
                <a:cubicBezTo>
                  <a:pt x="f180" y="f205"/>
                  <a:pt x="f186" y="f153"/>
                  <a:pt x="f170" y="f206"/>
                </a:cubicBezTo>
                <a:cubicBezTo>
                  <a:pt x="f207" y="f208"/>
                  <a:pt x="f209" y="f210"/>
                  <a:pt x="f183" y="f211"/>
                </a:cubicBezTo>
                <a:cubicBezTo>
                  <a:pt x="f210" y="f212"/>
                  <a:pt x="f210" y="f212"/>
                  <a:pt x="f195" y="f206"/>
                </a:cubicBezTo>
                <a:cubicBezTo>
                  <a:pt x="f213" y="f157"/>
                  <a:pt x="f149" y="f189"/>
                  <a:pt x="f214" y="f215"/>
                </a:cubicBezTo>
                <a:cubicBezTo>
                  <a:pt x="f216" y="f162"/>
                  <a:pt x="f103" y="f217"/>
                  <a:pt x="f16" y="f210"/>
                </a:cubicBezTo>
                <a:cubicBezTo>
                  <a:pt x="f218" y="f168"/>
                  <a:pt x="f219" y="f156"/>
                  <a:pt x="f220" y="f155"/>
                </a:cubicBezTo>
                <a:cubicBezTo>
                  <a:pt x="f221" y="f198"/>
                  <a:pt x="f222" y="f223"/>
                  <a:pt x="f224" y="f225"/>
                </a:cubicBezTo>
                <a:cubicBezTo>
                  <a:pt x="f226" y="f28"/>
                  <a:pt x="f98" y="f227"/>
                  <a:pt x="f228" y="f210"/>
                </a:cubicBezTo>
                <a:cubicBezTo>
                  <a:pt x="f229" y="f168"/>
                  <a:pt x="f230" y="f167"/>
                  <a:pt x="f89" y="f158"/>
                </a:cubicBezTo>
                <a:cubicBezTo>
                  <a:pt x="f229" y="f206"/>
                  <a:pt x="f10" y="f192"/>
                  <a:pt x="f49" y="f140"/>
                </a:cubicBezTo>
                <a:close/>
                <a:moveTo>
                  <a:pt x="f231" y="f159"/>
                </a:moveTo>
                <a:cubicBezTo>
                  <a:pt x="f2" y="f195"/>
                  <a:pt x="f109" y="f231"/>
                  <a:pt x="f232" y="f208"/>
                </a:cubicBezTo>
                <a:cubicBezTo>
                  <a:pt x="f88" y="f158"/>
                  <a:pt x="f132" y="f189"/>
                  <a:pt x="f231" y="f15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5" name="Freeform 110">
            <a:extLst>
              <a:ext uri="{FF2B5EF4-FFF2-40B4-BE49-F238E27FC236}">
                <a16:creationId xmlns:a16="http://schemas.microsoft.com/office/drawing/2014/main" id="{75CD2EAB-34BB-E084-A607-473140EC8A6A}"/>
              </a:ext>
            </a:extLst>
          </p:cNvPr>
          <p:cNvSpPr/>
          <p:nvPr/>
        </p:nvSpPr>
        <p:spPr>
          <a:xfrm>
            <a:off x="10852154" y="2386017"/>
            <a:ext cx="1042992" cy="1196977"/>
          </a:xfrm>
          <a:custGeom>
            <a:avLst/>
            <a:gdLst>
              <a:gd name="f0" fmla="val 10800000"/>
              <a:gd name="f1" fmla="val 5400000"/>
              <a:gd name="f2" fmla="val 360"/>
              <a:gd name="f3" fmla="val 180"/>
              <a:gd name="f4" fmla="val w"/>
              <a:gd name="f5" fmla="val h"/>
              <a:gd name="f6" fmla="val 0"/>
              <a:gd name="f7" fmla="val 317"/>
              <a:gd name="f8" fmla="val 364"/>
              <a:gd name="f9" fmla="val 186"/>
              <a:gd name="f10" fmla="val 56"/>
              <a:gd name="f11" fmla="val 205"/>
              <a:gd name="f12" fmla="val 63"/>
              <a:gd name="f13" fmla="val 225"/>
              <a:gd name="f14" fmla="val 71"/>
              <a:gd name="f15" fmla="val 251"/>
              <a:gd name="f16" fmla="val 80"/>
              <a:gd name="f17" fmla="val 243"/>
              <a:gd name="f18" fmla="val 92"/>
              <a:gd name="f19" fmla="val 236"/>
              <a:gd name="f20" fmla="val 104"/>
              <a:gd name="f21" fmla="val 229"/>
              <a:gd name="f22" fmla="val 116"/>
              <a:gd name="f23" fmla="val 122"/>
              <a:gd name="f24" fmla="val 222"/>
              <a:gd name="f25" fmla="val 127"/>
              <a:gd name="f26" fmla="val 220"/>
              <a:gd name="f27" fmla="val 133"/>
              <a:gd name="f28" fmla="val 215"/>
              <a:gd name="f29" fmla="val 149"/>
              <a:gd name="f30" fmla="val 210"/>
              <a:gd name="f31" fmla="val 166"/>
              <a:gd name="f32" fmla="val 183"/>
              <a:gd name="f33" fmla="val 212"/>
              <a:gd name="f34" fmla="val 185"/>
              <a:gd name="f35" fmla="val 187"/>
              <a:gd name="f36" fmla="val 231"/>
              <a:gd name="f37" fmla="val 190"/>
              <a:gd name="f38" fmla="val 272"/>
              <a:gd name="f39" fmla="val 206"/>
              <a:gd name="f40" fmla="val 299"/>
              <a:gd name="f41" fmla="val 245"/>
              <a:gd name="f42" fmla="val 301"/>
              <a:gd name="f43" fmla="val 289"/>
              <a:gd name="f44" fmla="val 297"/>
              <a:gd name="f45" fmla="val 310"/>
              <a:gd name="f46" fmla="val 313"/>
              <a:gd name="f47" fmla="val 314"/>
              <a:gd name="f48" fmla="val 315"/>
              <a:gd name="f49" fmla="val 316"/>
              <a:gd name="f50" fmla="val 325"/>
              <a:gd name="f51" fmla="val 332"/>
              <a:gd name="f52" fmla="val 340"/>
              <a:gd name="f53" fmla="val 348"/>
              <a:gd name="f54" fmla="val 356"/>
              <a:gd name="f55" fmla="val 300"/>
              <a:gd name="f56" fmla="val 342"/>
              <a:gd name="f57" fmla="val 295"/>
              <a:gd name="f58" fmla="val 331"/>
              <a:gd name="f59" fmla="val 284"/>
              <a:gd name="f60" fmla="val 259"/>
              <a:gd name="f61" fmla="val 334"/>
              <a:gd name="f62" fmla="val 337"/>
              <a:gd name="f63" fmla="val 258"/>
              <a:gd name="f64" fmla="val 339"/>
              <a:gd name="f65" fmla="val 256"/>
              <a:gd name="f66" fmla="val 347"/>
              <a:gd name="f67" fmla="val 263"/>
              <a:gd name="f68" fmla="val 248"/>
              <a:gd name="f69" fmla="val 358"/>
              <a:gd name="f70" fmla="val 244"/>
              <a:gd name="f71" fmla="val 357"/>
              <a:gd name="f72" fmla="val 240"/>
              <a:gd name="f73" fmla="val 345"/>
              <a:gd name="f74" fmla="val 338"/>
              <a:gd name="f75" fmla="val 239"/>
              <a:gd name="f76" fmla="val 303"/>
              <a:gd name="f77" fmla="val 269"/>
              <a:gd name="f78" fmla="val 234"/>
              <a:gd name="f79" fmla="val 238"/>
              <a:gd name="f80" fmla="val 211"/>
              <a:gd name="f81" fmla="val 207"/>
              <a:gd name="f82" fmla="val 257"/>
              <a:gd name="f83" fmla="val 307"/>
              <a:gd name="f84" fmla="val 201"/>
              <a:gd name="f85" fmla="val 193"/>
              <a:gd name="f86" fmla="val 359"/>
              <a:gd name="f87" fmla="val 228"/>
              <a:gd name="f88" fmla="val 170"/>
              <a:gd name="f89" fmla="val 165"/>
              <a:gd name="f90" fmla="val 167"/>
              <a:gd name="f91" fmla="val 281"/>
              <a:gd name="f92" fmla="val 168"/>
              <a:gd name="f93" fmla="val 302"/>
              <a:gd name="f94" fmla="val 323"/>
              <a:gd name="f95" fmla="val 161"/>
              <a:gd name="f96" fmla="val 148"/>
              <a:gd name="f97" fmla="val 146"/>
              <a:gd name="f98" fmla="val 283"/>
              <a:gd name="f99" fmla="val 151"/>
              <a:gd name="f100" fmla="val 142"/>
              <a:gd name="f101" fmla="val 121"/>
              <a:gd name="f102" fmla="val 105"/>
              <a:gd name="f103" fmla="val 362"/>
              <a:gd name="f104" fmla="val 101"/>
              <a:gd name="f105" fmla="val 102"/>
              <a:gd name="f106" fmla="val 298"/>
              <a:gd name="f107" fmla="val 253"/>
              <a:gd name="f108" fmla="val 84"/>
              <a:gd name="f109" fmla="val 209"/>
              <a:gd name="f110" fmla="val 76"/>
              <a:gd name="f111" fmla="val 216"/>
              <a:gd name="f112" fmla="val 77"/>
              <a:gd name="f113" fmla="val 78"/>
              <a:gd name="f114" fmla="val 274"/>
              <a:gd name="f115" fmla="val 50"/>
              <a:gd name="f116" fmla="val 62"/>
              <a:gd name="f117" fmla="val 341"/>
              <a:gd name="f118" fmla="val 45"/>
              <a:gd name="f119" fmla="val 34"/>
              <a:gd name="f120" fmla="val 22"/>
              <a:gd name="f121" fmla="val 15"/>
              <a:gd name="f122" fmla="val 29"/>
              <a:gd name="f123" fmla="val 1"/>
              <a:gd name="f124" fmla="val 346"/>
              <a:gd name="f125" fmla="val 335"/>
              <a:gd name="f126" fmla="val 324"/>
              <a:gd name="f127" fmla="val 321"/>
              <a:gd name="f128" fmla="val 2"/>
              <a:gd name="f129" fmla="val 23"/>
              <a:gd name="f130" fmla="val 14"/>
              <a:gd name="f131" fmla="val 288"/>
              <a:gd name="f132" fmla="val 18"/>
              <a:gd name="f133" fmla="val 273"/>
              <a:gd name="f134" fmla="val 28"/>
              <a:gd name="f135" fmla="val 55"/>
              <a:gd name="f136" fmla="val 198"/>
              <a:gd name="f137" fmla="val 100"/>
              <a:gd name="f138" fmla="val 182"/>
              <a:gd name="f139" fmla="val 131"/>
              <a:gd name="f140" fmla="val 178"/>
              <a:gd name="f141" fmla="val 184"/>
              <a:gd name="f142" fmla="val 177"/>
              <a:gd name="f143" fmla="val 169"/>
              <a:gd name="f144" fmla="val 204"/>
              <a:gd name="f145" fmla="val 130"/>
              <a:gd name="f146" fmla="val 137"/>
              <a:gd name="f147" fmla="val 171"/>
              <a:gd name="f148" fmla="val 124"/>
              <a:gd name="f149" fmla="val 162"/>
              <a:gd name="f150" fmla="val 145"/>
              <a:gd name="f151" fmla="val 147"/>
              <a:gd name="f152" fmla="val 154"/>
              <a:gd name="f153" fmla="val 153"/>
              <a:gd name="f154" fmla="val 125"/>
              <a:gd name="f155" fmla="val 126"/>
              <a:gd name="f156" fmla="val 114"/>
              <a:gd name="f157" fmla="val 109"/>
              <a:gd name="f158" fmla="val 135"/>
              <a:gd name="f159" fmla="val 140"/>
              <a:gd name="f160" fmla="val 88"/>
              <a:gd name="f161" fmla="val 123"/>
              <a:gd name="f162" fmla="val 64"/>
              <a:gd name="f163" fmla="val 89"/>
              <a:gd name="f164" fmla="val 129"/>
              <a:gd name="f165" fmla="val 54"/>
              <a:gd name="f166" fmla="val 128"/>
              <a:gd name="f167" fmla="val 52"/>
              <a:gd name="f168" fmla="val 111"/>
              <a:gd name="f169" fmla="val 94"/>
              <a:gd name="f170" fmla="val 59"/>
              <a:gd name="f171" fmla="val 27"/>
              <a:gd name="f172" fmla="val 6"/>
              <a:gd name="f173" fmla="val 3"/>
              <a:gd name="f174" fmla="val 194"/>
              <a:gd name="f175" fmla="val 235"/>
              <a:gd name="f176" fmla="val 17"/>
              <a:gd name="f177" fmla="val 230"/>
              <a:gd name="f178" fmla="val 61"/>
              <a:gd name="f179" fmla="val 60"/>
              <a:gd name="f180" fmla="val 213"/>
              <a:gd name="f181" fmla="val 58"/>
              <a:gd name="f182" fmla="val 197"/>
              <a:gd name="f183" fmla="val 189"/>
              <a:gd name="f184" fmla="val 49"/>
              <a:gd name="f185" fmla="val 188"/>
              <a:gd name="f186" fmla="val 112"/>
              <a:gd name="f187" fmla="val 155"/>
              <a:gd name="f188" fmla="val 98"/>
              <a:gd name="f189" fmla="val 157"/>
              <a:gd name="f190" fmla="val 158"/>
              <a:gd name="f191" fmla="val 160"/>
              <a:gd name="f192" fmla="val 99"/>
              <a:gd name="f193" fmla="val 106"/>
              <a:gd name="f194" fmla="val 164"/>
              <a:gd name="f195" fmla="val 199"/>
              <a:gd name="f196" fmla="val 118"/>
              <a:gd name="f197" fmla="val 107"/>
              <a:gd name="f198" fmla="val 91"/>
              <a:gd name="f199" fmla="val 90"/>
              <a:gd name="f200" fmla="val 81"/>
              <a:gd name="f201" fmla="val 143"/>
              <a:gd name="f202" fmla="val 103"/>
              <a:gd name="f203" fmla="val 110"/>
              <a:gd name="f204" fmla="val 282"/>
              <a:gd name="f205" fmla="val 280"/>
              <a:gd name="f206" fmla="val 260"/>
              <a:gd name="f207" fmla="val 262"/>
              <a:gd name="f208" fmla="val 286"/>
              <a:gd name="f209" fmla="val 267"/>
              <a:gd name="f210" fmla="val 57"/>
              <a:gd name="f211" fmla="val 309"/>
              <a:gd name="f212" fmla="val 285"/>
              <a:gd name="f213" fmla="val 37"/>
              <a:gd name="f214" fmla="val 44"/>
              <a:gd name="f215" fmla="val 139"/>
              <a:gd name="f216" fmla="val 138"/>
              <a:gd name="f217" fmla="val 200"/>
              <a:gd name="f218" fmla="val 136"/>
              <a:gd name="f219" fmla="val 202"/>
              <a:gd name="f220" fmla="val 134"/>
              <a:gd name="f221" fmla="val 203"/>
              <a:gd name="f222" fmla="val 227"/>
              <a:gd name="f223" fmla="val 172"/>
              <a:gd name="f224" fmla="val 176"/>
              <a:gd name="f225" fmla="val 152"/>
              <a:gd name="f226" fmla="+- 0 0 -90"/>
              <a:gd name="f227" fmla="*/ f4 1 317"/>
              <a:gd name="f228" fmla="*/ f5 1 364"/>
              <a:gd name="f229" fmla="val f6"/>
              <a:gd name="f230" fmla="val f7"/>
              <a:gd name="f231" fmla="val f8"/>
              <a:gd name="f232" fmla="*/ f226 f0 1"/>
              <a:gd name="f233" fmla="+- f231 0 f229"/>
              <a:gd name="f234" fmla="+- f230 0 f229"/>
              <a:gd name="f235" fmla="*/ f232 1 f3"/>
              <a:gd name="f236" fmla="*/ f234 1 317"/>
              <a:gd name="f237" fmla="*/ f233 1 364"/>
              <a:gd name="f238" fmla="*/ 251 f234 1"/>
              <a:gd name="f239" fmla="*/ 80 f233 1"/>
              <a:gd name="f240" fmla="*/ 220 f234 1"/>
              <a:gd name="f241" fmla="*/ 133 f233 1"/>
              <a:gd name="f242" fmla="*/ 231 f234 1"/>
              <a:gd name="f243" fmla="*/ 190 f233 1"/>
              <a:gd name="f244" fmla="*/ 313 f234 1"/>
              <a:gd name="f245" fmla="*/ 314 f233 1"/>
              <a:gd name="f246" fmla="*/ 317 f234 1"/>
              <a:gd name="f247" fmla="*/ 356 f233 1"/>
              <a:gd name="f248" fmla="*/ 259 f234 1"/>
              <a:gd name="f249" fmla="*/ 331 f233 1"/>
              <a:gd name="f250" fmla="*/ 248 f234 1"/>
              <a:gd name="f251" fmla="*/ 358 f233 1"/>
              <a:gd name="f252" fmla="*/ 239 f234 1"/>
              <a:gd name="f253" fmla="*/ 234 f233 1"/>
              <a:gd name="f254" fmla="*/ 212 f234 1"/>
              <a:gd name="f255" fmla="*/ 357 f233 1"/>
              <a:gd name="f256" fmla="*/ 193 f234 1"/>
              <a:gd name="f257" fmla="*/ 228 f233 1"/>
              <a:gd name="f258" fmla="*/ 167 f234 1"/>
              <a:gd name="f259" fmla="*/ 345 f233 1"/>
              <a:gd name="f260" fmla="*/ 149 f234 1"/>
              <a:gd name="f261" fmla="*/ 283 f233 1"/>
              <a:gd name="f262" fmla="*/ 121 f234 1"/>
              <a:gd name="f263" fmla="*/ 101 f234 1"/>
              <a:gd name="f264" fmla="*/ 207 f233 1"/>
              <a:gd name="f265" fmla="*/ 77 f234 1"/>
              <a:gd name="f266" fmla="*/ 22 f234 1"/>
              <a:gd name="f267" fmla="*/ 1 f234 1"/>
              <a:gd name="f268" fmla="*/ 324 f233 1"/>
              <a:gd name="f269" fmla="*/ 18 f234 1"/>
              <a:gd name="f270" fmla="*/ 273 f233 1"/>
              <a:gd name="f271" fmla="*/ 184 f233 1"/>
              <a:gd name="f272" fmla="*/ 162 f234 1"/>
              <a:gd name="f273" fmla="*/ 145 f233 1"/>
              <a:gd name="f274" fmla="*/ 114 f234 1"/>
              <a:gd name="f275" fmla="*/ 130 f233 1"/>
              <a:gd name="f276" fmla="*/ 64 f234 1"/>
              <a:gd name="f277" fmla="*/ 128 f234 1"/>
              <a:gd name="f278" fmla="*/ 50 f233 1"/>
              <a:gd name="f279" fmla="*/ 148 f234 1"/>
              <a:gd name="f280" fmla="*/ 3 f233 1"/>
              <a:gd name="f281" fmla="*/ 213 f234 1"/>
              <a:gd name="f282" fmla="*/ 58 f233 1"/>
              <a:gd name="f283" fmla="*/ 186 f234 1"/>
              <a:gd name="f284" fmla="*/ 56 f233 1"/>
              <a:gd name="f285" fmla="*/ 155 f234 1"/>
              <a:gd name="f286" fmla="*/ 98 f233 1"/>
              <a:gd name="f287" fmla="*/ 123 f233 1"/>
              <a:gd name="f288" fmla="*/ 211 f234 1"/>
              <a:gd name="f289" fmla="*/ 101 f233 1"/>
              <a:gd name="f290" fmla="*/ 116 f234 1"/>
              <a:gd name="f291" fmla="*/ 90 f233 1"/>
              <a:gd name="f292" fmla="*/ 118 f233 1"/>
              <a:gd name="f293" fmla="*/ 281 f234 1"/>
              <a:gd name="f294" fmla="*/ 310 f233 1"/>
              <a:gd name="f295" fmla="*/ 260 f234 1"/>
              <a:gd name="f296" fmla="*/ 57 f234 1"/>
              <a:gd name="f297" fmla="*/ 309 f233 1"/>
              <a:gd name="f298" fmla="*/ 37 f234 1"/>
              <a:gd name="f299" fmla="*/ 139 f234 1"/>
              <a:gd name="f300" fmla="*/ 199 f233 1"/>
              <a:gd name="f301" fmla="*/ 158 f234 1"/>
              <a:gd name="f302" fmla="*/ 227 f233 1"/>
              <a:gd name="f303" fmla="+- f235 0 f1"/>
              <a:gd name="f304" fmla="*/ f238 1 317"/>
              <a:gd name="f305" fmla="*/ f239 1 364"/>
              <a:gd name="f306" fmla="*/ f240 1 317"/>
              <a:gd name="f307" fmla="*/ f241 1 364"/>
              <a:gd name="f308" fmla="*/ f242 1 317"/>
              <a:gd name="f309" fmla="*/ f243 1 364"/>
              <a:gd name="f310" fmla="*/ f244 1 317"/>
              <a:gd name="f311" fmla="*/ f245 1 364"/>
              <a:gd name="f312" fmla="*/ f246 1 317"/>
              <a:gd name="f313" fmla="*/ f247 1 364"/>
              <a:gd name="f314" fmla="*/ f248 1 317"/>
              <a:gd name="f315" fmla="*/ f249 1 364"/>
              <a:gd name="f316" fmla="*/ f250 1 317"/>
              <a:gd name="f317" fmla="*/ f251 1 364"/>
              <a:gd name="f318" fmla="*/ f252 1 317"/>
              <a:gd name="f319" fmla="*/ f253 1 364"/>
              <a:gd name="f320" fmla="*/ f254 1 317"/>
              <a:gd name="f321" fmla="*/ f255 1 364"/>
              <a:gd name="f322" fmla="*/ f256 1 317"/>
              <a:gd name="f323" fmla="*/ f257 1 364"/>
              <a:gd name="f324" fmla="*/ f258 1 317"/>
              <a:gd name="f325" fmla="*/ f259 1 364"/>
              <a:gd name="f326" fmla="*/ f260 1 317"/>
              <a:gd name="f327" fmla="*/ f261 1 364"/>
              <a:gd name="f328" fmla="*/ f262 1 317"/>
              <a:gd name="f329" fmla="*/ f263 1 317"/>
              <a:gd name="f330" fmla="*/ f264 1 364"/>
              <a:gd name="f331" fmla="*/ f265 1 317"/>
              <a:gd name="f332" fmla="*/ f266 1 317"/>
              <a:gd name="f333" fmla="*/ f267 1 317"/>
              <a:gd name="f334" fmla="*/ f268 1 364"/>
              <a:gd name="f335" fmla="*/ f269 1 317"/>
              <a:gd name="f336" fmla="*/ f270 1 364"/>
              <a:gd name="f337" fmla="*/ f271 1 364"/>
              <a:gd name="f338" fmla="*/ f272 1 317"/>
              <a:gd name="f339" fmla="*/ f273 1 364"/>
              <a:gd name="f340" fmla="*/ f274 1 317"/>
              <a:gd name="f341" fmla="*/ f275 1 364"/>
              <a:gd name="f342" fmla="*/ f276 1 317"/>
              <a:gd name="f343" fmla="*/ f277 1 317"/>
              <a:gd name="f344" fmla="*/ f278 1 364"/>
              <a:gd name="f345" fmla="*/ f279 1 317"/>
              <a:gd name="f346" fmla="*/ f280 1 364"/>
              <a:gd name="f347" fmla="*/ f281 1 317"/>
              <a:gd name="f348" fmla="*/ f282 1 364"/>
              <a:gd name="f349" fmla="*/ f283 1 317"/>
              <a:gd name="f350" fmla="*/ f284 1 364"/>
              <a:gd name="f351" fmla="*/ f285 1 317"/>
              <a:gd name="f352" fmla="*/ f286 1 364"/>
              <a:gd name="f353" fmla="*/ f287 1 364"/>
              <a:gd name="f354" fmla="*/ f288 1 317"/>
              <a:gd name="f355" fmla="*/ f289 1 364"/>
              <a:gd name="f356" fmla="*/ f290 1 317"/>
              <a:gd name="f357" fmla="*/ f291 1 364"/>
              <a:gd name="f358" fmla="*/ f292 1 364"/>
              <a:gd name="f359" fmla="*/ f293 1 317"/>
              <a:gd name="f360" fmla="*/ f294 1 364"/>
              <a:gd name="f361" fmla="*/ f295 1 317"/>
              <a:gd name="f362" fmla="*/ f296 1 317"/>
              <a:gd name="f363" fmla="*/ f297 1 364"/>
              <a:gd name="f364" fmla="*/ f298 1 317"/>
              <a:gd name="f365" fmla="*/ f299 1 317"/>
              <a:gd name="f366" fmla="*/ f300 1 364"/>
              <a:gd name="f367" fmla="*/ f301 1 317"/>
              <a:gd name="f368" fmla="*/ f302 1 364"/>
              <a:gd name="f369" fmla="*/ 0 1 f236"/>
              <a:gd name="f370" fmla="*/ f230 1 f236"/>
              <a:gd name="f371" fmla="*/ 0 1 f237"/>
              <a:gd name="f372" fmla="*/ f231 1 f237"/>
              <a:gd name="f373" fmla="*/ f304 1 f236"/>
              <a:gd name="f374" fmla="*/ f305 1 f237"/>
              <a:gd name="f375" fmla="*/ f306 1 f236"/>
              <a:gd name="f376" fmla="*/ f307 1 f237"/>
              <a:gd name="f377" fmla="*/ f308 1 f236"/>
              <a:gd name="f378" fmla="*/ f309 1 f237"/>
              <a:gd name="f379" fmla="*/ f310 1 f236"/>
              <a:gd name="f380" fmla="*/ f311 1 f237"/>
              <a:gd name="f381" fmla="*/ f312 1 f236"/>
              <a:gd name="f382" fmla="*/ f313 1 f237"/>
              <a:gd name="f383" fmla="*/ f314 1 f236"/>
              <a:gd name="f384" fmla="*/ f315 1 f237"/>
              <a:gd name="f385" fmla="*/ f316 1 f236"/>
              <a:gd name="f386" fmla="*/ f317 1 f237"/>
              <a:gd name="f387" fmla="*/ f318 1 f236"/>
              <a:gd name="f388" fmla="*/ f319 1 f237"/>
              <a:gd name="f389" fmla="*/ f320 1 f236"/>
              <a:gd name="f390" fmla="*/ f321 1 f237"/>
              <a:gd name="f391" fmla="*/ f322 1 f236"/>
              <a:gd name="f392" fmla="*/ f323 1 f237"/>
              <a:gd name="f393" fmla="*/ f324 1 f236"/>
              <a:gd name="f394" fmla="*/ f325 1 f237"/>
              <a:gd name="f395" fmla="*/ f326 1 f236"/>
              <a:gd name="f396" fmla="*/ f327 1 f237"/>
              <a:gd name="f397" fmla="*/ f328 1 f236"/>
              <a:gd name="f398" fmla="*/ f329 1 f236"/>
              <a:gd name="f399" fmla="*/ f330 1 f237"/>
              <a:gd name="f400" fmla="*/ f331 1 f236"/>
              <a:gd name="f401" fmla="*/ f332 1 f236"/>
              <a:gd name="f402" fmla="*/ f333 1 f236"/>
              <a:gd name="f403" fmla="*/ f334 1 f237"/>
              <a:gd name="f404" fmla="*/ f335 1 f236"/>
              <a:gd name="f405" fmla="*/ f336 1 f237"/>
              <a:gd name="f406" fmla="*/ f337 1 f237"/>
              <a:gd name="f407" fmla="*/ f338 1 f236"/>
              <a:gd name="f408" fmla="*/ f339 1 f237"/>
              <a:gd name="f409" fmla="*/ f340 1 f236"/>
              <a:gd name="f410" fmla="*/ f341 1 f237"/>
              <a:gd name="f411" fmla="*/ f342 1 f236"/>
              <a:gd name="f412" fmla="*/ f343 1 f236"/>
              <a:gd name="f413" fmla="*/ f344 1 f237"/>
              <a:gd name="f414" fmla="*/ f345 1 f236"/>
              <a:gd name="f415" fmla="*/ f346 1 f237"/>
              <a:gd name="f416" fmla="*/ f347 1 f236"/>
              <a:gd name="f417" fmla="*/ f348 1 f237"/>
              <a:gd name="f418" fmla="*/ f349 1 f236"/>
              <a:gd name="f419" fmla="*/ f350 1 f237"/>
              <a:gd name="f420" fmla="*/ f351 1 f236"/>
              <a:gd name="f421" fmla="*/ f352 1 f237"/>
              <a:gd name="f422" fmla="*/ f353 1 f237"/>
              <a:gd name="f423" fmla="*/ f354 1 f236"/>
              <a:gd name="f424" fmla="*/ f355 1 f237"/>
              <a:gd name="f425" fmla="*/ f356 1 f236"/>
              <a:gd name="f426" fmla="*/ f357 1 f237"/>
              <a:gd name="f427" fmla="*/ f358 1 f237"/>
              <a:gd name="f428" fmla="*/ f359 1 f236"/>
              <a:gd name="f429" fmla="*/ f360 1 f237"/>
              <a:gd name="f430" fmla="*/ f361 1 f236"/>
              <a:gd name="f431" fmla="*/ f362 1 f236"/>
              <a:gd name="f432" fmla="*/ f363 1 f237"/>
              <a:gd name="f433" fmla="*/ f364 1 f236"/>
              <a:gd name="f434" fmla="*/ f365 1 f236"/>
              <a:gd name="f435" fmla="*/ f366 1 f237"/>
              <a:gd name="f436" fmla="*/ f367 1 f236"/>
              <a:gd name="f437" fmla="*/ f368 1 f237"/>
              <a:gd name="f438" fmla="*/ f369 f227 1"/>
              <a:gd name="f439" fmla="*/ f370 f227 1"/>
              <a:gd name="f440" fmla="*/ f372 f228 1"/>
              <a:gd name="f441" fmla="*/ f371 f228 1"/>
              <a:gd name="f442" fmla="*/ f373 f227 1"/>
              <a:gd name="f443" fmla="*/ f374 f228 1"/>
              <a:gd name="f444" fmla="*/ f375 f227 1"/>
              <a:gd name="f445" fmla="*/ f376 f228 1"/>
              <a:gd name="f446" fmla="*/ f377 f227 1"/>
              <a:gd name="f447" fmla="*/ f378 f228 1"/>
              <a:gd name="f448" fmla="*/ f379 f227 1"/>
              <a:gd name="f449" fmla="*/ f380 f228 1"/>
              <a:gd name="f450" fmla="*/ f381 f227 1"/>
              <a:gd name="f451" fmla="*/ f382 f228 1"/>
              <a:gd name="f452" fmla="*/ f383 f227 1"/>
              <a:gd name="f453" fmla="*/ f384 f228 1"/>
              <a:gd name="f454" fmla="*/ f385 f227 1"/>
              <a:gd name="f455" fmla="*/ f386 f228 1"/>
              <a:gd name="f456" fmla="*/ f387 f227 1"/>
              <a:gd name="f457" fmla="*/ f388 f228 1"/>
              <a:gd name="f458" fmla="*/ f389 f227 1"/>
              <a:gd name="f459" fmla="*/ f390 f228 1"/>
              <a:gd name="f460" fmla="*/ f391 f227 1"/>
              <a:gd name="f461" fmla="*/ f392 f228 1"/>
              <a:gd name="f462" fmla="*/ f393 f227 1"/>
              <a:gd name="f463" fmla="*/ f394 f228 1"/>
              <a:gd name="f464" fmla="*/ f395 f227 1"/>
              <a:gd name="f465" fmla="*/ f396 f228 1"/>
              <a:gd name="f466" fmla="*/ f397 f227 1"/>
              <a:gd name="f467" fmla="*/ f398 f227 1"/>
              <a:gd name="f468" fmla="*/ f399 f228 1"/>
              <a:gd name="f469" fmla="*/ f400 f227 1"/>
              <a:gd name="f470" fmla="*/ f401 f227 1"/>
              <a:gd name="f471" fmla="*/ f402 f227 1"/>
              <a:gd name="f472" fmla="*/ f403 f228 1"/>
              <a:gd name="f473" fmla="*/ f404 f227 1"/>
              <a:gd name="f474" fmla="*/ f405 f228 1"/>
              <a:gd name="f475" fmla="*/ f406 f228 1"/>
              <a:gd name="f476" fmla="*/ f407 f227 1"/>
              <a:gd name="f477" fmla="*/ f408 f228 1"/>
              <a:gd name="f478" fmla="*/ f409 f227 1"/>
              <a:gd name="f479" fmla="*/ f410 f228 1"/>
              <a:gd name="f480" fmla="*/ f411 f227 1"/>
              <a:gd name="f481" fmla="*/ f412 f227 1"/>
              <a:gd name="f482" fmla="*/ f413 f228 1"/>
              <a:gd name="f483" fmla="*/ f414 f227 1"/>
              <a:gd name="f484" fmla="*/ f415 f228 1"/>
              <a:gd name="f485" fmla="*/ f416 f227 1"/>
              <a:gd name="f486" fmla="*/ f417 f228 1"/>
              <a:gd name="f487" fmla="*/ f418 f227 1"/>
              <a:gd name="f488" fmla="*/ f419 f228 1"/>
              <a:gd name="f489" fmla="*/ f420 f227 1"/>
              <a:gd name="f490" fmla="*/ f421 f228 1"/>
              <a:gd name="f491" fmla="*/ f422 f228 1"/>
              <a:gd name="f492" fmla="*/ f423 f227 1"/>
              <a:gd name="f493" fmla="*/ f424 f228 1"/>
              <a:gd name="f494" fmla="*/ f425 f227 1"/>
              <a:gd name="f495" fmla="*/ f426 f228 1"/>
              <a:gd name="f496" fmla="*/ f427 f228 1"/>
              <a:gd name="f497" fmla="*/ f428 f227 1"/>
              <a:gd name="f498" fmla="*/ f429 f228 1"/>
              <a:gd name="f499" fmla="*/ f430 f227 1"/>
              <a:gd name="f500" fmla="*/ f431 f227 1"/>
              <a:gd name="f501" fmla="*/ f432 f228 1"/>
              <a:gd name="f502" fmla="*/ f433 f227 1"/>
              <a:gd name="f503" fmla="*/ f434 f227 1"/>
              <a:gd name="f504" fmla="*/ f435 f228 1"/>
              <a:gd name="f505" fmla="*/ f436 f227 1"/>
              <a:gd name="f506" fmla="*/ f437 f228 1"/>
            </a:gdLst>
            <a:ahLst/>
            <a:cxnLst>
              <a:cxn ang="3cd4">
                <a:pos x="hc" y="t"/>
              </a:cxn>
              <a:cxn ang="0">
                <a:pos x="r" y="vc"/>
              </a:cxn>
              <a:cxn ang="cd4">
                <a:pos x="hc" y="b"/>
              </a:cxn>
              <a:cxn ang="cd2">
                <a:pos x="l" y="vc"/>
              </a:cxn>
              <a:cxn ang="f303">
                <a:pos x="f442" y="f443"/>
              </a:cxn>
              <a:cxn ang="f303">
                <a:pos x="f444" y="f445"/>
              </a:cxn>
              <a:cxn ang="f303">
                <a:pos x="f446" y="f447"/>
              </a:cxn>
              <a:cxn ang="f303">
                <a:pos x="f448" y="f449"/>
              </a:cxn>
              <a:cxn ang="f303">
                <a:pos x="f450" y="f451"/>
              </a:cxn>
              <a:cxn ang="f303">
                <a:pos x="f452" y="f453"/>
              </a:cxn>
              <a:cxn ang="f303">
                <a:pos x="f454" y="f455"/>
              </a:cxn>
              <a:cxn ang="f303">
                <a:pos x="f456" y="f457"/>
              </a:cxn>
              <a:cxn ang="f303">
                <a:pos x="f458" y="f459"/>
              </a:cxn>
              <a:cxn ang="f303">
                <a:pos x="f460" y="f461"/>
              </a:cxn>
              <a:cxn ang="f303">
                <a:pos x="f462" y="f463"/>
              </a:cxn>
              <a:cxn ang="f303">
                <a:pos x="f464" y="f465"/>
              </a:cxn>
              <a:cxn ang="f303">
                <a:pos x="f466" y="f451"/>
              </a:cxn>
              <a:cxn ang="f303">
                <a:pos x="f467" y="f468"/>
              </a:cxn>
              <a:cxn ang="f303">
                <a:pos x="f469" y="f451"/>
              </a:cxn>
              <a:cxn ang="f303">
                <a:pos x="f470" y="f453"/>
              </a:cxn>
              <a:cxn ang="f303">
                <a:pos x="f471" y="f472"/>
              </a:cxn>
              <a:cxn ang="f303">
                <a:pos x="f473" y="f474"/>
              </a:cxn>
              <a:cxn ang="f303">
                <a:pos x="f464" y="f475"/>
              </a:cxn>
              <a:cxn ang="f303">
                <a:pos x="f476" y="f477"/>
              </a:cxn>
              <a:cxn ang="f303">
                <a:pos x="f478" y="f479"/>
              </a:cxn>
              <a:cxn ang="f303">
                <a:pos x="f480" y="f443"/>
              </a:cxn>
              <a:cxn ang="f303">
                <a:pos x="f481" y="f482"/>
              </a:cxn>
              <a:cxn ang="f303">
                <a:pos x="f483" y="f484"/>
              </a:cxn>
              <a:cxn ang="f303">
                <a:pos x="f485" y="f486"/>
              </a:cxn>
              <a:cxn ang="f303">
                <a:pos x="f487" y="f488"/>
              </a:cxn>
              <a:cxn ang="f303">
                <a:pos x="f489" y="f490"/>
              </a:cxn>
              <a:cxn ang="f303">
                <a:pos x="f462" y="f491"/>
              </a:cxn>
              <a:cxn ang="f303">
                <a:pos x="f492" y="f493"/>
              </a:cxn>
              <a:cxn ang="f303">
                <a:pos x="f494" y="f495"/>
              </a:cxn>
              <a:cxn ang="f303">
                <a:pos x="f494" y="f496"/>
              </a:cxn>
              <a:cxn ang="f303">
                <a:pos x="f497" y="f498"/>
              </a:cxn>
              <a:cxn ang="f303">
                <a:pos x="f499" y="f498"/>
              </a:cxn>
              <a:cxn ang="f303">
                <a:pos x="f500" y="f501"/>
              </a:cxn>
              <a:cxn ang="f303">
                <a:pos x="f502" y="f501"/>
              </a:cxn>
              <a:cxn ang="f303">
                <a:pos x="f503" y="f504"/>
              </a:cxn>
              <a:cxn ang="f303">
                <a:pos x="f505" y="f506"/>
              </a:cxn>
              <a:cxn ang="f303">
                <a:pos x="f503" y="f504"/>
              </a:cxn>
            </a:cxnLst>
            <a:rect l="f438" t="f441" r="f439" b="f440"/>
            <a:pathLst>
              <a:path w="317" h="364">
                <a:moveTo>
                  <a:pt x="f9" y="f10"/>
                </a:moveTo>
                <a:cubicBezTo>
                  <a:pt x="f11" y="f12"/>
                  <a:pt x="f13" y="f14"/>
                  <a:pt x="f15" y="f16"/>
                </a:cubicBezTo>
                <a:cubicBezTo>
                  <a:pt x="f17" y="f18"/>
                  <a:pt x="f19" y="f20"/>
                  <a:pt x="f21" y="f22"/>
                </a:cubicBezTo>
                <a:cubicBezTo>
                  <a:pt x="f13" y="f23"/>
                  <a:pt x="f24" y="f25"/>
                  <a:pt x="f26" y="f27"/>
                </a:cubicBezTo>
                <a:cubicBezTo>
                  <a:pt x="f28" y="f29"/>
                  <a:pt x="f30" y="f31"/>
                  <a:pt x="f11" y="f32"/>
                </a:cubicBezTo>
                <a:cubicBezTo>
                  <a:pt x="f33" y="f34"/>
                  <a:pt x="f24" y="f35"/>
                  <a:pt x="f36" y="f37"/>
                </a:cubicBezTo>
                <a:cubicBezTo>
                  <a:pt x="f38" y="f39"/>
                  <a:pt x="f40" y="f41"/>
                  <a:pt x="f42" y="f43"/>
                </a:cubicBezTo>
                <a:cubicBezTo>
                  <a:pt x="f42" y="f40"/>
                  <a:pt x="f44" y="f45"/>
                  <a:pt x="f46" y="f47"/>
                </a:cubicBezTo>
                <a:cubicBezTo>
                  <a:pt x="f48" y="f47"/>
                  <a:pt x="f49" y="f50"/>
                  <a:pt x="f49" y="f51"/>
                </a:cubicBezTo>
                <a:cubicBezTo>
                  <a:pt x="f7" y="f52"/>
                  <a:pt x="f7" y="f53"/>
                  <a:pt x="f7" y="f54"/>
                </a:cubicBezTo>
                <a:cubicBezTo>
                  <a:pt x="f43" y="f8"/>
                  <a:pt x="f55" y="f56"/>
                  <a:pt x="f57" y="f58"/>
                </a:cubicBezTo>
                <a:cubicBezTo>
                  <a:pt x="f59" y="f58"/>
                  <a:pt x="f38" y="f58"/>
                  <a:pt x="f60" y="f58"/>
                </a:cubicBezTo>
                <a:cubicBezTo>
                  <a:pt x="f60" y="f61"/>
                  <a:pt x="f60" y="f62"/>
                  <a:pt x="f63" y="f64"/>
                </a:cubicBezTo>
                <a:cubicBezTo>
                  <a:pt x="f65" y="f66"/>
                  <a:pt x="f67" y="f2"/>
                  <a:pt x="f68" y="f69"/>
                </a:cubicBezTo>
                <a:cubicBezTo>
                  <a:pt x="f70" y="f71"/>
                  <a:pt x="f72" y="f73"/>
                  <a:pt x="f72" y="f74"/>
                </a:cubicBezTo>
                <a:cubicBezTo>
                  <a:pt x="f75" y="f76"/>
                  <a:pt x="f75" y="f77"/>
                  <a:pt x="f75" y="f78"/>
                </a:cubicBezTo>
                <a:cubicBezTo>
                  <a:pt x="f75" y="f33"/>
                  <a:pt x="f79" y="f80"/>
                  <a:pt x="f33" y="f81"/>
                </a:cubicBezTo>
                <a:cubicBezTo>
                  <a:pt x="f33" y="f82"/>
                  <a:pt x="f33" y="f83"/>
                  <a:pt x="f33" y="f71"/>
                </a:cubicBezTo>
                <a:cubicBezTo>
                  <a:pt x="f39" y="f69"/>
                  <a:pt x="f84" y="f69"/>
                  <a:pt x="f85" y="f86"/>
                </a:cubicBezTo>
                <a:cubicBezTo>
                  <a:pt x="f85" y="f48"/>
                  <a:pt x="f85" y="f38"/>
                  <a:pt x="f85" y="f87"/>
                </a:cubicBezTo>
                <a:cubicBezTo>
                  <a:pt x="f88" y="f72"/>
                  <a:pt x="f89" y="f63"/>
                  <a:pt x="f90" y="f91"/>
                </a:cubicBezTo>
                <a:cubicBezTo>
                  <a:pt x="f92" y="f93"/>
                  <a:pt x="f90" y="f94"/>
                  <a:pt x="f90" y="f73"/>
                </a:cubicBezTo>
                <a:cubicBezTo>
                  <a:pt x="f90" y="f69"/>
                  <a:pt x="f95" y="f2"/>
                  <a:pt x="f96" y="f54"/>
                </a:cubicBezTo>
                <a:cubicBezTo>
                  <a:pt x="f96" y="f51"/>
                  <a:pt x="f97" y="f83"/>
                  <a:pt x="f29" y="f98"/>
                </a:cubicBezTo>
                <a:cubicBezTo>
                  <a:pt x="f99" y="f82"/>
                  <a:pt x="f100" y="f72"/>
                  <a:pt x="f101" y="f13"/>
                </a:cubicBezTo>
                <a:cubicBezTo>
                  <a:pt x="f101" y="f77"/>
                  <a:pt x="f101" y="f46"/>
                  <a:pt x="f101" y="f54"/>
                </a:cubicBezTo>
                <a:cubicBezTo>
                  <a:pt x="f102" y="f103"/>
                  <a:pt x="f104" y="f71"/>
                  <a:pt x="f104" y="f56"/>
                </a:cubicBezTo>
                <a:cubicBezTo>
                  <a:pt x="f105" y="f106"/>
                  <a:pt x="f104" y="f107"/>
                  <a:pt x="f104" y="f81"/>
                </a:cubicBezTo>
                <a:cubicBezTo>
                  <a:pt x="f108" y="f109"/>
                  <a:pt x="f110" y="f111"/>
                  <a:pt x="f112" y="f78"/>
                </a:cubicBezTo>
                <a:cubicBezTo>
                  <a:pt x="f113" y="f114"/>
                  <a:pt x="f112" y="f48"/>
                  <a:pt x="f112" y="f54"/>
                </a:cubicBezTo>
                <a:cubicBezTo>
                  <a:pt x="f115" y="f8"/>
                  <a:pt x="f116" y="f117"/>
                  <a:pt x="f10" y="f58"/>
                </a:cubicBezTo>
                <a:cubicBezTo>
                  <a:pt x="f118" y="f58"/>
                  <a:pt x="f119" y="f58"/>
                  <a:pt x="f120" y="f58"/>
                </a:cubicBezTo>
                <a:cubicBezTo>
                  <a:pt x="f121" y="f52"/>
                  <a:pt x="f122" y="f8"/>
                  <a:pt x="f123" y="f71"/>
                </a:cubicBezTo>
                <a:cubicBezTo>
                  <a:pt x="f123" y="f124"/>
                  <a:pt x="f6" y="f125"/>
                  <a:pt x="f123" y="f126"/>
                </a:cubicBezTo>
                <a:cubicBezTo>
                  <a:pt x="f123" y="f127"/>
                  <a:pt x="f123" y="f7"/>
                  <a:pt x="f128" y="f49"/>
                </a:cubicBezTo>
                <a:cubicBezTo>
                  <a:pt x="f129" y="f83"/>
                  <a:pt x="f130" y="f131"/>
                  <a:pt x="f132" y="f133"/>
                </a:cubicBezTo>
                <a:cubicBezTo>
                  <a:pt x="f134" y="f87"/>
                  <a:pt x="f135" y="f136"/>
                  <a:pt x="f137" y="f9"/>
                </a:cubicBezTo>
                <a:cubicBezTo>
                  <a:pt x="f22" y="f138"/>
                  <a:pt x="f139" y="f140"/>
                  <a:pt x="f29" y="f141"/>
                </a:cubicBezTo>
                <a:cubicBezTo>
                  <a:pt x="f142" y="f85"/>
                  <a:pt x="f84" y="f143"/>
                  <a:pt x="f144" y="f145"/>
                </a:cubicBezTo>
                <a:cubicBezTo>
                  <a:pt x="f37" y="f146"/>
                  <a:pt x="f147" y="f148"/>
                  <a:pt x="f149" y="f150"/>
                </a:cubicBezTo>
                <a:cubicBezTo>
                  <a:pt x="f95" y="f151"/>
                  <a:pt x="f152" y="f151"/>
                  <a:pt x="f153" y="f97"/>
                </a:cubicBezTo>
                <a:cubicBezTo>
                  <a:pt x="f97" y="f154"/>
                  <a:pt x="f155" y="f146"/>
                  <a:pt x="f156" y="f145"/>
                </a:cubicBezTo>
                <a:cubicBezTo>
                  <a:pt x="f157" y="f158"/>
                  <a:pt x="f102" y="f159"/>
                  <a:pt x="f104" y="f97"/>
                </a:cubicBezTo>
                <a:cubicBezTo>
                  <a:pt x="f160" y="f161"/>
                  <a:pt x="f110" y="f104"/>
                  <a:pt x="f162" y="f16"/>
                </a:cubicBezTo>
                <a:cubicBezTo>
                  <a:pt x="f163" y="f14"/>
                  <a:pt x="f157" y="f12"/>
                  <a:pt x="f164" y="f10"/>
                </a:cubicBezTo>
                <a:cubicBezTo>
                  <a:pt x="f164" y="f165"/>
                  <a:pt x="f166" y="f167"/>
                  <a:pt x="f166" y="f115"/>
                </a:cubicBezTo>
                <a:cubicBezTo>
                  <a:pt x="f168" y="f135"/>
                  <a:pt x="f169" y="f170"/>
                  <a:pt x="f112" y="f162"/>
                </a:cubicBezTo>
                <a:cubicBezTo>
                  <a:pt x="f113" y="f171"/>
                  <a:pt x="f105" y="f172"/>
                  <a:pt x="f96" y="f173"/>
                </a:cubicBezTo>
                <a:cubicBezTo>
                  <a:pt x="f174" y="f6"/>
                  <a:pt x="f175" y="f176"/>
                  <a:pt x="f72" y="f116"/>
                </a:cubicBezTo>
                <a:cubicBezTo>
                  <a:pt x="f177" y="f178"/>
                  <a:pt x="f24" y="f179"/>
                  <a:pt x="f180" y="f181"/>
                </a:cubicBezTo>
                <a:cubicBezTo>
                  <a:pt x="f11" y="f10"/>
                  <a:pt x="f182" y="f167"/>
                  <a:pt x="f183" y="f184"/>
                </a:cubicBezTo>
                <a:cubicBezTo>
                  <a:pt x="f185" y="f167"/>
                  <a:pt x="f35" y="f165"/>
                  <a:pt x="f9" y="f10"/>
                </a:cubicBezTo>
                <a:close/>
                <a:moveTo>
                  <a:pt x="f151" y="f161"/>
                </a:moveTo>
                <a:cubicBezTo>
                  <a:pt x="f99" y="f186"/>
                  <a:pt x="f153" y="f102"/>
                  <a:pt x="f187" y="f188"/>
                </a:cubicBezTo>
                <a:cubicBezTo>
                  <a:pt x="f189" y="f188"/>
                  <a:pt x="f190" y="f188"/>
                  <a:pt x="f191" y="f192"/>
                </a:cubicBezTo>
                <a:cubicBezTo>
                  <a:pt x="f149" y="f193"/>
                  <a:pt x="f194" y="f156"/>
                  <a:pt x="f90" y="f161"/>
                </a:cubicBezTo>
                <a:cubicBezTo>
                  <a:pt x="f140" y="f101"/>
                  <a:pt x="f37" y="f23"/>
                  <a:pt x="f195" y="f196"/>
                </a:cubicBezTo>
                <a:cubicBezTo>
                  <a:pt x="f11" y="f22"/>
                  <a:pt x="f109" y="f197"/>
                  <a:pt x="f80" y="f104"/>
                </a:cubicBezTo>
                <a:cubicBezTo>
                  <a:pt x="f33" y="f188"/>
                  <a:pt x="f144" y="f198"/>
                  <a:pt x="f195" y="f199"/>
                </a:cubicBezTo>
                <a:cubicBezTo>
                  <a:pt x="f147" y="f200"/>
                  <a:pt x="f201" y="f16"/>
                  <a:pt x="f22" y="f199"/>
                </a:cubicBezTo>
                <a:cubicBezTo>
                  <a:pt x="f168" y="f198"/>
                  <a:pt x="f202" y="f188"/>
                  <a:pt x="f202" y="f137"/>
                </a:cubicBezTo>
                <a:cubicBezTo>
                  <a:pt x="f193" y="f197"/>
                  <a:pt x="f203" y="f22"/>
                  <a:pt x="f22" y="f196"/>
                </a:cubicBezTo>
                <a:cubicBezTo>
                  <a:pt x="f154" y="f23"/>
                  <a:pt x="f146" y="f101"/>
                  <a:pt x="f151" y="f161"/>
                </a:cubicBezTo>
                <a:close/>
                <a:moveTo>
                  <a:pt x="f91" y="f45"/>
                </a:moveTo>
                <a:cubicBezTo>
                  <a:pt x="f98" y="f204"/>
                  <a:pt x="f205" y="f82"/>
                  <a:pt x="f206" y="f19"/>
                </a:cubicBezTo>
                <a:cubicBezTo>
                  <a:pt x="f206" y="f207"/>
                  <a:pt x="f206" y="f208"/>
                  <a:pt x="f206" y="f45"/>
                </a:cubicBezTo>
                <a:cubicBezTo>
                  <a:pt x="f209" y="f45"/>
                  <a:pt x="f133" y="f45"/>
                  <a:pt x="f91" y="f45"/>
                </a:cubicBezTo>
                <a:close/>
                <a:moveTo>
                  <a:pt x="f210" y="f211"/>
                </a:moveTo>
                <a:cubicBezTo>
                  <a:pt x="f210" y="f212"/>
                  <a:pt x="f210" y="f207"/>
                  <a:pt x="f210" y="f19"/>
                </a:cubicBezTo>
                <a:cubicBezTo>
                  <a:pt x="f213" y="f60"/>
                  <a:pt x="f119" y="f98"/>
                  <a:pt x="f213" y="f211"/>
                </a:cubicBezTo>
                <a:cubicBezTo>
                  <a:pt x="f214" y="f211"/>
                  <a:pt x="f184" y="f211"/>
                  <a:pt x="f210" y="f211"/>
                </a:cubicBezTo>
                <a:close/>
                <a:moveTo>
                  <a:pt x="f215" y="f195"/>
                </a:moveTo>
                <a:cubicBezTo>
                  <a:pt x="f216" y="f217"/>
                  <a:pt x="f218" y="f219"/>
                  <a:pt x="f220" y="f221"/>
                </a:cubicBezTo>
                <a:cubicBezTo>
                  <a:pt x="f100" y="f33"/>
                  <a:pt x="f29" y="f222"/>
                  <a:pt x="f190" y="f222"/>
                </a:cubicBezTo>
                <a:cubicBezTo>
                  <a:pt x="f223" y="f87"/>
                  <a:pt x="f224" y="f33"/>
                  <a:pt x="f140" y="f195"/>
                </a:cubicBezTo>
                <a:cubicBezTo>
                  <a:pt x="f194" y="f195"/>
                  <a:pt x="f225" y="f195"/>
                  <a:pt x="f215" y="f19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6" name="Freeform 111">
            <a:extLst>
              <a:ext uri="{FF2B5EF4-FFF2-40B4-BE49-F238E27FC236}">
                <a16:creationId xmlns:a16="http://schemas.microsoft.com/office/drawing/2014/main" id="{BA497F85-EF8E-06EA-7EDD-5E056B17482F}"/>
              </a:ext>
            </a:extLst>
          </p:cNvPr>
          <p:cNvSpPr/>
          <p:nvPr/>
        </p:nvSpPr>
        <p:spPr>
          <a:xfrm>
            <a:off x="9263064" y="3981453"/>
            <a:ext cx="1039809" cy="784226"/>
          </a:xfrm>
          <a:custGeom>
            <a:avLst/>
            <a:gdLst>
              <a:gd name="f0" fmla="val 10800000"/>
              <a:gd name="f1" fmla="val 5400000"/>
              <a:gd name="f2" fmla="val 180"/>
              <a:gd name="f3" fmla="val w"/>
              <a:gd name="f4" fmla="val h"/>
              <a:gd name="f5" fmla="val 0"/>
              <a:gd name="f6" fmla="val 316"/>
              <a:gd name="f7" fmla="val 238"/>
              <a:gd name="f8" fmla="val 156"/>
              <a:gd name="f9" fmla="val 10"/>
              <a:gd name="f10" fmla="val 152"/>
              <a:gd name="f11" fmla="val 30"/>
              <a:gd name="f12" fmla="val 149"/>
              <a:gd name="f13" fmla="val 49"/>
              <a:gd name="f14" fmla="val 146"/>
              <a:gd name="f15" fmla="val 68"/>
              <a:gd name="f16" fmla="val 148"/>
              <a:gd name="f17" fmla="val 151"/>
              <a:gd name="f18" fmla="val 69"/>
              <a:gd name="f19" fmla="val 153"/>
              <a:gd name="f20" fmla="val 70"/>
              <a:gd name="f21" fmla="val 157"/>
              <a:gd name="f22" fmla="val 58"/>
              <a:gd name="f23" fmla="val 160"/>
              <a:gd name="f24" fmla="val 47"/>
              <a:gd name="f25" fmla="val 164"/>
              <a:gd name="f26" fmla="val 36"/>
              <a:gd name="f27" fmla="val 176"/>
              <a:gd name="f28" fmla="val 6"/>
              <a:gd name="f29" fmla="val 186"/>
              <a:gd name="f30" fmla="val 1"/>
              <a:gd name="f31" fmla="val 218"/>
              <a:gd name="f32" fmla="val 8"/>
              <a:gd name="f33" fmla="val 248"/>
              <a:gd name="f34" fmla="val 14"/>
              <a:gd name="f35" fmla="val 273"/>
              <a:gd name="f36" fmla="val 28"/>
              <a:gd name="f37" fmla="val 290"/>
              <a:gd name="f38" fmla="val 59"/>
              <a:gd name="f39" fmla="val 227"/>
              <a:gd name="f40" fmla="val 65"/>
              <a:gd name="f41" fmla="val 171"/>
              <a:gd name="f42" fmla="val 90"/>
              <a:gd name="f43" fmla="val 113"/>
              <a:gd name="f44" fmla="val 110"/>
              <a:gd name="f45" fmla="val 99"/>
              <a:gd name="f46" fmla="val 116"/>
              <a:gd name="f47" fmla="val 81"/>
              <a:gd name="f48" fmla="val 111"/>
              <a:gd name="f49" fmla="val 75"/>
              <a:gd name="f50" fmla="val 124"/>
              <a:gd name="f51" fmla="val 126"/>
              <a:gd name="f52" fmla="val 105"/>
              <a:gd name="f53" fmla="val 120"/>
              <a:gd name="f54" fmla="val 121"/>
              <a:gd name="f55" fmla="val 133"/>
              <a:gd name="f56" fmla="val 147"/>
              <a:gd name="f57" fmla="val 195"/>
              <a:gd name="f58" fmla="val 92"/>
              <a:gd name="f59" fmla="val 244"/>
              <a:gd name="f60" fmla="val 77"/>
              <a:gd name="f61" fmla="val 300"/>
              <a:gd name="f62" fmla="val 73"/>
              <a:gd name="f63" fmla="val 305"/>
              <a:gd name="f64" fmla="val 311"/>
              <a:gd name="f65" fmla="val 315"/>
              <a:gd name="f66" fmla="val 191"/>
              <a:gd name="f67" fmla="val 209"/>
              <a:gd name="f68" fmla="val 309"/>
              <a:gd name="f69" fmla="val 220"/>
              <a:gd name="f70" fmla="val 288"/>
              <a:gd name="f71" fmla="val 223"/>
              <a:gd name="f72" fmla="val 253"/>
              <a:gd name="f73" fmla="val 228"/>
              <a:gd name="f74" fmla="val 219"/>
              <a:gd name="f75" fmla="val 229"/>
              <a:gd name="f76" fmla="val 185"/>
              <a:gd name="f77" fmla="val 182"/>
              <a:gd name="f78" fmla="val 217"/>
              <a:gd name="f79" fmla="val 177"/>
              <a:gd name="f80" fmla="val 155"/>
              <a:gd name="f81" fmla="val 225"/>
              <a:gd name="f82" fmla="val 140"/>
              <a:gd name="f83" fmla="val 128"/>
              <a:gd name="f84" fmla="val 198"/>
              <a:gd name="f85" fmla="val 125"/>
              <a:gd name="f86" fmla="val 194"/>
              <a:gd name="f87" fmla="val 112"/>
              <a:gd name="f88" fmla="val 192"/>
              <a:gd name="f89" fmla="val 106"/>
              <a:gd name="f90" fmla="val 101"/>
              <a:gd name="f91" fmla="val 97"/>
              <a:gd name="f92" fmla="val 208"/>
              <a:gd name="f93" fmla="val 98"/>
              <a:gd name="f94" fmla="val 214"/>
              <a:gd name="f95" fmla="val 100"/>
              <a:gd name="f96" fmla="val 226"/>
              <a:gd name="f97" fmla="val 231"/>
              <a:gd name="f98" fmla="val 86"/>
              <a:gd name="f99" fmla="val 234"/>
              <a:gd name="f100" fmla="val 74"/>
              <a:gd name="f101" fmla="val 71"/>
              <a:gd name="f102" fmla="val 222"/>
              <a:gd name="f103" fmla="val 60"/>
              <a:gd name="f104" fmla="val 201"/>
              <a:gd name="f105" fmla="val 183"/>
              <a:gd name="f106" fmla="val 34"/>
              <a:gd name="f107" fmla="val 31"/>
              <a:gd name="f108" fmla="val 33"/>
              <a:gd name="f109" fmla="val 15"/>
              <a:gd name="f110" fmla="val 134"/>
              <a:gd name="f111" fmla="val 212"/>
              <a:gd name="f112" fmla="val 216"/>
              <a:gd name="f113" fmla="val 154"/>
              <a:gd name="f114" fmla="val 213"/>
              <a:gd name="f115" fmla="val 188"/>
              <a:gd name="f116" fmla="val 202"/>
              <a:gd name="f117" fmla="val 230"/>
              <a:gd name="f118" fmla="val 258"/>
              <a:gd name="f119" fmla="val 206"/>
              <a:gd name="f120" fmla="val 285"/>
              <a:gd name="f121" fmla="val 204"/>
              <a:gd name="f122" fmla="val 289"/>
              <a:gd name="f123" fmla="val 295"/>
              <a:gd name="f124" fmla="val 197"/>
              <a:gd name="f125" fmla="val 193"/>
              <a:gd name="f126" fmla="val 296"/>
              <a:gd name="f127" fmla="val 172"/>
              <a:gd name="f128" fmla="val 294"/>
              <a:gd name="f129" fmla="val 293"/>
              <a:gd name="f130" fmla="val 130"/>
              <a:gd name="f131" fmla="val 87"/>
              <a:gd name="f132" fmla="val 88"/>
              <a:gd name="f133" fmla="val 174"/>
              <a:gd name="f134" fmla="val 89"/>
              <a:gd name="f135" fmla="val 179"/>
              <a:gd name="f136" fmla="val 175"/>
              <a:gd name="f137" fmla="val 138"/>
              <a:gd name="f138" fmla="val 170"/>
              <a:gd name="f139" fmla="val 167"/>
              <a:gd name="f140" fmla="val 166"/>
              <a:gd name="f141" fmla="val 190"/>
              <a:gd name="f142" fmla="val 200"/>
              <a:gd name="f143" fmla="val 184"/>
              <a:gd name="f144" fmla="val 187"/>
              <a:gd name="f145" fmla="val 189"/>
              <a:gd name="f146" fmla="val 168"/>
              <a:gd name="f147" fmla="+- 0 0 -90"/>
              <a:gd name="f148" fmla="*/ f3 1 316"/>
              <a:gd name="f149" fmla="*/ f4 1 238"/>
              <a:gd name="f150" fmla="val f5"/>
              <a:gd name="f151" fmla="val f6"/>
              <a:gd name="f152" fmla="val f7"/>
              <a:gd name="f153" fmla="*/ f147 f0 1"/>
              <a:gd name="f154" fmla="+- f152 0 f150"/>
              <a:gd name="f155" fmla="+- f151 0 f150"/>
              <a:gd name="f156" fmla="*/ f153 1 f2"/>
              <a:gd name="f157" fmla="*/ f155 1 316"/>
              <a:gd name="f158" fmla="*/ f154 1 238"/>
              <a:gd name="f159" fmla="*/ 156 f155 1"/>
              <a:gd name="f160" fmla="*/ 10 f154 1"/>
              <a:gd name="f161" fmla="*/ 146 f155 1"/>
              <a:gd name="f162" fmla="*/ 68 f154 1"/>
              <a:gd name="f163" fmla="*/ 153 f155 1"/>
              <a:gd name="f164" fmla="*/ 70 f154 1"/>
              <a:gd name="f165" fmla="*/ 164 f155 1"/>
              <a:gd name="f166" fmla="*/ 36 f154 1"/>
              <a:gd name="f167" fmla="*/ 218 f155 1"/>
              <a:gd name="f168" fmla="*/ 8 f154 1"/>
              <a:gd name="f169" fmla="*/ 290 f155 1"/>
              <a:gd name="f170" fmla="*/ 59 f154 1"/>
              <a:gd name="f171" fmla="*/ 113 f155 1"/>
              <a:gd name="f172" fmla="*/ 110 f154 1"/>
              <a:gd name="f173" fmla="*/ 59 f155 1"/>
              <a:gd name="f174" fmla="*/ 111 f154 1"/>
              <a:gd name="f175" fmla="*/ 105 f155 1"/>
              <a:gd name="f176" fmla="*/ 124 f154 1"/>
              <a:gd name="f177" fmla="*/ 147 f155 1"/>
              <a:gd name="f178" fmla="*/ 300 f155 1"/>
              <a:gd name="f179" fmla="*/ 73 f154 1"/>
              <a:gd name="f180" fmla="*/ 315 f155 1"/>
              <a:gd name="f181" fmla="*/ 191 f154 1"/>
              <a:gd name="f182" fmla="*/ 288 f155 1"/>
              <a:gd name="f183" fmla="*/ 223 f154 1"/>
              <a:gd name="f184" fmla="*/ 185 f155 1"/>
              <a:gd name="f185" fmla="*/ 220 f154 1"/>
              <a:gd name="f186" fmla="*/ 177 f155 1"/>
              <a:gd name="f187" fmla="*/ 218 f154 1"/>
              <a:gd name="f188" fmla="*/ 128 f155 1"/>
              <a:gd name="f189" fmla="*/ 198 f154 1"/>
              <a:gd name="f190" fmla="*/ 106 f155 1"/>
              <a:gd name="f191" fmla="*/ 195 f154 1"/>
              <a:gd name="f192" fmla="*/ 98 f155 1"/>
              <a:gd name="f193" fmla="*/ 214 f154 1"/>
              <a:gd name="f194" fmla="*/ 86 f155 1"/>
              <a:gd name="f195" fmla="*/ 234 f154 1"/>
              <a:gd name="f196" fmla="*/ 68 f155 1"/>
              <a:gd name="f197" fmla="*/ 222 f154 1"/>
              <a:gd name="f198" fmla="*/ 34 f155 1"/>
              <a:gd name="f199" fmla="*/ 164 f154 1"/>
              <a:gd name="f200" fmla="*/ 90 f155 1"/>
              <a:gd name="f201" fmla="*/ 15 f154 1"/>
              <a:gd name="f202" fmla="*/ 212 f155 1"/>
              <a:gd name="f203" fmla="*/ 153 f154 1"/>
              <a:gd name="f204" fmla="*/ 217 f155 1"/>
              <a:gd name="f205" fmla="*/ 154 f154 1"/>
              <a:gd name="f206" fmla="*/ 202 f155 1"/>
              <a:gd name="f207" fmla="*/ 209 f154 1"/>
              <a:gd name="f208" fmla="*/ 285 f155 1"/>
              <a:gd name="f209" fmla="*/ 204 f154 1"/>
              <a:gd name="f210" fmla="*/ 295 f155 1"/>
              <a:gd name="f211" fmla="*/ 193 f154 1"/>
              <a:gd name="f212" fmla="*/ 293 f155 1"/>
              <a:gd name="f213" fmla="*/ 130 f154 1"/>
              <a:gd name="f214" fmla="*/ 87 f155 1"/>
              <a:gd name="f215" fmla="*/ 172 f154 1"/>
              <a:gd name="f216" fmla="*/ 89 f155 1"/>
              <a:gd name="f217" fmla="*/ 179 f154 1"/>
              <a:gd name="f218" fmla="*/ 157 f155 1"/>
              <a:gd name="f219" fmla="*/ 167 f154 1"/>
              <a:gd name="f220" fmla="*/ 182 f155 1"/>
              <a:gd name="f221" fmla="*/ 200 f154 1"/>
              <a:gd name="f222" fmla="*/ 189 f155 1"/>
              <a:gd name="f223" fmla="+- f156 0 f1"/>
              <a:gd name="f224" fmla="*/ f159 1 316"/>
              <a:gd name="f225" fmla="*/ f160 1 238"/>
              <a:gd name="f226" fmla="*/ f161 1 316"/>
              <a:gd name="f227" fmla="*/ f162 1 238"/>
              <a:gd name="f228" fmla="*/ f163 1 316"/>
              <a:gd name="f229" fmla="*/ f164 1 238"/>
              <a:gd name="f230" fmla="*/ f165 1 316"/>
              <a:gd name="f231" fmla="*/ f166 1 238"/>
              <a:gd name="f232" fmla="*/ f167 1 316"/>
              <a:gd name="f233" fmla="*/ f168 1 238"/>
              <a:gd name="f234" fmla="*/ f169 1 316"/>
              <a:gd name="f235" fmla="*/ f170 1 238"/>
              <a:gd name="f236" fmla="*/ f171 1 316"/>
              <a:gd name="f237" fmla="*/ f172 1 238"/>
              <a:gd name="f238" fmla="*/ f173 1 316"/>
              <a:gd name="f239" fmla="*/ f174 1 238"/>
              <a:gd name="f240" fmla="*/ f175 1 316"/>
              <a:gd name="f241" fmla="*/ f176 1 238"/>
              <a:gd name="f242" fmla="*/ f177 1 316"/>
              <a:gd name="f243" fmla="*/ f178 1 316"/>
              <a:gd name="f244" fmla="*/ f179 1 238"/>
              <a:gd name="f245" fmla="*/ f180 1 316"/>
              <a:gd name="f246" fmla="*/ f181 1 238"/>
              <a:gd name="f247" fmla="*/ f182 1 316"/>
              <a:gd name="f248" fmla="*/ f183 1 238"/>
              <a:gd name="f249" fmla="*/ f184 1 316"/>
              <a:gd name="f250" fmla="*/ f185 1 238"/>
              <a:gd name="f251" fmla="*/ f186 1 316"/>
              <a:gd name="f252" fmla="*/ f187 1 238"/>
              <a:gd name="f253" fmla="*/ f188 1 316"/>
              <a:gd name="f254" fmla="*/ f189 1 238"/>
              <a:gd name="f255" fmla="*/ f190 1 316"/>
              <a:gd name="f256" fmla="*/ f191 1 238"/>
              <a:gd name="f257" fmla="*/ f192 1 316"/>
              <a:gd name="f258" fmla="*/ f193 1 238"/>
              <a:gd name="f259" fmla="*/ f194 1 316"/>
              <a:gd name="f260" fmla="*/ f195 1 238"/>
              <a:gd name="f261" fmla="*/ f196 1 316"/>
              <a:gd name="f262" fmla="*/ f197 1 238"/>
              <a:gd name="f263" fmla="*/ f198 1 316"/>
              <a:gd name="f264" fmla="*/ f199 1 238"/>
              <a:gd name="f265" fmla="*/ f200 1 316"/>
              <a:gd name="f266" fmla="*/ f201 1 238"/>
              <a:gd name="f267" fmla="*/ f202 1 316"/>
              <a:gd name="f268" fmla="*/ f203 1 238"/>
              <a:gd name="f269" fmla="*/ f204 1 316"/>
              <a:gd name="f270" fmla="*/ f205 1 238"/>
              <a:gd name="f271" fmla="*/ f206 1 316"/>
              <a:gd name="f272" fmla="*/ f207 1 238"/>
              <a:gd name="f273" fmla="*/ f208 1 316"/>
              <a:gd name="f274" fmla="*/ f209 1 238"/>
              <a:gd name="f275" fmla="*/ f210 1 316"/>
              <a:gd name="f276" fmla="*/ f211 1 238"/>
              <a:gd name="f277" fmla="*/ f212 1 316"/>
              <a:gd name="f278" fmla="*/ f213 1 238"/>
              <a:gd name="f279" fmla="*/ f214 1 316"/>
              <a:gd name="f280" fmla="*/ f215 1 238"/>
              <a:gd name="f281" fmla="*/ f216 1 316"/>
              <a:gd name="f282" fmla="*/ f217 1 238"/>
              <a:gd name="f283" fmla="*/ f218 1 316"/>
              <a:gd name="f284" fmla="*/ f219 1 238"/>
              <a:gd name="f285" fmla="*/ f220 1 316"/>
              <a:gd name="f286" fmla="*/ f221 1 238"/>
              <a:gd name="f287" fmla="*/ f222 1 316"/>
              <a:gd name="f288" fmla="*/ 0 1 f157"/>
              <a:gd name="f289" fmla="*/ f151 1 f157"/>
              <a:gd name="f290" fmla="*/ 0 1 f158"/>
              <a:gd name="f291" fmla="*/ f152 1 f158"/>
              <a:gd name="f292" fmla="*/ f224 1 f157"/>
              <a:gd name="f293" fmla="*/ f225 1 f158"/>
              <a:gd name="f294" fmla="*/ f226 1 f157"/>
              <a:gd name="f295" fmla="*/ f227 1 f158"/>
              <a:gd name="f296" fmla="*/ f228 1 f157"/>
              <a:gd name="f297" fmla="*/ f229 1 f158"/>
              <a:gd name="f298" fmla="*/ f230 1 f157"/>
              <a:gd name="f299" fmla="*/ f231 1 f158"/>
              <a:gd name="f300" fmla="*/ f232 1 f157"/>
              <a:gd name="f301" fmla="*/ f233 1 f158"/>
              <a:gd name="f302" fmla="*/ f234 1 f157"/>
              <a:gd name="f303" fmla="*/ f235 1 f158"/>
              <a:gd name="f304" fmla="*/ f236 1 f157"/>
              <a:gd name="f305" fmla="*/ f237 1 f158"/>
              <a:gd name="f306" fmla="*/ f238 1 f157"/>
              <a:gd name="f307" fmla="*/ f239 1 f158"/>
              <a:gd name="f308" fmla="*/ f240 1 f157"/>
              <a:gd name="f309" fmla="*/ f241 1 f158"/>
              <a:gd name="f310" fmla="*/ f242 1 f157"/>
              <a:gd name="f311" fmla="*/ f243 1 f157"/>
              <a:gd name="f312" fmla="*/ f244 1 f158"/>
              <a:gd name="f313" fmla="*/ f245 1 f157"/>
              <a:gd name="f314" fmla="*/ f246 1 f158"/>
              <a:gd name="f315" fmla="*/ f247 1 f157"/>
              <a:gd name="f316" fmla="*/ f248 1 f158"/>
              <a:gd name="f317" fmla="*/ f249 1 f157"/>
              <a:gd name="f318" fmla="*/ f250 1 f158"/>
              <a:gd name="f319" fmla="*/ f251 1 f157"/>
              <a:gd name="f320" fmla="*/ f252 1 f158"/>
              <a:gd name="f321" fmla="*/ f253 1 f157"/>
              <a:gd name="f322" fmla="*/ f254 1 f158"/>
              <a:gd name="f323" fmla="*/ f255 1 f157"/>
              <a:gd name="f324" fmla="*/ f256 1 f158"/>
              <a:gd name="f325" fmla="*/ f257 1 f157"/>
              <a:gd name="f326" fmla="*/ f258 1 f158"/>
              <a:gd name="f327" fmla="*/ f259 1 f157"/>
              <a:gd name="f328" fmla="*/ f260 1 f158"/>
              <a:gd name="f329" fmla="*/ f261 1 f157"/>
              <a:gd name="f330" fmla="*/ f262 1 f158"/>
              <a:gd name="f331" fmla="*/ f263 1 f157"/>
              <a:gd name="f332" fmla="*/ f264 1 f158"/>
              <a:gd name="f333" fmla="*/ f265 1 f157"/>
              <a:gd name="f334" fmla="*/ f266 1 f158"/>
              <a:gd name="f335" fmla="*/ f267 1 f157"/>
              <a:gd name="f336" fmla="*/ f268 1 f158"/>
              <a:gd name="f337" fmla="*/ f269 1 f157"/>
              <a:gd name="f338" fmla="*/ f270 1 f158"/>
              <a:gd name="f339" fmla="*/ f271 1 f157"/>
              <a:gd name="f340" fmla="*/ f272 1 f158"/>
              <a:gd name="f341" fmla="*/ f273 1 f157"/>
              <a:gd name="f342" fmla="*/ f274 1 f158"/>
              <a:gd name="f343" fmla="*/ f275 1 f157"/>
              <a:gd name="f344" fmla="*/ f276 1 f158"/>
              <a:gd name="f345" fmla="*/ f277 1 f157"/>
              <a:gd name="f346" fmla="*/ f278 1 f158"/>
              <a:gd name="f347" fmla="*/ f279 1 f157"/>
              <a:gd name="f348" fmla="*/ f280 1 f158"/>
              <a:gd name="f349" fmla="*/ f281 1 f157"/>
              <a:gd name="f350" fmla="*/ f282 1 f158"/>
              <a:gd name="f351" fmla="*/ f283 1 f157"/>
              <a:gd name="f352" fmla="*/ f284 1 f158"/>
              <a:gd name="f353" fmla="*/ f285 1 f157"/>
              <a:gd name="f354" fmla="*/ f286 1 f158"/>
              <a:gd name="f355" fmla="*/ f287 1 f157"/>
              <a:gd name="f356" fmla="*/ f288 f148 1"/>
              <a:gd name="f357" fmla="*/ f289 f148 1"/>
              <a:gd name="f358" fmla="*/ f291 f149 1"/>
              <a:gd name="f359" fmla="*/ f290 f149 1"/>
              <a:gd name="f360" fmla="*/ f292 f148 1"/>
              <a:gd name="f361" fmla="*/ f293 f149 1"/>
              <a:gd name="f362" fmla="*/ f294 f148 1"/>
              <a:gd name="f363" fmla="*/ f295 f149 1"/>
              <a:gd name="f364" fmla="*/ f296 f148 1"/>
              <a:gd name="f365" fmla="*/ f297 f149 1"/>
              <a:gd name="f366" fmla="*/ f298 f148 1"/>
              <a:gd name="f367" fmla="*/ f299 f149 1"/>
              <a:gd name="f368" fmla="*/ f300 f148 1"/>
              <a:gd name="f369" fmla="*/ f301 f149 1"/>
              <a:gd name="f370" fmla="*/ f302 f148 1"/>
              <a:gd name="f371" fmla="*/ f303 f149 1"/>
              <a:gd name="f372" fmla="*/ f304 f148 1"/>
              <a:gd name="f373" fmla="*/ f305 f149 1"/>
              <a:gd name="f374" fmla="*/ f306 f148 1"/>
              <a:gd name="f375" fmla="*/ f307 f149 1"/>
              <a:gd name="f376" fmla="*/ f308 f148 1"/>
              <a:gd name="f377" fmla="*/ f309 f149 1"/>
              <a:gd name="f378" fmla="*/ f310 f148 1"/>
              <a:gd name="f379" fmla="*/ f311 f148 1"/>
              <a:gd name="f380" fmla="*/ f312 f149 1"/>
              <a:gd name="f381" fmla="*/ f313 f148 1"/>
              <a:gd name="f382" fmla="*/ f314 f149 1"/>
              <a:gd name="f383" fmla="*/ f315 f148 1"/>
              <a:gd name="f384" fmla="*/ f316 f149 1"/>
              <a:gd name="f385" fmla="*/ f317 f148 1"/>
              <a:gd name="f386" fmla="*/ f318 f149 1"/>
              <a:gd name="f387" fmla="*/ f319 f148 1"/>
              <a:gd name="f388" fmla="*/ f320 f149 1"/>
              <a:gd name="f389" fmla="*/ f321 f148 1"/>
              <a:gd name="f390" fmla="*/ f322 f149 1"/>
              <a:gd name="f391" fmla="*/ f323 f148 1"/>
              <a:gd name="f392" fmla="*/ f324 f149 1"/>
              <a:gd name="f393" fmla="*/ f325 f148 1"/>
              <a:gd name="f394" fmla="*/ f326 f149 1"/>
              <a:gd name="f395" fmla="*/ f327 f148 1"/>
              <a:gd name="f396" fmla="*/ f328 f149 1"/>
              <a:gd name="f397" fmla="*/ f329 f148 1"/>
              <a:gd name="f398" fmla="*/ f330 f149 1"/>
              <a:gd name="f399" fmla="*/ f331 f148 1"/>
              <a:gd name="f400" fmla="*/ f332 f149 1"/>
              <a:gd name="f401" fmla="*/ f333 f148 1"/>
              <a:gd name="f402" fmla="*/ f334 f149 1"/>
              <a:gd name="f403" fmla="*/ f335 f148 1"/>
              <a:gd name="f404" fmla="*/ f336 f149 1"/>
              <a:gd name="f405" fmla="*/ f337 f148 1"/>
              <a:gd name="f406" fmla="*/ f338 f149 1"/>
              <a:gd name="f407" fmla="*/ f339 f148 1"/>
              <a:gd name="f408" fmla="*/ f340 f149 1"/>
              <a:gd name="f409" fmla="*/ f341 f148 1"/>
              <a:gd name="f410" fmla="*/ f342 f149 1"/>
              <a:gd name="f411" fmla="*/ f343 f148 1"/>
              <a:gd name="f412" fmla="*/ f344 f149 1"/>
              <a:gd name="f413" fmla="*/ f345 f148 1"/>
              <a:gd name="f414" fmla="*/ f346 f149 1"/>
              <a:gd name="f415" fmla="*/ f347 f148 1"/>
              <a:gd name="f416" fmla="*/ f348 f149 1"/>
              <a:gd name="f417" fmla="*/ f349 f148 1"/>
              <a:gd name="f418" fmla="*/ f350 f149 1"/>
              <a:gd name="f419" fmla="*/ f351 f148 1"/>
              <a:gd name="f420" fmla="*/ f352 f149 1"/>
              <a:gd name="f421" fmla="*/ f353 f148 1"/>
              <a:gd name="f422" fmla="*/ f354 f149 1"/>
              <a:gd name="f423" fmla="*/ f355 f148 1"/>
            </a:gdLst>
            <a:ahLst/>
            <a:cxnLst>
              <a:cxn ang="3cd4">
                <a:pos x="hc" y="t"/>
              </a:cxn>
              <a:cxn ang="0">
                <a:pos x="r" y="vc"/>
              </a:cxn>
              <a:cxn ang="cd4">
                <a:pos x="hc" y="b"/>
              </a:cxn>
              <a:cxn ang="cd2">
                <a:pos x="l" y="vc"/>
              </a:cxn>
              <a:cxn ang="f223">
                <a:pos x="f360" y="f361"/>
              </a:cxn>
              <a:cxn ang="f223">
                <a:pos x="f362" y="f363"/>
              </a:cxn>
              <a:cxn ang="f223">
                <a:pos x="f364" y="f365"/>
              </a:cxn>
              <a:cxn ang="f223">
                <a:pos x="f366" y="f367"/>
              </a:cxn>
              <a:cxn ang="f223">
                <a:pos x="f368" y="f369"/>
              </a:cxn>
              <a:cxn ang="f223">
                <a:pos x="f370" y="f371"/>
              </a:cxn>
              <a:cxn ang="f223">
                <a:pos x="f372" y="f373"/>
              </a:cxn>
              <a:cxn ang="f223">
                <a:pos x="f374" y="f375"/>
              </a:cxn>
              <a:cxn ang="f223">
                <a:pos x="f376" y="f377"/>
              </a:cxn>
              <a:cxn ang="f223">
                <a:pos x="f378" y="f373"/>
              </a:cxn>
              <a:cxn ang="f223">
                <a:pos x="f379" y="f380"/>
              </a:cxn>
              <a:cxn ang="f223">
                <a:pos x="f381" y="f382"/>
              </a:cxn>
              <a:cxn ang="f223">
                <a:pos x="f383" y="f384"/>
              </a:cxn>
              <a:cxn ang="f223">
                <a:pos x="f385" y="f386"/>
              </a:cxn>
              <a:cxn ang="f223">
                <a:pos x="f387" y="f388"/>
              </a:cxn>
              <a:cxn ang="f223">
                <a:pos x="f389" y="f390"/>
              </a:cxn>
              <a:cxn ang="f223">
                <a:pos x="f391" y="f392"/>
              </a:cxn>
              <a:cxn ang="f223">
                <a:pos x="f393" y="f394"/>
              </a:cxn>
              <a:cxn ang="f223">
                <a:pos x="f395" y="f396"/>
              </a:cxn>
              <a:cxn ang="f223">
                <a:pos x="f397" y="f398"/>
              </a:cxn>
              <a:cxn ang="f223">
                <a:pos x="f399" y="f400"/>
              </a:cxn>
              <a:cxn ang="f223">
                <a:pos x="f401" y="f402"/>
              </a:cxn>
              <a:cxn ang="f223">
                <a:pos x="f360" y="f361"/>
              </a:cxn>
              <a:cxn ang="f223">
                <a:pos x="f403" y="f404"/>
              </a:cxn>
              <a:cxn ang="f223">
                <a:pos x="f405" y="f406"/>
              </a:cxn>
              <a:cxn ang="f223">
                <a:pos x="f407" y="f408"/>
              </a:cxn>
              <a:cxn ang="f223">
                <a:pos x="f409" y="f410"/>
              </a:cxn>
              <a:cxn ang="f223">
                <a:pos x="f411" y="f412"/>
              </a:cxn>
              <a:cxn ang="f223">
                <a:pos x="f413" y="f414"/>
              </a:cxn>
              <a:cxn ang="f223">
                <a:pos x="f415" y="f416"/>
              </a:cxn>
              <a:cxn ang="f223">
                <a:pos x="f417" y="f418"/>
              </a:cxn>
              <a:cxn ang="f223">
                <a:pos x="f419" y="f420"/>
              </a:cxn>
              <a:cxn ang="f223">
                <a:pos x="f421" y="f422"/>
              </a:cxn>
              <a:cxn ang="f223">
                <a:pos x="f423" y="f422"/>
              </a:cxn>
              <a:cxn ang="f223">
                <a:pos x="f403" y="f404"/>
              </a:cxn>
            </a:cxnLst>
            <a:rect l="f356" t="f359" r="f357" b="f358"/>
            <a:pathLst>
              <a:path w="316" h="238">
                <a:moveTo>
                  <a:pt x="f8" y="f9"/>
                </a:moveTo>
                <a:cubicBezTo>
                  <a:pt x="f10" y="f11"/>
                  <a:pt x="f12" y="f13"/>
                  <a:pt x="f14" y="f15"/>
                </a:cubicBezTo>
                <a:cubicBezTo>
                  <a:pt x="f16" y="f15"/>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38" y="f48"/>
                </a:cubicBezTo>
                <a:cubicBezTo>
                  <a:pt x="f49" y="f50"/>
                  <a:pt x="f42" y="f51"/>
                  <a:pt x="f52" y="f50"/>
                </a:cubicBezTo>
                <a:cubicBezTo>
                  <a:pt x="f53" y="f54"/>
                  <a:pt x="f55" y="f46"/>
                  <a:pt x="f56" y="f44"/>
                </a:cubicBezTo>
                <a:cubicBezTo>
                  <a:pt x="f57" y="f58"/>
                  <a:pt x="f59" y="f60"/>
                  <a:pt x="f61" y="f62"/>
                </a:cubicBezTo>
                <a:cubicBezTo>
                  <a:pt x="f63" y="f43"/>
                  <a:pt x="f64" y="f10"/>
                  <a:pt x="f65" y="f66"/>
                </a:cubicBezTo>
                <a:cubicBezTo>
                  <a:pt x="f6" y="f67"/>
                  <a:pt x="f68" y="f69"/>
                  <a:pt x="f70" y="f71"/>
                </a:cubicBezTo>
                <a:cubicBezTo>
                  <a:pt x="f72" y="f73"/>
                  <a:pt x="f74" y="f75"/>
                  <a:pt x="f76" y="f69"/>
                </a:cubicBezTo>
                <a:cubicBezTo>
                  <a:pt x="f77" y="f69"/>
                  <a:pt x="f2" y="f78"/>
                  <a:pt x="f79" y="f31"/>
                </a:cubicBezTo>
                <a:cubicBezTo>
                  <a:pt x="f80" y="f81"/>
                  <a:pt x="f82" y="f78"/>
                  <a:pt x="f83" y="f84"/>
                </a:cubicBezTo>
                <a:cubicBezTo>
                  <a:pt x="f85" y="f86"/>
                  <a:pt x="f87" y="f88"/>
                  <a:pt x="f89" y="f57"/>
                </a:cubicBezTo>
                <a:cubicBezTo>
                  <a:pt x="f90" y="f84"/>
                  <a:pt x="f91" y="f92"/>
                  <a:pt x="f93" y="f94"/>
                </a:cubicBezTo>
                <a:cubicBezTo>
                  <a:pt x="f95" y="f96"/>
                  <a:pt x="f93" y="f97"/>
                  <a:pt x="f98" y="f99"/>
                </a:cubicBezTo>
                <a:cubicBezTo>
                  <a:pt x="f100" y="f7"/>
                  <a:pt x="f101" y="f97"/>
                  <a:pt x="f15" y="f102"/>
                </a:cubicBezTo>
                <a:cubicBezTo>
                  <a:pt x="f103" y="f104"/>
                  <a:pt x="f24" y="f105"/>
                  <a:pt x="f106" y="f25"/>
                </a:cubicBezTo>
                <a:cubicBezTo>
                  <a:pt x="f5" y="f43"/>
                  <a:pt x="f107" y="f108"/>
                  <a:pt x="f42" y="f109"/>
                </a:cubicBezTo>
                <a:cubicBezTo>
                  <a:pt x="f87" y="f32"/>
                  <a:pt x="f110" y="f5"/>
                  <a:pt x="f8" y="f9"/>
                </a:cubicBezTo>
                <a:close/>
                <a:moveTo>
                  <a:pt x="f111" y="f19"/>
                </a:moveTo>
                <a:cubicBezTo>
                  <a:pt x="f94" y="f19"/>
                  <a:pt x="f112" y="f113"/>
                  <a:pt x="f78" y="f113"/>
                </a:cubicBezTo>
                <a:cubicBezTo>
                  <a:pt x="f114" y="f41"/>
                  <a:pt x="f92" y="f115"/>
                  <a:pt x="f116" y="f67"/>
                </a:cubicBezTo>
                <a:cubicBezTo>
                  <a:pt x="f117" y="f92"/>
                  <a:pt x="f118" y="f119"/>
                  <a:pt x="f120" y="f121"/>
                </a:cubicBezTo>
                <a:cubicBezTo>
                  <a:pt x="f122" y="f121"/>
                  <a:pt x="f123" y="f124"/>
                  <a:pt x="f123" y="f125"/>
                </a:cubicBezTo>
                <a:cubicBezTo>
                  <a:pt x="f126" y="f127"/>
                  <a:pt x="f128" y="f17"/>
                  <a:pt x="f129" y="f130"/>
                </a:cubicBezTo>
                <a:cubicBezTo>
                  <a:pt x="f74" y="f110"/>
                  <a:pt x="f19" y="f19"/>
                  <a:pt x="f131" y="f127"/>
                </a:cubicBezTo>
                <a:cubicBezTo>
                  <a:pt x="f132" y="f133"/>
                  <a:pt x="f132" y="f79"/>
                  <a:pt x="f134" y="f135"/>
                </a:cubicBezTo>
                <a:cubicBezTo>
                  <a:pt x="f43" y="f136"/>
                  <a:pt x="f137" y="f138"/>
                  <a:pt x="f21" y="f139"/>
                </a:cubicBezTo>
                <a:cubicBezTo>
                  <a:pt x="f140" y="f135"/>
                  <a:pt x="f133" y="f141"/>
                  <a:pt x="f77" y="f142"/>
                </a:cubicBezTo>
                <a:cubicBezTo>
                  <a:pt x="f143" y="f142"/>
                  <a:pt x="f144" y="f142"/>
                  <a:pt x="f145" y="f142"/>
                </a:cubicBezTo>
                <a:cubicBezTo>
                  <a:pt x="f124" y="f143"/>
                  <a:pt x="f121" y="f146"/>
                  <a:pt x="f111" y="f1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7" name="Freeform 112">
            <a:extLst>
              <a:ext uri="{FF2B5EF4-FFF2-40B4-BE49-F238E27FC236}">
                <a16:creationId xmlns:a16="http://schemas.microsoft.com/office/drawing/2014/main" id="{8A77375C-D48E-D3F1-BA70-A834B36286B7}"/>
              </a:ext>
            </a:extLst>
          </p:cNvPr>
          <p:cNvSpPr/>
          <p:nvPr/>
        </p:nvSpPr>
        <p:spPr>
          <a:xfrm>
            <a:off x="6205539" y="5616573"/>
            <a:ext cx="1055683" cy="649288"/>
          </a:xfrm>
          <a:custGeom>
            <a:avLst/>
            <a:gdLst>
              <a:gd name="f0" fmla="val 10800000"/>
              <a:gd name="f1" fmla="val 5400000"/>
              <a:gd name="f2" fmla="val 180"/>
              <a:gd name="f3" fmla="val w"/>
              <a:gd name="f4" fmla="val h"/>
              <a:gd name="f5" fmla="val 0"/>
              <a:gd name="f6" fmla="val 321"/>
              <a:gd name="f7" fmla="val 197"/>
              <a:gd name="f8" fmla="val 31"/>
              <a:gd name="f9" fmla="val 167"/>
              <a:gd name="f10" fmla="val 128"/>
              <a:gd name="f11" fmla="val 90"/>
              <a:gd name="f12" fmla="val 51"/>
              <a:gd name="f13" fmla="val 11"/>
              <a:gd name="f14" fmla="val 41"/>
              <a:gd name="f15" fmla="val 1"/>
              <a:gd name="f16" fmla="val 82"/>
              <a:gd name="f17" fmla="val 136"/>
              <a:gd name="f18" fmla="val 191"/>
              <a:gd name="f19" fmla="val 246"/>
              <a:gd name="f20" fmla="val 277"/>
              <a:gd name="f21" fmla="val 289"/>
              <a:gd name="f22" fmla="val 13"/>
              <a:gd name="f23" fmla="val 290"/>
              <a:gd name="f24" fmla="val 44"/>
              <a:gd name="f25" fmla="val 84"/>
              <a:gd name="f26" fmla="val 125"/>
              <a:gd name="f27" fmla="val 165"/>
              <a:gd name="f28" fmla="val 292"/>
              <a:gd name="f29" fmla="val 166"/>
              <a:gd name="f30" fmla="val 293"/>
              <a:gd name="f31" fmla="val 294"/>
              <a:gd name="f32" fmla="val 168"/>
              <a:gd name="f33" fmla="val 304"/>
              <a:gd name="f34" fmla="val 170"/>
              <a:gd name="f35" fmla="val 164"/>
              <a:gd name="f36" fmla="val 319"/>
              <a:gd name="f37" fmla="val 182"/>
              <a:gd name="f38" fmla="val 318"/>
              <a:gd name="f39" fmla="val 303"/>
              <a:gd name="f40" fmla="val 192"/>
              <a:gd name="f41" fmla="val 203"/>
              <a:gd name="f42" fmla="val 112"/>
              <a:gd name="f43" fmla="val 193"/>
              <a:gd name="f44" fmla="val 21"/>
              <a:gd name="f45" fmla="val 15"/>
              <a:gd name="f46" fmla="val 3"/>
              <a:gd name="f47" fmla="val 186"/>
              <a:gd name="f48" fmla="val 2"/>
              <a:gd name="f49" fmla="val 181"/>
              <a:gd name="f50" fmla="val 12"/>
              <a:gd name="f51" fmla="val 24"/>
              <a:gd name="f52" fmla="val 26"/>
              <a:gd name="f53" fmla="val 270"/>
              <a:gd name="f54" fmla="val 253"/>
              <a:gd name="f55" fmla="val 251"/>
              <a:gd name="f56" fmla="val 16"/>
              <a:gd name="f57" fmla="val 233"/>
              <a:gd name="f58" fmla="val 40"/>
              <a:gd name="f59" fmla="val 237"/>
              <a:gd name="f60" fmla="val 241"/>
              <a:gd name="f61" fmla="val 48"/>
              <a:gd name="f62" fmla="val 53"/>
              <a:gd name="f63" fmla="val 254"/>
              <a:gd name="f64" fmla="val 45"/>
              <a:gd name="f65" fmla="val 262"/>
              <a:gd name="f66" fmla="val 38"/>
              <a:gd name="f67" fmla="val 76"/>
              <a:gd name="f68" fmla="val 52"/>
              <a:gd name="f69" fmla="val 80"/>
              <a:gd name="f70" fmla="val 43"/>
              <a:gd name="f71" fmla="val 89"/>
              <a:gd name="f72" fmla="val 77"/>
              <a:gd name="f73" fmla="val 30"/>
              <a:gd name="f74" fmla="val 70"/>
              <a:gd name="f75" fmla="val 9"/>
              <a:gd name="f76" fmla="val 59"/>
              <a:gd name="f77" fmla="val 66"/>
              <a:gd name="f78" fmla="val 126"/>
              <a:gd name="f79" fmla="val 130"/>
              <a:gd name="f80" fmla="val 65"/>
              <a:gd name="f81" fmla="val 134"/>
              <a:gd name="f82" fmla="val 138"/>
              <a:gd name="f83" fmla="val 145"/>
              <a:gd name="f84" fmla="val 149"/>
              <a:gd name="f85" fmla="val 153"/>
              <a:gd name="f86" fmla="val 60"/>
              <a:gd name="f87" fmla="val 148"/>
              <a:gd name="f88" fmla="val 55"/>
              <a:gd name="f89" fmla="val 143"/>
              <a:gd name="f90" fmla="val 139"/>
              <a:gd name="f91" fmla="val 47"/>
              <a:gd name="f92" fmla="val 129"/>
              <a:gd name="f93" fmla="val 239"/>
              <a:gd name="f94" fmla="val 146"/>
              <a:gd name="f95" fmla="val 234"/>
              <a:gd name="f96" fmla="val 141"/>
              <a:gd name="f97" fmla="val 229"/>
              <a:gd name="f98" fmla="val 137"/>
              <a:gd name="f99" fmla="val 224"/>
              <a:gd name="f100" fmla="val 132"/>
              <a:gd name="f101" fmla="val 219"/>
              <a:gd name="f102" fmla="val 215"/>
              <a:gd name="f103" fmla="val 142"/>
              <a:gd name="f104" fmla="val 211"/>
              <a:gd name="f105" fmla="val 147"/>
              <a:gd name="f106" fmla="val 216"/>
              <a:gd name="f107" fmla="val 152"/>
              <a:gd name="f108" fmla="val 221"/>
              <a:gd name="f109" fmla="val 156"/>
              <a:gd name="f110" fmla="val 225"/>
              <a:gd name="f111" fmla="val 161"/>
              <a:gd name="f112" fmla="val 230"/>
              <a:gd name="f113" fmla="val 87"/>
              <a:gd name="f114" fmla="val 155"/>
              <a:gd name="f115" fmla="val 92"/>
              <a:gd name="f116" fmla="val 159"/>
              <a:gd name="f117" fmla="val 98"/>
              <a:gd name="f118" fmla="val 91"/>
              <a:gd name="f119" fmla="val 175"/>
              <a:gd name="f120" fmla="val 71"/>
              <a:gd name="f121" fmla="val 72"/>
              <a:gd name="f122" fmla="val 151"/>
              <a:gd name="f123" fmla="val 95"/>
              <a:gd name="f124" fmla="val 96"/>
              <a:gd name="f125" fmla="val 101"/>
              <a:gd name="f126" fmla="val 105"/>
              <a:gd name="f127" fmla="val 110"/>
              <a:gd name="f128" fmla="val 100"/>
              <a:gd name="f129" fmla="val 94"/>
              <a:gd name="f130" fmla="val 99"/>
              <a:gd name="f131" fmla="val 104"/>
              <a:gd name="f132" fmla="val 109"/>
              <a:gd name="f133" fmla="val 113"/>
              <a:gd name="f134" fmla="val 115"/>
              <a:gd name="f135" fmla="val 144"/>
              <a:gd name="f136" fmla="val 108"/>
              <a:gd name="f137" fmla="val 117"/>
              <a:gd name="f138" fmla="val 123"/>
              <a:gd name="f139" fmla="val 127"/>
              <a:gd name="f140" fmla="val 34"/>
              <a:gd name="f141" fmla="val 29"/>
              <a:gd name="f142" fmla="val 119"/>
              <a:gd name="f143" fmla="val 23"/>
              <a:gd name="f144" fmla="val 35"/>
              <a:gd name="f145" fmla="val 39"/>
              <a:gd name="f146" fmla="val 49"/>
              <a:gd name="f147" fmla="val 256"/>
              <a:gd name="f148" fmla="val 120"/>
              <a:gd name="f149" fmla="val 116"/>
              <a:gd name="f150" fmla="val 111"/>
              <a:gd name="f151" fmla="val 240"/>
              <a:gd name="f152" fmla="val 236"/>
              <a:gd name="f153" fmla="val 231"/>
              <a:gd name="f154" fmla="val 124"/>
              <a:gd name="f155" fmla="val 242"/>
              <a:gd name="f156" fmla="val 247"/>
              <a:gd name="f157" fmla="val 140"/>
              <a:gd name="f158" fmla="val 252"/>
              <a:gd name="f159" fmla="val 135"/>
              <a:gd name="f160" fmla="val 257"/>
              <a:gd name="f161" fmla="val 131"/>
              <a:gd name="f162" fmla="val 103"/>
              <a:gd name="f163" fmla="val 118"/>
              <a:gd name="f164" fmla="val 122"/>
              <a:gd name="f165" fmla="val 209"/>
              <a:gd name="f166" fmla="val 213"/>
              <a:gd name="f167" fmla="val 218"/>
              <a:gd name="f168" fmla="val 212"/>
              <a:gd name="f169" fmla="val 208"/>
              <a:gd name="f170" fmla="val 198"/>
              <a:gd name="f171" fmla="val 194"/>
              <a:gd name="f172" fmla="val 121"/>
              <a:gd name="f173" fmla="val 189"/>
              <a:gd name="f174" fmla="val 176"/>
              <a:gd name="f175" fmla="val 172"/>
              <a:gd name="f176" fmla="val 173"/>
              <a:gd name="f177" fmla="val 177"/>
              <a:gd name="f178" fmla="val 188"/>
              <a:gd name="f179" fmla="val 74"/>
              <a:gd name="f180" fmla="val 61"/>
              <a:gd name="f181" fmla="val 88"/>
              <a:gd name="f182" fmla="val 133"/>
              <a:gd name="f183" fmla="val 67"/>
              <a:gd name="f184" fmla="val 73"/>
              <a:gd name="f185" fmla="val 97"/>
              <a:gd name="f186" fmla="val 102"/>
              <a:gd name="f187" fmla="val 106"/>
              <a:gd name="f188" fmla="val 204"/>
              <a:gd name="f189" fmla="val 199"/>
              <a:gd name="f190" fmla="val 33"/>
              <a:gd name="f191" fmla="val 75"/>
              <a:gd name="f192" fmla="val 69"/>
              <a:gd name="f193" fmla="val 64"/>
              <a:gd name="f194" fmla="val 54"/>
              <a:gd name="f195" fmla="val 174"/>
              <a:gd name="f196" fmla="val 169"/>
              <a:gd name="f197" fmla="val 160"/>
              <a:gd name="f198" fmla="val 25"/>
              <a:gd name="f199" fmla="val 81"/>
              <a:gd name="f200" fmla="val 83"/>
              <a:gd name="f201" fmla="val 178"/>
              <a:gd name="f202" fmla="val 187"/>
              <a:gd name="f203" fmla="val 154"/>
              <a:gd name="f204" fmla="val 261"/>
              <a:gd name="f205" fmla="val 255"/>
              <a:gd name="f206" fmla="val 68"/>
              <a:gd name="f207" fmla="val 232"/>
              <a:gd name="f208" fmla="val 86"/>
              <a:gd name="f209" fmla="+- 0 0 -90"/>
              <a:gd name="f210" fmla="*/ f3 1 321"/>
              <a:gd name="f211" fmla="*/ f4 1 197"/>
              <a:gd name="f212" fmla="val f5"/>
              <a:gd name="f213" fmla="val f6"/>
              <a:gd name="f214" fmla="val f7"/>
              <a:gd name="f215" fmla="*/ f209 f0 1"/>
              <a:gd name="f216" fmla="+- f214 0 f212"/>
              <a:gd name="f217" fmla="+- f213 0 f212"/>
              <a:gd name="f218" fmla="*/ f215 1 f2"/>
              <a:gd name="f219" fmla="*/ f217 1 321"/>
              <a:gd name="f220" fmla="*/ f216 1 197"/>
              <a:gd name="f221" fmla="*/ 82 f217 1"/>
              <a:gd name="f222" fmla="*/ 1 f216 1"/>
              <a:gd name="f223" fmla="*/ 290 f217 1"/>
              <a:gd name="f224" fmla="*/ 165 f216 1"/>
              <a:gd name="f225" fmla="*/ 293 f217 1"/>
              <a:gd name="f226" fmla="*/ 192 f216 1"/>
              <a:gd name="f227" fmla="*/ 21 f217 1"/>
              <a:gd name="f228" fmla="*/ 168 f216 1"/>
              <a:gd name="f229" fmla="*/ 233 f217 1"/>
              <a:gd name="f230" fmla="*/ 40 f216 1"/>
              <a:gd name="f231" fmla="*/ 76 f217 1"/>
              <a:gd name="f232" fmla="*/ 52 f216 1"/>
              <a:gd name="f233" fmla="*/ 153 f217 1"/>
              <a:gd name="f234" fmla="*/ 60 f216 1"/>
              <a:gd name="f235" fmla="*/ 239 f217 1"/>
              <a:gd name="f236" fmla="*/ 146 f216 1"/>
              <a:gd name="f237" fmla="*/ 225 f217 1"/>
              <a:gd name="f238" fmla="*/ 161 f216 1"/>
              <a:gd name="f239" fmla="*/ 159 f217 1"/>
              <a:gd name="f240" fmla="*/ 98 f216 1"/>
              <a:gd name="f241" fmla="*/ 147 f217 1"/>
              <a:gd name="f242" fmla="*/ 80 f216 1"/>
              <a:gd name="f243" fmla="*/ 96 f217 1"/>
              <a:gd name="f244" fmla="*/ 139 f217 1"/>
              <a:gd name="f245" fmla="*/ 89 f216 1"/>
              <a:gd name="f246" fmla="*/ 155 f217 1"/>
              <a:gd name="f247" fmla="*/ 105 f216 1"/>
              <a:gd name="f248" fmla="*/ 130 f217 1"/>
              <a:gd name="f249" fmla="*/ 41 f216 1"/>
              <a:gd name="f250" fmla="*/ 117 f217 1"/>
              <a:gd name="f251" fmla="*/ 55 f216 1"/>
              <a:gd name="f252" fmla="*/ 231 f217 1"/>
              <a:gd name="f253" fmla="*/ 124 f216 1"/>
              <a:gd name="f254" fmla="*/ 111 f216 1"/>
              <a:gd name="f255" fmla="*/ 132 f217 1"/>
              <a:gd name="f256" fmla="*/ 218 f217 1"/>
              <a:gd name="f257" fmla="*/ 203 f217 1"/>
              <a:gd name="f258" fmla="*/ 140 f216 1"/>
              <a:gd name="f259" fmla="*/ 182 f217 1"/>
              <a:gd name="f260" fmla="*/ 117 f216 1"/>
              <a:gd name="f261" fmla="*/ 166 f217 1"/>
              <a:gd name="f262" fmla="*/ 181 f217 1"/>
              <a:gd name="f263" fmla="*/ 47 f216 1"/>
              <a:gd name="f264" fmla="*/ 118 f217 1"/>
              <a:gd name="f265" fmla="*/ 96 f216 1"/>
              <a:gd name="f266" fmla="*/ 103 f217 1"/>
              <a:gd name="f267" fmla="*/ 82 f216 1"/>
              <a:gd name="f268" fmla="*/ 97 f217 1"/>
              <a:gd name="f269" fmla="*/ 118 f216 1"/>
              <a:gd name="f270" fmla="*/ 204 f217 1"/>
              <a:gd name="f271" fmla="*/ 23 f216 1"/>
              <a:gd name="f272" fmla="*/ 38 f216 1"/>
              <a:gd name="f273" fmla="*/ 89 f217 1"/>
              <a:gd name="f274" fmla="*/ 125 f216 1"/>
              <a:gd name="f275" fmla="*/ 74 f217 1"/>
              <a:gd name="f276" fmla="*/ 160 f217 1"/>
              <a:gd name="f277" fmla="*/ 25 f216 1"/>
              <a:gd name="f278" fmla="*/ 161 f217 1"/>
              <a:gd name="f279" fmla="*/ 109 f216 1"/>
              <a:gd name="f280" fmla="*/ 66 f216 1"/>
              <a:gd name="f281" fmla="*/ 167 f217 1"/>
              <a:gd name="f282" fmla="*/ 147 f216 1"/>
              <a:gd name="f283" fmla="*/ 130 f216 1"/>
              <a:gd name="f284" fmla="*/ 138 f217 1"/>
              <a:gd name="f285" fmla="*/ 132 f216 1"/>
              <a:gd name="f286" fmla="*/ 154 f217 1"/>
              <a:gd name="f287" fmla="*/ 246 f217 1"/>
              <a:gd name="f288" fmla="*/ 68 f216 1"/>
              <a:gd name="f289" fmla="+- f218 0 f1"/>
              <a:gd name="f290" fmla="*/ f221 1 321"/>
              <a:gd name="f291" fmla="*/ f222 1 197"/>
              <a:gd name="f292" fmla="*/ f223 1 321"/>
              <a:gd name="f293" fmla="*/ f224 1 197"/>
              <a:gd name="f294" fmla="*/ f225 1 321"/>
              <a:gd name="f295" fmla="*/ f226 1 197"/>
              <a:gd name="f296" fmla="*/ f227 1 321"/>
              <a:gd name="f297" fmla="*/ f228 1 197"/>
              <a:gd name="f298" fmla="*/ f229 1 321"/>
              <a:gd name="f299" fmla="*/ f230 1 197"/>
              <a:gd name="f300" fmla="*/ f231 1 321"/>
              <a:gd name="f301" fmla="*/ f232 1 197"/>
              <a:gd name="f302" fmla="*/ f233 1 321"/>
              <a:gd name="f303" fmla="*/ f234 1 197"/>
              <a:gd name="f304" fmla="*/ f235 1 321"/>
              <a:gd name="f305" fmla="*/ f236 1 197"/>
              <a:gd name="f306" fmla="*/ f237 1 321"/>
              <a:gd name="f307" fmla="*/ f238 1 197"/>
              <a:gd name="f308" fmla="*/ f239 1 321"/>
              <a:gd name="f309" fmla="*/ f240 1 197"/>
              <a:gd name="f310" fmla="*/ f241 1 321"/>
              <a:gd name="f311" fmla="*/ f242 1 197"/>
              <a:gd name="f312" fmla="*/ f243 1 321"/>
              <a:gd name="f313" fmla="*/ f244 1 321"/>
              <a:gd name="f314" fmla="*/ f245 1 197"/>
              <a:gd name="f315" fmla="*/ f246 1 321"/>
              <a:gd name="f316" fmla="*/ f247 1 197"/>
              <a:gd name="f317" fmla="*/ f248 1 321"/>
              <a:gd name="f318" fmla="*/ f249 1 197"/>
              <a:gd name="f319" fmla="*/ f250 1 321"/>
              <a:gd name="f320" fmla="*/ f251 1 197"/>
              <a:gd name="f321" fmla="*/ f252 1 321"/>
              <a:gd name="f322" fmla="*/ f253 1 197"/>
              <a:gd name="f323" fmla="*/ f254 1 197"/>
              <a:gd name="f324" fmla="*/ f255 1 321"/>
              <a:gd name="f325" fmla="*/ f256 1 321"/>
              <a:gd name="f326" fmla="*/ f257 1 321"/>
              <a:gd name="f327" fmla="*/ f258 1 197"/>
              <a:gd name="f328" fmla="*/ f259 1 321"/>
              <a:gd name="f329" fmla="*/ f260 1 197"/>
              <a:gd name="f330" fmla="*/ f261 1 321"/>
              <a:gd name="f331" fmla="*/ f262 1 321"/>
              <a:gd name="f332" fmla="*/ f263 1 197"/>
              <a:gd name="f333" fmla="*/ f264 1 321"/>
              <a:gd name="f334" fmla="*/ f265 1 197"/>
              <a:gd name="f335" fmla="*/ f266 1 321"/>
              <a:gd name="f336" fmla="*/ f267 1 197"/>
              <a:gd name="f337" fmla="*/ f268 1 321"/>
              <a:gd name="f338" fmla="*/ f269 1 197"/>
              <a:gd name="f339" fmla="*/ f270 1 321"/>
              <a:gd name="f340" fmla="*/ f271 1 197"/>
              <a:gd name="f341" fmla="*/ f272 1 197"/>
              <a:gd name="f342" fmla="*/ f273 1 321"/>
              <a:gd name="f343" fmla="*/ f274 1 197"/>
              <a:gd name="f344" fmla="*/ f275 1 321"/>
              <a:gd name="f345" fmla="*/ f276 1 321"/>
              <a:gd name="f346" fmla="*/ f277 1 197"/>
              <a:gd name="f347" fmla="*/ f278 1 321"/>
              <a:gd name="f348" fmla="*/ f279 1 197"/>
              <a:gd name="f349" fmla="*/ f280 1 197"/>
              <a:gd name="f350" fmla="*/ f281 1 321"/>
              <a:gd name="f351" fmla="*/ f282 1 197"/>
              <a:gd name="f352" fmla="*/ f283 1 197"/>
              <a:gd name="f353" fmla="*/ f284 1 321"/>
              <a:gd name="f354" fmla="*/ f285 1 197"/>
              <a:gd name="f355" fmla="*/ f286 1 321"/>
              <a:gd name="f356" fmla="*/ f287 1 321"/>
              <a:gd name="f357" fmla="*/ f288 1 197"/>
              <a:gd name="f358" fmla="*/ 0 1 f219"/>
              <a:gd name="f359" fmla="*/ f213 1 f219"/>
              <a:gd name="f360" fmla="*/ 0 1 f220"/>
              <a:gd name="f361" fmla="*/ f214 1 f220"/>
              <a:gd name="f362" fmla="*/ f290 1 f219"/>
              <a:gd name="f363" fmla="*/ f291 1 f220"/>
              <a:gd name="f364" fmla="*/ f292 1 f219"/>
              <a:gd name="f365" fmla="*/ f293 1 f220"/>
              <a:gd name="f366" fmla="*/ f294 1 f219"/>
              <a:gd name="f367" fmla="*/ f295 1 f220"/>
              <a:gd name="f368" fmla="*/ f296 1 f219"/>
              <a:gd name="f369" fmla="*/ f297 1 f220"/>
              <a:gd name="f370" fmla="*/ f298 1 f219"/>
              <a:gd name="f371" fmla="*/ f299 1 f220"/>
              <a:gd name="f372" fmla="*/ f300 1 f219"/>
              <a:gd name="f373" fmla="*/ f301 1 f220"/>
              <a:gd name="f374" fmla="*/ f302 1 f219"/>
              <a:gd name="f375" fmla="*/ f303 1 f220"/>
              <a:gd name="f376" fmla="*/ f304 1 f219"/>
              <a:gd name="f377" fmla="*/ f305 1 f220"/>
              <a:gd name="f378" fmla="*/ f306 1 f219"/>
              <a:gd name="f379" fmla="*/ f307 1 f220"/>
              <a:gd name="f380" fmla="*/ f308 1 f219"/>
              <a:gd name="f381" fmla="*/ f309 1 f220"/>
              <a:gd name="f382" fmla="*/ f310 1 f219"/>
              <a:gd name="f383" fmla="*/ f311 1 f220"/>
              <a:gd name="f384" fmla="*/ f312 1 f219"/>
              <a:gd name="f385" fmla="*/ f313 1 f219"/>
              <a:gd name="f386" fmla="*/ f314 1 f220"/>
              <a:gd name="f387" fmla="*/ f315 1 f219"/>
              <a:gd name="f388" fmla="*/ f316 1 f220"/>
              <a:gd name="f389" fmla="*/ f317 1 f219"/>
              <a:gd name="f390" fmla="*/ f318 1 f220"/>
              <a:gd name="f391" fmla="*/ f319 1 f219"/>
              <a:gd name="f392" fmla="*/ f320 1 f220"/>
              <a:gd name="f393" fmla="*/ f321 1 f219"/>
              <a:gd name="f394" fmla="*/ f322 1 f220"/>
              <a:gd name="f395" fmla="*/ f323 1 f220"/>
              <a:gd name="f396" fmla="*/ f324 1 f219"/>
              <a:gd name="f397" fmla="*/ f325 1 f219"/>
              <a:gd name="f398" fmla="*/ f326 1 f219"/>
              <a:gd name="f399" fmla="*/ f327 1 f220"/>
              <a:gd name="f400" fmla="*/ f328 1 f219"/>
              <a:gd name="f401" fmla="*/ f329 1 f220"/>
              <a:gd name="f402" fmla="*/ f330 1 f219"/>
              <a:gd name="f403" fmla="*/ f331 1 f219"/>
              <a:gd name="f404" fmla="*/ f332 1 f220"/>
              <a:gd name="f405" fmla="*/ f333 1 f219"/>
              <a:gd name="f406" fmla="*/ f334 1 f220"/>
              <a:gd name="f407" fmla="*/ f335 1 f219"/>
              <a:gd name="f408" fmla="*/ f336 1 f220"/>
              <a:gd name="f409" fmla="*/ f337 1 f219"/>
              <a:gd name="f410" fmla="*/ f338 1 f220"/>
              <a:gd name="f411" fmla="*/ f339 1 f219"/>
              <a:gd name="f412" fmla="*/ f340 1 f220"/>
              <a:gd name="f413" fmla="*/ f341 1 f220"/>
              <a:gd name="f414" fmla="*/ f342 1 f219"/>
              <a:gd name="f415" fmla="*/ f343 1 f220"/>
              <a:gd name="f416" fmla="*/ f344 1 f219"/>
              <a:gd name="f417" fmla="*/ f345 1 f219"/>
              <a:gd name="f418" fmla="*/ f346 1 f220"/>
              <a:gd name="f419" fmla="*/ f347 1 f219"/>
              <a:gd name="f420" fmla="*/ f348 1 f220"/>
              <a:gd name="f421" fmla="*/ f349 1 f220"/>
              <a:gd name="f422" fmla="*/ f350 1 f219"/>
              <a:gd name="f423" fmla="*/ f351 1 f220"/>
              <a:gd name="f424" fmla="*/ f352 1 f220"/>
              <a:gd name="f425" fmla="*/ f353 1 f219"/>
              <a:gd name="f426" fmla="*/ f354 1 f220"/>
              <a:gd name="f427" fmla="*/ f355 1 f219"/>
              <a:gd name="f428" fmla="*/ f356 1 f219"/>
              <a:gd name="f429" fmla="*/ f357 1 f220"/>
              <a:gd name="f430" fmla="*/ f358 f210 1"/>
              <a:gd name="f431" fmla="*/ f359 f210 1"/>
              <a:gd name="f432" fmla="*/ f361 f211 1"/>
              <a:gd name="f433" fmla="*/ f360 f211 1"/>
              <a:gd name="f434" fmla="*/ f362 f210 1"/>
              <a:gd name="f435" fmla="*/ f363 f211 1"/>
              <a:gd name="f436" fmla="*/ f364 f210 1"/>
              <a:gd name="f437" fmla="*/ f365 f211 1"/>
              <a:gd name="f438" fmla="*/ f366 f210 1"/>
              <a:gd name="f439" fmla="*/ f367 f211 1"/>
              <a:gd name="f440" fmla="*/ f368 f210 1"/>
              <a:gd name="f441" fmla="*/ f369 f211 1"/>
              <a:gd name="f442" fmla="*/ f370 f210 1"/>
              <a:gd name="f443" fmla="*/ f371 f211 1"/>
              <a:gd name="f444" fmla="*/ f372 f210 1"/>
              <a:gd name="f445" fmla="*/ f373 f211 1"/>
              <a:gd name="f446" fmla="*/ f374 f210 1"/>
              <a:gd name="f447" fmla="*/ f375 f211 1"/>
              <a:gd name="f448" fmla="*/ f376 f210 1"/>
              <a:gd name="f449" fmla="*/ f377 f211 1"/>
              <a:gd name="f450" fmla="*/ f378 f210 1"/>
              <a:gd name="f451" fmla="*/ f379 f211 1"/>
              <a:gd name="f452" fmla="*/ f380 f210 1"/>
              <a:gd name="f453" fmla="*/ f381 f211 1"/>
              <a:gd name="f454" fmla="*/ f382 f210 1"/>
              <a:gd name="f455" fmla="*/ f383 f211 1"/>
              <a:gd name="f456" fmla="*/ f384 f210 1"/>
              <a:gd name="f457" fmla="*/ f385 f210 1"/>
              <a:gd name="f458" fmla="*/ f386 f211 1"/>
              <a:gd name="f459" fmla="*/ f387 f210 1"/>
              <a:gd name="f460" fmla="*/ f388 f211 1"/>
              <a:gd name="f461" fmla="*/ f389 f210 1"/>
              <a:gd name="f462" fmla="*/ f390 f211 1"/>
              <a:gd name="f463" fmla="*/ f391 f210 1"/>
              <a:gd name="f464" fmla="*/ f392 f211 1"/>
              <a:gd name="f465" fmla="*/ f393 f210 1"/>
              <a:gd name="f466" fmla="*/ f394 f211 1"/>
              <a:gd name="f467" fmla="*/ f395 f211 1"/>
              <a:gd name="f468" fmla="*/ f396 f210 1"/>
              <a:gd name="f469" fmla="*/ f397 f210 1"/>
              <a:gd name="f470" fmla="*/ f398 f210 1"/>
              <a:gd name="f471" fmla="*/ f399 f211 1"/>
              <a:gd name="f472" fmla="*/ f400 f210 1"/>
              <a:gd name="f473" fmla="*/ f401 f211 1"/>
              <a:gd name="f474" fmla="*/ f402 f210 1"/>
              <a:gd name="f475" fmla="*/ f403 f210 1"/>
              <a:gd name="f476" fmla="*/ f404 f211 1"/>
              <a:gd name="f477" fmla="*/ f405 f210 1"/>
              <a:gd name="f478" fmla="*/ f406 f211 1"/>
              <a:gd name="f479" fmla="*/ f407 f210 1"/>
              <a:gd name="f480" fmla="*/ f408 f211 1"/>
              <a:gd name="f481" fmla="*/ f409 f210 1"/>
              <a:gd name="f482" fmla="*/ f410 f211 1"/>
              <a:gd name="f483" fmla="*/ f411 f210 1"/>
              <a:gd name="f484" fmla="*/ f412 f211 1"/>
              <a:gd name="f485" fmla="*/ f413 f211 1"/>
              <a:gd name="f486" fmla="*/ f414 f210 1"/>
              <a:gd name="f487" fmla="*/ f415 f211 1"/>
              <a:gd name="f488" fmla="*/ f416 f210 1"/>
              <a:gd name="f489" fmla="*/ f417 f210 1"/>
              <a:gd name="f490" fmla="*/ f418 f211 1"/>
              <a:gd name="f491" fmla="*/ f419 f210 1"/>
              <a:gd name="f492" fmla="*/ f420 f211 1"/>
              <a:gd name="f493" fmla="*/ f421 f211 1"/>
              <a:gd name="f494" fmla="*/ f422 f210 1"/>
              <a:gd name="f495" fmla="*/ f423 f211 1"/>
              <a:gd name="f496" fmla="*/ f424 f211 1"/>
              <a:gd name="f497" fmla="*/ f425 f210 1"/>
              <a:gd name="f498" fmla="*/ f426 f211 1"/>
              <a:gd name="f499" fmla="*/ f427 f210 1"/>
              <a:gd name="f500" fmla="*/ f428 f210 1"/>
              <a:gd name="f501" fmla="*/ f429 f211 1"/>
            </a:gdLst>
            <a:ahLst/>
            <a:cxnLst>
              <a:cxn ang="3cd4">
                <a:pos x="hc" y="t"/>
              </a:cxn>
              <a:cxn ang="0">
                <a:pos x="r" y="vc"/>
              </a:cxn>
              <a:cxn ang="cd4">
                <a:pos x="hc" y="b"/>
              </a:cxn>
              <a:cxn ang="cd2">
                <a:pos x="l" y="vc"/>
              </a:cxn>
              <a:cxn ang="f289">
                <a:pos x="f434" y="f435"/>
              </a:cxn>
              <a:cxn ang="f289">
                <a:pos x="f436" y="f437"/>
              </a:cxn>
              <a:cxn ang="f289">
                <a:pos x="f438" y="f439"/>
              </a:cxn>
              <a:cxn ang="f289">
                <a:pos x="f440" y="f441"/>
              </a:cxn>
              <a:cxn ang="f289">
                <a:pos x="f442" y="f443"/>
              </a:cxn>
              <a:cxn ang="f289">
                <a:pos x="f444" y="f445"/>
              </a:cxn>
              <a:cxn ang="f289">
                <a:pos x="f444" y="f445"/>
              </a:cxn>
              <a:cxn ang="f289">
                <a:pos x="f446" y="f447"/>
              </a:cxn>
              <a:cxn ang="f289">
                <a:pos x="f448" y="f449"/>
              </a:cxn>
              <a:cxn ang="f289">
                <a:pos x="f450" y="f451"/>
              </a:cxn>
              <a:cxn ang="f289">
                <a:pos x="f452" y="f453"/>
              </a:cxn>
              <a:cxn ang="f289">
                <a:pos x="f454" y="f455"/>
              </a:cxn>
              <a:cxn ang="f289">
                <a:pos x="f456" y="f451"/>
              </a:cxn>
              <a:cxn ang="f289">
                <a:pos x="f457" y="f458"/>
              </a:cxn>
              <a:cxn ang="f289">
                <a:pos x="f459" y="f460"/>
              </a:cxn>
              <a:cxn ang="f289">
                <a:pos x="f461" y="f462"/>
              </a:cxn>
              <a:cxn ang="f289">
                <a:pos x="f463" y="f464"/>
              </a:cxn>
              <a:cxn ang="f289">
                <a:pos x="f465" y="f466"/>
              </a:cxn>
              <a:cxn ang="f289">
                <a:pos x="f463" y="f467"/>
              </a:cxn>
              <a:cxn ang="f289">
                <a:pos x="f468" y="f466"/>
              </a:cxn>
              <a:cxn ang="f289">
                <a:pos x="f469" y="f466"/>
              </a:cxn>
              <a:cxn ang="f289">
                <a:pos x="f470" y="f471"/>
              </a:cxn>
              <a:cxn ang="f289">
                <a:pos x="f472" y="f473"/>
              </a:cxn>
              <a:cxn ang="f289">
                <a:pos x="f474" y="f447"/>
              </a:cxn>
              <a:cxn ang="f289">
                <a:pos x="f475" y="f476"/>
              </a:cxn>
              <a:cxn ang="f289">
                <a:pos x="f477" y="f478"/>
              </a:cxn>
              <a:cxn ang="f289">
                <a:pos x="f479" y="f480"/>
              </a:cxn>
              <a:cxn ang="f289">
                <a:pos x="f481" y="f482"/>
              </a:cxn>
              <a:cxn ang="f289">
                <a:pos x="f483" y="f484"/>
              </a:cxn>
              <a:cxn ang="f289">
                <a:pos x="f469" y="f485"/>
              </a:cxn>
              <a:cxn ang="f289">
                <a:pos x="f486" y="f487"/>
              </a:cxn>
              <a:cxn ang="f289">
                <a:pos x="f488" y="f471"/>
              </a:cxn>
              <a:cxn ang="f289">
                <a:pos x="f489" y="f490"/>
              </a:cxn>
              <a:cxn ang="f289">
                <a:pos x="f486" y="f480"/>
              </a:cxn>
              <a:cxn ang="f289">
                <a:pos x="f488" y="f453"/>
              </a:cxn>
              <a:cxn ang="f289">
                <a:pos x="f454" y="f487"/>
              </a:cxn>
              <a:cxn ang="f289">
                <a:pos x="f491" y="f492"/>
              </a:cxn>
              <a:cxn ang="f289">
                <a:pos x="f483" y="f493"/>
              </a:cxn>
              <a:cxn ang="f289">
                <a:pos x="f494" y="f495"/>
              </a:cxn>
              <a:cxn ang="f289">
                <a:pos x="f472" y="f496"/>
              </a:cxn>
              <a:cxn ang="f289">
                <a:pos x="f497" y="f498"/>
              </a:cxn>
              <a:cxn ang="f289">
                <a:pos x="f499" y="f449"/>
              </a:cxn>
              <a:cxn ang="f289">
                <a:pos x="f500" y="f501"/>
              </a:cxn>
            </a:cxnLst>
            <a:rect l="f430" t="f433" r="f431" b="f432"/>
            <a:pathLst>
              <a:path w="321" h="197">
                <a:moveTo>
                  <a:pt x="f8" y="f9"/>
                </a:moveTo>
                <a:cubicBezTo>
                  <a:pt x="f8" y="f10"/>
                  <a:pt x="f8" y="f11"/>
                  <a:pt x="f8" y="f12"/>
                </a:cubicBezTo>
                <a:cubicBezTo>
                  <a:pt x="f8" y="f13"/>
                  <a:pt x="f14" y="f15"/>
                  <a:pt x="f16" y="f15"/>
                </a:cubicBezTo>
                <a:cubicBezTo>
                  <a:pt x="f17" y="f15"/>
                  <a:pt x="f18" y="f5"/>
                  <a:pt x="f19" y="f15"/>
                </a:cubicBezTo>
                <a:cubicBezTo>
                  <a:pt x="f20" y="f15"/>
                  <a:pt x="f21" y="f22"/>
                  <a:pt x="f23" y="f24"/>
                </a:cubicBezTo>
                <a:cubicBezTo>
                  <a:pt x="f23" y="f25"/>
                  <a:pt x="f23" y="f26"/>
                  <a:pt x="f23" y="f27"/>
                </a:cubicBezTo>
                <a:cubicBezTo>
                  <a:pt x="f28" y="f29"/>
                  <a:pt x="f30" y="f9"/>
                  <a:pt x="f31" y="f32"/>
                </a:cubicBezTo>
                <a:cubicBezTo>
                  <a:pt x="f33" y="f34"/>
                  <a:pt x="f6" y="f35"/>
                  <a:pt x="f36" y="f37"/>
                </a:cubicBezTo>
                <a:cubicBezTo>
                  <a:pt x="f38" y="f7"/>
                  <a:pt x="f39" y="f40"/>
                  <a:pt x="f30" y="f40"/>
                </a:cubicBezTo>
                <a:cubicBezTo>
                  <a:pt x="f41" y="f40"/>
                  <a:pt x="f42" y="f43"/>
                  <a:pt x="f44" y="f40"/>
                </a:cubicBezTo>
                <a:cubicBezTo>
                  <a:pt x="f45" y="f40"/>
                  <a:pt x="f46" y="f47"/>
                  <a:pt x="f48" y="f49"/>
                </a:cubicBezTo>
                <a:cubicBezTo>
                  <a:pt x="f5" y="f32"/>
                  <a:pt x="f50" y="f32"/>
                  <a:pt x="f44" y="f32"/>
                </a:cubicBezTo>
                <a:cubicBezTo>
                  <a:pt x="f51" y="f32"/>
                  <a:pt x="f52" y="f32"/>
                  <a:pt x="f8" y="f9"/>
                </a:cubicBezTo>
                <a:close/>
                <a:moveTo>
                  <a:pt x="f53" y="f8"/>
                </a:moveTo>
                <a:cubicBezTo>
                  <a:pt x="f54" y="f45"/>
                  <a:pt x="f55" y="f56"/>
                  <a:pt x="f57" y="f58"/>
                </a:cubicBezTo>
                <a:cubicBezTo>
                  <a:pt x="f59" y="f24"/>
                  <a:pt x="f60" y="f61"/>
                  <a:pt x="f19" y="f62"/>
                </a:cubicBezTo>
                <a:cubicBezTo>
                  <a:pt x="f63" y="f64"/>
                  <a:pt x="f65" y="f66"/>
                  <a:pt x="f53" y="f8"/>
                </a:cubicBezTo>
                <a:close/>
                <a:moveTo>
                  <a:pt x="f67" y="f68"/>
                </a:moveTo>
                <a:cubicBezTo>
                  <a:pt x="f69" y="f61"/>
                  <a:pt x="f25" y="f70"/>
                  <a:pt x="f71" y="f66"/>
                </a:cubicBezTo>
                <a:cubicBezTo>
                  <a:pt x="f72" y="f73"/>
                  <a:pt x="f74" y="f75"/>
                  <a:pt x="f12" y="f8"/>
                </a:cubicBezTo>
                <a:cubicBezTo>
                  <a:pt x="f76" y="f66"/>
                  <a:pt x="f77" y="f24"/>
                  <a:pt x="f67" y="f68"/>
                </a:cubicBezTo>
                <a:close/>
                <a:moveTo>
                  <a:pt x="f78" y="f76"/>
                </a:moveTo>
                <a:cubicBezTo>
                  <a:pt x="f79" y="f80"/>
                  <a:pt x="f81" y="f74"/>
                  <a:pt x="f82" y="f72"/>
                </a:cubicBezTo>
                <a:cubicBezTo>
                  <a:pt x="f83" y="f74"/>
                  <a:pt x="f84" y="f80"/>
                  <a:pt x="f85" y="f86"/>
                </a:cubicBezTo>
                <a:cubicBezTo>
                  <a:pt x="f87" y="f88"/>
                  <a:pt x="f89" y="f12"/>
                  <a:pt x="f90" y="f91"/>
                </a:cubicBezTo>
                <a:cubicBezTo>
                  <a:pt x="f81" y="f12"/>
                  <a:pt x="f92" y="f88"/>
                  <a:pt x="f78" y="f76"/>
                </a:cubicBezTo>
                <a:close/>
                <a:moveTo>
                  <a:pt x="f93" y="f94"/>
                </a:moveTo>
                <a:cubicBezTo>
                  <a:pt x="f95" y="f96"/>
                  <a:pt x="f97" y="f98"/>
                  <a:pt x="f99" y="f100"/>
                </a:cubicBezTo>
                <a:cubicBezTo>
                  <a:pt x="f101" y="f82"/>
                  <a:pt x="f102" y="f103"/>
                  <a:pt x="f104" y="f105"/>
                </a:cubicBezTo>
                <a:cubicBezTo>
                  <a:pt x="f106" y="f107"/>
                  <a:pt x="f108" y="f109"/>
                  <a:pt x="f110" y="f111"/>
                </a:cubicBezTo>
                <a:cubicBezTo>
                  <a:pt x="f112" y="f109"/>
                  <a:pt x="f95" y="f107"/>
                  <a:pt x="f93" y="f94"/>
                </a:cubicBezTo>
                <a:close/>
                <a:moveTo>
                  <a:pt x="f105" y="f69"/>
                </a:moveTo>
                <a:cubicBezTo>
                  <a:pt x="f107" y="f113"/>
                  <a:pt x="f114" y="f115"/>
                  <a:pt x="f116" y="f117"/>
                </a:cubicBezTo>
                <a:cubicBezTo>
                  <a:pt x="f29" y="f118"/>
                  <a:pt x="f34" y="f113"/>
                  <a:pt x="f119" y="f16"/>
                </a:cubicBezTo>
                <a:cubicBezTo>
                  <a:pt x="f34" y="f67"/>
                  <a:pt x="f29" y="f120"/>
                  <a:pt x="f111" y="f77"/>
                </a:cubicBezTo>
                <a:cubicBezTo>
                  <a:pt x="f114" y="f121"/>
                  <a:pt x="f122" y="f67"/>
                  <a:pt x="f105" y="f69"/>
                </a:cubicBezTo>
                <a:close/>
                <a:moveTo>
                  <a:pt x="f123" y="f100"/>
                </a:moveTo>
                <a:cubicBezTo>
                  <a:pt x="f118" y="f98"/>
                  <a:pt x="f113" y="f103"/>
                  <a:pt x="f16" y="f105"/>
                </a:cubicBezTo>
                <a:cubicBezTo>
                  <a:pt x="f113" y="f107"/>
                  <a:pt x="f118" y="f109"/>
                  <a:pt x="f124" y="f111"/>
                </a:cubicBezTo>
                <a:cubicBezTo>
                  <a:pt x="f125" y="f114"/>
                  <a:pt x="f126" y="f122"/>
                  <a:pt x="f127" y="f94"/>
                </a:cubicBezTo>
                <a:cubicBezTo>
                  <a:pt x="f126" y="f96"/>
                  <a:pt x="f128" y="f98"/>
                  <a:pt x="f123" y="f100"/>
                </a:cubicBezTo>
                <a:close/>
                <a:moveTo>
                  <a:pt x="f90" y="f71"/>
                </a:moveTo>
                <a:cubicBezTo>
                  <a:pt x="f81" y="f129"/>
                  <a:pt x="f79" y="f130"/>
                  <a:pt x="f26" y="f131"/>
                </a:cubicBezTo>
                <a:cubicBezTo>
                  <a:pt x="f79" y="f132"/>
                  <a:pt x="f81" y="f133"/>
                  <a:pt x="f98" y="f134"/>
                </a:cubicBezTo>
                <a:cubicBezTo>
                  <a:pt x="f135" y="f42"/>
                  <a:pt x="f84" y="f136"/>
                  <a:pt x="f114" y="f126"/>
                </a:cubicBezTo>
                <a:cubicBezTo>
                  <a:pt x="f87" y="f117"/>
                  <a:pt x="f135" y="f129"/>
                  <a:pt x="f90" y="f71"/>
                </a:cubicBezTo>
                <a:close/>
                <a:moveTo>
                  <a:pt x="f137" y="f88"/>
                </a:moveTo>
                <a:cubicBezTo>
                  <a:pt x="f138" y="f61"/>
                  <a:pt x="f139" y="f24"/>
                  <a:pt x="f79" y="f14"/>
                </a:cubicBezTo>
                <a:cubicBezTo>
                  <a:pt x="f78" y="f140"/>
                  <a:pt x="f138" y="f141"/>
                  <a:pt x="f142" y="f143"/>
                </a:cubicBezTo>
                <a:cubicBezTo>
                  <a:pt x="f42" y="f73"/>
                  <a:pt x="f136" y="f144"/>
                  <a:pt x="f131" y="f145"/>
                </a:cubicBezTo>
                <a:cubicBezTo>
                  <a:pt x="f136" y="f64"/>
                  <a:pt x="f42" y="f146"/>
                  <a:pt x="f137" y="f88"/>
                </a:cubicBezTo>
                <a:close/>
                <a:moveTo>
                  <a:pt x="f65" y="f78"/>
                </a:moveTo>
                <a:cubicBezTo>
                  <a:pt x="f147" y="f148"/>
                  <a:pt x="f55" y="f149"/>
                  <a:pt x="f19" y="f150"/>
                </a:cubicBezTo>
                <a:cubicBezTo>
                  <a:pt x="f151" y="f134"/>
                  <a:pt x="f152" y="f142"/>
                  <a:pt x="f153" y="f154"/>
                </a:cubicBezTo>
                <a:cubicBezTo>
                  <a:pt x="f59" y="f79"/>
                  <a:pt x="f155" y="f81"/>
                  <a:pt x="f156" y="f157"/>
                </a:cubicBezTo>
                <a:cubicBezTo>
                  <a:pt x="f158" y="f159"/>
                  <a:pt x="f160" y="f161"/>
                  <a:pt x="f65" y="f78"/>
                </a:cubicBezTo>
                <a:close/>
                <a:moveTo>
                  <a:pt x="f137" y="f150"/>
                </a:moveTo>
                <a:cubicBezTo>
                  <a:pt x="f42" y="f149"/>
                  <a:pt x="f136" y="f148"/>
                  <a:pt x="f162" y="f26"/>
                </a:cubicBezTo>
                <a:cubicBezTo>
                  <a:pt x="f132" y="f79"/>
                  <a:pt x="f133" y="f81"/>
                  <a:pt x="f163" y="f90"/>
                </a:cubicBezTo>
                <a:cubicBezTo>
                  <a:pt x="f138" y="f81"/>
                  <a:pt x="f139" y="f92"/>
                  <a:pt x="f100" y="f154"/>
                </a:cubicBezTo>
                <a:cubicBezTo>
                  <a:pt x="f78" y="f142"/>
                  <a:pt x="f164" y="f149"/>
                  <a:pt x="f137" y="f150"/>
                </a:cubicBezTo>
                <a:close/>
                <a:moveTo>
                  <a:pt x="f41" y="f157"/>
                </a:moveTo>
                <a:cubicBezTo>
                  <a:pt x="f165" y="f81"/>
                  <a:pt x="f166" y="f92"/>
                  <a:pt x="f167" y="f154"/>
                </a:cubicBezTo>
                <a:cubicBezTo>
                  <a:pt x="f168" y="f142"/>
                  <a:pt x="f169" y="f134"/>
                  <a:pt x="f41" y="f150"/>
                </a:cubicBezTo>
                <a:cubicBezTo>
                  <a:pt x="f170" y="f149"/>
                  <a:pt x="f171" y="f172"/>
                  <a:pt x="f173" y="f26"/>
                </a:cubicBezTo>
                <a:cubicBezTo>
                  <a:pt x="f171" y="f79"/>
                  <a:pt x="f7" y="f81"/>
                  <a:pt x="f41" y="f157"/>
                </a:cubicBezTo>
                <a:close/>
                <a:moveTo>
                  <a:pt x="f49" y="f71"/>
                </a:moveTo>
                <a:cubicBezTo>
                  <a:pt x="f174" y="f129"/>
                  <a:pt x="f175" y="f117"/>
                  <a:pt x="f29" y="f162"/>
                </a:cubicBezTo>
                <a:cubicBezTo>
                  <a:pt x="f176" y="f132"/>
                  <a:pt x="f177" y="f133"/>
                  <a:pt x="f37" y="f137"/>
                </a:cubicBezTo>
                <a:cubicBezTo>
                  <a:pt x="f178" y="f42"/>
                  <a:pt x="f40" y="f132"/>
                  <a:pt x="f170" y="f162"/>
                </a:cubicBezTo>
                <a:cubicBezTo>
                  <a:pt x="f40" y="f117"/>
                  <a:pt x="f178" y="f129"/>
                  <a:pt x="f49" y="f71"/>
                </a:cubicBezTo>
                <a:close/>
                <a:moveTo>
                  <a:pt x="f29" y="f86"/>
                </a:moveTo>
                <a:cubicBezTo>
                  <a:pt x="f176" y="f77"/>
                  <a:pt x="f177" y="f74"/>
                  <a:pt x="f37" y="f179"/>
                </a:cubicBezTo>
                <a:cubicBezTo>
                  <a:pt x="f178" y="f74"/>
                  <a:pt x="f40" y="f77"/>
                  <a:pt x="f7" y="f180"/>
                </a:cubicBezTo>
                <a:cubicBezTo>
                  <a:pt x="f18" y="f88"/>
                  <a:pt x="f47" y="f12"/>
                  <a:pt x="f49" y="f91"/>
                </a:cubicBezTo>
                <a:cubicBezTo>
                  <a:pt x="f174" y="f12"/>
                  <a:pt x="f175" y="f88"/>
                  <a:pt x="f29" y="f86"/>
                </a:cubicBezTo>
                <a:close/>
                <a:moveTo>
                  <a:pt x="f162" y="f16"/>
                </a:moveTo>
                <a:cubicBezTo>
                  <a:pt x="f132" y="f181"/>
                  <a:pt x="f133" y="f115"/>
                  <a:pt x="f163" y="f124"/>
                </a:cubicBezTo>
                <a:cubicBezTo>
                  <a:pt x="f138" y="f118"/>
                  <a:pt x="f10" y="f113"/>
                  <a:pt x="f182" y="f16"/>
                </a:cubicBezTo>
                <a:cubicBezTo>
                  <a:pt x="f10" y="f67"/>
                  <a:pt x="f138" y="f121"/>
                  <a:pt x="f163" y="f183"/>
                </a:cubicBezTo>
                <a:cubicBezTo>
                  <a:pt x="f42" y="f184"/>
                  <a:pt x="f136" y="f72"/>
                  <a:pt x="f162" y="f16"/>
                </a:cubicBezTo>
                <a:close/>
                <a:moveTo>
                  <a:pt x="f124" y="f71"/>
                </a:moveTo>
                <a:cubicBezTo>
                  <a:pt x="f118" y="f123"/>
                  <a:pt x="f113" y="f130"/>
                  <a:pt x="f16" y="f131"/>
                </a:cubicBezTo>
                <a:cubicBezTo>
                  <a:pt x="f113" y="f132"/>
                  <a:pt x="f115" y="f133"/>
                  <a:pt x="f185" y="f163"/>
                </a:cubicBezTo>
                <a:cubicBezTo>
                  <a:pt x="f186" y="f42"/>
                  <a:pt x="f187" y="f136"/>
                  <a:pt x="f150" y="f186"/>
                </a:cubicBezTo>
                <a:cubicBezTo>
                  <a:pt x="f187" y="f117"/>
                  <a:pt x="f186" y="f129"/>
                  <a:pt x="f124" y="f71"/>
                </a:cubicBezTo>
                <a:close/>
                <a:moveTo>
                  <a:pt x="f188" y="f143"/>
                </a:moveTo>
                <a:cubicBezTo>
                  <a:pt x="f170" y="f73"/>
                  <a:pt x="f171" y="f140"/>
                  <a:pt x="f173" y="f145"/>
                </a:cubicBezTo>
                <a:cubicBezTo>
                  <a:pt x="f171" y="f24"/>
                  <a:pt x="f189" y="f61"/>
                  <a:pt x="f188" y="f62"/>
                </a:cubicBezTo>
                <a:cubicBezTo>
                  <a:pt x="f165" y="f61"/>
                  <a:pt x="f166" y="f70"/>
                  <a:pt x="f167" y="f66"/>
                </a:cubicBezTo>
                <a:cubicBezTo>
                  <a:pt x="f166" y="f190"/>
                  <a:pt x="f165" y="f141"/>
                  <a:pt x="f188" y="f143"/>
                </a:cubicBezTo>
                <a:close/>
                <a:moveTo>
                  <a:pt x="f179" y="f157"/>
                </a:moveTo>
                <a:cubicBezTo>
                  <a:pt x="f69" y="f81"/>
                  <a:pt x="f25" y="f79"/>
                  <a:pt x="f71" y="f26"/>
                </a:cubicBezTo>
                <a:cubicBezTo>
                  <a:pt x="f25" y="f148"/>
                  <a:pt x="f69" y="f149"/>
                  <a:pt x="f191" y="f150"/>
                </a:cubicBezTo>
                <a:cubicBezTo>
                  <a:pt x="f192" y="f149"/>
                  <a:pt x="f193" y="f148"/>
                  <a:pt x="f76" y="f154"/>
                </a:cubicBezTo>
                <a:cubicBezTo>
                  <a:pt x="f80" y="f161"/>
                  <a:pt x="f192" y="f159"/>
                  <a:pt x="f179" y="f157"/>
                </a:cubicBezTo>
                <a:close/>
                <a:moveTo>
                  <a:pt x="f111" y="f194"/>
                </a:moveTo>
                <a:cubicBezTo>
                  <a:pt x="f29" y="f61"/>
                  <a:pt x="f34" y="f24"/>
                  <a:pt x="f195" y="f66"/>
                </a:cubicBezTo>
                <a:cubicBezTo>
                  <a:pt x="f196" y="f140"/>
                  <a:pt x="f27" y="f141"/>
                  <a:pt x="f197" y="f198"/>
                </a:cubicBezTo>
                <a:cubicBezTo>
                  <a:pt x="f114" y="f73"/>
                  <a:pt x="f122" y="f144"/>
                  <a:pt x="f94" y="f58"/>
                </a:cubicBezTo>
                <a:cubicBezTo>
                  <a:pt x="f122" y="f64"/>
                  <a:pt x="f114" y="f146"/>
                  <a:pt x="f111" y="f194"/>
                </a:cubicBezTo>
                <a:close/>
                <a:moveTo>
                  <a:pt x="f71" y="f16"/>
                </a:moveTo>
                <a:cubicBezTo>
                  <a:pt x="f25" y="f67"/>
                  <a:pt x="f69" y="f121"/>
                  <a:pt x="f179" y="f77"/>
                </a:cubicBezTo>
                <a:cubicBezTo>
                  <a:pt x="f192" y="f121"/>
                  <a:pt x="f80" y="f72"/>
                  <a:pt x="f86" y="f16"/>
                </a:cubicBezTo>
                <a:cubicBezTo>
                  <a:pt x="f80" y="f113"/>
                  <a:pt x="f192" y="f115"/>
                  <a:pt x="f179" y="f117"/>
                </a:cubicBezTo>
                <a:cubicBezTo>
                  <a:pt x="f69" y="f115"/>
                  <a:pt x="f25" y="f113"/>
                  <a:pt x="f71" y="f16"/>
                </a:cubicBezTo>
                <a:close/>
                <a:moveTo>
                  <a:pt x="f111" y="f132"/>
                </a:moveTo>
                <a:cubicBezTo>
                  <a:pt x="f114" y="f149"/>
                  <a:pt x="f122" y="f148"/>
                  <a:pt x="f105" y="f26"/>
                </a:cubicBezTo>
                <a:cubicBezTo>
                  <a:pt x="f122" y="f79"/>
                  <a:pt x="f114" y="f159"/>
                  <a:pt x="f197" y="f157"/>
                </a:cubicBezTo>
                <a:cubicBezTo>
                  <a:pt x="f29" y="f81"/>
                  <a:pt x="f34" y="f92"/>
                  <a:pt x="f176" y="f78"/>
                </a:cubicBezTo>
                <a:cubicBezTo>
                  <a:pt x="f196" y="f148"/>
                  <a:pt x="f29" y="f134"/>
                  <a:pt x="f111" y="f132"/>
                </a:cubicBezTo>
                <a:close/>
                <a:moveTo>
                  <a:pt x="f41" y="f185"/>
                </a:moveTo>
                <a:cubicBezTo>
                  <a:pt x="f165" y="f118"/>
                  <a:pt x="f166" y="f113"/>
                  <a:pt x="f167" y="f199"/>
                </a:cubicBezTo>
                <a:cubicBezTo>
                  <a:pt x="f166" y="f67"/>
                  <a:pt x="f165" y="f121"/>
                  <a:pt x="f188" y="f77"/>
                </a:cubicBezTo>
                <a:cubicBezTo>
                  <a:pt x="f170" y="f184"/>
                  <a:pt x="f171" y="f72"/>
                  <a:pt x="f173" y="f200"/>
                </a:cubicBezTo>
                <a:cubicBezTo>
                  <a:pt x="f171" y="f181"/>
                  <a:pt x="f170" y="f115"/>
                  <a:pt x="f41" y="f185"/>
                </a:cubicBezTo>
                <a:close/>
                <a:moveTo>
                  <a:pt x="f9" y="f105"/>
                </a:moveTo>
                <a:cubicBezTo>
                  <a:pt x="f176" y="f107"/>
                  <a:pt x="f201" y="f109"/>
                  <a:pt x="f49" y="f116"/>
                </a:cubicBezTo>
                <a:cubicBezTo>
                  <a:pt x="f202" y="f114"/>
                  <a:pt x="f40" y="f122"/>
                  <a:pt x="f189" y="f105"/>
                </a:cubicBezTo>
                <a:cubicBezTo>
                  <a:pt x="f40" y="f96"/>
                  <a:pt x="f178" y="f17"/>
                  <a:pt x="f37" y="f79"/>
                </a:cubicBezTo>
                <a:cubicBezTo>
                  <a:pt x="f177" y="f17"/>
                  <a:pt x="f176" y="f157"/>
                  <a:pt x="f9" y="f105"/>
                </a:cubicBezTo>
                <a:close/>
                <a:moveTo>
                  <a:pt x="f203" y="f94"/>
                </a:moveTo>
                <a:cubicBezTo>
                  <a:pt x="f87" y="f96"/>
                  <a:pt x="f89" y="f98"/>
                  <a:pt x="f82" y="f100"/>
                </a:cubicBezTo>
                <a:cubicBezTo>
                  <a:pt x="f182" y="f98"/>
                  <a:pt x="f92" y="f103"/>
                  <a:pt x="f26" y="f105"/>
                </a:cubicBezTo>
                <a:cubicBezTo>
                  <a:pt x="f79" y="f107"/>
                  <a:pt x="f81" y="f109"/>
                  <a:pt x="f90" y="f197"/>
                </a:cubicBezTo>
                <a:cubicBezTo>
                  <a:pt x="f135" y="f109"/>
                  <a:pt x="f87" y="f107"/>
                  <a:pt x="f203" y="f94"/>
                </a:cubicBezTo>
                <a:close/>
                <a:moveTo>
                  <a:pt x="f19" y="f185"/>
                </a:moveTo>
                <a:cubicBezTo>
                  <a:pt x="f158" y="f118"/>
                  <a:pt x="f147" y="f113"/>
                  <a:pt x="f204" y="f199"/>
                </a:cubicBezTo>
                <a:cubicBezTo>
                  <a:pt x="f205" y="f72"/>
                  <a:pt x="f55" y="f121"/>
                  <a:pt x="f19" y="f206"/>
                </a:cubicBezTo>
                <a:cubicBezTo>
                  <a:pt x="f60" y="f184"/>
                  <a:pt x="f152" y="f67"/>
                  <a:pt x="f207" y="f199"/>
                </a:cubicBezTo>
                <a:cubicBezTo>
                  <a:pt x="f59" y="f208"/>
                  <a:pt x="f60" y="f118"/>
                  <a:pt x="f19" y="f18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8" name="Freeform 113">
            <a:extLst>
              <a:ext uri="{FF2B5EF4-FFF2-40B4-BE49-F238E27FC236}">
                <a16:creationId xmlns:a16="http://schemas.microsoft.com/office/drawing/2014/main" id="{8A72820D-BE4C-39EB-C4CB-8FA2520F26A3}"/>
              </a:ext>
            </a:extLst>
          </p:cNvPr>
          <p:cNvSpPr/>
          <p:nvPr/>
        </p:nvSpPr>
        <p:spPr>
          <a:xfrm>
            <a:off x="7754934" y="5627683"/>
            <a:ext cx="1050929" cy="898526"/>
          </a:xfrm>
          <a:custGeom>
            <a:avLst/>
            <a:gdLst>
              <a:gd name="f0" fmla="val 10800000"/>
              <a:gd name="f1" fmla="val 5400000"/>
              <a:gd name="f2" fmla="val 180"/>
              <a:gd name="f3" fmla="val w"/>
              <a:gd name="f4" fmla="val h"/>
              <a:gd name="f5" fmla="val 0"/>
              <a:gd name="f6" fmla="val 319"/>
              <a:gd name="f7" fmla="val 273"/>
              <a:gd name="f8" fmla="val 159"/>
              <a:gd name="f9" fmla="val 118"/>
              <a:gd name="f10" fmla="val 77"/>
              <a:gd name="f11" fmla="val 35"/>
              <a:gd name="f12" fmla="val 10"/>
              <a:gd name="f13" fmla="val 264"/>
              <a:gd name="f14" fmla="val 238"/>
              <a:gd name="f15" fmla="val 170"/>
              <a:gd name="f16" fmla="val 102"/>
              <a:gd name="f17" fmla="val 34"/>
              <a:gd name="f18" fmla="val 8"/>
              <a:gd name="f19" fmla="val 9"/>
              <a:gd name="f20" fmla="val 36"/>
              <a:gd name="f21" fmla="val 119"/>
              <a:gd name="f22" fmla="val 202"/>
              <a:gd name="f23" fmla="val 285"/>
              <a:gd name="f24" fmla="val 309"/>
              <a:gd name="f25" fmla="val 318"/>
              <a:gd name="f26" fmla="val 32"/>
              <a:gd name="f27" fmla="val 171"/>
              <a:gd name="f28" fmla="val 240"/>
              <a:gd name="f29" fmla="val 263"/>
              <a:gd name="f30" fmla="val 308"/>
              <a:gd name="f31" fmla="val 243"/>
              <a:gd name="f32" fmla="val 201"/>
              <a:gd name="f33" fmla="val 160"/>
              <a:gd name="f34" fmla="val 26"/>
              <a:gd name="f35" fmla="val 124"/>
              <a:gd name="f36" fmla="val 88"/>
              <a:gd name="f37" fmla="val 52"/>
              <a:gd name="f38" fmla="val 25"/>
              <a:gd name="f39" fmla="val 27"/>
              <a:gd name="f40" fmla="val 28"/>
              <a:gd name="f41" fmla="val 49"/>
              <a:gd name="f42" fmla="val 156"/>
              <a:gd name="f43" fmla="val 209"/>
              <a:gd name="f44" fmla="val 226"/>
              <a:gd name="f45" fmla="val 233"/>
              <a:gd name="f46" fmla="val 71"/>
              <a:gd name="f47" fmla="val 232"/>
              <a:gd name="f48" fmla="val 91"/>
              <a:gd name="f49" fmla="val 110"/>
              <a:gd name="f50" fmla="val 117"/>
              <a:gd name="f51" fmla="val 125"/>
              <a:gd name="f52" fmla="val 237"/>
              <a:gd name="f53" fmla="val 130"/>
              <a:gd name="f54" fmla="val 241"/>
              <a:gd name="f55" fmla="val 139"/>
              <a:gd name="f56" fmla="val 249"/>
              <a:gd name="f57" fmla="val 178"/>
              <a:gd name="f58" fmla="val 254"/>
              <a:gd name="f59" fmla="val 184"/>
              <a:gd name="f60" fmla="val 245"/>
              <a:gd name="f61" fmla="val 194"/>
              <a:gd name="f62" fmla="val 231"/>
              <a:gd name="f63" fmla="val 207"/>
              <a:gd name="f64" fmla="val 220"/>
              <a:gd name="f65" fmla="val 235"/>
              <a:gd name="f66" fmla="val 250"/>
              <a:gd name="f67" fmla="val 266"/>
              <a:gd name="f68" fmla="val 283"/>
              <a:gd name="f69" fmla="val 291"/>
              <a:gd name="f70" fmla="val 227"/>
              <a:gd name="f71" fmla="val 208"/>
              <a:gd name="f72" fmla="val 290"/>
              <a:gd name="f73" fmla="val 103"/>
              <a:gd name="f74" fmla="val 50"/>
              <a:gd name="f75" fmla="val 284"/>
              <a:gd name="f76" fmla="val 195"/>
              <a:gd name="f77" fmla="+- 0 0 -90"/>
              <a:gd name="f78" fmla="*/ f3 1 319"/>
              <a:gd name="f79" fmla="*/ f4 1 273"/>
              <a:gd name="f80" fmla="val f5"/>
              <a:gd name="f81" fmla="val f6"/>
              <a:gd name="f82" fmla="val f7"/>
              <a:gd name="f83" fmla="*/ f77 f0 1"/>
              <a:gd name="f84" fmla="+- f82 0 f80"/>
              <a:gd name="f85" fmla="+- f81 0 f80"/>
              <a:gd name="f86" fmla="*/ f83 1 f2"/>
              <a:gd name="f87" fmla="*/ f85 1 319"/>
              <a:gd name="f88" fmla="*/ f84 1 273"/>
              <a:gd name="f89" fmla="*/ 159 f85 1"/>
              <a:gd name="f90" fmla="*/ 273 f84 1"/>
              <a:gd name="f91" fmla="*/ 35 f85 1"/>
              <a:gd name="f92" fmla="*/ 0 f85 1"/>
              <a:gd name="f93" fmla="*/ 238 f84 1"/>
              <a:gd name="f94" fmla="*/ 34 f84 1"/>
              <a:gd name="f95" fmla="*/ 36 f85 1"/>
              <a:gd name="f96" fmla="*/ 0 f84 1"/>
              <a:gd name="f97" fmla="*/ 285 f85 1"/>
              <a:gd name="f98" fmla="*/ 319 f85 1"/>
              <a:gd name="f99" fmla="*/ 32 f84 1"/>
              <a:gd name="f100" fmla="*/ 318 f85 1"/>
              <a:gd name="f101" fmla="*/ 240 f84 1"/>
              <a:gd name="f102" fmla="*/ 160 f85 1"/>
              <a:gd name="f103" fmla="*/ 26 f84 1"/>
              <a:gd name="f104" fmla="*/ 52 f85 1"/>
              <a:gd name="f105" fmla="*/ 25 f84 1"/>
              <a:gd name="f106" fmla="*/ 28 f85 1"/>
              <a:gd name="f107" fmla="*/ 49 f84 1"/>
              <a:gd name="f108" fmla="*/ 209 f84 1"/>
              <a:gd name="f109" fmla="*/ 233 f84 1"/>
              <a:gd name="f110" fmla="*/ 110 f85 1"/>
              <a:gd name="f111" fmla="*/ 130 f85 1"/>
              <a:gd name="f112" fmla="*/ 241 f84 1"/>
              <a:gd name="f113" fmla="*/ 184 f85 1"/>
              <a:gd name="f114" fmla="*/ 245 f84 1"/>
              <a:gd name="f115" fmla="*/ 220 f85 1"/>
              <a:gd name="f116" fmla="*/ 232 f84 1"/>
              <a:gd name="f117" fmla="*/ 266 f85 1"/>
              <a:gd name="f118" fmla="*/ 291 f85 1"/>
              <a:gd name="f119" fmla="*/ 208 f84 1"/>
              <a:gd name="f120" fmla="*/ 50 f84 1"/>
              <a:gd name="f121" fmla="+- f86 0 f1"/>
              <a:gd name="f122" fmla="*/ f89 1 319"/>
              <a:gd name="f123" fmla="*/ f90 1 273"/>
              <a:gd name="f124" fmla="*/ f91 1 319"/>
              <a:gd name="f125" fmla="*/ f92 1 319"/>
              <a:gd name="f126" fmla="*/ f93 1 273"/>
              <a:gd name="f127" fmla="*/ f94 1 273"/>
              <a:gd name="f128" fmla="*/ f95 1 319"/>
              <a:gd name="f129" fmla="*/ f96 1 273"/>
              <a:gd name="f130" fmla="*/ f97 1 319"/>
              <a:gd name="f131" fmla="*/ f98 1 319"/>
              <a:gd name="f132" fmla="*/ f99 1 273"/>
              <a:gd name="f133" fmla="*/ f100 1 319"/>
              <a:gd name="f134" fmla="*/ f101 1 273"/>
              <a:gd name="f135" fmla="*/ f102 1 319"/>
              <a:gd name="f136" fmla="*/ f103 1 273"/>
              <a:gd name="f137" fmla="*/ f104 1 319"/>
              <a:gd name="f138" fmla="*/ f105 1 273"/>
              <a:gd name="f139" fmla="*/ f106 1 319"/>
              <a:gd name="f140" fmla="*/ f107 1 273"/>
              <a:gd name="f141" fmla="*/ f108 1 273"/>
              <a:gd name="f142" fmla="*/ f109 1 273"/>
              <a:gd name="f143" fmla="*/ f110 1 319"/>
              <a:gd name="f144" fmla="*/ f111 1 319"/>
              <a:gd name="f145" fmla="*/ f112 1 273"/>
              <a:gd name="f146" fmla="*/ f113 1 319"/>
              <a:gd name="f147" fmla="*/ f114 1 273"/>
              <a:gd name="f148" fmla="*/ f115 1 319"/>
              <a:gd name="f149" fmla="*/ f116 1 273"/>
              <a:gd name="f150" fmla="*/ f117 1 319"/>
              <a:gd name="f151" fmla="*/ f118 1 319"/>
              <a:gd name="f152" fmla="*/ f119 1 273"/>
              <a:gd name="f153" fmla="*/ f120 1 273"/>
              <a:gd name="f154" fmla="*/ 0 1 f87"/>
              <a:gd name="f155" fmla="*/ f81 1 f87"/>
              <a:gd name="f156" fmla="*/ 0 1 f88"/>
              <a:gd name="f157" fmla="*/ f82 1 f88"/>
              <a:gd name="f158" fmla="*/ f122 1 f87"/>
              <a:gd name="f159" fmla="*/ f123 1 f88"/>
              <a:gd name="f160" fmla="*/ f124 1 f87"/>
              <a:gd name="f161" fmla="*/ f125 1 f87"/>
              <a:gd name="f162" fmla="*/ f126 1 f88"/>
              <a:gd name="f163" fmla="*/ f127 1 f88"/>
              <a:gd name="f164" fmla="*/ f128 1 f87"/>
              <a:gd name="f165" fmla="*/ f129 1 f88"/>
              <a:gd name="f166" fmla="*/ f130 1 f87"/>
              <a:gd name="f167" fmla="*/ f131 1 f87"/>
              <a:gd name="f168" fmla="*/ f132 1 f88"/>
              <a:gd name="f169" fmla="*/ f133 1 f87"/>
              <a:gd name="f170" fmla="*/ f134 1 f88"/>
              <a:gd name="f171" fmla="*/ f135 1 f87"/>
              <a:gd name="f172" fmla="*/ f136 1 f88"/>
              <a:gd name="f173" fmla="*/ f137 1 f87"/>
              <a:gd name="f174" fmla="*/ f138 1 f88"/>
              <a:gd name="f175" fmla="*/ f139 1 f87"/>
              <a:gd name="f176" fmla="*/ f140 1 f88"/>
              <a:gd name="f177" fmla="*/ f141 1 f88"/>
              <a:gd name="f178" fmla="*/ f142 1 f88"/>
              <a:gd name="f179" fmla="*/ f143 1 f87"/>
              <a:gd name="f180" fmla="*/ f144 1 f87"/>
              <a:gd name="f181" fmla="*/ f145 1 f88"/>
              <a:gd name="f182" fmla="*/ f146 1 f87"/>
              <a:gd name="f183" fmla="*/ f147 1 f88"/>
              <a:gd name="f184" fmla="*/ f148 1 f87"/>
              <a:gd name="f185" fmla="*/ f149 1 f88"/>
              <a:gd name="f186" fmla="*/ f150 1 f87"/>
              <a:gd name="f187" fmla="*/ f151 1 f87"/>
              <a:gd name="f188" fmla="*/ f152 1 f88"/>
              <a:gd name="f189" fmla="*/ f153 1 f88"/>
              <a:gd name="f190" fmla="*/ f154 f78 1"/>
              <a:gd name="f191" fmla="*/ f155 f78 1"/>
              <a:gd name="f192" fmla="*/ f157 f79 1"/>
              <a:gd name="f193" fmla="*/ f156 f79 1"/>
              <a:gd name="f194" fmla="*/ f158 f78 1"/>
              <a:gd name="f195" fmla="*/ f159 f79 1"/>
              <a:gd name="f196" fmla="*/ f160 f78 1"/>
              <a:gd name="f197" fmla="*/ f161 f78 1"/>
              <a:gd name="f198" fmla="*/ f162 f79 1"/>
              <a:gd name="f199" fmla="*/ f163 f79 1"/>
              <a:gd name="f200" fmla="*/ f164 f78 1"/>
              <a:gd name="f201" fmla="*/ f165 f79 1"/>
              <a:gd name="f202" fmla="*/ f166 f78 1"/>
              <a:gd name="f203" fmla="*/ f167 f78 1"/>
              <a:gd name="f204" fmla="*/ f168 f79 1"/>
              <a:gd name="f205" fmla="*/ f169 f78 1"/>
              <a:gd name="f206" fmla="*/ f170 f79 1"/>
              <a:gd name="f207" fmla="*/ f171 f78 1"/>
              <a:gd name="f208" fmla="*/ f172 f79 1"/>
              <a:gd name="f209" fmla="*/ f173 f78 1"/>
              <a:gd name="f210" fmla="*/ f174 f79 1"/>
              <a:gd name="f211" fmla="*/ f175 f78 1"/>
              <a:gd name="f212" fmla="*/ f176 f79 1"/>
              <a:gd name="f213" fmla="*/ f177 f79 1"/>
              <a:gd name="f214" fmla="*/ f178 f79 1"/>
              <a:gd name="f215" fmla="*/ f179 f78 1"/>
              <a:gd name="f216" fmla="*/ f180 f78 1"/>
              <a:gd name="f217" fmla="*/ f181 f79 1"/>
              <a:gd name="f218" fmla="*/ f182 f78 1"/>
              <a:gd name="f219" fmla="*/ f183 f79 1"/>
              <a:gd name="f220" fmla="*/ f184 f78 1"/>
              <a:gd name="f221" fmla="*/ f185 f79 1"/>
              <a:gd name="f222" fmla="*/ f186 f78 1"/>
              <a:gd name="f223" fmla="*/ f187 f78 1"/>
              <a:gd name="f224" fmla="*/ f188 f79 1"/>
              <a:gd name="f225" fmla="*/ f189 f79 1"/>
            </a:gdLst>
            <a:ahLst/>
            <a:cxnLst>
              <a:cxn ang="3cd4">
                <a:pos x="hc" y="t"/>
              </a:cxn>
              <a:cxn ang="0">
                <a:pos x="r" y="vc"/>
              </a:cxn>
              <a:cxn ang="cd4">
                <a:pos x="hc" y="b"/>
              </a:cxn>
              <a:cxn ang="cd2">
                <a:pos x="l" y="vc"/>
              </a:cxn>
              <a:cxn ang="f121">
                <a:pos x="f194" y="f195"/>
              </a:cxn>
              <a:cxn ang="f121">
                <a:pos x="f196" y="f195"/>
              </a:cxn>
              <a:cxn ang="f121">
                <a:pos x="f197" y="f198"/>
              </a:cxn>
              <a:cxn ang="f121">
                <a:pos x="f197" y="f199"/>
              </a:cxn>
              <a:cxn ang="f121">
                <a:pos x="f200" y="f201"/>
              </a:cxn>
              <a:cxn ang="f121">
                <a:pos x="f202" y="f201"/>
              </a:cxn>
              <a:cxn ang="f121">
                <a:pos x="f203" y="f204"/>
              </a:cxn>
              <a:cxn ang="f121">
                <a:pos x="f205" y="f206"/>
              </a:cxn>
              <a:cxn ang="f121">
                <a:pos x="f202" y="f195"/>
              </a:cxn>
              <a:cxn ang="f121">
                <a:pos x="f194" y="f195"/>
              </a:cxn>
              <a:cxn ang="f121">
                <a:pos x="f207" y="f208"/>
              </a:cxn>
              <a:cxn ang="f121">
                <a:pos x="f209" y="f210"/>
              </a:cxn>
              <a:cxn ang="f121">
                <a:pos x="f211" y="f212"/>
              </a:cxn>
              <a:cxn ang="f121">
                <a:pos x="f211" y="f213"/>
              </a:cxn>
              <a:cxn ang="f121">
                <a:pos x="f209" y="f214"/>
              </a:cxn>
              <a:cxn ang="f121">
                <a:pos x="f215" y="f214"/>
              </a:cxn>
              <a:cxn ang="f121">
                <a:pos x="f216" y="f217"/>
              </a:cxn>
              <a:cxn ang="f121">
                <a:pos x="f218" y="f219"/>
              </a:cxn>
              <a:cxn ang="f121">
                <a:pos x="f220" y="f221"/>
              </a:cxn>
              <a:cxn ang="f121">
                <a:pos x="f222" y="f214"/>
              </a:cxn>
              <a:cxn ang="f121">
                <a:pos x="f223" y="f224"/>
              </a:cxn>
              <a:cxn ang="f121">
                <a:pos x="f223" y="f225"/>
              </a:cxn>
              <a:cxn ang="f121">
                <a:pos x="f222" y="f210"/>
              </a:cxn>
              <a:cxn ang="f121">
                <a:pos x="f207" y="f208"/>
              </a:cxn>
            </a:cxnLst>
            <a:rect l="f190" t="f193" r="f191" b="f192"/>
            <a:pathLst>
              <a:path w="319" h="273">
                <a:moveTo>
                  <a:pt x="f8" y="f7"/>
                </a:moveTo>
                <a:cubicBezTo>
                  <a:pt x="f9" y="f7"/>
                  <a:pt x="f10" y="f7"/>
                  <a:pt x="f11" y="f7"/>
                </a:cubicBezTo>
                <a:cubicBezTo>
                  <a:pt x="f12" y="f7"/>
                  <a:pt x="f5" y="f13"/>
                  <a:pt x="f5" y="f14"/>
                </a:cubicBezTo>
                <a:cubicBezTo>
                  <a:pt x="f5" y="f15"/>
                  <a:pt x="f5" y="f16"/>
                  <a:pt x="f5" y="f17"/>
                </a:cubicBezTo>
                <a:cubicBezTo>
                  <a:pt x="f5" y="f18"/>
                  <a:pt x="f19" y="f5"/>
                  <a:pt x="f20" y="f5"/>
                </a:cubicBezTo>
                <a:cubicBezTo>
                  <a:pt x="f21" y="f5"/>
                  <a:pt x="f22" y="f5"/>
                  <a:pt x="f23" y="f5"/>
                </a:cubicBezTo>
                <a:cubicBezTo>
                  <a:pt x="f24" y="f5"/>
                  <a:pt x="f25" y="f19"/>
                  <a:pt x="f6" y="f26"/>
                </a:cubicBezTo>
                <a:cubicBezTo>
                  <a:pt x="f6" y="f16"/>
                  <a:pt x="f6" y="f27"/>
                  <a:pt x="f25" y="f28"/>
                </a:cubicBezTo>
                <a:cubicBezTo>
                  <a:pt x="f25" y="f29"/>
                  <a:pt x="f30" y="f7"/>
                  <a:pt x="f23" y="f7"/>
                </a:cubicBezTo>
                <a:cubicBezTo>
                  <a:pt x="f31" y="f7"/>
                  <a:pt x="f32" y="f7"/>
                  <a:pt x="f8" y="f7"/>
                </a:cubicBezTo>
                <a:close/>
                <a:moveTo>
                  <a:pt x="f33" y="f34"/>
                </a:moveTo>
                <a:cubicBezTo>
                  <a:pt x="f35" y="f34"/>
                  <a:pt x="f36" y="f34"/>
                  <a:pt x="f37" y="f38"/>
                </a:cubicBezTo>
                <a:cubicBezTo>
                  <a:pt x="f11" y="f38"/>
                  <a:pt x="f39" y="f26"/>
                  <a:pt x="f40" y="f41"/>
                </a:cubicBezTo>
                <a:cubicBezTo>
                  <a:pt x="f40" y="f16"/>
                  <a:pt x="f40" y="f42"/>
                  <a:pt x="f40" y="f43"/>
                </a:cubicBezTo>
                <a:cubicBezTo>
                  <a:pt x="f39" y="f44"/>
                  <a:pt x="f20" y="f45"/>
                  <a:pt x="f37" y="f45"/>
                </a:cubicBezTo>
                <a:cubicBezTo>
                  <a:pt x="f46" y="f47"/>
                  <a:pt x="f48" y="f47"/>
                  <a:pt x="f49" y="f45"/>
                </a:cubicBezTo>
                <a:cubicBezTo>
                  <a:pt x="f50" y="f45"/>
                  <a:pt x="f51" y="f52"/>
                  <a:pt x="f53" y="f54"/>
                </a:cubicBezTo>
                <a:cubicBezTo>
                  <a:pt x="f55" y="f56"/>
                  <a:pt x="f57" y="f58"/>
                  <a:pt x="f59" y="f60"/>
                </a:cubicBezTo>
                <a:cubicBezTo>
                  <a:pt x="f61" y="f62"/>
                  <a:pt x="f63" y="f47"/>
                  <a:pt x="f64" y="f47"/>
                </a:cubicBezTo>
                <a:cubicBezTo>
                  <a:pt x="f65" y="f47"/>
                  <a:pt x="f66" y="f47"/>
                  <a:pt x="f67" y="f45"/>
                </a:cubicBezTo>
                <a:cubicBezTo>
                  <a:pt x="f68" y="f45"/>
                  <a:pt x="f69" y="f70"/>
                  <a:pt x="f69" y="f71"/>
                </a:cubicBezTo>
                <a:cubicBezTo>
                  <a:pt x="f72" y="f42"/>
                  <a:pt x="f72" y="f73"/>
                  <a:pt x="f69" y="f74"/>
                </a:cubicBezTo>
                <a:cubicBezTo>
                  <a:pt x="f69" y="f26"/>
                  <a:pt x="f75" y="f38"/>
                  <a:pt x="f67" y="f38"/>
                </a:cubicBezTo>
                <a:cubicBezTo>
                  <a:pt x="f62" y="f34"/>
                  <a:pt x="f76" y="f34"/>
                  <a:pt x="f33" y="f34"/>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9" name="Freeform 114">
            <a:extLst>
              <a:ext uri="{FF2B5EF4-FFF2-40B4-BE49-F238E27FC236}">
                <a16:creationId xmlns:a16="http://schemas.microsoft.com/office/drawing/2014/main" id="{9957B776-9F0F-886E-82F0-868909786985}"/>
              </a:ext>
            </a:extLst>
          </p:cNvPr>
          <p:cNvSpPr/>
          <p:nvPr/>
        </p:nvSpPr>
        <p:spPr>
          <a:xfrm>
            <a:off x="8245473" y="3913183"/>
            <a:ext cx="622304" cy="620713"/>
          </a:xfrm>
          <a:custGeom>
            <a:avLst/>
            <a:gdLst>
              <a:gd name="f0" fmla="val 10800000"/>
              <a:gd name="f1" fmla="val 5400000"/>
              <a:gd name="f2" fmla="val 180"/>
              <a:gd name="f3" fmla="val w"/>
              <a:gd name="f4" fmla="val h"/>
              <a:gd name="f5" fmla="val 0"/>
              <a:gd name="f6" fmla="val 189"/>
              <a:gd name="f7" fmla="val 92"/>
              <a:gd name="f8" fmla="val 42"/>
              <a:gd name="f9" fmla="val 43"/>
              <a:gd name="f10" fmla="val 1"/>
              <a:gd name="f11" fmla="val 94"/>
              <a:gd name="f12" fmla="val 154"/>
              <a:gd name="f13" fmla="val 188"/>
              <a:gd name="f14" fmla="val 48"/>
              <a:gd name="f15" fmla="val 95"/>
              <a:gd name="f16" fmla="val 147"/>
              <a:gd name="f17" fmla="val 145"/>
              <a:gd name="f18" fmla="val 41"/>
              <a:gd name="f19" fmla="val 146"/>
              <a:gd name="f20" fmla="val 96"/>
              <a:gd name="f21" fmla="val 159"/>
              <a:gd name="f22" fmla="val 130"/>
              <a:gd name="f23" fmla="val 160"/>
              <a:gd name="f24" fmla="val 129"/>
              <a:gd name="f25" fmla="val 99"/>
              <a:gd name="f26" fmla="val 156"/>
              <a:gd name="f27" fmla="val 90"/>
              <a:gd name="f28" fmla="val 153"/>
              <a:gd name="f29" fmla="val 85"/>
              <a:gd name="f30" fmla="val 149"/>
              <a:gd name="f31" fmla="val 89"/>
              <a:gd name="f32" fmla="val 143"/>
              <a:gd name="f33" fmla="val 93"/>
              <a:gd name="f34" fmla="val 142"/>
              <a:gd name="f35" fmla="val 98"/>
              <a:gd name="f36" fmla="val 138"/>
              <a:gd name="f37" fmla="val 123"/>
              <a:gd name="f38" fmla="val 136"/>
              <a:gd name="f39" fmla="val 141"/>
              <a:gd name="f40" fmla="val 148"/>
              <a:gd name="f41" fmla="val 86"/>
              <a:gd name="f42" fmla="val 152"/>
              <a:gd name="f43" fmla="val 155"/>
              <a:gd name="f44" fmla="val 158"/>
              <a:gd name="f45" fmla="+- 0 0 -90"/>
              <a:gd name="f46" fmla="*/ f3 1 189"/>
              <a:gd name="f47" fmla="*/ f4 1 189"/>
              <a:gd name="f48" fmla="val f5"/>
              <a:gd name="f49" fmla="val f6"/>
              <a:gd name="f50" fmla="*/ f45 f0 1"/>
              <a:gd name="f51" fmla="+- f49 0 f48"/>
              <a:gd name="f52" fmla="*/ f50 1 f2"/>
              <a:gd name="f53" fmla="*/ f51 1 189"/>
              <a:gd name="f54" fmla="*/ 0 f51 1"/>
              <a:gd name="f55" fmla="*/ 92 f51 1"/>
              <a:gd name="f56" fmla="*/ 94 f51 1"/>
              <a:gd name="f57" fmla="*/ 1 f51 1"/>
              <a:gd name="f58" fmla="*/ 188 f51 1"/>
              <a:gd name="f59" fmla="*/ 95 f51 1"/>
              <a:gd name="f60" fmla="*/ 189 f51 1"/>
              <a:gd name="f61" fmla="*/ 96 f51 1"/>
              <a:gd name="f62" fmla="*/ 159 f51 1"/>
              <a:gd name="f63" fmla="*/ 160 f51 1"/>
              <a:gd name="f64" fmla="*/ 99 f51 1"/>
              <a:gd name="f65" fmla="*/ 153 f51 1"/>
              <a:gd name="f66" fmla="*/ 85 f51 1"/>
              <a:gd name="f67" fmla="*/ 142 f51 1"/>
              <a:gd name="f68" fmla="*/ 98 f51 1"/>
              <a:gd name="f69" fmla="*/ 141 f51 1"/>
              <a:gd name="f70" fmla="*/ 86 f51 1"/>
              <a:gd name="f71" fmla="*/ 152 f51 1"/>
              <a:gd name="f72" fmla="+- f52 0 f1"/>
              <a:gd name="f73" fmla="*/ f54 1 189"/>
              <a:gd name="f74" fmla="*/ f55 1 189"/>
              <a:gd name="f75" fmla="*/ f56 1 189"/>
              <a:gd name="f76" fmla="*/ f57 1 189"/>
              <a:gd name="f77" fmla="*/ f58 1 189"/>
              <a:gd name="f78" fmla="*/ f59 1 189"/>
              <a:gd name="f79" fmla="*/ f60 1 189"/>
              <a:gd name="f80" fmla="*/ f61 1 189"/>
              <a:gd name="f81" fmla="*/ f62 1 189"/>
              <a:gd name="f82" fmla="*/ f63 1 189"/>
              <a:gd name="f83" fmla="*/ f64 1 189"/>
              <a:gd name="f84" fmla="*/ f65 1 189"/>
              <a:gd name="f85" fmla="*/ f66 1 189"/>
              <a:gd name="f86" fmla="*/ f67 1 189"/>
              <a:gd name="f87" fmla="*/ f68 1 189"/>
              <a:gd name="f88" fmla="*/ f69 1 189"/>
              <a:gd name="f89" fmla="*/ f70 1 189"/>
              <a:gd name="f90" fmla="*/ f71 1 189"/>
              <a:gd name="f91" fmla="*/ 0 1 f53"/>
              <a:gd name="f92" fmla="*/ f49 1 f53"/>
              <a:gd name="f93" fmla="*/ f73 1 f53"/>
              <a:gd name="f94" fmla="*/ f74 1 f53"/>
              <a:gd name="f95" fmla="*/ f75 1 f53"/>
              <a:gd name="f96" fmla="*/ f76 1 f53"/>
              <a:gd name="f97" fmla="*/ f77 1 f53"/>
              <a:gd name="f98" fmla="*/ f78 1 f53"/>
              <a:gd name="f99" fmla="*/ f79 1 f53"/>
              <a:gd name="f100" fmla="*/ f80 1 f53"/>
              <a:gd name="f101" fmla="*/ f81 1 f53"/>
              <a:gd name="f102" fmla="*/ f82 1 f53"/>
              <a:gd name="f103" fmla="*/ f83 1 f53"/>
              <a:gd name="f104" fmla="*/ f84 1 f53"/>
              <a:gd name="f105" fmla="*/ f85 1 f53"/>
              <a:gd name="f106" fmla="*/ f86 1 f53"/>
              <a:gd name="f107" fmla="*/ f87 1 f53"/>
              <a:gd name="f108" fmla="*/ f88 1 f53"/>
              <a:gd name="f109" fmla="*/ f89 1 f53"/>
              <a:gd name="f110" fmla="*/ f90 1 f53"/>
              <a:gd name="f111" fmla="*/ f91 f46 1"/>
              <a:gd name="f112" fmla="*/ f92 f46 1"/>
              <a:gd name="f113" fmla="*/ f92 f47 1"/>
              <a:gd name="f114" fmla="*/ f91 f47 1"/>
              <a:gd name="f115" fmla="*/ f93 f46 1"/>
              <a:gd name="f116" fmla="*/ f94 f47 1"/>
              <a:gd name="f117" fmla="*/ f95 f46 1"/>
              <a:gd name="f118" fmla="*/ f96 f47 1"/>
              <a:gd name="f119" fmla="*/ f97 f46 1"/>
              <a:gd name="f120" fmla="*/ f98 f47 1"/>
              <a:gd name="f121" fmla="*/ f99 f47 1"/>
              <a:gd name="f122" fmla="*/ f100 f46 1"/>
              <a:gd name="f123" fmla="*/ f101 f47 1"/>
              <a:gd name="f124" fmla="*/ f102 f46 1"/>
              <a:gd name="f125" fmla="*/ f103 f47 1"/>
              <a:gd name="f126" fmla="*/ f104 f46 1"/>
              <a:gd name="f127" fmla="*/ f105 f47 1"/>
              <a:gd name="f128" fmla="*/ f106 f46 1"/>
              <a:gd name="f129" fmla="*/ f107 f47 1"/>
              <a:gd name="f130" fmla="*/ f103 f46 1"/>
              <a:gd name="f131" fmla="*/ f108 f47 1"/>
              <a:gd name="f132" fmla="*/ f109 f46 1"/>
              <a:gd name="f133" fmla="*/ f110 f47 1"/>
            </a:gdLst>
            <a:ahLst/>
            <a:cxnLst>
              <a:cxn ang="3cd4">
                <a:pos x="hc" y="t"/>
              </a:cxn>
              <a:cxn ang="0">
                <a:pos x="r" y="vc"/>
              </a:cxn>
              <a:cxn ang="cd4">
                <a:pos x="hc" y="b"/>
              </a:cxn>
              <a:cxn ang="cd2">
                <a:pos x="l" y="vc"/>
              </a:cxn>
              <a:cxn ang="f72">
                <a:pos x="f115" y="f116"/>
              </a:cxn>
              <a:cxn ang="f72">
                <a:pos x="f117" y="f118"/>
              </a:cxn>
              <a:cxn ang="f72">
                <a:pos x="f119" y="f120"/>
              </a:cxn>
              <a:cxn ang="f72">
                <a:pos x="f117" y="f121"/>
              </a:cxn>
              <a:cxn ang="f72">
                <a:pos x="f115" y="f116"/>
              </a:cxn>
              <a:cxn ang="f72">
                <a:pos x="f122" y="f123"/>
              </a:cxn>
              <a:cxn ang="f72">
                <a:pos x="f124" y="f125"/>
              </a:cxn>
              <a:cxn ang="f72">
                <a:pos x="f126" y="f127"/>
              </a:cxn>
              <a:cxn ang="f72">
                <a:pos x="f128" y="f129"/>
              </a:cxn>
              <a:cxn ang="f72">
                <a:pos x="f130" y="f131"/>
              </a:cxn>
              <a:cxn ang="f72">
                <a:pos x="f132" y="f133"/>
              </a:cxn>
              <a:cxn ang="f72">
                <a:pos x="f122" y="f123"/>
              </a:cxn>
            </a:cxnLst>
            <a:rect l="f111" t="f114" r="f112" b="f113"/>
            <a:pathLst>
              <a:path w="189" h="189">
                <a:moveTo>
                  <a:pt x="f5" y="f7"/>
                </a:moveTo>
                <a:cubicBezTo>
                  <a:pt x="f5" y="f8"/>
                  <a:pt x="f9" y="f10"/>
                  <a:pt x="f11" y="f10"/>
                </a:cubicBezTo>
                <a:cubicBezTo>
                  <a:pt x="f12" y="f5"/>
                  <a:pt x="f13" y="f14"/>
                  <a:pt x="f13" y="f15"/>
                </a:cubicBezTo>
                <a:cubicBezTo>
                  <a:pt x="f6" y="f16"/>
                  <a:pt x="f17" y="f6"/>
                  <a:pt x="f11" y="f6"/>
                </a:cubicBezTo>
                <a:cubicBezTo>
                  <a:pt x="f18" y="f13"/>
                  <a:pt x="f5" y="f19"/>
                  <a:pt x="f5" y="f7"/>
                </a:cubicBezTo>
                <a:close/>
                <a:moveTo>
                  <a:pt x="f20" y="f21"/>
                </a:moveTo>
                <a:cubicBezTo>
                  <a:pt x="f22" y="f21"/>
                  <a:pt x="f23" y="f24"/>
                  <a:pt x="f23" y="f25"/>
                </a:cubicBezTo>
                <a:cubicBezTo>
                  <a:pt x="f23" y="f15"/>
                  <a:pt x="f26" y="f27"/>
                  <a:pt x="f28" y="f29"/>
                </a:cubicBezTo>
                <a:cubicBezTo>
                  <a:pt x="f30" y="f31"/>
                  <a:pt x="f32" y="f33"/>
                  <a:pt x="f34" y="f35"/>
                </a:cubicBezTo>
                <a:cubicBezTo>
                  <a:pt x="f36" y="f37"/>
                  <a:pt x="f37" y="f38"/>
                  <a:pt x="f25" y="f39"/>
                </a:cubicBezTo>
                <a:cubicBezTo>
                  <a:pt x="f11" y="f34"/>
                  <a:pt x="f27" y="f40"/>
                  <a:pt x="f41" y="f42"/>
                </a:cubicBezTo>
                <a:cubicBezTo>
                  <a:pt x="f27" y="f43"/>
                  <a:pt x="f15" y="f44"/>
                  <a:pt x="f20" y="f21"/>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0" name="Freeform 115">
            <a:extLst>
              <a:ext uri="{FF2B5EF4-FFF2-40B4-BE49-F238E27FC236}">
                <a16:creationId xmlns:a16="http://schemas.microsoft.com/office/drawing/2014/main" id="{85A3353F-93B3-025A-1399-052D47CACFD8}"/>
              </a:ext>
            </a:extLst>
          </p:cNvPr>
          <p:cNvSpPr/>
          <p:nvPr/>
        </p:nvSpPr>
        <p:spPr>
          <a:xfrm>
            <a:off x="6484933" y="2613026"/>
            <a:ext cx="827083" cy="835020"/>
          </a:xfrm>
          <a:custGeom>
            <a:avLst/>
            <a:gdLst>
              <a:gd name="f0" fmla="val 10800000"/>
              <a:gd name="f1" fmla="val 5400000"/>
              <a:gd name="f2" fmla="val 180"/>
              <a:gd name="f3" fmla="val w"/>
              <a:gd name="f4" fmla="val h"/>
              <a:gd name="f5" fmla="val 0"/>
              <a:gd name="f6" fmla="val 251"/>
              <a:gd name="f7" fmla="val 254"/>
              <a:gd name="f8" fmla="val 98"/>
              <a:gd name="f9" fmla="val 172"/>
              <a:gd name="f10" fmla="val 109"/>
              <a:gd name="f11" fmla="val 190"/>
              <a:gd name="f12" fmla="val 117"/>
              <a:gd name="f13" fmla="val 203"/>
              <a:gd name="f14" fmla="val 125"/>
              <a:gd name="f15" fmla="val 217"/>
              <a:gd name="f16" fmla="val 131"/>
              <a:gd name="f17" fmla="val 228"/>
              <a:gd name="f18" fmla="val 240"/>
              <a:gd name="f19" fmla="val 119"/>
              <a:gd name="f20" fmla="val 247"/>
              <a:gd name="f21" fmla="val 108"/>
              <a:gd name="f22" fmla="val 249"/>
              <a:gd name="f23" fmla="val 91"/>
              <a:gd name="f24" fmla="val 237"/>
              <a:gd name="f25" fmla="val 81"/>
              <a:gd name="f26" fmla="val 219"/>
              <a:gd name="f27" fmla="val 70"/>
              <a:gd name="f28" fmla="val 202"/>
              <a:gd name="f29" fmla="val 59"/>
              <a:gd name="f30" fmla="val 184"/>
              <a:gd name="f31" fmla="val 53"/>
              <a:gd name="f32" fmla="val 54"/>
              <a:gd name="f33" fmla="val 163"/>
              <a:gd name="f34" fmla="val 64"/>
              <a:gd name="f35" fmla="val 154"/>
              <a:gd name="f36" fmla="val 76"/>
              <a:gd name="f37" fmla="val 143"/>
              <a:gd name="f38" fmla="val 87"/>
              <a:gd name="f39" fmla="val 94"/>
              <a:gd name="f40" fmla="val 124"/>
              <a:gd name="f41" fmla="val 96"/>
              <a:gd name="f42" fmla="val 73"/>
              <a:gd name="f43" fmla="val 49"/>
              <a:gd name="f44" fmla="val 93"/>
              <a:gd name="f45" fmla="val 89"/>
              <a:gd name="f46" fmla="val 48"/>
              <a:gd name="f47" fmla="val 55"/>
              <a:gd name="f48" fmla="val 83"/>
              <a:gd name="f49" fmla="val 62"/>
              <a:gd name="f50" fmla="val 84"/>
              <a:gd name="f51" fmla="val 69"/>
              <a:gd name="f52" fmla="val 86"/>
              <a:gd name="f53" fmla="val 112"/>
              <a:gd name="f54" fmla="val 56"/>
              <a:gd name="f55" fmla="val 132"/>
              <a:gd name="f56" fmla="val 24"/>
              <a:gd name="f57" fmla="val 149"/>
              <a:gd name="f58" fmla="val 19"/>
              <a:gd name="f59" fmla="val 152"/>
              <a:gd name="f60" fmla="val 6"/>
              <a:gd name="f61" fmla="val 3"/>
              <a:gd name="f62" fmla="val 146"/>
              <a:gd name="f63" fmla="val 140"/>
              <a:gd name="f64" fmla="val 4"/>
              <a:gd name="f65" fmla="val 130"/>
              <a:gd name="f66" fmla="val 123"/>
              <a:gd name="f67" fmla="val 5"/>
              <a:gd name="f68" fmla="val 122"/>
              <a:gd name="f69" fmla="val 121"/>
              <a:gd name="f70" fmla="val 7"/>
              <a:gd name="f71" fmla="val 120"/>
              <a:gd name="f72" fmla="val 40"/>
              <a:gd name="f73" fmla="val 106"/>
              <a:gd name="f74" fmla="val 52"/>
              <a:gd name="f75" fmla="val 79"/>
              <a:gd name="f76" fmla="val 46"/>
              <a:gd name="f77" fmla="val 33"/>
              <a:gd name="f78" fmla="val 111"/>
              <a:gd name="f79" fmla="val 2"/>
              <a:gd name="f80" fmla="val 127"/>
              <a:gd name="f81" fmla="val 12"/>
              <a:gd name="f82" fmla="val 36"/>
              <a:gd name="f83" fmla="val 162"/>
              <a:gd name="f84" fmla="val 60"/>
              <a:gd name="f85" fmla="val 174"/>
              <a:gd name="f86" fmla="val 182"/>
              <a:gd name="f87" fmla="val 102"/>
              <a:gd name="f88" fmla="val 183"/>
              <a:gd name="f89" fmla="val 142"/>
              <a:gd name="f90" fmla="val 170"/>
              <a:gd name="f91" fmla="val 196"/>
              <a:gd name="f92" fmla="val 189"/>
              <a:gd name="f93" fmla="val 221"/>
              <a:gd name="f94" fmla="val 200"/>
              <a:gd name="f95" fmla="val 230"/>
              <a:gd name="f96" fmla="val 204"/>
              <a:gd name="f97" fmla="val 239"/>
              <a:gd name="f98" fmla="val 209"/>
              <a:gd name="f99" fmla="val 244"/>
              <a:gd name="f100" fmla="val 216"/>
              <a:gd name="f101" fmla="val 248"/>
              <a:gd name="f102" fmla="val 222"/>
              <a:gd name="f103" fmla="val 234"/>
              <a:gd name="f104" fmla="val 245"/>
              <a:gd name="f105" fmla="val 250"/>
              <a:gd name="f106" fmla="val 225"/>
              <a:gd name="f107" fmla="val 201"/>
              <a:gd name="f108" fmla="val 235"/>
              <a:gd name="f109" fmla="val 178"/>
              <a:gd name="f110" fmla="val 158"/>
              <a:gd name="f111" fmla="val 150"/>
              <a:gd name="f112" fmla="val 197"/>
              <a:gd name="f113" fmla="val 151"/>
              <a:gd name="f114" fmla="val 181"/>
              <a:gd name="f115" fmla="val 148"/>
              <a:gd name="f116" fmla="val 169"/>
              <a:gd name="f117" fmla="val 145"/>
              <a:gd name="f118" fmla="val 137"/>
              <a:gd name="f119" fmla="val 147"/>
              <a:gd name="f120" fmla="val 116"/>
              <a:gd name="f121" fmla="val 110"/>
              <a:gd name="f122" fmla="val 105"/>
              <a:gd name="f123" fmla="val 167"/>
              <a:gd name="f124" fmla="+- 0 0 -90"/>
              <a:gd name="f125" fmla="*/ f3 1 251"/>
              <a:gd name="f126" fmla="*/ f4 1 254"/>
              <a:gd name="f127" fmla="val f5"/>
              <a:gd name="f128" fmla="val f6"/>
              <a:gd name="f129" fmla="val f7"/>
              <a:gd name="f130" fmla="*/ f124 f0 1"/>
              <a:gd name="f131" fmla="+- f129 0 f127"/>
              <a:gd name="f132" fmla="+- f128 0 f127"/>
              <a:gd name="f133" fmla="*/ f130 1 f2"/>
              <a:gd name="f134" fmla="*/ f132 1 251"/>
              <a:gd name="f135" fmla="*/ f131 1 254"/>
              <a:gd name="f136" fmla="*/ 98 f132 1"/>
              <a:gd name="f137" fmla="*/ 172 f131 1"/>
              <a:gd name="f138" fmla="*/ 125 f132 1"/>
              <a:gd name="f139" fmla="*/ 217 f131 1"/>
              <a:gd name="f140" fmla="*/ 119 f132 1"/>
              <a:gd name="f141" fmla="*/ 247 f131 1"/>
              <a:gd name="f142" fmla="*/ 91 f132 1"/>
              <a:gd name="f143" fmla="*/ 237 f131 1"/>
              <a:gd name="f144" fmla="*/ 59 f132 1"/>
              <a:gd name="f145" fmla="*/ 184 f131 1"/>
              <a:gd name="f146" fmla="*/ 64 f132 1"/>
              <a:gd name="f147" fmla="*/ 154 f131 1"/>
              <a:gd name="f148" fmla="*/ 94 f132 1"/>
              <a:gd name="f149" fmla="*/ 124 f131 1"/>
              <a:gd name="f150" fmla="*/ 49 f131 1"/>
              <a:gd name="f151" fmla="*/ 89 f132 1"/>
              <a:gd name="f152" fmla="*/ 48 f131 1"/>
              <a:gd name="f153" fmla="*/ 84 f132 1"/>
              <a:gd name="f154" fmla="*/ 69 f131 1"/>
              <a:gd name="f155" fmla="*/ 24 f132 1"/>
              <a:gd name="f156" fmla="*/ 149 f131 1"/>
              <a:gd name="f157" fmla="*/ 3 f132 1"/>
              <a:gd name="f158" fmla="*/ 146 f131 1"/>
              <a:gd name="f159" fmla="*/ 4 f132 1"/>
              <a:gd name="f160" fmla="*/ 123 f131 1"/>
              <a:gd name="f161" fmla="*/ 7 f132 1"/>
              <a:gd name="f162" fmla="*/ 120 f131 1"/>
              <a:gd name="f163" fmla="*/ 54 f132 1"/>
              <a:gd name="f164" fmla="*/ 46 f131 1"/>
              <a:gd name="f165" fmla="*/ 111 f132 1"/>
              <a:gd name="f166" fmla="*/ 2 f131 1"/>
              <a:gd name="f167" fmla="*/ 127 f132 1"/>
              <a:gd name="f168" fmla="*/ 12 f131 1"/>
              <a:gd name="f169" fmla="*/ 174 f132 1"/>
              <a:gd name="f170" fmla="*/ 86 f131 1"/>
              <a:gd name="f171" fmla="*/ 183 f132 1"/>
              <a:gd name="f172" fmla="*/ 142 f131 1"/>
              <a:gd name="f173" fmla="*/ 221 f132 1"/>
              <a:gd name="f174" fmla="*/ 200 f131 1"/>
              <a:gd name="f175" fmla="*/ 244 f132 1"/>
              <a:gd name="f176" fmla="*/ 216 f131 1"/>
              <a:gd name="f177" fmla="*/ 248 f132 1"/>
              <a:gd name="f178" fmla="*/ 240 f131 1"/>
              <a:gd name="f179" fmla="*/ 225 f132 1"/>
              <a:gd name="f180" fmla="*/ 158 f132 1"/>
              <a:gd name="f181" fmla="*/ 204 f131 1"/>
              <a:gd name="f182" fmla="*/ 148 f132 1"/>
              <a:gd name="f183" fmla="*/ 169 f131 1"/>
              <a:gd name="f184" fmla="*/ 137 f132 1"/>
              <a:gd name="f185" fmla="*/ 116 f132 1"/>
              <a:gd name="f186" fmla="*/ 158 f131 1"/>
              <a:gd name="f187" fmla="+- f133 0 f1"/>
              <a:gd name="f188" fmla="*/ f136 1 251"/>
              <a:gd name="f189" fmla="*/ f137 1 254"/>
              <a:gd name="f190" fmla="*/ f138 1 251"/>
              <a:gd name="f191" fmla="*/ f139 1 254"/>
              <a:gd name="f192" fmla="*/ f140 1 251"/>
              <a:gd name="f193" fmla="*/ f141 1 254"/>
              <a:gd name="f194" fmla="*/ f142 1 251"/>
              <a:gd name="f195" fmla="*/ f143 1 254"/>
              <a:gd name="f196" fmla="*/ f144 1 251"/>
              <a:gd name="f197" fmla="*/ f145 1 254"/>
              <a:gd name="f198" fmla="*/ f146 1 251"/>
              <a:gd name="f199" fmla="*/ f147 1 254"/>
              <a:gd name="f200" fmla="*/ f148 1 251"/>
              <a:gd name="f201" fmla="*/ f149 1 254"/>
              <a:gd name="f202" fmla="*/ f150 1 254"/>
              <a:gd name="f203" fmla="*/ f151 1 251"/>
              <a:gd name="f204" fmla="*/ f152 1 254"/>
              <a:gd name="f205" fmla="*/ f153 1 251"/>
              <a:gd name="f206" fmla="*/ f154 1 254"/>
              <a:gd name="f207" fmla="*/ f155 1 251"/>
              <a:gd name="f208" fmla="*/ f156 1 254"/>
              <a:gd name="f209" fmla="*/ f157 1 251"/>
              <a:gd name="f210" fmla="*/ f158 1 254"/>
              <a:gd name="f211" fmla="*/ f159 1 251"/>
              <a:gd name="f212" fmla="*/ f160 1 254"/>
              <a:gd name="f213" fmla="*/ f161 1 251"/>
              <a:gd name="f214" fmla="*/ f162 1 254"/>
              <a:gd name="f215" fmla="*/ f163 1 251"/>
              <a:gd name="f216" fmla="*/ f164 1 254"/>
              <a:gd name="f217" fmla="*/ f165 1 251"/>
              <a:gd name="f218" fmla="*/ f166 1 254"/>
              <a:gd name="f219" fmla="*/ f167 1 251"/>
              <a:gd name="f220" fmla="*/ f168 1 254"/>
              <a:gd name="f221" fmla="*/ f169 1 251"/>
              <a:gd name="f222" fmla="*/ f170 1 254"/>
              <a:gd name="f223" fmla="*/ f171 1 251"/>
              <a:gd name="f224" fmla="*/ f172 1 254"/>
              <a:gd name="f225" fmla="*/ f173 1 251"/>
              <a:gd name="f226" fmla="*/ f174 1 254"/>
              <a:gd name="f227" fmla="*/ f175 1 251"/>
              <a:gd name="f228" fmla="*/ f176 1 254"/>
              <a:gd name="f229" fmla="*/ f177 1 251"/>
              <a:gd name="f230" fmla="*/ f178 1 254"/>
              <a:gd name="f231" fmla="*/ f179 1 251"/>
              <a:gd name="f232" fmla="*/ f180 1 251"/>
              <a:gd name="f233" fmla="*/ f181 1 254"/>
              <a:gd name="f234" fmla="*/ f182 1 251"/>
              <a:gd name="f235" fmla="*/ f183 1 254"/>
              <a:gd name="f236" fmla="*/ f184 1 251"/>
              <a:gd name="f237" fmla="*/ f185 1 251"/>
              <a:gd name="f238" fmla="*/ f186 1 254"/>
              <a:gd name="f239" fmla="*/ 0 1 f134"/>
              <a:gd name="f240" fmla="*/ f128 1 f134"/>
              <a:gd name="f241" fmla="*/ 0 1 f135"/>
              <a:gd name="f242" fmla="*/ f129 1 f135"/>
              <a:gd name="f243" fmla="*/ f188 1 f134"/>
              <a:gd name="f244" fmla="*/ f189 1 f135"/>
              <a:gd name="f245" fmla="*/ f190 1 f134"/>
              <a:gd name="f246" fmla="*/ f191 1 f135"/>
              <a:gd name="f247" fmla="*/ f192 1 f134"/>
              <a:gd name="f248" fmla="*/ f193 1 f135"/>
              <a:gd name="f249" fmla="*/ f194 1 f134"/>
              <a:gd name="f250" fmla="*/ f195 1 f135"/>
              <a:gd name="f251" fmla="*/ f196 1 f134"/>
              <a:gd name="f252" fmla="*/ f197 1 f135"/>
              <a:gd name="f253" fmla="*/ f198 1 f134"/>
              <a:gd name="f254" fmla="*/ f199 1 f135"/>
              <a:gd name="f255" fmla="*/ f200 1 f134"/>
              <a:gd name="f256" fmla="*/ f201 1 f135"/>
              <a:gd name="f257" fmla="*/ f202 1 f135"/>
              <a:gd name="f258" fmla="*/ f203 1 f134"/>
              <a:gd name="f259" fmla="*/ f204 1 f135"/>
              <a:gd name="f260" fmla="*/ f205 1 f134"/>
              <a:gd name="f261" fmla="*/ f206 1 f135"/>
              <a:gd name="f262" fmla="*/ f207 1 f134"/>
              <a:gd name="f263" fmla="*/ f208 1 f135"/>
              <a:gd name="f264" fmla="*/ f209 1 f134"/>
              <a:gd name="f265" fmla="*/ f210 1 f135"/>
              <a:gd name="f266" fmla="*/ f211 1 f134"/>
              <a:gd name="f267" fmla="*/ f212 1 f135"/>
              <a:gd name="f268" fmla="*/ f213 1 f134"/>
              <a:gd name="f269" fmla="*/ f214 1 f135"/>
              <a:gd name="f270" fmla="*/ f215 1 f134"/>
              <a:gd name="f271" fmla="*/ f216 1 f135"/>
              <a:gd name="f272" fmla="*/ f217 1 f134"/>
              <a:gd name="f273" fmla="*/ f218 1 f135"/>
              <a:gd name="f274" fmla="*/ f219 1 f134"/>
              <a:gd name="f275" fmla="*/ f220 1 f135"/>
              <a:gd name="f276" fmla="*/ f221 1 f134"/>
              <a:gd name="f277" fmla="*/ f222 1 f135"/>
              <a:gd name="f278" fmla="*/ f223 1 f134"/>
              <a:gd name="f279" fmla="*/ f224 1 f135"/>
              <a:gd name="f280" fmla="*/ f225 1 f134"/>
              <a:gd name="f281" fmla="*/ f226 1 f135"/>
              <a:gd name="f282" fmla="*/ f227 1 f134"/>
              <a:gd name="f283" fmla="*/ f228 1 f135"/>
              <a:gd name="f284" fmla="*/ f229 1 f134"/>
              <a:gd name="f285" fmla="*/ f230 1 f135"/>
              <a:gd name="f286" fmla="*/ f231 1 f134"/>
              <a:gd name="f287" fmla="*/ f232 1 f134"/>
              <a:gd name="f288" fmla="*/ f233 1 f135"/>
              <a:gd name="f289" fmla="*/ f234 1 f134"/>
              <a:gd name="f290" fmla="*/ f235 1 f135"/>
              <a:gd name="f291" fmla="*/ f236 1 f134"/>
              <a:gd name="f292" fmla="*/ f237 1 f134"/>
              <a:gd name="f293" fmla="*/ f238 1 f135"/>
              <a:gd name="f294" fmla="*/ f239 f125 1"/>
              <a:gd name="f295" fmla="*/ f240 f125 1"/>
              <a:gd name="f296" fmla="*/ f242 f126 1"/>
              <a:gd name="f297" fmla="*/ f241 f126 1"/>
              <a:gd name="f298" fmla="*/ f243 f125 1"/>
              <a:gd name="f299" fmla="*/ f244 f126 1"/>
              <a:gd name="f300" fmla="*/ f245 f125 1"/>
              <a:gd name="f301" fmla="*/ f246 f126 1"/>
              <a:gd name="f302" fmla="*/ f247 f125 1"/>
              <a:gd name="f303" fmla="*/ f248 f126 1"/>
              <a:gd name="f304" fmla="*/ f249 f125 1"/>
              <a:gd name="f305" fmla="*/ f250 f126 1"/>
              <a:gd name="f306" fmla="*/ f251 f125 1"/>
              <a:gd name="f307" fmla="*/ f252 f126 1"/>
              <a:gd name="f308" fmla="*/ f253 f125 1"/>
              <a:gd name="f309" fmla="*/ f254 f126 1"/>
              <a:gd name="f310" fmla="*/ f255 f125 1"/>
              <a:gd name="f311" fmla="*/ f256 f126 1"/>
              <a:gd name="f312" fmla="*/ f257 f126 1"/>
              <a:gd name="f313" fmla="*/ f258 f125 1"/>
              <a:gd name="f314" fmla="*/ f259 f126 1"/>
              <a:gd name="f315" fmla="*/ f260 f125 1"/>
              <a:gd name="f316" fmla="*/ f261 f126 1"/>
              <a:gd name="f317" fmla="*/ f262 f125 1"/>
              <a:gd name="f318" fmla="*/ f263 f126 1"/>
              <a:gd name="f319" fmla="*/ f264 f125 1"/>
              <a:gd name="f320" fmla="*/ f265 f126 1"/>
              <a:gd name="f321" fmla="*/ f266 f125 1"/>
              <a:gd name="f322" fmla="*/ f267 f126 1"/>
              <a:gd name="f323" fmla="*/ f268 f125 1"/>
              <a:gd name="f324" fmla="*/ f269 f126 1"/>
              <a:gd name="f325" fmla="*/ f270 f125 1"/>
              <a:gd name="f326" fmla="*/ f271 f126 1"/>
              <a:gd name="f327" fmla="*/ f272 f125 1"/>
              <a:gd name="f328" fmla="*/ f273 f126 1"/>
              <a:gd name="f329" fmla="*/ f274 f125 1"/>
              <a:gd name="f330" fmla="*/ f275 f126 1"/>
              <a:gd name="f331" fmla="*/ f276 f125 1"/>
              <a:gd name="f332" fmla="*/ f277 f126 1"/>
              <a:gd name="f333" fmla="*/ f278 f125 1"/>
              <a:gd name="f334" fmla="*/ f279 f126 1"/>
              <a:gd name="f335" fmla="*/ f280 f125 1"/>
              <a:gd name="f336" fmla="*/ f281 f126 1"/>
              <a:gd name="f337" fmla="*/ f282 f125 1"/>
              <a:gd name="f338" fmla="*/ f283 f126 1"/>
              <a:gd name="f339" fmla="*/ f284 f125 1"/>
              <a:gd name="f340" fmla="*/ f285 f126 1"/>
              <a:gd name="f341" fmla="*/ f286 f125 1"/>
              <a:gd name="f342" fmla="*/ f287 f125 1"/>
              <a:gd name="f343" fmla="*/ f288 f126 1"/>
              <a:gd name="f344" fmla="*/ f289 f125 1"/>
              <a:gd name="f345" fmla="*/ f290 f126 1"/>
              <a:gd name="f346" fmla="*/ f291 f125 1"/>
              <a:gd name="f347" fmla="*/ f292 f125 1"/>
              <a:gd name="f348" fmla="*/ f293 f126 1"/>
            </a:gdLst>
            <a:ahLst/>
            <a:cxnLst>
              <a:cxn ang="3cd4">
                <a:pos x="hc" y="t"/>
              </a:cxn>
              <a:cxn ang="0">
                <a:pos x="r" y="vc"/>
              </a:cxn>
              <a:cxn ang="cd4">
                <a:pos x="hc" y="b"/>
              </a:cxn>
              <a:cxn ang="cd2">
                <a:pos x="l" y="vc"/>
              </a:cxn>
              <a:cxn ang="f187">
                <a:pos x="f298" y="f299"/>
              </a:cxn>
              <a:cxn ang="f187">
                <a:pos x="f300" y="f301"/>
              </a:cxn>
              <a:cxn ang="f187">
                <a:pos x="f302" y="f303"/>
              </a:cxn>
              <a:cxn ang="f187">
                <a:pos x="f304" y="f305"/>
              </a:cxn>
              <a:cxn ang="f187">
                <a:pos x="f306" y="f307"/>
              </a:cxn>
              <a:cxn ang="f187">
                <a:pos x="f308" y="f309"/>
              </a:cxn>
              <a:cxn ang="f187">
                <a:pos x="f310" y="f311"/>
              </a:cxn>
              <a:cxn ang="f187">
                <a:pos x="f310" y="f312"/>
              </a:cxn>
              <a:cxn ang="f187">
                <a:pos x="f313" y="f314"/>
              </a:cxn>
              <a:cxn ang="f187">
                <a:pos x="f315" y="f316"/>
              </a:cxn>
              <a:cxn ang="f187">
                <a:pos x="f317" y="f318"/>
              </a:cxn>
              <a:cxn ang="f187">
                <a:pos x="f319" y="f320"/>
              </a:cxn>
              <a:cxn ang="f187">
                <a:pos x="f321" y="f322"/>
              </a:cxn>
              <a:cxn ang="f187">
                <a:pos x="f323" y="f324"/>
              </a:cxn>
              <a:cxn ang="f187">
                <a:pos x="f325" y="f326"/>
              </a:cxn>
              <a:cxn ang="f187">
                <a:pos x="f327" y="f328"/>
              </a:cxn>
              <a:cxn ang="f187">
                <a:pos x="f329" y="f330"/>
              </a:cxn>
              <a:cxn ang="f187">
                <a:pos x="f331" y="f332"/>
              </a:cxn>
              <a:cxn ang="f187">
                <a:pos x="f333" y="f334"/>
              </a:cxn>
              <a:cxn ang="f187">
                <a:pos x="f335" y="f336"/>
              </a:cxn>
              <a:cxn ang="f187">
                <a:pos x="f337" y="f338"/>
              </a:cxn>
              <a:cxn ang="f187">
                <a:pos x="f339" y="f340"/>
              </a:cxn>
              <a:cxn ang="f187">
                <a:pos x="f341" y="f303"/>
              </a:cxn>
              <a:cxn ang="f187">
                <a:pos x="f342" y="f343"/>
              </a:cxn>
              <a:cxn ang="f187">
                <a:pos x="f344" y="f345"/>
              </a:cxn>
              <a:cxn ang="f187">
                <a:pos x="f346" y="f318"/>
              </a:cxn>
              <a:cxn ang="f187">
                <a:pos x="f347" y="f348"/>
              </a:cxn>
              <a:cxn ang="f187">
                <a:pos x="f298" y="f299"/>
              </a:cxn>
            </a:cxnLst>
            <a:rect l="f294" t="f297" r="f295" b="f296"/>
            <a:pathLst>
              <a:path w="251" h="254">
                <a:moveTo>
                  <a:pt x="f8" y="f9"/>
                </a:moveTo>
                <a:cubicBezTo>
                  <a:pt x="f10" y="f11"/>
                  <a:pt x="f12" y="f13"/>
                  <a:pt x="f14" y="f15"/>
                </a:cubicBezTo>
                <a:cubicBezTo>
                  <a:pt x="f16" y="f17"/>
                  <a:pt x="f16" y="f18"/>
                  <a:pt x="f19" y="f20"/>
                </a:cubicBezTo>
                <a:cubicBezTo>
                  <a:pt x="f21" y="f7"/>
                  <a:pt x="f8" y="f22"/>
                  <a:pt x="f23" y="f24"/>
                </a:cubicBezTo>
                <a:cubicBezTo>
                  <a:pt x="f25" y="f26"/>
                  <a:pt x="f27" y="f28"/>
                  <a:pt x="f29" y="f30"/>
                </a:cubicBezTo>
                <a:cubicBezTo>
                  <a:pt x="f31" y="f9"/>
                  <a:pt x="f32" y="f33"/>
                  <a:pt x="f34" y="f35"/>
                </a:cubicBezTo>
                <a:cubicBezTo>
                  <a:pt x="f36" y="f37"/>
                  <a:pt x="f38" y="f16"/>
                  <a:pt x="f39" y="f40"/>
                </a:cubicBezTo>
                <a:cubicBezTo>
                  <a:pt x="f39" y="f41"/>
                  <a:pt x="f39" y="f42"/>
                  <a:pt x="f39" y="f43"/>
                </a:cubicBezTo>
                <a:cubicBezTo>
                  <a:pt x="f44" y="f43"/>
                  <a:pt x="f23" y="f43"/>
                  <a:pt x="f45" y="f46"/>
                </a:cubicBezTo>
                <a:cubicBezTo>
                  <a:pt x="f38" y="f47"/>
                  <a:pt x="f48" y="f49"/>
                  <a:pt x="f50" y="f51"/>
                </a:cubicBezTo>
                <a:cubicBezTo>
                  <a:pt x="f52" y="f53"/>
                  <a:pt x="f54" y="f55"/>
                  <a:pt x="f56" y="f57"/>
                </a:cubicBezTo>
                <a:cubicBezTo>
                  <a:pt x="f58" y="f59"/>
                  <a:pt x="f60" y="f57"/>
                  <a:pt x="f61" y="f62"/>
                </a:cubicBezTo>
                <a:cubicBezTo>
                  <a:pt x="f5" y="f63"/>
                  <a:pt x="f64" y="f65"/>
                  <a:pt x="f64" y="f66"/>
                </a:cubicBezTo>
                <a:cubicBezTo>
                  <a:pt x="f67" y="f68"/>
                  <a:pt x="f60" y="f69"/>
                  <a:pt x="f70" y="f71"/>
                </a:cubicBezTo>
                <a:cubicBezTo>
                  <a:pt x="f72" y="f73"/>
                  <a:pt x="f74" y="f75"/>
                  <a:pt x="f32" y="f76"/>
                </a:cubicBezTo>
                <a:cubicBezTo>
                  <a:pt x="f47" y="f77"/>
                  <a:pt x="f8" y="f5"/>
                  <a:pt x="f78" y="f79"/>
                </a:cubicBezTo>
                <a:cubicBezTo>
                  <a:pt x="f12" y="f61"/>
                  <a:pt x="f66" y="f70"/>
                  <a:pt x="f80" y="f81"/>
                </a:cubicBezTo>
                <a:cubicBezTo>
                  <a:pt x="f37" y="f82"/>
                  <a:pt x="f83" y="f84"/>
                  <a:pt x="f85" y="f52"/>
                </a:cubicBezTo>
                <a:cubicBezTo>
                  <a:pt x="f86" y="f87"/>
                  <a:pt x="f86" y="f66"/>
                  <a:pt x="f88" y="f89"/>
                </a:cubicBezTo>
                <a:cubicBezTo>
                  <a:pt x="f88" y="f90"/>
                  <a:pt x="f91" y="f92"/>
                  <a:pt x="f93" y="f94"/>
                </a:cubicBezTo>
                <a:cubicBezTo>
                  <a:pt x="f95" y="f96"/>
                  <a:pt x="f97" y="f98"/>
                  <a:pt x="f99" y="f100"/>
                </a:cubicBezTo>
                <a:cubicBezTo>
                  <a:pt x="f101" y="f102"/>
                  <a:pt x="f6" y="f103"/>
                  <a:pt x="f101" y="f18"/>
                </a:cubicBezTo>
                <a:cubicBezTo>
                  <a:pt x="f99" y="f104"/>
                  <a:pt x="f95" y="f105"/>
                  <a:pt x="f106" y="f20"/>
                </a:cubicBezTo>
                <a:cubicBezTo>
                  <a:pt x="f107" y="f108"/>
                  <a:pt x="f109" y="f93"/>
                  <a:pt x="f110" y="f96"/>
                </a:cubicBezTo>
                <a:cubicBezTo>
                  <a:pt x="f111" y="f112"/>
                  <a:pt x="f113" y="f114"/>
                  <a:pt x="f115" y="f116"/>
                </a:cubicBezTo>
                <a:cubicBezTo>
                  <a:pt x="f117" y="f83"/>
                  <a:pt x="f89" y="f113"/>
                  <a:pt x="f118" y="f57"/>
                </a:cubicBezTo>
                <a:cubicBezTo>
                  <a:pt x="f55" y="f119"/>
                  <a:pt x="f66" y="f35"/>
                  <a:pt x="f120" y="f110"/>
                </a:cubicBezTo>
                <a:cubicBezTo>
                  <a:pt x="f121" y="f83"/>
                  <a:pt x="f122" y="f12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1" name="Freeform 116">
            <a:extLst>
              <a:ext uri="{FF2B5EF4-FFF2-40B4-BE49-F238E27FC236}">
                <a16:creationId xmlns:a16="http://schemas.microsoft.com/office/drawing/2014/main" id="{B3E1811E-DCCA-94BC-5693-5C2335B3F817}"/>
              </a:ext>
            </a:extLst>
          </p:cNvPr>
          <p:cNvSpPr/>
          <p:nvPr/>
        </p:nvSpPr>
        <p:spPr>
          <a:xfrm>
            <a:off x="6208711" y="3990971"/>
            <a:ext cx="1057275" cy="1060447"/>
          </a:xfrm>
          <a:custGeom>
            <a:avLst/>
            <a:gdLst>
              <a:gd name="f0" fmla="val 10800000"/>
              <a:gd name="f1" fmla="val 5400000"/>
              <a:gd name="f2" fmla="val 180"/>
              <a:gd name="f3" fmla="val w"/>
              <a:gd name="f4" fmla="val h"/>
              <a:gd name="f5" fmla="val 0"/>
              <a:gd name="f6" fmla="val 321"/>
              <a:gd name="f7" fmla="val 322"/>
              <a:gd name="f8" fmla="val 160"/>
              <a:gd name="f9" fmla="val 71"/>
              <a:gd name="f10" fmla="val 252"/>
              <a:gd name="f11" fmla="val 163"/>
              <a:gd name="f12" fmla="val 75"/>
              <a:gd name="f13" fmla="val 72"/>
              <a:gd name="f14" fmla="val 4"/>
              <a:gd name="f15" fmla="val 254"/>
              <a:gd name="f16" fmla="val 8"/>
              <a:gd name="f17" fmla="val 317"/>
              <a:gd name="f18" fmla="val 319"/>
              <a:gd name="f19" fmla="val 162"/>
              <a:gd name="f20" fmla="val 251"/>
              <a:gd name="f21" fmla="val 248"/>
              <a:gd name="f22" fmla="val 159"/>
              <a:gd name="f23" fmla="val 298"/>
              <a:gd name="f24" fmla="val 234"/>
              <a:gd name="f25" fmla="val 299"/>
              <a:gd name="f26" fmla="val 295"/>
              <a:gd name="f27" fmla="val 238"/>
              <a:gd name="f28" fmla="val 97"/>
              <a:gd name="f29" fmla="val 240"/>
              <a:gd name="f30" fmla="val 26"/>
              <a:gd name="f31" fmla="val 27"/>
              <a:gd name="f32" fmla="val 86"/>
              <a:gd name="f33" fmla="val 28"/>
              <a:gd name="f34" fmla="val 24"/>
              <a:gd name="f35" fmla="val 88"/>
              <a:gd name="f36" fmla="val 23"/>
              <a:gd name="f37" fmla="val 236"/>
              <a:gd name="f38" fmla="val 84"/>
              <a:gd name="f39" fmla="+- 0 0 -90"/>
              <a:gd name="f40" fmla="*/ f3 1 321"/>
              <a:gd name="f41" fmla="*/ f4 1 322"/>
              <a:gd name="f42" fmla="val f5"/>
              <a:gd name="f43" fmla="val f6"/>
              <a:gd name="f44" fmla="val f7"/>
              <a:gd name="f45" fmla="*/ f39 f0 1"/>
              <a:gd name="f46" fmla="+- f44 0 f42"/>
              <a:gd name="f47" fmla="+- f43 0 f42"/>
              <a:gd name="f48" fmla="*/ f45 1 f2"/>
              <a:gd name="f49" fmla="*/ f47 1 321"/>
              <a:gd name="f50" fmla="*/ f46 1 322"/>
              <a:gd name="f51" fmla="*/ 160 f47 1"/>
              <a:gd name="f52" fmla="*/ 322 f46 1"/>
              <a:gd name="f53" fmla="*/ 0 f47 1"/>
              <a:gd name="f54" fmla="*/ 163 f46 1"/>
              <a:gd name="f55" fmla="*/ 4 f46 1"/>
              <a:gd name="f56" fmla="*/ 319 f47 1"/>
              <a:gd name="f57" fmla="*/ 162 f46 1"/>
              <a:gd name="f58" fmla="*/ 159 f47 1"/>
              <a:gd name="f59" fmla="*/ 298 f46 1"/>
              <a:gd name="f60" fmla="*/ 295 f47 1"/>
              <a:gd name="f61" fmla="*/ 27 f46 1"/>
              <a:gd name="f62" fmla="*/ 24 f47 1"/>
              <a:gd name="f63" fmla="+- f48 0 f1"/>
              <a:gd name="f64" fmla="*/ f51 1 321"/>
              <a:gd name="f65" fmla="*/ f52 1 322"/>
              <a:gd name="f66" fmla="*/ f53 1 321"/>
              <a:gd name="f67" fmla="*/ f54 1 322"/>
              <a:gd name="f68" fmla="*/ f55 1 322"/>
              <a:gd name="f69" fmla="*/ f56 1 321"/>
              <a:gd name="f70" fmla="*/ f57 1 322"/>
              <a:gd name="f71" fmla="*/ f58 1 321"/>
              <a:gd name="f72" fmla="*/ f59 1 322"/>
              <a:gd name="f73" fmla="*/ f60 1 321"/>
              <a:gd name="f74" fmla="*/ f61 1 322"/>
              <a:gd name="f75" fmla="*/ f62 1 321"/>
              <a:gd name="f76" fmla="*/ 0 1 f49"/>
              <a:gd name="f77" fmla="*/ f43 1 f49"/>
              <a:gd name="f78" fmla="*/ 0 1 f50"/>
              <a:gd name="f79" fmla="*/ f44 1 f50"/>
              <a:gd name="f80" fmla="*/ f64 1 f49"/>
              <a:gd name="f81" fmla="*/ f65 1 f50"/>
              <a:gd name="f82" fmla="*/ f66 1 f49"/>
              <a:gd name="f83" fmla="*/ f67 1 f50"/>
              <a:gd name="f84" fmla="*/ f68 1 f50"/>
              <a:gd name="f85" fmla="*/ f69 1 f49"/>
              <a:gd name="f86" fmla="*/ f70 1 f50"/>
              <a:gd name="f87" fmla="*/ f71 1 f49"/>
              <a:gd name="f88" fmla="*/ f72 1 f50"/>
              <a:gd name="f89" fmla="*/ f73 1 f49"/>
              <a:gd name="f90" fmla="*/ f74 1 f50"/>
              <a:gd name="f91" fmla="*/ f75 1 f49"/>
              <a:gd name="f92" fmla="*/ f76 f40 1"/>
              <a:gd name="f93" fmla="*/ f77 f40 1"/>
              <a:gd name="f94" fmla="*/ f79 f41 1"/>
              <a:gd name="f95" fmla="*/ f78 f41 1"/>
              <a:gd name="f96" fmla="*/ f80 f40 1"/>
              <a:gd name="f97" fmla="*/ f81 f41 1"/>
              <a:gd name="f98" fmla="*/ f82 f40 1"/>
              <a:gd name="f99" fmla="*/ f83 f41 1"/>
              <a:gd name="f100" fmla="*/ f84 f41 1"/>
              <a:gd name="f101" fmla="*/ f85 f40 1"/>
              <a:gd name="f102" fmla="*/ f86 f41 1"/>
              <a:gd name="f103" fmla="*/ f87 f40 1"/>
              <a:gd name="f104" fmla="*/ f88 f41 1"/>
              <a:gd name="f105" fmla="*/ f89 f40 1"/>
              <a:gd name="f106" fmla="*/ f90 f41 1"/>
              <a:gd name="f107" fmla="*/ f91 f40 1"/>
            </a:gdLst>
            <a:ahLst/>
            <a:cxnLst>
              <a:cxn ang="3cd4">
                <a:pos x="hc" y="t"/>
              </a:cxn>
              <a:cxn ang="0">
                <a:pos x="r" y="vc"/>
              </a:cxn>
              <a:cxn ang="cd4">
                <a:pos x="hc" y="b"/>
              </a:cxn>
              <a:cxn ang="cd2">
                <a:pos x="l" y="vc"/>
              </a:cxn>
              <a:cxn ang="f63">
                <a:pos x="f96" y="f97"/>
              </a:cxn>
              <a:cxn ang="f63">
                <a:pos x="f98" y="f99"/>
              </a:cxn>
              <a:cxn ang="f63">
                <a:pos x="f96" y="f100"/>
              </a:cxn>
              <a:cxn ang="f63">
                <a:pos x="f101" y="f102"/>
              </a:cxn>
              <a:cxn ang="f63">
                <a:pos x="f96" y="f97"/>
              </a:cxn>
              <a:cxn ang="f63">
                <a:pos x="f103" y="f104"/>
              </a:cxn>
              <a:cxn ang="f63">
                <a:pos x="f105" y="f99"/>
              </a:cxn>
              <a:cxn ang="f63">
                <a:pos x="f103" y="f106"/>
              </a:cxn>
              <a:cxn ang="f63">
                <a:pos x="f107" y="f102"/>
              </a:cxn>
              <a:cxn ang="f63">
                <a:pos x="f103" y="f104"/>
              </a:cxn>
            </a:cxnLst>
            <a:rect l="f92" t="f95" r="f93" b="f94"/>
            <a:pathLst>
              <a:path w="321" h="322">
                <a:moveTo>
                  <a:pt x="f8" y="f7"/>
                </a:moveTo>
                <a:cubicBezTo>
                  <a:pt x="f9" y="f7"/>
                  <a:pt x="f5" y="f10"/>
                  <a:pt x="f5" y="f11"/>
                </a:cubicBezTo>
                <a:cubicBezTo>
                  <a:pt x="f5" y="f12"/>
                  <a:pt x="f13" y="f5"/>
                  <a:pt x="f8" y="f14"/>
                </a:cubicBezTo>
                <a:cubicBezTo>
                  <a:pt x="f15" y="f16"/>
                  <a:pt x="f17" y="f13"/>
                  <a:pt x="f18" y="f19"/>
                </a:cubicBezTo>
                <a:cubicBezTo>
                  <a:pt x="f6" y="f20"/>
                  <a:pt x="f21" y="f7"/>
                  <a:pt x="f8" y="f7"/>
                </a:cubicBezTo>
                <a:close/>
                <a:moveTo>
                  <a:pt x="f22" y="f23"/>
                </a:moveTo>
                <a:cubicBezTo>
                  <a:pt x="f24" y="f25"/>
                  <a:pt x="f26" y="f27"/>
                  <a:pt x="f26" y="f11"/>
                </a:cubicBezTo>
                <a:cubicBezTo>
                  <a:pt x="f26" y="f28"/>
                  <a:pt x="f29" y="f30"/>
                  <a:pt x="f22" y="f31"/>
                </a:cubicBezTo>
                <a:cubicBezTo>
                  <a:pt x="f32" y="f33"/>
                  <a:pt x="f34" y="f35"/>
                  <a:pt x="f34" y="f19"/>
                </a:cubicBezTo>
                <a:cubicBezTo>
                  <a:pt x="f36" y="f37"/>
                  <a:pt x="f38" y="f23"/>
                  <a:pt x="f22" y="f23"/>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2" name="Freeform 117">
            <a:extLst>
              <a:ext uri="{FF2B5EF4-FFF2-40B4-BE49-F238E27FC236}">
                <a16:creationId xmlns:a16="http://schemas.microsoft.com/office/drawing/2014/main" id="{5809C634-2B5F-966E-B4AF-886C19418174}"/>
              </a:ext>
            </a:extLst>
          </p:cNvPr>
          <p:cNvSpPr/>
          <p:nvPr/>
        </p:nvSpPr>
        <p:spPr>
          <a:xfrm>
            <a:off x="9398002" y="5478463"/>
            <a:ext cx="855658" cy="1185867"/>
          </a:xfrm>
          <a:custGeom>
            <a:avLst/>
            <a:gdLst>
              <a:gd name="f0" fmla="val 10800000"/>
              <a:gd name="f1" fmla="val 5400000"/>
              <a:gd name="f2" fmla="val 360"/>
              <a:gd name="f3" fmla="val 180"/>
              <a:gd name="f4" fmla="val w"/>
              <a:gd name="f5" fmla="val h"/>
              <a:gd name="f6" fmla="val 0"/>
              <a:gd name="f7" fmla="val 260"/>
              <a:gd name="f8" fmla="val 219"/>
              <a:gd name="f9" fmla="val 257"/>
              <a:gd name="f10" fmla="val 259"/>
              <a:gd name="f11" fmla="val 296"/>
              <a:gd name="f12" fmla="val 336"/>
              <a:gd name="f13" fmla="val 237"/>
              <a:gd name="f14" fmla="val 359"/>
              <a:gd name="f15" fmla="val 196"/>
              <a:gd name="f16" fmla="val 152"/>
              <a:gd name="f17" fmla="val 107"/>
              <a:gd name="f18" fmla="val 62"/>
              <a:gd name="f19" fmla="val 26"/>
              <a:gd name="f20" fmla="val 2"/>
              <a:gd name="f21" fmla="val 337"/>
              <a:gd name="f22" fmla="val 1"/>
              <a:gd name="f23" fmla="val 300"/>
              <a:gd name="f24" fmla="val 220"/>
              <a:gd name="f25" fmla="val 140"/>
              <a:gd name="f26" fmla="val 60"/>
              <a:gd name="f27" fmla="val 25"/>
              <a:gd name="f28" fmla="val 61"/>
              <a:gd name="f29" fmla="val 154"/>
              <a:gd name="f30" fmla="val 200"/>
              <a:gd name="f31" fmla="val 101"/>
              <a:gd name="f32" fmla="val 141"/>
              <a:gd name="f33" fmla="val 70"/>
              <a:gd name="f34" fmla="val 177"/>
              <a:gd name="f35" fmla="val 183"/>
              <a:gd name="f36" fmla="val 185"/>
              <a:gd name="f37" fmla="val 53"/>
              <a:gd name="f38" fmla="val 37"/>
              <a:gd name="f39" fmla="val 20"/>
              <a:gd name="f40" fmla="val 226"/>
              <a:gd name="f41" fmla="val 19"/>
              <a:gd name="f42" fmla="val 264"/>
              <a:gd name="f43" fmla="val 301"/>
              <a:gd name="f44" fmla="val 21"/>
              <a:gd name="f45" fmla="val 322"/>
              <a:gd name="f46" fmla="val 35"/>
              <a:gd name="f47" fmla="val 55"/>
              <a:gd name="f48" fmla="val 340"/>
              <a:gd name="f49" fmla="val 82"/>
              <a:gd name="f50" fmla="val 345"/>
              <a:gd name="f51" fmla="val 94"/>
              <a:gd name="f52" fmla="val 341"/>
              <a:gd name="f53" fmla="val 105"/>
              <a:gd name="f54" fmla="val 106"/>
              <a:gd name="f55" fmla="val 319"/>
              <a:gd name="f56" fmla="val 109"/>
              <a:gd name="f57" fmla="val 316"/>
              <a:gd name="f58" fmla="val 111"/>
              <a:gd name="f59" fmla="val 124"/>
              <a:gd name="f60" fmla="val 315"/>
              <a:gd name="f61" fmla="val 137"/>
              <a:gd name="f62" fmla="val 314"/>
              <a:gd name="f63" fmla="val 149"/>
              <a:gd name="f64" fmla="val 317"/>
              <a:gd name="f65" fmla="val 156"/>
              <a:gd name="f66" fmla="val 328"/>
              <a:gd name="f67" fmla="val 160"/>
              <a:gd name="f68" fmla="val 333"/>
              <a:gd name="f69" fmla="val 162"/>
              <a:gd name="f70" fmla="val 167"/>
              <a:gd name="f71" fmla="val 171"/>
              <a:gd name="f72" fmla="val 208"/>
              <a:gd name="f73" fmla="val 339"/>
              <a:gd name="f74" fmla="val 239"/>
              <a:gd name="f75" fmla="val 324"/>
              <a:gd name="f76" fmla="val 307"/>
              <a:gd name="f77" fmla="val 241"/>
              <a:gd name="f78" fmla="val 267"/>
              <a:gd name="f79" fmla="val 240"/>
              <a:gd name="f80" fmla="val 186"/>
              <a:gd name="f81" fmla="val 232"/>
              <a:gd name="f82" fmla="val 225"/>
              <a:gd name="f83" fmla="val 184"/>
              <a:gd name="f84" fmla="val 181"/>
              <a:gd name="f85" fmla="val 179"/>
              <a:gd name="f86" fmla="val 178"/>
              <a:gd name="f87" fmla="val 176"/>
              <a:gd name="f88" fmla="val 233"/>
              <a:gd name="f89" fmla="val 174"/>
              <a:gd name="f90" fmla="val 173"/>
              <a:gd name="f91" fmla="val 134"/>
              <a:gd name="f92" fmla="val 97"/>
              <a:gd name="f93" fmla="val 22"/>
              <a:gd name="f94" fmla="val 202"/>
              <a:gd name="f95" fmla="val 194"/>
              <a:gd name="f96" fmla="val 18"/>
              <a:gd name="f97" fmla="val 161"/>
              <a:gd name="f98" fmla="val 157"/>
              <a:gd name="f99" fmla="val 33"/>
              <a:gd name="f100" fmla="val 46"/>
              <a:gd name="f101" fmla="val 110"/>
              <a:gd name="f102" fmla="val 52"/>
              <a:gd name="f103" fmla="val 40"/>
              <a:gd name="f104" fmla="val 99"/>
              <a:gd name="f105" fmla="val 9"/>
              <a:gd name="f106" fmla="val 76"/>
              <a:gd name="f107" fmla="val 58"/>
              <a:gd name="f108" fmla="val 38"/>
              <a:gd name="f109" fmla="val 175"/>
              <a:gd name="f110" fmla="val 54"/>
              <a:gd name="f111" fmla="val 123"/>
              <a:gd name="f112" fmla="val 36"/>
              <a:gd name="f113" fmla="val 132"/>
              <a:gd name="f114" fmla="val 139"/>
              <a:gd name="f115" fmla="val 34"/>
              <a:gd name="f116" fmla="val 145"/>
              <a:gd name="f117" fmla="val 30"/>
              <a:gd name="f118" fmla="val 27"/>
              <a:gd name="f119" fmla="val 151"/>
              <a:gd name="f120" fmla="val 150"/>
              <a:gd name="f121" fmla="val 125"/>
              <a:gd name="f122" fmla="val 321"/>
              <a:gd name="f123" fmla="val 325"/>
              <a:gd name="f124" fmla="val 127"/>
              <a:gd name="f125" fmla="val 121"/>
              <a:gd name="f126" fmla="val 326"/>
              <a:gd name="f127" fmla="val 115"/>
              <a:gd name="f128" fmla="val 331"/>
              <a:gd name="f129" fmla="val 335"/>
              <a:gd name="f130" fmla="val 112"/>
              <a:gd name="f131" fmla="+- 0 0 -90"/>
              <a:gd name="f132" fmla="*/ f4 1 260"/>
              <a:gd name="f133" fmla="*/ f5 1 360"/>
              <a:gd name="f134" fmla="val f6"/>
              <a:gd name="f135" fmla="val f7"/>
              <a:gd name="f136" fmla="val f2"/>
              <a:gd name="f137" fmla="*/ f131 f0 1"/>
              <a:gd name="f138" fmla="+- f136 0 f134"/>
              <a:gd name="f139" fmla="+- f135 0 f134"/>
              <a:gd name="f140" fmla="*/ f137 1 f3"/>
              <a:gd name="f141" fmla="*/ f139 1 260"/>
              <a:gd name="f142" fmla="*/ f138 1 360"/>
              <a:gd name="f143" fmla="*/ 260 f139 1"/>
              <a:gd name="f144" fmla="*/ 180 f138 1"/>
              <a:gd name="f145" fmla="*/ 259 f139 1"/>
              <a:gd name="f146" fmla="*/ 296 f138 1"/>
              <a:gd name="f147" fmla="*/ 196 f139 1"/>
              <a:gd name="f148" fmla="*/ 359 f138 1"/>
              <a:gd name="f149" fmla="*/ 62 f139 1"/>
              <a:gd name="f150" fmla="*/ 1 f139 1"/>
              <a:gd name="f151" fmla="*/ 300 f138 1"/>
              <a:gd name="f152" fmla="*/ 60 f138 1"/>
              <a:gd name="f153" fmla="*/ 61 f139 1"/>
              <a:gd name="f154" fmla="*/ 1 f138 1"/>
              <a:gd name="f155" fmla="*/ 200 f139 1"/>
              <a:gd name="f156" fmla="*/ 62 f138 1"/>
              <a:gd name="f157" fmla="*/ 70 f139 1"/>
              <a:gd name="f158" fmla="*/ 177 f138 1"/>
              <a:gd name="f159" fmla="*/ 185 f138 1"/>
              <a:gd name="f160" fmla="*/ 20 f139 1"/>
              <a:gd name="f161" fmla="*/ 301 f138 1"/>
              <a:gd name="f162" fmla="*/ 55 f139 1"/>
              <a:gd name="f163" fmla="*/ 340 f138 1"/>
              <a:gd name="f164" fmla="*/ 105 f139 1"/>
              <a:gd name="f165" fmla="*/ 322 f138 1"/>
              <a:gd name="f166" fmla="*/ 111 f139 1"/>
              <a:gd name="f167" fmla="*/ 316 f138 1"/>
              <a:gd name="f168" fmla="*/ 149 f139 1"/>
              <a:gd name="f169" fmla="*/ 160 f139 1"/>
              <a:gd name="f170" fmla="*/ 333 f138 1"/>
              <a:gd name="f171" fmla="*/ 171 f139 1"/>
              <a:gd name="f172" fmla="*/ 208 f139 1"/>
              <a:gd name="f173" fmla="*/ 339 f138 1"/>
              <a:gd name="f174" fmla="*/ 239 f139 1"/>
              <a:gd name="f175" fmla="*/ 307 f138 1"/>
              <a:gd name="f176" fmla="*/ 240 f139 1"/>
              <a:gd name="f177" fmla="*/ 186 f138 1"/>
              <a:gd name="f178" fmla="*/ 219 f139 1"/>
              <a:gd name="f179" fmla="*/ 183 f138 1"/>
              <a:gd name="f180" fmla="*/ 178 f138 1"/>
              <a:gd name="f181" fmla="*/ 241 f139 1"/>
              <a:gd name="f182" fmla="*/ 173 f138 1"/>
              <a:gd name="f183" fmla="*/ 202 f139 1"/>
              <a:gd name="f184" fmla="*/ 20 f138 1"/>
              <a:gd name="f185" fmla="*/ 178 f139 1"/>
              <a:gd name="f186" fmla="*/ 19 f138 1"/>
              <a:gd name="f187" fmla="*/ 157 f139 1"/>
              <a:gd name="f188" fmla="*/ 33 f138 1"/>
              <a:gd name="f189" fmla="*/ 107 f139 1"/>
              <a:gd name="f190" fmla="*/ 40 f138 1"/>
              <a:gd name="f191" fmla="*/ 58 f139 1"/>
              <a:gd name="f192" fmla="*/ 21 f139 1"/>
              <a:gd name="f193" fmla="*/ 55 f138 1"/>
              <a:gd name="f194" fmla="*/ 174 f138 1"/>
              <a:gd name="f195" fmla="*/ 132 f139 1"/>
              <a:gd name="f196" fmla="*/ 35 f138 1"/>
              <a:gd name="f197" fmla="*/ 152 f139 1"/>
              <a:gd name="f198" fmla="*/ 27 f138 1"/>
              <a:gd name="f199" fmla="*/ 150 f139 1"/>
              <a:gd name="f200" fmla="*/ 127 f139 1"/>
              <a:gd name="f201" fmla="*/ 325 f138 1"/>
              <a:gd name="f202" fmla="*/ 109 f139 1"/>
              <a:gd name="f203" fmla="*/ 112 f139 1"/>
              <a:gd name="f204" fmla="+- f140 0 f1"/>
              <a:gd name="f205" fmla="*/ f143 1 260"/>
              <a:gd name="f206" fmla="*/ f144 1 360"/>
              <a:gd name="f207" fmla="*/ f145 1 260"/>
              <a:gd name="f208" fmla="*/ f146 1 360"/>
              <a:gd name="f209" fmla="*/ f147 1 260"/>
              <a:gd name="f210" fmla="*/ f148 1 360"/>
              <a:gd name="f211" fmla="*/ f149 1 260"/>
              <a:gd name="f212" fmla="*/ f150 1 260"/>
              <a:gd name="f213" fmla="*/ f151 1 360"/>
              <a:gd name="f214" fmla="*/ f152 1 360"/>
              <a:gd name="f215" fmla="*/ f153 1 260"/>
              <a:gd name="f216" fmla="*/ f154 1 360"/>
              <a:gd name="f217" fmla="*/ f155 1 260"/>
              <a:gd name="f218" fmla="*/ f156 1 360"/>
              <a:gd name="f219" fmla="*/ f157 1 260"/>
              <a:gd name="f220" fmla="*/ f158 1 360"/>
              <a:gd name="f221" fmla="*/ f159 1 360"/>
              <a:gd name="f222" fmla="*/ f160 1 260"/>
              <a:gd name="f223" fmla="*/ f161 1 360"/>
              <a:gd name="f224" fmla="*/ f162 1 260"/>
              <a:gd name="f225" fmla="*/ f163 1 360"/>
              <a:gd name="f226" fmla="*/ f164 1 260"/>
              <a:gd name="f227" fmla="*/ f165 1 360"/>
              <a:gd name="f228" fmla="*/ f166 1 260"/>
              <a:gd name="f229" fmla="*/ f167 1 360"/>
              <a:gd name="f230" fmla="*/ f168 1 260"/>
              <a:gd name="f231" fmla="*/ f169 1 260"/>
              <a:gd name="f232" fmla="*/ f170 1 360"/>
              <a:gd name="f233" fmla="*/ f171 1 260"/>
              <a:gd name="f234" fmla="*/ f172 1 260"/>
              <a:gd name="f235" fmla="*/ f173 1 360"/>
              <a:gd name="f236" fmla="*/ f174 1 260"/>
              <a:gd name="f237" fmla="*/ f175 1 360"/>
              <a:gd name="f238" fmla="*/ f176 1 260"/>
              <a:gd name="f239" fmla="*/ f177 1 360"/>
              <a:gd name="f240" fmla="*/ f178 1 260"/>
              <a:gd name="f241" fmla="*/ f179 1 360"/>
              <a:gd name="f242" fmla="*/ f180 1 360"/>
              <a:gd name="f243" fmla="*/ f181 1 260"/>
              <a:gd name="f244" fmla="*/ f182 1 360"/>
              <a:gd name="f245" fmla="*/ f183 1 260"/>
              <a:gd name="f246" fmla="*/ f184 1 360"/>
              <a:gd name="f247" fmla="*/ f185 1 260"/>
              <a:gd name="f248" fmla="*/ f186 1 360"/>
              <a:gd name="f249" fmla="*/ f187 1 260"/>
              <a:gd name="f250" fmla="*/ f188 1 360"/>
              <a:gd name="f251" fmla="*/ f189 1 260"/>
              <a:gd name="f252" fmla="*/ f190 1 360"/>
              <a:gd name="f253" fmla="*/ f191 1 260"/>
              <a:gd name="f254" fmla="*/ f192 1 260"/>
              <a:gd name="f255" fmla="*/ f193 1 360"/>
              <a:gd name="f256" fmla="*/ f194 1 360"/>
              <a:gd name="f257" fmla="*/ f195 1 260"/>
              <a:gd name="f258" fmla="*/ f196 1 360"/>
              <a:gd name="f259" fmla="*/ f197 1 260"/>
              <a:gd name="f260" fmla="*/ f198 1 360"/>
              <a:gd name="f261" fmla="*/ f199 1 260"/>
              <a:gd name="f262" fmla="*/ f200 1 260"/>
              <a:gd name="f263" fmla="*/ f201 1 360"/>
              <a:gd name="f264" fmla="*/ f202 1 260"/>
              <a:gd name="f265" fmla="*/ f203 1 260"/>
              <a:gd name="f266" fmla="*/ 0 1 f141"/>
              <a:gd name="f267" fmla="*/ f135 1 f141"/>
              <a:gd name="f268" fmla="*/ 0 1 f142"/>
              <a:gd name="f269" fmla="*/ f136 1 f142"/>
              <a:gd name="f270" fmla="*/ f205 1 f141"/>
              <a:gd name="f271" fmla="*/ f206 1 f142"/>
              <a:gd name="f272" fmla="*/ f207 1 f141"/>
              <a:gd name="f273" fmla="*/ f208 1 f142"/>
              <a:gd name="f274" fmla="*/ f209 1 f141"/>
              <a:gd name="f275" fmla="*/ f210 1 f142"/>
              <a:gd name="f276" fmla="*/ f211 1 f141"/>
              <a:gd name="f277" fmla="*/ f212 1 f141"/>
              <a:gd name="f278" fmla="*/ f213 1 f142"/>
              <a:gd name="f279" fmla="*/ f214 1 f142"/>
              <a:gd name="f280" fmla="*/ f215 1 f141"/>
              <a:gd name="f281" fmla="*/ f216 1 f142"/>
              <a:gd name="f282" fmla="*/ f217 1 f141"/>
              <a:gd name="f283" fmla="*/ f218 1 f142"/>
              <a:gd name="f284" fmla="*/ f219 1 f141"/>
              <a:gd name="f285" fmla="*/ f220 1 f142"/>
              <a:gd name="f286" fmla="*/ f221 1 f142"/>
              <a:gd name="f287" fmla="*/ f222 1 f141"/>
              <a:gd name="f288" fmla="*/ f223 1 f142"/>
              <a:gd name="f289" fmla="*/ f224 1 f141"/>
              <a:gd name="f290" fmla="*/ f225 1 f142"/>
              <a:gd name="f291" fmla="*/ f226 1 f141"/>
              <a:gd name="f292" fmla="*/ f227 1 f142"/>
              <a:gd name="f293" fmla="*/ f228 1 f141"/>
              <a:gd name="f294" fmla="*/ f229 1 f142"/>
              <a:gd name="f295" fmla="*/ f230 1 f141"/>
              <a:gd name="f296" fmla="*/ f231 1 f141"/>
              <a:gd name="f297" fmla="*/ f232 1 f142"/>
              <a:gd name="f298" fmla="*/ f233 1 f141"/>
              <a:gd name="f299" fmla="*/ f234 1 f141"/>
              <a:gd name="f300" fmla="*/ f235 1 f142"/>
              <a:gd name="f301" fmla="*/ f236 1 f141"/>
              <a:gd name="f302" fmla="*/ f237 1 f142"/>
              <a:gd name="f303" fmla="*/ f238 1 f141"/>
              <a:gd name="f304" fmla="*/ f239 1 f142"/>
              <a:gd name="f305" fmla="*/ f240 1 f141"/>
              <a:gd name="f306" fmla="*/ f241 1 f142"/>
              <a:gd name="f307" fmla="*/ f242 1 f142"/>
              <a:gd name="f308" fmla="*/ f243 1 f141"/>
              <a:gd name="f309" fmla="*/ f244 1 f142"/>
              <a:gd name="f310" fmla="*/ f245 1 f141"/>
              <a:gd name="f311" fmla="*/ f246 1 f142"/>
              <a:gd name="f312" fmla="*/ f247 1 f141"/>
              <a:gd name="f313" fmla="*/ f248 1 f142"/>
              <a:gd name="f314" fmla="*/ f249 1 f141"/>
              <a:gd name="f315" fmla="*/ f250 1 f142"/>
              <a:gd name="f316" fmla="*/ f251 1 f141"/>
              <a:gd name="f317" fmla="*/ f252 1 f142"/>
              <a:gd name="f318" fmla="*/ f253 1 f141"/>
              <a:gd name="f319" fmla="*/ f254 1 f141"/>
              <a:gd name="f320" fmla="*/ f255 1 f142"/>
              <a:gd name="f321" fmla="*/ f256 1 f142"/>
              <a:gd name="f322" fmla="*/ f257 1 f141"/>
              <a:gd name="f323" fmla="*/ f258 1 f142"/>
              <a:gd name="f324" fmla="*/ f259 1 f141"/>
              <a:gd name="f325" fmla="*/ f260 1 f142"/>
              <a:gd name="f326" fmla="*/ f261 1 f141"/>
              <a:gd name="f327" fmla="*/ f262 1 f141"/>
              <a:gd name="f328" fmla="*/ f263 1 f142"/>
              <a:gd name="f329" fmla="*/ f264 1 f141"/>
              <a:gd name="f330" fmla="*/ f265 1 f141"/>
              <a:gd name="f331" fmla="*/ f266 f132 1"/>
              <a:gd name="f332" fmla="*/ f267 f132 1"/>
              <a:gd name="f333" fmla="*/ f269 f133 1"/>
              <a:gd name="f334" fmla="*/ f268 f133 1"/>
              <a:gd name="f335" fmla="*/ f270 f132 1"/>
              <a:gd name="f336" fmla="*/ f271 f133 1"/>
              <a:gd name="f337" fmla="*/ f272 f132 1"/>
              <a:gd name="f338" fmla="*/ f273 f133 1"/>
              <a:gd name="f339" fmla="*/ f274 f132 1"/>
              <a:gd name="f340" fmla="*/ f275 f133 1"/>
              <a:gd name="f341" fmla="*/ f276 f132 1"/>
              <a:gd name="f342" fmla="*/ f277 f132 1"/>
              <a:gd name="f343" fmla="*/ f278 f133 1"/>
              <a:gd name="f344" fmla="*/ f279 f133 1"/>
              <a:gd name="f345" fmla="*/ f280 f132 1"/>
              <a:gd name="f346" fmla="*/ f281 f133 1"/>
              <a:gd name="f347" fmla="*/ f282 f132 1"/>
              <a:gd name="f348" fmla="*/ f283 f133 1"/>
              <a:gd name="f349" fmla="*/ f284 f132 1"/>
              <a:gd name="f350" fmla="*/ f285 f133 1"/>
              <a:gd name="f351" fmla="*/ f286 f133 1"/>
              <a:gd name="f352" fmla="*/ f287 f132 1"/>
              <a:gd name="f353" fmla="*/ f288 f133 1"/>
              <a:gd name="f354" fmla="*/ f289 f132 1"/>
              <a:gd name="f355" fmla="*/ f290 f133 1"/>
              <a:gd name="f356" fmla="*/ f291 f132 1"/>
              <a:gd name="f357" fmla="*/ f292 f133 1"/>
              <a:gd name="f358" fmla="*/ f293 f132 1"/>
              <a:gd name="f359" fmla="*/ f294 f133 1"/>
              <a:gd name="f360" fmla="*/ f295 f132 1"/>
              <a:gd name="f361" fmla="*/ f296 f132 1"/>
              <a:gd name="f362" fmla="*/ f297 f133 1"/>
              <a:gd name="f363" fmla="*/ f298 f132 1"/>
              <a:gd name="f364" fmla="*/ f299 f132 1"/>
              <a:gd name="f365" fmla="*/ f300 f133 1"/>
              <a:gd name="f366" fmla="*/ f301 f132 1"/>
              <a:gd name="f367" fmla="*/ f302 f133 1"/>
              <a:gd name="f368" fmla="*/ f303 f132 1"/>
              <a:gd name="f369" fmla="*/ f304 f133 1"/>
              <a:gd name="f370" fmla="*/ f305 f132 1"/>
              <a:gd name="f371" fmla="*/ f306 f133 1"/>
              <a:gd name="f372" fmla="*/ f307 f133 1"/>
              <a:gd name="f373" fmla="*/ f308 f132 1"/>
              <a:gd name="f374" fmla="*/ f309 f133 1"/>
              <a:gd name="f375" fmla="*/ f310 f132 1"/>
              <a:gd name="f376" fmla="*/ f311 f133 1"/>
              <a:gd name="f377" fmla="*/ f312 f132 1"/>
              <a:gd name="f378" fmla="*/ f313 f133 1"/>
              <a:gd name="f379" fmla="*/ f314 f132 1"/>
              <a:gd name="f380" fmla="*/ f315 f133 1"/>
              <a:gd name="f381" fmla="*/ f316 f132 1"/>
              <a:gd name="f382" fmla="*/ f317 f133 1"/>
              <a:gd name="f383" fmla="*/ f318 f132 1"/>
              <a:gd name="f384" fmla="*/ f319 f132 1"/>
              <a:gd name="f385" fmla="*/ f320 f133 1"/>
              <a:gd name="f386" fmla="*/ f321 f133 1"/>
              <a:gd name="f387" fmla="*/ f322 f132 1"/>
              <a:gd name="f388" fmla="*/ f323 f133 1"/>
              <a:gd name="f389" fmla="*/ f324 f132 1"/>
              <a:gd name="f390" fmla="*/ f325 f133 1"/>
              <a:gd name="f391" fmla="*/ f326 f132 1"/>
              <a:gd name="f392" fmla="*/ f327 f132 1"/>
              <a:gd name="f393" fmla="*/ f328 f133 1"/>
              <a:gd name="f394" fmla="*/ f329 f132 1"/>
              <a:gd name="f395" fmla="*/ f330 f132 1"/>
            </a:gdLst>
            <a:ahLst/>
            <a:cxnLst>
              <a:cxn ang="3cd4">
                <a:pos x="hc" y="t"/>
              </a:cxn>
              <a:cxn ang="0">
                <a:pos x="r" y="vc"/>
              </a:cxn>
              <a:cxn ang="cd4">
                <a:pos x="hc" y="b"/>
              </a:cxn>
              <a:cxn ang="cd2">
                <a:pos x="l" y="vc"/>
              </a:cxn>
              <a:cxn ang="f204">
                <a:pos x="f335" y="f336"/>
              </a:cxn>
              <a:cxn ang="f204">
                <a:pos x="f337" y="f338"/>
              </a:cxn>
              <a:cxn ang="f204">
                <a:pos x="f339" y="f340"/>
              </a:cxn>
              <a:cxn ang="f204">
                <a:pos x="f341" y="f340"/>
              </a:cxn>
              <a:cxn ang="f204">
                <a:pos x="f342" y="f343"/>
              </a:cxn>
              <a:cxn ang="f204">
                <a:pos x="f342" y="f344"/>
              </a:cxn>
              <a:cxn ang="f204">
                <a:pos x="f345" y="f346"/>
              </a:cxn>
              <a:cxn ang="f204">
                <a:pos x="f347" y="f346"/>
              </a:cxn>
              <a:cxn ang="f204">
                <a:pos x="f337" y="f348"/>
              </a:cxn>
              <a:cxn ang="f204">
                <a:pos x="f337" y="f336"/>
              </a:cxn>
              <a:cxn ang="f204">
                <a:pos x="f335" y="f336"/>
              </a:cxn>
              <a:cxn ang="f204">
                <a:pos x="f349" y="f350"/>
              </a:cxn>
              <a:cxn ang="f204">
                <a:pos x="f349" y="f351"/>
              </a:cxn>
              <a:cxn ang="f204">
                <a:pos x="f352" y="f351"/>
              </a:cxn>
              <a:cxn ang="f204">
                <a:pos x="f352" y="f353"/>
              </a:cxn>
              <a:cxn ang="f204">
                <a:pos x="f354" y="f355"/>
              </a:cxn>
              <a:cxn ang="f204">
                <a:pos x="f356" y="f357"/>
              </a:cxn>
              <a:cxn ang="f204">
                <a:pos x="f358" y="f359"/>
              </a:cxn>
              <a:cxn ang="f204">
                <a:pos x="f360" y="f359"/>
              </a:cxn>
              <a:cxn ang="f204">
                <a:pos x="f361" y="f362"/>
              </a:cxn>
              <a:cxn ang="f204">
                <a:pos x="f363" y="f355"/>
              </a:cxn>
              <a:cxn ang="f204">
                <a:pos x="f364" y="f365"/>
              </a:cxn>
              <a:cxn ang="f204">
                <a:pos x="f366" y="f367"/>
              </a:cxn>
              <a:cxn ang="f204">
                <a:pos x="f368" y="f369"/>
              </a:cxn>
              <a:cxn ang="f204">
                <a:pos x="f370" y="f371"/>
              </a:cxn>
              <a:cxn ang="f204">
                <a:pos x="f370" y="f372"/>
              </a:cxn>
              <a:cxn ang="f204">
                <a:pos x="f373" y="f374"/>
              </a:cxn>
              <a:cxn ang="f204">
                <a:pos x="f368" y="f344"/>
              </a:cxn>
              <a:cxn ang="f204">
                <a:pos x="f375" y="f376"/>
              </a:cxn>
              <a:cxn ang="f204">
                <a:pos x="f377" y="f378"/>
              </a:cxn>
              <a:cxn ang="f204">
                <a:pos x="f379" y="f380"/>
              </a:cxn>
              <a:cxn ang="f204">
                <a:pos x="f381" y="f382"/>
              </a:cxn>
              <a:cxn ang="f204">
                <a:pos x="f383" y="f376"/>
              </a:cxn>
              <a:cxn ang="f204">
                <a:pos x="f384" y="f385"/>
              </a:cxn>
              <a:cxn ang="f204">
                <a:pos x="f352" y="f386"/>
              </a:cxn>
              <a:cxn ang="f204">
                <a:pos x="f349" y="f350"/>
              </a:cxn>
              <a:cxn ang="f204">
                <a:pos x="f358" y="f376"/>
              </a:cxn>
              <a:cxn ang="f204">
                <a:pos x="f387" y="f388"/>
              </a:cxn>
              <a:cxn ang="f204">
                <a:pos x="f389" y="f390"/>
              </a:cxn>
              <a:cxn ang="f204">
                <a:pos x="f360" y="f376"/>
              </a:cxn>
              <a:cxn ang="f204">
                <a:pos x="f358" y="f376"/>
              </a:cxn>
              <a:cxn ang="f204">
                <a:pos x="f391" y="f365"/>
              </a:cxn>
              <a:cxn ang="f204">
                <a:pos x="f392" y="f393"/>
              </a:cxn>
              <a:cxn ang="f204">
                <a:pos x="f394" y="f362"/>
              </a:cxn>
              <a:cxn ang="f204">
                <a:pos x="f395" y="f365"/>
              </a:cxn>
              <a:cxn ang="f204">
                <a:pos x="f391" y="f365"/>
              </a:cxn>
            </a:cxnLst>
            <a:rect l="f331" t="f334" r="f332" b="f333"/>
            <a:pathLst>
              <a:path w="260" h="360">
                <a:moveTo>
                  <a:pt x="f7" y="f3"/>
                </a:moveTo>
                <a:cubicBezTo>
                  <a:pt x="f7" y="f8"/>
                  <a:pt x="f7" y="f9"/>
                  <a:pt x="f10" y="f11"/>
                </a:cubicBezTo>
                <a:cubicBezTo>
                  <a:pt x="f10" y="f12"/>
                  <a:pt x="f13" y="f14"/>
                  <a:pt x="f15" y="f14"/>
                </a:cubicBezTo>
                <a:cubicBezTo>
                  <a:pt x="f16" y="f2"/>
                  <a:pt x="f17" y="f2"/>
                  <a:pt x="f18" y="f14"/>
                </a:cubicBezTo>
                <a:cubicBezTo>
                  <a:pt x="f19" y="f14"/>
                  <a:pt x="f20" y="f21"/>
                  <a:pt x="f22" y="f23"/>
                </a:cubicBezTo>
                <a:cubicBezTo>
                  <a:pt x="f6" y="f24"/>
                  <a:pt x="f6" y="f25"/>
                  <a:pt x="f22" y="f26"/>
                </a:cubicBezTo>
                <a:cubicBezTo>
                  <a:pt x="f22" y="f27"/>
                  <a:pt x="f27" y="f20"/>
                  <a:pt x="f28" y="f22"/>
                </a:cubicBezTo>
                <a:cubicBezTo>
                  <a:pt x="f17" y="f6"/>
                  <a:pt x="f29" y="f6"/>
                  <a:pt x="f30" y="f22"/>
                </a:cubicBezTo>
                <a:cubicBezTo>
                  <a:pt x="f13" y="f20"/>
                  <a:pt x="f10" y="f27"/>
                  <a:pt x="f10" y="f18"/>
                </a:cubicBezTo>
                <a:cubicBezTo>
                  <a:pt x="f7" y="f31"/>
                  <a:pt x="f10" y="f32"/>
                  <a:pt x="f10" y="f3"/>
                </a:cubicBezTo>
                <a:cubicBezTo>
                  <a:pt x="f7" y="f3"/>
                  <a:pt x="f7" y="f3"/>
                  <a:pt x="f7" y="f3"/>
                </a:cubicBezTo>
                <a:close/>
                <a:moveTo>
                  <a:pt x="f33" y="f34"/>
                </a:moveTo>
                <a:cubicBezTo>
                  <a:pt x="f33" y="f3"/>
                  <a:pt x="f33" y="f35"/>
                  <a:pt x="f33" y="f36"/>
                </a:cubicBezTo>
                <a:cubicBezTo>
                  <a:pt x="f37" y="f36"/>
                  <a:pt x="f38" y="f36"/>
                  <a:pt x="f39" y="f36"/>
                </a:cubicBezTo>
                <a:cubicBezTo>
                  <a:pt x="f39" y="f40"/>
                  <a:pt x="f41" y="f42"/>
                  <a:pt x="f39" y="f43"/>
                </a:cubicBezTo>
                <a:cubicBezTo>
                  <a:pt x="f44" y="f45"/>
                  <a:pt x="f46" y="f12"/>
                  <a:pt x="f47" y="f48"/>
                </a:cubicBezTo>
                <a:cubicBezTo>
                  <a:pt x="f49" y="f50"/>
                  <a:pt x="f51" y="f52"/>
                  <a:pt x="f53" y="f45"/>
                </a:cubicBezTo>
                <a:cubicBezTo>
                  <a:pt x="f54" y="f55"/>
                  <a:pt x="f56" y="f57"/>
                  <a:pt x="f58" y="f57"/>
                </a:cubicBezTo>
                <a:cubicBezTo>
                  <a:pt x="f59" y="f60"/>
                  <a:pt x="f61" y="f62"/>
                  <a:pt x="f63" y="f57"/>
                </a:cubicBezTo>
                <a:cubicBezTo>
                  <a:pt x="f29" y="f64"/>
                  <a:pt x="f65" y="f66"/>
                  <a:pt x="f67" y="f68"/>
                </a:cubicBezTo>
                <a:cubicBezTo>
                  <a:pt x="f69" y="f21"/>
                  <a:pt x="f70" y="f48"/>
                  <a:pt x="f71" y="f48"/>
                </a:cubicBezTo>
                <a:cubicBezTo>
                  <a:pt x="f35" y="f52"/>
                  <a:pt x="f15" y="f52"/>
                  <a:pt x="f72" y="f73"/>
                </a:cubicBezTo>
                <a:cubicBezTo>
                  <a:pt x="f40" y="f12"/>
                  <a:pt x="f74" y="f75"/>
                  <a:pt x="f74" y="f76"/>
                </a:cubicBezTo>
                <a:cubicBezTo>
                  <a:pt x="f77" y="f78"/>
                  <a:pt x="f79" y="f40"/>
                  <a:pt x="f79" y="f80"/>
                </a:cubicBezTo>
                <a:cubicBezTo>
                  <a:pt x="f81" y="f36"/>
                  <a:pt x="f82" y="f83"/>
                  <a:pt x="f8" y="f35"/>
                </a:cubicBezTo>
                <a:cubicBezTo>
                  <a:pt x="f8" y="f84"/>
                  <a:pt x="f8" y="f85"/>
                  <a:pt x="f8" y="f86"/>
                </a:cubicBezTo>
                <a:cubicBezTo>
                  <a:pt x="f40" y="f87"/>
                  <a:pt x="f88" y="f89"/>
                  <a:pt x="f77" y="f90"/>
                </a:cubicBezTo>
                <a:cubicBezTo>
                  <a:pt x="f77" y="f91"/>
                  <a:pt x="f77" y="f92"/>
                  <a:pt x="f79" y="f26"/>
                </a:cubicBezTo>
                <a:cubicBezTo>
                  <a:pt x="f79" y="f38"/>
                  <a:pt x="f82" y="f93"/>
                  <a:pt x="f94" y="f39"/>
                </a:cubicBezTo>
                <a:cubicBezTo>
                  <a:pt x="f95" y="f41"/>
                  <a:pt x="f80" y="f39"/>
                  <a:pt x="f86" y="f41"/>
                </a:cubicBezTo>
                <a:cubicBezTo>
                  <a:pt x="f70" y="f96"/>
                  <a:pt x="f97" y="f44"/>
                  <a:pt x="f98" y="f99"/>
                </a:cubicBezTo>
                <a:cubicBezTo>
                  <a:pt x="f29" y="f100"/>
                  <a:pt x="f101" y="f102"/>
                  <a:pt x="f17" y="f103"/>
                </a:cubicBezTo>
                <a:cubicBezTo>
                  <a:pt x="f104" y="f105"/>
                  <a:pt x="f106" y="f39"/>
                  <a:pt x="f107" y="f39"/>
                </a:cubicBezTo>
                <a:cubicBezTo>
                  <a:pt x="f38" y="f44"/>
                  <a:pt x="f44" y="f46"/>
                  <a:pt x="f44" y="f47"/>
                </a:cubicBezTo>
                <a:cubicBezTo>
                  <a:pt x="f41" y="f51"/>
                  <a:pt x="f39" y="f91"/>
                  <a:pt x="f39" y="f89"/>
                </a:cubicBezTo>
                <a:cubicBezTo>
                  <a:pt x="f108" y="f109"/>
                  <a:pt x="f110" y="f87"/>
                  <a:pt x="f33" y="f34"/>
                </a:cubicBezTo>
                <a:close/>
                <a:moveTo>
                  <a:pt x="f58" y="f39"/>
                </a:moveTo>
                <a:cubicBezTo>
                  <a:pt x="f58" y="f108"/>
                  <a:pt x="f111" y="f112"/>
                  <a:pt x="f113" y="f46"/>
                </a:cubicBezTo>
                <a:cubicBezTo>
                  <a:pt x="f114" y="f115"/>
                  <a:pt x="f116" y="f117"/>
                  <a:pt x="f16" y="f118"/>
                </a:cubicBezTo>
                <a:cubicBezTo>
                  <a:pt x="f119" y="f27"/>
                  <a:pt x="f120" y="f93"/>
                  <a:pt x="f63" y="f39"/>
                </a:cubicBezTo>
                <a:cubicBezTo>
                  <a:pt x="f61" y="f39"/>
                  <a:pt x="f121" y="f39"/>
                  <a:pt x="f58" y="f39"/>
                </a:cubicBezTo>
                <a:close/>
                <a:moveTo>
                  <a:pt x="f120" y="f73"/>
                </a:moveTo>
                <a:cubicBezTo>
                  <a:pt x="f120" y="f122"/>
                  <a:pt x="f61" y="f123"/>
                  <a:pt x="f124" y="f123"/>
                </a:cubicBezTo>
                <a:cubicBezTo>
                  <a:pt x="f125" y="f126"/>
                  <a:pt x="f127" y="f128"/>
                  <a:pt x="f56" y="f68"/>
                </a:cubicBezTo>
                <a:cubicBezTo>
                  <a:pt x="f101" y="f129"/>
                  <a:pt x="f58" y="f21"/>
                  <a:pt x="f130" y="f73"/>
                </a:cubicBezTo>
                <a:cubicBezTo>
                  <a:pt x="f59" y="f73"/>
                  <a:pt x="f61" y="f73"/>
                  <a:pt x="f120" y="f73"/>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3" name="Freeform 118">
            <a:extLst>
              <a:ext uri="{FF2B5EF4-FFF2-40B4-BE49-F238E27FC236}">
                <a16:creationId xmlns:a16="http://schemas.microsoft.com/office/drawing/2014/main" id="{84CA63BD-F1F0-09DC-AB3A-4A48DD50AA68}"/>
              </a:ext>
            </a:extLst>
          </p:cNvPr>
          <p:cNvSpPr/>
          <p:nvPr/>
        </p:nvSpPr>
        <p:spPr>
          <a:xfrm>
            <a:off x="11128376" y="1381128"/>
            <a:ext cx="779461" cy="603247"/>
          </a:xfrm>
          <a:custGeom>
            <a:avLst/>
            <a:gdLst>
              <a:gd name="f0" fmla="val 10800000"/>
              <a:gd name="f1" fmla="val 5400000"/>
              <a:gd name="f2" fmla="val 180"/>
              <a:gd name="f3" fmla="val w"/>
              <a:gd name="f4" fmla="val h"/>
              <a:gd name="f5" fmla="val 0"/>
              <a:gd name="f6" fmla="val 237"/>
              <a:gd name="f7" fmla="val 183"/>
              <a:gd name="f8" fmla="val 91"/>
              <a:gd name="f9" fmla="val 145"/>
              <a:gd name="f10" fmla="val 225"/>
              <a:gd name="f11" fmla="val 160"/>
              <a:gd name="f12" fmla="val 172"/>
              <a:gd name="f13" fmla="val 173"/>
              <a:gd name="f14" fmla="val 127"/>
              <a:gd name="f15" fmla="val 81"/>
              <a:gd name="f16" fmla="val 182"/>
              <a:gd name="f17" fmla="val 38"/>
              <a:gd name="f18" fmla="val 162"/>
              <a:gd name="f19" fmla="val 13"/>
              <a:gd name="f20" fmla="val 152"/>
              <a:gd name="f21" fmla="val 134"/>
              <a:gd name="f22" fmla="val 2"/>
              <a:gd name="f23" fmla="val 106"/>
              <a:gd name="f24" fmla="val 3"/>
              <a:gd name="f25" fmla="val 98"/>
              <a:gd name="f26" fmla="val 89"/>
              <a:gd name="f27" fmla="val 80"/>
              <a:gd name="f28" fmla="val 43"/>
              <a:gd name="f29" fmla="val 11"/>
              <a:gd name="f30" fmla="val 29"/>
              <a:gd name="f31" fmla="val 47"/>
              <a:gd name="f32" fmla="val 16"/>
              <a:gd name="f33" fmla="val 1"/>
              <a:gd name="f34" fmla="val 137"/>
              <a:gd name="f35" fmla="val 228"/>
              <a:gd name="f36" fmla="val 26"/>
              <a:gd name="f37" fmla="val 40"/>
              <a:gd name="f38" fmla="val 125"/>
              <a:gd name="f39" fmla="val 24"/>
              <a:gd name="f40" fmla="val 31"/>
              <a:gd name="f41" fmla="val 69"/>
              <a:gd name="f42" fmla="val 36"/>
              <a:gd name="f43" fmla="val 42"/>
              <a:gd name="f44" fmla="val 46"/>
              <a:gd name="f45" fmla="val 22"/>
              <a:gd name="f46" fmla="val 53"/>
              <a:gd name="f47" fmla="val 68"/>
              <a:gd name="f48" fmla="val 41"/>
              <a:gd name="f49" fmla="val 77"/>
              <a:gd name="f50" fmla="val 93"/>
              <a:gd name="f51" fmla="val 102"/>
              <a:gd name="f52" fmla="val 147"/>
              <a:gd name="f53" fmla="val 199"/>
              <a:gd name="f54" fmla="val 218"/>
              <a:gd name="f55" fmla="val 54"/>
              <a:gd name="f56" fmla="val 198"/>
              <a:gd name="f57" fmla="val 176"/>
              <a:gd name="f58" fmla="val 37"/>
              <a:gd name="f59" fmla="val 151"/>
              <a:gd name="f60" fmla="val 32"/>
              <a:gd name="f61" fmla="val 28"/>
              <a:gd name="f62" fmla="val 23"/>
              <a:gd name="f63" fmla="val 120"/>
              <a:gd name="f64" fmla="val 30"/>
              <a:gd name="f65" fmla="val 136"/>
              <a:gd name="f66" fmla="val 49"/>
              <a:gd name="f67" fmla="val 141"/>
              <a:gd name="f68" fmla="val 150"/>
              <a:gd name="f69" fmla="val 135"/>
              <a:gd name="f70" fmla="val 154"/>
              <a:gd name="f71" fmla="val 139"/>
              <a:gd name="f72" fmla="val 146"/>
              <a:gd name="f73" fmla="val 149"/>
              <a:gd name="f74" fmla="val 119"/>
              <a:gd name="f75" fmla="val 105"/>
              <a:gd name="f76" fmla="val 86"/>
              <a:gd name="f77" fmla="val 116"/>
              <a:gd name="f78" fmla="val 66"/>
              <a:gd name="f79" fmla="val 113"/>
              <a:gd name="f80" fmla="val 163"/>
              <a:gd name="f81" fmla="val 191"/>
              <a:gd name="f82" fmla="val 142"/>
              <a:gd name="f83" fmla="val 178"/>
              <a:gd name="f84" fmla="val 110"/>
              <a:gd name="f85" fmla="val 155"/>
              <a:gd name="f86" fmla="val 117"/>
              <a:gd name="f87" fmla="val 168"/>
              <a:gd name="f88" fmla="val 216"/>
              <a:gd name="f89" fmla="val 97"/>
              <a:gd name="f90" fmla="val 190"/>
              <a:gd name="f91" fmla="val 200"/>
              <a:gd name="f92" fmla="val 122"/>
              <a:gd name="f93" fmla="val 197"/>
              <a:gd name="f94" fmla="val 133"/>
              <a:gd name="f95" fmla="val 203"/>
              <a:gd name="f96" fmla="val 206"/>
              <a:gd name="f97" fmla="val 209"/>
              <a:gd name="f98" fmla="val 124"/>
              <a:gd name="f99" fmla="val 212"/>
              <a:gd name="f100" fmla="+- 0 0 -90"/>
              <a:gd name="f101" fmla="*/ f3 1 237"/>
              <a:gd name="f102" fmla="*/ f4 1 183"/>
              <a:gd name="f103" fmla="val f5"/>
              <a:gd name="f104" fmla="val f6"/>
              <a:gd name="f105" fmla="val f7"/>
              <a:gd name="f106" fmla="*/ f100 f0 1"/>
              <a:gd name="f107" fmla="+- f105 0 f103"/>
              <a:gd name="f108" fmla="+- f104 0 f103"/>
              <a:gd name="f109" fmla="*/ f106 1 f2"/>
              <a:gd name="f110" fmla="*/ f108 1 237"/>
              <a:gd name="f111" fmla="*/ f107 1 183"/>
              <a:gd name="f112" fmla="*/ 237 f108 1"/>
              <a:gd name="f113" fmla="*/ 91 f107 1"/>
              <a:gd name="f114" fmla="*/ 172 f108 1"/>
              <a:gd name="f115" fmla="*/ 173 f107 1"/>
              <a:gd name="f116" fmla="*/ 38 f108 1"/>
              <a:gd name="f117" fmla="*/ 162 f107 1"/>
              <a:gd name="f118" fmla="*/ 2 f108 1"/>
              <a:gd name="f119" fmla="*/ 106 f107 1"/>
              <a:gd name="f120" fmla="*/ 80 f107 1"/>
              <a:gd name="f121" fmla="*/ 47 f108 1"/>
              <a:gd name="f122" fmla="*/ 16 f107 1"/>
              <a:gd name="f123" fmla="*/ 182 f108 1"/>
              <a:gd name="f124" fmla="*/ 13 f107 1"/>
              <a:gd name="f125" fmla="*/ 125 f108 1"/>
              <a:gd name="f126" fmla="*/ 24 f107 1"/>
              <a:gd name="f127" fmla="*/ 42 f108 1"/>
              <a:gd name="f128" fmla="*/ 46 f107 1"/>
              <a:gd name="f129" fmla="*/ 41 f108 1"/>
              <a:gd name="f130" fmla="*/ 77 f107 1"/>
              <a:gd name="f131" fmla="*/ 199 f108 1"/>
              <a:gd name="f132" fmla="*/ 198 f108 1"/>
              <a:gd name="f133" fmla="*/ 28 f108 1"/>
              <a:gd name="f134" fmla="*/ 102 f107 1"/>
              <a:gd name="f135" fmla="*/ 49 f108 1"/>
              <a:gd name="f136" fmla="*/ 141 f107 1"/>
              <a:gd name="f137" fmla="*/ 135 f108 1"/>
              <a:gd name="f138" fmla="*/ 154 f107 1"/>
              <a:gd name="f139" fmla="*/ 147 f108 1"/>
              <a:gd name="f140" fmla="*/ 120 f107 1"/>
              <a:gd name="f141" fmla="*/ 86 f108 1"/>
              <a:gd name="f142" fmla="*/ 116 f107 1"/>
              <a:gd name="f143" fmla="*/ 163 f108 1"/>
              <a:gd name="f144" fmla="*/ 150 f107 1"/>
              <a:gd name="f145" fmla="*/ 180 f108 1"/>
              <a:gd name="f146" fmla="*/ 110 f107 1"/>
              <a:gd name="f147" fmla="*/ 216 f108 1"/>
              <a:gd name="f148" fmla="*/ 97 f107 1"/>
              <a:gd name="f149" fmla="*/ 197 f108 1"/>
              <a:gd name="f150" fmla="*/ 133 f107 1"/>
              <a:gd name="f151" fmla="*/ 206 f108 1"/>
              <a:gd name="f152" fmla="*/ 135 f107 1"/>
              <a:gd name="f153" fmla="+- f109 0 f1"/>
              <a:gd name="f154" fmla="*/ f112 1 237"/>
              <a:gd name="f155" fmla="*/ f113 1 183"/>
              <a:gd name="f156" fmla="*/ f114 1 237"/>
              <a:gd name="f157" fmla="*/ f115 1 183"/>
              <a:gd name="f158" fmla="*/ f116 1 237"/>
              <a:gd name="f159" fmla="*/ f117 1 183"/>
              <a:gd name="f160" fmla="*/ f118 1 237"/>
              <a:gd name="f161" fmla="*/ f119 1 183"/>
              <a:gd name="f162" fmla="*/ f120 1 183"/>
              <a:gd name="f163" fmla="*/ f121 1 237"/>
              <a:gd name="f164" fmla="*/ f122 1 183"/>
              <a:gd name="f165" fmla="*/ f123 1 237"/>
              <a:gd name="f166" fmla="*/ f124 1 183"/>
              <a:gd name="f167" fmla="*/ f125 1 237"/>
              <a:gd name="f168" fmla="*/ f126 1 183"/>
              <a:gd name="f169" fmla="*/ f127 1 237"/>
              <a:gd name="f170" fmla="*/ f128 1 183"/>
              <a:gd name="f171" fmla="*/ f129 1 237"/>
              <a:gd name="f172" fmla="*/ f130 1 183"/>
              <a:gd name="f173" fmla="*/ f131 1 237"/>
              <a:gd name="f174" fmla="*/ f132 1 237"/>
              <a:gd name="f175" fmla="*/ f133 1 237"/>
              <a:gd name="f176" fmla="*/ f134 1 183"/>
              <a:gd name="f177" fmla="*/ f135 1 237"/>
              <a:gd name="f178" fmla="*/ f136 1 183"/>
              <a:gd name="f179" fmla="*/ f137 1 237"/>
              <a:gd name="f180" fmla="*/ f138 1 183"/>
              <a:gd name="f181" fmla="*/ f139 1 237"/>
              <a:gd name="f182" fmla="*/ f140 1 183"/>
              <a:gd name="f183" fmla="*/ f141 1 237"/>
              <a:gd name="f184" fmla="*/ f142 1 183"/>
              <a:gd name="f185" fmla="*/ f143 1 237"/>
              <a:gd name="f186" fmla="*/ f144 1 183"/>
              <a:gd name="f187" fmla="*/ f145 1 237"/>
              <a:gd name="f188" fmla="*/ f146 1 183"/>
              <a:gd name="f189" fmla="*/ f147 1 237"/>
              <a:gd name="f190" fmla="*/ f148 1 183"/>
              <a:gd name="f191" fmla="*/ f149 1 237"/>
              <a:gd name="f192" fmla="*/ f150 1 183"/>
              <a:gd name="f193" fmla="*/ f151 1 237"/>
              <a:gd name="f194" fmla="*/ f152 1 183"/>
              <a:gd name="f195" fmla="*/ 0 1 f110"/>
              <a:gd name="f196" fmla="*/ f104 1 f110"/>
              <a:gd name="f197" fmla="*/ 0 1 f111"/>
              <a:gd name="f198" fmla="*/ f105 1 f111"/>
              <a:gd name="f199" fmla="*/ f154 1 f110"/>
              <a:gd name="f200" fmla="*/ f155 1 f111"/>
              <a:gd name="f201" fmla="*/ f156 1 f110"/>
              <a:gd name="f202" fmla="*/ f157 1 f111"/>
              <a:gd name="f203" fmla="*/ f158 1 f110"/>
              <a:gd name="f204" fmla="*/ f159 1 f111"/>
              <a:gd name="f205" fmla="*/ f160 1 f110"/>
              <a:gd name="f206" fmla="*/ f161 1 f111"/>
              <a:gd name="f207" fmla="*/ f162 1 f111"/>
              <a:gd name="f208" fmla="*/ f163 1 f110"/>
              <a:gd name="f209" fmla="*/ f164 1 f111"/>
              <a:gd name="f210" fmla="*/ f165 1 f110"/>
              <a:gd name="f211" fmla="*/ f166 1 f111"/>
              <a:gd name="f212" fmla="*/ f167 1 f110"/>
              <a:gd name="f213" fmla="*/ f168 1 f111"/>
              <a:gd name="f214" fmla="*/ f169 1 f110"/>
              <a:gd name="f215" fmla="*/ f170 1 f111"/>
              <a:gd name="f216" fmla="*/ f171 1 f110"/>
              <a:gd name="f217" fmla="*/ f172 1 f111"/>
              <a:gd name="f218" fmla="*/ f173 1 f110"/>
              <a:gd name="f219" fmla="*/ f174 1 f110"/>
              <a:gd name="f220" fmla="*/ f175 1 f110"/>
              <a:gd name="f221" fmla="*/ f176 1 f111"/>
              <a:gd name="f222" fmla="*/ f177 1 f110"/>
              <a:gd name="f223" fmla="*/ f178 1 f111"/>
              <a:gd name="f224" fmla="*/ f179 1 f110"/>
              <a:gd name="f225" fmla="*/ f180 1 f111"/>
              <a:gd name="f226" fmla="*/ f181 1 f110"/>
              <a:gd name="f227" fmla="*/ f182 1 f111"/>
              <a:gd name="f228" fmla="*/ f183 1 f110"/>
              <a:gd name="f229" fmla="*/ f184 1 f111"/>
              <a:gd name="f230" fmla="*/ f185 1 f110"/>
              <a:gd name="f231" fmla="*/ f186 1 f111"/>
              <a:gd name="f232" fmla="*/ f187 1 f110"/>
              <a:gd name="f233" fmla="*/ f188 1 f111"/>
              <a:gd name="f234" fmla="*/ f189 1 f110"/>
              <a:gd name="f235" fmla="*/ f190 1 f111"/>
              <a:gd name="f236" fmla="*/ f191 1 f110"/>
              <a:gd name="f237" fmla="*/ f192 1 f111"/>
              <a:gd name="f238" fmla="*/ f193 1 f110"/>
              <a:gd name="f239" fmla="*/ f194 1 f111"/>
              <a:gd name="f240" fmla="*/ f195 f101 1"/>
              <a:gd name="f241" fmla="*/ f196 f101 1"/>
              <a:gd name="f242" fmla="*/ f198 f102 1"/>
              <a:gd name="f243" fmla="*/ f197 f102 1"/>
              <a:gd name="f244" fmla="*/ f199 f101 1"/>
              <a:gd name="f245" fmla="*/ f200 f102 1"/>
              <a:gd name="f246" fmla="*/ f201 f101 1"/>
              <a:gd name="f247" fmla="*/ f202 f102 1"/>
              <a:gd name="f248" fmla="*/ f203 f101 1"/>
              <a:gd name="f249" fmla="*/ f204 f102 1"/>
              <a:gd name="f250" fmla="*/ f205 f101 1"/>
              <a:gd name="f251" fmla="*/ f206 f102 1"/>
              <a:gd name="f252" fmla="*/ f207 f102 1"/>
              <a:gd name="f253" fmla="*/ f208 f101 1"/>
              <a:gd name="f254" fmla="*/ f209 f102 1"/>
              <a:gd name="f255" fmla="*/ f210 f101 1"/>
              <a:gd name="f256" fmla="*/ f211 f102 1"/>
              <a:gd name="f257" fmla="*/ f212 f101 1"/>
              <a:gd name="f258" fmla="*/ f213 f102 1"/>
              <a:gd name="f259" fmla="*/ f214 f101 1"/>
              <a:gd name="f260" fmla="*/ f215 f102 1"/>
              <a:gd name="f261" fmla="*/ f216 f101 1"/>
              <a:gd name="f262" fmla="*/ f217 f102 1"/>
              <a:gd name="f263" fmla="*/ f218 f101 1"/>
              <a:gd name="f264" fmla="*/ f219 f101 1"/>
              <a:gd name="f265" fmla="*/ f220 f101 1"/>
              <a:gd name="f266" fmla="*/ f221 f102 1"/>
              <a:gd name="f267" fmla="*/ f222 f101 1"/>
              <a:gd name="f268" fmla="*/ f223 f102 1"/>
              <a:gd name="f269" fmla="*/ f224 f101 1"/>
              <a:gd name="f270" fmla="*/ f225 f102 1"/>
              <a:gd name="f271" fmla="*/ f226 f101 1"/>
              <a:gd name="f272" fmla="*/ f227 f102 1"/>
              <a:gd name="f273" fmla="*/ f228 f101 1"/>
              <a:gd name="f274" fmla="*/ f229 f102 1"/>
              <a:gd name="f275" fmla="*/ f230 f101 1"/>
              <a:gd name="f276" fmla="*/ f231 f102 1"/>
              <a:gd name="f277" fmla="*/ f232 f101 1"/>
              <a:gd name="f278" fmla="*/ f233 f102 1"/>
              <a:gd name="f279" fmla="*/ f234 f101 1"/>
              <a:gd name="f280" fmla="*/ f235 f102 1"/>
              <a:gd name="f281" fmla="*/ f236 f101 1"/>
              <a:gd name="f282" fmla="*/ f237 f102 1"/>
              <a:gd name="f283" fmla="*/ f238 f101 1"/>
              <a:gd name="f284" fmla="*/ f239 f102 1"/>
            </a:gdLst>
            <a:ahLst/>
            <a:cxnLst>
              <a:cxn ang="3cd4">
                <a:pos x="hc" y="t"/>
              </a:cxn>
              <a:cxn ang="0">
                <a:pos x="r" y="vc"/>
              </a:cxn>
              <a:cxn ang="cd4">
                <a:pos x="hc" y="b"/>
              </a:cxn>
              <a:cxn ang="cd2">
                <a:pos x="l" y="vc"/>
              </a:cxn>
              <a:cxn ang="f153">
                <a:pos x="f244" y="f245"/>
              </a:cxn>
              <a:cxn ang="f153">
                <a:pos x="f246" y="f247"/>
              </a:cxn>
              <a:cxn ang="f153">
                <a:pos x="f248" y="f249"/>
              </a:cxn>
              <a:cxn ang="f153">
                <a:pos x="f250" y="f251"/>
              </a:cxn>
              <a:cxn ang="f153">
                <a:pos x="f250" y="f252"/>
              </a:cxn>
              <a:cxn ang="f153">
                <a:pos x="f253" y="f254"/>
              </a:cxn>
              <a:cxn ang="f153">
                <a:pos x="f255" y="f256"/>
              </a:cxn>
              <a:cxn ang="f153">
                <a:pos x="f244" y="f245"/>
              </a:cxn>
              <a:cxn ang="f153">
                <a:pos x="f257" y="f258"/>
              </a:cxn>
              <a:cxn ang="f153">
                <a:pos x="f259" y="f260"/>
              </a:cxn>
              <a:cxn ang="f153">
                <a:pos x="f261" y="f262"/>
              </a:cxn>
              <a:cxn ang="f153">
                <a:pos x="f263" y="f262"/>
              </a:cxn>
              <a:cxn ang="f153">
                <a:pos x="f264" y="f260"/>
              </a:cxn>
              <a:cxn ang="f153">
                <a:pos x="f257" y="f258"/>
              </a:cxn>
              <a:cxn ang="f153">
                <a:pos x="f265" y="f266"/>
              </a:cxn>
              <a:cxn ang="f153">
                <a:pos x="f267" y="f268"/>
              </a:cxn>
              <a:cxn ang="f153">
                <a:pos x="f269" y="f270"/>
              </a:cxn>
              <a:cxn ang="f153">
                <a:pos x="f271" y="f268"/>
              </a:cxn>
              <a:cxn ang="f153">
                <a:pos x="f271" y="f272"/>
              </a:cxn>
              <a:cxn ang="f153">
                <a:pos x="f273" y="f274"/>
              </a:cxn>
              <a:cxn ang="f153">
                <a:pos x="f265" y="f266"/>
              </a:cxn>
              <a:cxn ang="f153">
                <a:pos x="f275" y="f276"/>
              </a:cxn>
              <a:cxn ang="f153">
                <a:pos x="f277" y="f278"/>
              </a:cxn>
              <a:cxn ang="f153">
                <a:pos x="f275" y="f276"/>
              </a:cxn>
              <a:cxn ang="f153">
                <a:pos x="f279" y="f280"/>
              </a:cxn>
              <a:cxn ang="f153">
                <a:pos x="f281" y="f282"/>
              </a:cxn>
              <a:cxn ang="f153">
                <a:pos x="f283" y="f284"/>
              </a:cxn>
              <a:cxn ang="f153">
                <a:pos x="f279" y="f280"/>
              </a:cxn>
            </a:cxnLst>
            <a:rect l="f240" t="f243" r="f241" b="f242"/>
            <a:pathLst>
              <a:path w="237" h="183">
                <a:moveTo>
                  <a:pt x="f6" y="f8"/>
                </a:moveTo>
                <a:cubicBezTo>
                  <a:pt x="f6" y="f9"/>
                  <a:pt x="f10" y="f11"/>
                  <a:pt x="f12" y="f13"/>
                </a:cubicBezTo>
                <a:cubicBezTo>
                  <a:pt x="f14" y="f7"/>
                  <a:pt x="f15" y="f16"/>
                  <a:pt x="f17" y="f18"/>
                </a:cubicBezTo>
                <a:cubicBezTo>
                  <a:pt x="f19" y="f20"/>
                  <a:pt x="f5" y="f21"/>
                  <a:pt x="f22" y="f23"/>
                </a:cubicBezTo>
                <a:cubicBezTo>
                  <a:pt x="f24" y="f25"/>
                  <a:pt x="f22" y="f26"/>
                  <a:pt x="f22" y="f27"/>
                </a:cubicBezTo>
                <a:cubicBezTo>
                  <a:pt x="f22" y="f28"/>
                  <a:pt x="f29" y="f30"/>
                  <a:pt x="f31" y="f32"/>
                </a:cubicBezTo>
                <a:cubicBezTo>
                  <a:pt x="f8" y="f33"/>
                  <a:pt x="f34" y="f5"/>
                  <a:pt x="f16" y="f19"/>
                </a:cubicBezTo>
                <a:cubicBezTo>
                  <a:pt x="f35" y="f36"/>
                  <a:pt x="f6" y="f37"/>
                  <a:pt x="f6" y="f8"/>
                </a:cubicBezTo>
                <a:close/>
                <a:moveTo>
                  <a:pt x="f38" y="f39"/>
                </a:moveTo>
                <a:cubicBezTo>
                  <a:pt x="f25" y="f40"/>
                  <a:pt x="f41" y="f42"/>
                  <a:pt x="f43" y="f44"/>
                </a:cubicBezTo>
                <a:cubicBezTo>
                  <a:pt x="f45" y="f46"/>
                  <a:pt x="f45" y="f47"/>
                  <a:pt x="f48" y="f49"/>
                </a:cubicBezTo>
                <a:cubicBezTo>
                  <a:pt x="f50" y="f51"/>
                  <a:pt x="f52" y="f51"/>
                  <a:pt x="f53" y="f49"/>
                </a:cubicBezTo>
                <a:cubicBezTo>
                  <a:pt x="f54" y="f47"/>
                  <a:pt x="f54" y="f55"/>
                  <a:pt x="f56" y="f44"/>
                </a:cubicBezTo>
                <a:cubicBezTo>
                  <a:pt x="f57" y="f58"/>
                  <a:pt x="f59" y="f60"/>
                  <a:pt x="f38" y="f39"/>
                </a:cubicBezTo>
                <a:close/>
                <a:moveTo>
                  <a:pt x="f61" y="f51"/>
                </a:moveTo>
                <a:cubicBezTo>
                  <a:pt x="f62" y="f63"/>
                  <a:pt x="f64" y="f65"/>
                  <a:pt x="f66" y="f67"/>
                </a:cubicBezTo>
                <a:cubicBezTo>
                  <a:pt x="f49" y="f52"/>
                  <a:pt x="f23" y="f68"/>
                  <a:pt x="f69" y="f70"/>
                </a:cubicBezTo>
                <a:cubicBezTo>
                  <a:pt x="f71" y="f70"/>
                  <a:pt x="f9" y="f72"/>
                  <a:pt x="f52" y="f67"/>
                </a:cubicBezTo>
                <a:cubicBezTo>
                  <a:pt x="f73" y="f21"/>
                  <a:pt x="f52" y="f14"/>
                  <a:pt x="f52" y="f63"/>
                </a:cubicBezTo>
                <a:cubicBezTo>
                  <a:pt x="f38" y="f74"/>
                  <a:pt x="f75" y="f74"/>
                  <a:pt x="f76" y="f77"/>
                </a:cubicBezTo>
                <a:cubicBezTo>
                  <a:pt x="f78" y="f79"/>
                  <a:pt x="f31" y="f23"/>
                  <a:pt x="f61" y="f51"/>
                </a:cubicBezTo>
                <a:close/>
                <a:moveTo>
                  <a:pt x="f80" y="f68"/>
                </a:moveTo>
                <a:cubicBezTo>
                  <a:pt x="f81" y="f82"/>
                  <a:pt x="f83" y="f38"/>
                  <a:pt x="f2" y="f84"/>
                </a:cubicBezTo>
                <a:cubicBezTo>
                  <a:pt x="f85" y="f86"/>
                  <a:pt x="f87" y="f21"/>
                  <a:pt x="f80" y="f68"/>
                </a:cubicBezTo>
                <a:close/>
                <a:moveTo>
                  <a:pt x="f88" y="f89"/>
                </a:moveTo>
                <a:cubicBezTo>
                  <a:pt x="f90" y="f23"/>
                  <a:pt x="f91" y="f92"/>
                  <a:pt x="f93" y="f94"/>
                </a:cubicBezTo>
                <a:cubicBezTo>
                  <a:pt x="f91" y="f21"/>
                  <a:pt x="f95" y="f21"/>
                  <a:pt x="f96" y="f69"/>
                </a:cubicBezTo>
                <a:cubicBezTo>
                  <a:pt x="f97" y="f98"/>
                  <a:pt x="f99" y="f79"/>
                  <a:pt x="f88" y="f8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4" name="Freeform 119">
            <a:extLst>
              <a:ext uri="{FF2B5EF4-FFF2-40B4-BE49-F238E27FC236}">
                <a16:creationId xmlns:a16="http://schemas.microsoft.com/office/drawing/2014/main" id="{1653403B-2BC0-6BB8-0695-57F1C8575F32}"/>
              </a:ext>
            </a:extLst>
          </p:cNvPr>
          <p:cNvSpPr/>
          <p:nvPr/>
        </p:nvSpPr>
        <p:spPr>
          <a:xfrm>
            <a:off x="9294811" y="874715"/>
            <a:ext cx="836611" cy="944566"/>
          </a:xfrm>
          <a:custGeom>
            <a:avLst/>
            <a:gdLst>
              <a:gd name="f0" fmla="val 10800000"/>
              <a:gd name="f1" fmla="val 5400000"/>
              <a:gd name="f2" fmla="val 180"/>
              <a:gd name="f3" fmla="val w"/>
              <a:gd name="f4" fmla="val h"/>
              <a:gd name="f5" fmla="val 0"/>
              <a:gd name="f6" fmla="val 254"/>
              <a:gd name="f7" fmla="val 287"/>
              <a:gd name="f8" fmla="val 53"/>
              <a:gd name="f9" fmla="val 87"/>
              <a:gd name="f10" fmla="val 49"/>
              <a:gd name="f11" fmla="val 92"/>
              <a:gd name="f12" fmla="val 44"/>
              <a:gd name="f13" fmla="val 97"/>
              <a:gd name="f14" fmla="val 42"/>
              <a:gd name="f15" fmla="val 103"/>
              <a:gd name="f16" fmla="val 21"/>
              <a:gd name="f17" fmla="val 148"/>
              <a:gd name="f18" fmla="val 33"/>
              <a:gd name="f19" fmla="val 188"/>
              <a:gd name="f20" fmla="val 62"/>
              <a:gd name="f21" fmla="val 226"/>
              <a:gd name="f22" fmla="val 82"/>
              <a:gd name="f23" fmla="val 251"/>
              <a:gd name="f24" fmla="val 81"/>
              <a:gd name="f25" fmla="val 75"/>
              <a:gd name="f26" fmla="val 283"/>
              <a:gd name="f27" fmla="val 71"/>
              <a:gd name="f28" fmla="val 280"/>
              <a:gd name="f29" fmla="val 67"/>
              <a:gd name="f30" fmla="val 276"/>
              <a:gd name="f31" fmla="val 29"/>
              <a:gd name="f32" fmla="val 241"/>
              <a:gd name="f33" fmla="val 6"/>
              <a:gd name="f34" fmla="val 198"/>
              <a:gd name="f35" fmla="val 2"/>
              <a:gd name="f36" fmla="val 145"/>
              <a:gd name="f37" fmla="val 110"/>
              <a:gd name="f38" fmla="val 14"/>
              <a:gd name="f39" fmla="val 60"/>
              <a:gd name="f40" fmla="val 88"/>
              <a:gd name="f41" fmla="val 23"/>
              <a:gd name="f42" fmla="val 194"/>
              <a:gd name="f43" fmla="val 18"/>
              <a:gd name="f44" fmla="val 242"/>
              <a:gd name="f45" fmla="val 229"/>
              <a:gd name="f46" fmla="val 24"/>
              <a:gd name="f47" fmla="val 217"/>
              <a:gd name="f48" fmla="val 195"/>
              <a:gd name="f49" fmla="val 36"/>
              <a:gd name="f50" fmla="val 172"/>
              <a:gd name="f51" fmla="val 152"/>
              <a:gd name="f52" fmla="val 77"/>
              <a:gd name="f53" fmla="val 107"/>
              <a:gd name="f54" fmla="val 114"/>
              <a:gd name="f55" fmla="val 142"/>
              <a:gd name="f56" fmla="val 144"/>
              <a:gd name="f57" fmla="val 150"/>
              <a:gd name="f58" fmla="val 147"/>
              <a:gd name="f59" fmla="val 151"/>
              <a:gd name="f60" fmla="val 156"/>
              <a:gd name="f61" fmla="val 140"/>
              <a:gd name="f62" fmla="val 160"/>
              <a:gd name="f63" fmla="val 131"/>
              <a:gd name="f64" fmla="val 165"/>
              <a:gd name="f65" fmla="val 121"/>
              <a:gd name="f66" fmla="val 167"/>
              <a:gd name="f67" fmla="val 116"/>
              <a:gd name="f68" fmla="val 168"/>
              <a:gd name="f69" fmla="val 164"/>
              <a:gd name="f70" fmla="val 105"/>
              <a:gd name="f71" fmla="val 143"/>
              <a:gd name="f72" fmla="val 91"/>
              <a:gd name="f73" fmla="val 124"/>
              <a:gd name="f74" fmla="val 85"/>
              <a:gd name="f75" fmla="val 118"/>
              <a:gd name="f76" fmla="val 74"/>
              <a:gd name="f77" fmla="val 98"/>
              <a:gd name="f78" fmla="val 179"/>
              <a:gd name="f79" fmla="val 191"/>
              <a:gd name="f80" fmla="val 202"/>
              <a:gd name="f81" fmla="val 78"/>
              <a:gd name="f82" fmla="val 214"/>
              <a:gd name="f83" fmla="val 137"/>
              <a:gd name="f84" fmla="val 58"/>
              <a:gd name="f85" fmla="val 89"/>
              <a:gd name="f86" fmla="val 56"/>
              <a:gd name="f87" fmla="val 55"/>
              <a:gd name="f88" fmla="+- 0 0 -90"/>
              <a:gd name="f89" fmla="*/ f3 1 254"/>
              <a:gd name="f90" fmla="*/ f4 1 287"/>
              <a:gd name="f91" fmla="val f5"/>
              <a:gd name="f92" fmla="val f6"/>
              <a:gd name="f93" fmla="val f7"/>
              <a:gd name="f94" fmla="*/ f88 f0 1"/>
              <a:gd name="f95" fmla="+- f93 0 f91"/>
              <a:gd name="f96" fmla="+- f92 0 f91"/>
              <a:gd name="f97" fmla="*/ f94 1 f2"/>
              <a:gd name="f98" fmla="*/ f96 1 254"/>
              <a:gd name="f99" fmla="*/ f95 1 287"/>
              <a:gd name="f100" fmla="*/ 53 f96 1"/>
              <a:gd name="f101" fmla="*/ 87 f95 1"/>
              <a:gd name="f102" fmla="*/ 42 f96 1"/>
              <a:gd name="f103" fmla="*/ 103 f95 1"/>
              <a:gd name="f104" fmla="*/ 62 f96 1"/>
              <a:gd name="f105" fmla="*/ 226 f95 1"/>
              <a:gd name="f106" fmla="*/ 81 f96 1"/>
              <a:gd name="f107" fmla="*/ 287 f95 1"/>
              <a:gd name="f108" fmla="*/ 67 f96 1"/>
              <a:gd name="f109" fmla="*/ 276 f95 1"/>
              <a:gd name="f110" fmla="*/ 2 f96 1"/>
              <a:gd name="f111" fmla="*/ 145 f95 1"/>
              <a:gd name="f112" fmla="*/ 60 f95 1"/>
              <a:gd name="f113" fmla="*/ 254 f96 1"/>
              <a:gd name="f114" fmla="*/ 18 f95 1"/>
              <a:gd name="f115" fmla="*/ 217 f96 1"/>
              <a:gd name="f116" fmla="*/ 29 f95 1"/>
              <a:gd name="f117" fmla="*/ 152 f96 1"/>
              <a:gd name="f118" fmla="*/ 53 f95 1"/>
              <a:gd name="f119" fmla="*/ 142 f96 1"/>
              <a:gd name="f120" fmla="*/ 148 f95 1"/>
              <a:gd name="f121" fmla="*/ 151 f96 1"/>
              <a:gd name="f122" fmla="*/ 156 f95 1"/>
              <a:gd name="f123" fmla="*/ 121 f96 1"/>
              <a:gd name="f124" fmla="*/ 167 f95 1"/>
              <a:gd name="f125" fmla="*/ 105 f96 1"/>
              <a:gd name="f126" fmla="*/ 160 f95 1"/>
              <a:gd name="f127" fmla="*/ 85 f96 1"/>
              <a:gd name="f128" fmla="*/ 107 f95 1"/>
              <a:gd name="f129" fmla="*/ 98 f96 1"/>
              <a:gd name="f130" fmla="*/ 179 f95 1"/>
              <a:gd name="f131" fmla="*/ 78 f96 1"/>
              <a:gd name="f132" fmla="*/ 214 f95 1"/>
              <a:gd name="f133" fmla="*/ 58 f96 1"/>
              <a:gd name="f134" fmla="*/ 89 f95 1"/>
              <a:gd name="f135" fmla="+- f97 0 f1"/>
              <a:gd name="f136" fmla="*/ f100 1 254"/>
              <a:gd name="f137" fmla="*/ f101 1 287"/>
              <a:gd name="f138" fmla="*/ f102 1 254"/>
              <a:gd name="f139" fmla="*/ f103 1 287"/>
              <a:gd name="f140" fmla="*/ f104 1 254"/>
              <a:gd name="f141" fmla="*/ f105 1 287"/>
              <a:gd name="f142" fmla="*/ f106 1 254"/>
              <a:gd name="f143" fmla="*/ f107 1 287"/>
              <a:gd name="f144" fmla="*/ f108 1 254"/>
              <a:gd name="f145" fmla="*/ f109 1 287"/>
              <a:gd name="f146" fmla="*/ f110 1 254"/>
              <a:gd name="f147" fmla="*/ f111 1 287"/>
              <a:gd name="f148" fmla="*/ f112 1 287"/>
              <a:gd name="f149" fmla="*/ f113 1 254"/>
              <a:gd name="f150" fmla="*/ f114 1 287"/>
              <a:gd name="f151" fmla="*/ f115 1 254"/>
              <a:gd name="f152" fmla="*/ f116 1 287"/>
              <a:gd name="f153" fmla="*/ f117 1 254"/>
              <a:gd name="f154" fmla="*/ f118 1 287"/>
              <a:gd name="f155" fmla="*/ f119 1 254"/>
              <a:gd name="f156" fmla="*/ f120 1 287"/>
              <a:gd name="f157" fmla="*/ f121 1 254"/>
              <a:gd name="f158" fmla="*/ f122 1 287"/>
              <a:gd name="f159" fmla="*/ f123 1 254"/>
              <a:gd name="f160" fmla="*/ f124 1 287"/>
              <a:gd name="f161" fmla="*/ f125 1 254"/>
              <a:gd name="f162" fmla="*/ f126 1 287"/>
              <a:gd name="f163" fmla="*/ f127 1 254"/>
              <a:gd name="f164" fmla="*/ f128 1 287"/>
              <a:gd name="f165" fmla="*/ f129 1 254"/>
              <a:gd name="f166" fmla="*/ f130 1 287"/>
              <a:gd name="f167" fmla="*/ f131 1 254"/>
              <a:gd name="f168" fmla="*/ f132 1 287"/>
              <a:gd name="f169" fmla="*/ f133 1 254"/>
              <a:gd name="f170" fmla="*/ f134 1 287"/>
              <a:gd name="f171" fmla="*/ 0 1 f98"/>
              <a:gd name="f172" fmla="*/ f92 1 f98"/>
              <a:gd name="f173" fmla="*/ 0 1 f99"/>
              <a:gd name="f174" fmla="*/ f93 1 f99"/>
              <a:gd name="f175" fmla="*/ f136 1 f98"/>
              <a:gd name="f176" fmla="*/ f137 1 f99"/>
              <a:gd name="f177" fmla="*/ f138 1 f98"/>
              <a:gd name="f178" fmla="*/ f139 1 f99"/>
              <a:gd name="f179" fmla="*/ f140 1 f98"/>
              <a:gd name="f180" fmla="*/ f141 1 f99"/>
              <a:gd name="f181" fmla="*/ f142 1 f98"/>
              <a:gd name="f182" fmla="*/ f143 1 f99"/>
              <a:gd name="f183" fmla="*/ f144 1 f98"/>
              <a:gd name="f184" fmla="*/ f145 1 f99"/>
              <a:gd name="f185" fmla="*/ f146 1 f98"/>
              <a:gd name="f186" fmla="*/ f147 1 f99"/>
              <a:gd name="f187" fmla="*/ f148 1 f99"/>
              <a:gd name="f188" fmla="*/ f149 1 f98"/>
              <a:gd name="f189" fmla="*/ f150 1 f99"/>
              <a:gd name="f190" fmla="*/ f151 1 f98"/>
              <a:gd name="f191" fmla="*/ f152 1 f99"/>
              <a:gd name="f192" fmla="*/ f153 1 f98"/>
              <a:gd name="f193" fmla="*/ f154 1 f99"/>
              <a:gd name="f194" fmla="*/ f155 1 f98"/>
              <a:gd name="f195" fmla="*/ f156 1 f99"/>
              <a:gd name="f196" fmla="*/ f157 1 f98"/>
              <a:gd name="f197" fmla="*/ f158 1 f99"/>
              <a:gd name="f198" fmla="*/ f159 1 f98"/>
              <a:gd name="f199" fmla="*/ f160 1 f99"/>
              <a:gd name="f200" fmla="*/ f161 1 f98"/>
              <a:gd name="f201" fmla="*/ f162 1 f99"/>
              <a:gd name="f202" fmla="*/ f163 1 f98"/>
              <a:gd name="f203" fmla="*/ f164 1 f99"/>
              <a:gd name="f204" fmla="*/ f165 1 f98"/>
              <a:gd name="f205" fmla="*/ f166 1 f99"/>
              <a:gd name="f206" fmla="*/ f167 1 f98"/>
              <a:gd name="f207" fmla="*/ f168 1 f99"/>
              <a:gd name="f208" fmla="*/ f169 1 f98"/>
              <a:gd name="f209" fmla="*/ f170 1 f99"/>
              <a:gd name="f210" fmla="*/ f171 f89 1"/>
              <a:gd name="f211" fmla="*/ f172 f89 1"/>
              <a:gd name="f212" fmla="*/ f174 f90 1"/>
              <a:gd name="f213" fmla="*/ f173 f90 1"/>
              <a:gd name="f214" fmla="*/ f175 f89 1"/>
              <a:gd name="f215" fmla="*/ f176 f90 1"/>
              <a:gd name="f216" fmla="*/ f177 f89 1"/>
              <a:gd name="f217" fmla="*/ f178 f90 1"/>
              <a:gd name="f218" fmla="*/ f179 f89 1"/>
              <a:gd name="f219" fmla="*/ f180 f90 1"/>
              <a:gd name="f220" fmla="*/ f181 f89 1"/>
              <a:gd name="f221" fmla="*/ f182 f90 1"/>
              <a:gd name="f222" fmla="*/ f183 f89 1"/>
              <a:gd name="f223" fmla="*/ f184 f90 1"/>
              <a:gd name="f224" fmla="*/ f185 f89 1"/>
              <a:gd name="f225" fmla="*/ f186 f90 1"/>
              <a:gd name="f226" fmla="*/ f187 f90 1"/>
              <a:gd name="f227" fmla="*/ f188 f89 1"/>
              <a:gd name="f228" fmla="*/ f189 f90 1"/>
              <a:gd name="f229" fmla="*/ f190 f89 1"/>
              <a:gd name="f230" fmla="*/ f191 f90 1"/>
              <a:gd name="f231" fmla="*/ f192 f89 1"/>
              <a:gd name="f232" fmla="*/ f193 f90 1"/>
              <a:gd name="f233" fmla="*/ f194 f89 1"/>
              <a:gd name="f234" fmla="*/ f195 f90 1"/>
              <a:gd name="f235" fmla="*/ f196 f89 1"/>
              <a:gd name="f236" fmla="*/ f197 f90 1"/>
              <a:gd name="f237" fmla="*/ f198 f89 1"/>
              <a:gd name="f238" fmla="*/ f199 f90 1"/>
              <a:gd name="f239" fmla="*/ f200 f89 1"/>
              <a:gd name="f240" fmla="*/ f201 f90 1"/>
              <a:gd name="f241" fmla="*/ f202 f89 1"/>
              <a:gd name="f242" fmla="*/ f203 f90 1"/>
              <a:gd name="f243" fmla="*/ f204 f89 1"/>
              <a:gd name="f244" fmla="*/ f205 f90 1"/>
              <a:gd name="f245" fmla="*/ f206 f89 1"/>
              <a:gd name="f246" fmla="*/ f207 f90 1"/>
              <a:gd name="f247" fmla="*/ f208 f89 1"/>
              <a:gd name="f248" fmla="*/ f209 f90 1"/>
            </a:gdLst>
            <a:ahLst/>
            <a:cxnLst>
              <a:cxn ang="3cd4">
                <a:pos x="hc" y="t"/>
              </a:cxn>
              <a:cxn ang="0">
                <a:pos x="r" y="vc"/>
              </a:cxn>
              <a:cxn ang="cd4">
                <a:pos x="hc" y="b"/>
              </a:cxn>
              <a:cxn ang="cd2">
                <a:pos x="l" y="vc"/>
              </a:cxn>
              <a:cxn ang="f135">
                <a:pos x="f214" y="f215"/>
              </a:cxn>
              <a:cxn ang="f135">
                <a:pos x="f216" y="f217"/>
              </a:cxn>
              <a:cxn ang="f135">
                <a:pos x="f218" y="f219"/>
              </a:cxn>
              <a:cxn ang="f135">
                <a:pos x="f220" y="f221"/>
              </a:cxn>
              <a:cxn ang="f135">
                <a:pos x="f222" y="f223"/>
              </a:cxn>
              <a:cxn ang="f135">
                <a:pos x="f224" y="f225"/>
              </a:cxn>
              <a:cxn ang="f135">
                <a:pos x="f216" y="f226"/>
              </a:cxn>
              <a:cxn ang="f135">
                <a:pos x="f227" y="f228"/>
              </a:cxn>
              <a:cxn ang="f135">
                <a:pos x="f229" y="f230"/>
              </a:cxn>
              <a:cxn ang="f135">
                <a:pos x="f231" y="f232"/>
              </a:cxn>
              <a:cxn ang="f135">
                <a:pos x="f233" y="f234"/>
              </a:cxn>
              <a:cxn ang="f135">
                <a:pos x="f235" y="f236"/>
              </a:cxn>
              <a:cxn ang="f135">
                <a:pos x="f237" y="f238"/>
              </a:cxn>
              <a:cxn ang="f135">
                <a:pos x="f239" y="f240"/>
              </a:cxn>
              <a:cxn ang="f135">
                <a:pos x="f241" y="f242"/>
              </a:cxn>
              <a:cxn ang="f135">
                <a:pos x="f243" y="f244"/>
              </a:cxn>
              <a:cxn ang="f135">
                <a:pos x="f245" y="f246"/>
              </a:cxn>
              <a:cxn ang="f135">
                <a:pos x="f247" y="f248"/>
              </a:cxn>
              <a:cxn ang="f135">
                <a:pos x="f214" y="f215"/>
              </a:cxn>
            </a:cxnLst>
            <a:rect l="f210" t="f213" r="f211" b="f212"/>
            <a:pathLst>
              <a:path w="254" h="287">
                <a:moveTo>
                  <a:pt x="f8" y="f9"/>
                </a:moveTo>
                <a:cubicBezTo>
                  <a:pt x="f10" y="f11"/>
                  <a:pt x="f12" y="f13"/>
                  <a:pt x="f14" y="f15"/>
                </a:cubicBezTo>
                <a:cubicBezTo>
                  <a:pt x="f16" y="f17"/>
                  <a:pt x="f18" y="f19"/>
                  <a:pt x="f20" y="f21"/>
                </a:cubicBezTo>
                <a:cubicBezTo>
                  <a:pt x="f22" y="f23"/>
                  <a:pt x="f22" y="f23"/>
                  <a:pt x="f24" y="f7"/>
                </a:cubicBezTo>
                <a:cubicBezTo>
                  <a:pt x="f25" y="f26"/>
                  <a:pt x="f27" y="f28"/>
                  <a:pt x="f29" y="f30"/>
                </a:cubicBezTo>
                <a:cubicBezTo>
                  <a:pt x="f31" y="f32"/>
                  <a:pt x="f33" y="f34"/>
                  <a:pt x="f35" y="f36"/>
                </a:cubicBezTo>
                <a:cubicBezTo>
                  <a:pt x="f5" y="f37"/>
                  <a:pt x="f38" y="f22"/>
                  <a:pt x="f14" y="f39"/>
                </a:cubicBezTo>
                <a:cubicBezTo>
                  <a:pt x="f40" y="f41"/>
                  <a:pt x="f42" y="f5"/>
                  <a:pt x="f6" y="f43"/>
                </a:cubicBezTo>
                <a:cubicBezTo>
                  <a:pt x="f44" y="f16"/>
                  <a:pt x="f45" y="f46"/>
                  <a:pt x="f47" y="f31"/>
                </a:cubicBezTo>
                <a:cubicBezTo>
                  <a:pt x="f48" y="f49"/>
                  <a:pt x="f50" y="f14"/>
                  <a:pt x="f51" y="f8"/>
                </a:cubicBezTo>
                <a:cubicBezTo>
                  <a:pt x="f37" y="f52"/>
                  <a:pt x="f53" y="f54"/>
                  <a:pt x="f55" y="f17"/>
                </a:cubicBezTo>
                <a:cubicBezTo>
                  <a:pt x="f56" y="f57"/>
                  <a:pt x="f58" y="f51"/>
                  <a:pt x="f59" y="f60"/>
                </a:cubicBezTo>
                <a:cubicBezTo>
                  <a:pt x="f61" y="f62"/>
                  <a:pt x="f63" y="f64"/>
                  <a:pt x="f65" y="f66"/>
                </a:cubicBezTo>
                <a:cubicBezTo>
                  <a:pt x="f67" y="f68"/>
                  <a:pt x="f53" y="f69"/>
                  <a:pt x="f70" y="f62"/>
                </a:cubicBezTo>
                <a:cubicBezTo>
                  <a:pt x="f13" y="f71"/>
                  <a:pt x="f72" y="f73"/>
                  <a:pt x="f74" y="f53"/>
                </a:cubicBezTo>
                <a:cubicBezTo>
                  <a:pt x="f27" y="f75"/>
                  <a:pt x="f76" y="f55"/>
                  <a:pt x="f77" y="f78"/>
                </a:cubicBezTo>
                <a:cubicBezTo>
                  <a:pt x="f72" y="f79"/>
                  <a:pt x="f74" y="f80"/>
                  <a:pt x="f81" y="f82"/>
                </a:cubicBezTo>
                <a:cubicBezTo>
                  <a:pt x="f14" y="f78"/>
                  <a:pt x="f49" y="f83"/>
                  <a:pt x="f84" y="f85"/>
                </a:cubicBezTo>
                <a:cubicBezTo>
                  <a:pt x="f86" y="f40"/>
                  <a:pt x="f87" y="f4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5" name="Freeform 120">
            <a:extLst>
              <a:ext uri="{FF2B5EF4-FFF2-40B4-BE49-F238E27FC236}">
                <a16:creationId xmlns:a16="http://schemas.microsoft.com/office/drawing/2014/main" id="{B92CF2FF-6948-0E60-AFCC-AA345DEC1D58}"/>
              </a:ext>
            </a:extLst>
          </p:cNvPr>
          <p:cNvSpPr/>
          <p:nvPr/>
        </p:nvSpPr>
        <p:spPr>
          <a:xfrm>
            <a:off x="11020421" y="6088066"/>
            <a:ext cx="700092" cy="519114"/>
          </a:xfrm>
          <a:custGeom>
            <a:avLst/>
            <a:gdLst>
              <a:gd name="f0" fmla="val 10800000"/>
              <a:gd name="f1" fmla="val 5400000"/>
              <a:gd name="f2" fmla="val 180"/>
              <a:gd name="f3" fmla="val w"/>
              <a:gd name="f4" fmla="val h"/>
              <a:gd name="f5" fmla="val 0"/>
              <a:gd name="f6" fmla="val 213"/>
              <a:gd name="f7" fmla="val 158"/>
              <a:gd name="f8" fmla="val 212"/>
              <a:gd name="f9" fmla="val 1"/>
              <a:gd name="f10" fmla="val 42"/>
              <a:gd name="f11" fmla="val 82"/>
              <a:gd name="f12" fmla="val 211"/>
              <a:gd name="f13" fmla="val 121"/>
              <a:gd name="f14" fmla="val 210"/>
              <a:gd name="f15" fmla="val 138"/>
              <a:gd name="f16" fmla="val 198"/>
              <a:gd name="f17" fmla="val 150"/>
              <a:gd name="f18" fmla="val 179"/>
              <a:gd name="f19" fmla="val 164"/>
              <a:gd name="f20" fmla="val 149"/>
              <a:gd name="f21" fmla="val 147"/>
              <a:gd name="f22" fmla="val 135"/>
              <a:gd name="f23" fmla="val 130"/>
              <a:gd name="f24" fmla="val 85"/>
              <a:gd name="f25" fmla="val 142"/>
              <a:gd name="f26" fmla="val 74"/>
              <a:gd name="f27" fmla="val 145"/>
              <a:gd name="f28" fmla="val 59"/>
              <a:gd name="f29" fmla="val 40"/>
              <a:gd name="f30" fmla="val 151"/>
              <a:gd name="f31" fmla="val 25"/>
              <a:gd name="f32" fmla="val 15"/>
              <a:gd name="f33" fmla="val 144"/>
              <a:gd name="f34" fmla="val 7"/>
              <a:gd name="f35" fmla="val 129"/>
              <a:gd name="f36" fmla="val 3"/>
              <a:gd name="f37" fmla="val 117"/>
              <a:gd name="f38" fmla="val 105"/>
              <a:gd name="f39" fmla="val 2"/>
              <a:gd name="f40" fmla="val 91"/>
              <a:gd name="f41" fmla="val 77"/>
              <a:gd name="f42" fmla="val 53"/>
              <a:gd name="f43" fmla="val 28"/>
              <a:gd name="f44" fmla="val 23"/>
              <a:gd name="f45" fmla="val 61"/>
              <a:gd name="f46" fmla="val 64"/>
              <a:gd name="f47" fmla="val 8"/>
              <a:gd name="f48" fmla="val 66"/>
              <a:gd name="f49" fmla="val 13"/>
              <a:gd name="f50" fmla="val 69"/>
              <a:gd name="f51" fmla="val 18"/>
              <a:gd name="f52" fmla="val 33"/>
              <a:gd name="f53" fmla="val 41"/>
              <a:gd name="f54" fmla="val 108"/>
              <a:gd name="f55" fmla="val 126"/>
              <a:gd name="f56" fmla="val 141"/>
              <a:gd name="f57" fmla="val 32"/>
              <a:gd name="f58" fmla="val 152"/>
              <a:gd name="f59" fmla="val 159"/>
              <a:gd name="f60" fmla="val 171"/>
              <a:gd name="f61" fmla="val 184"/>
              <a:gd name="f62" fmla="val 197"/>
              <a:gd name="f63" fmla="val 167"/>
              <a:gd name="f64" fmla="val 140"/>
              <a:gd name="f65" fmla="val 185"/>
              <a:gd name="f66" fmla="val 202"/>
              <a:gd name="f67" fmla="val 124"/>
              <a:gd name="f68" fmla="val 201"/>
              <a:gd name="f69" fmla="val 106"/>
              <a:gd name="f70" fmla="val 88"/>
              <a:gd name="f71" fmla="val 186"/>
              <a:gd name="f72" fmla="val 73"/>
              <a:gd name="f73" fmla="val 168"/>
              <a:gd name="f74" fmla="val 72"/>
              <a:gd name="f75" fmla="val 86"/>
              <a:gd name="f76" fmla="val 134"/>
              <a:gd name="f77" fmla="val 104"/>
              <a:gd name="f78" fmla="val 133"/>
              <a:gd name="f79" fmla="val 123"/>
              <a:gd name="f80" fmla="val 148"/>
              <a:gd name="f81" fmla="val 81"/>
              <a:gd name="f82" fmla="val 48"/>
              <a:gd name="f83" fmla="val 29"/>
              <a:gd name="f84" fmla="val 14"/>
              <a:gd name="f85" fmla="val 47"/>
              <a:gd name="f86" fmla="val 65"/>
              <a:gd name="f87" fmla="+- 0 0 -90"/>
              <a:gd name="f88" fmla="*/ f3 1 213"/>
              <a:gd name="f89" fmla="*/ f4 1 158"/>
              <a:gd name="f90" fmla="val f5"/>
              <a:gd name="f91" fmla="val f6"/>
              <a:gd name="f92" fmla="val f7"/>
              <a:gd name="f93" fmla="*/ f87 f0 1"/>
              <a:gd name="f94" fmla="+- f92 0 f90"/>
              <a:gd name="f95" fmla="+- f91 0 f90"/>
              <a:gd name="f96" fmla="*/ f93 1 f2"/>
              <a:gd name="f97" fmla="*/ f95 1 213"/>
              <a:gd name="f98" fmla="*/ f94 1 158"/>
              <a:gd name="f99" fmla="*/ 212 f95 1"/>
              <a:gd name="f100" fmla="*/ 1 f94 1"/>
              <a:gd name="f101" fmla="*/ 211 f95 1"/>
              <a:gd name="f102" fmla="*/ 121 f94 1"/>
              <a:gd name="f103" fmla="*/ 179 f95 1"/>
              <a:gd name="f104" fmla="*/ 150 f94 1"/>
              <a:gd name="f105" fmla="*/ 135 f95 1"/>
              <a:gd name="f106" fmla="*/ 138 f94 1"/>
              <a:gd name="f107" fmla="*/ 74 f95 1"/>
              <a:gd name="f108" fmla="*/ 145 f94 1"/>
              <a:gd name="f109" fmla="*/ 25 f95 1"/>
              <a:gd name="f110" fmla="*/ 147 f94 1"/>
              <a:gd name="f111" fmla="*/ 3 f95 1"/>
              <a:gd name="f112" fmla="*/ 117 f94 1"/>
              <a:gd name="f113" fmla="*/ 2 f95 1"/>
              <a:gd name="f114" fmla="*/ 77 f94 1"/>
              <a:gd name="f115" fmla="*/ 3 f94 1"/>
              <a:gd name="f116" fmla="*/ 61 f95 1"/>
              <a:gd name="f117" fmla="*/ 69 f95 1"/>
              <a:gd name="f118" fmla="*/ 18 f94 1"/>
              <a:gd name="f119" fmla="*/ 108 f95 1"/>
              <a:gd name="f120" fmla="*/ 41 f94 1"/>
              <a:gd name="f121" fmla="*/ 147 f95 1"/>
              <a:gd name="f122" fmla="*/ 15 f94 1"/>
              <a:gd name="f123" fmla="*/ 171 f95 1"/>
              <a:gd name="f124" fmla="*/ 167 f95 1"/>
              <a:gd name="f125" fmla="*/ 140 f94 1"/>
              <a:gd name="f126" fmla="*/ 201 f95 1"/>
              <a:gd name="f127" fmla="*/ 106 f94 1"/>
              <a:gd name="f128" fmla="*/ 168 f95 1"/>
              <a:gd name="f129" fmla="*/ 73 f94 1"/>
              <a:gd name="f130" fmla="*/ 134 f95 1"/>
              <a:gd name="f131" fmla="*/ 104 f94 1"/>
              <a:gd name="f132" fmla="*/ 81 f95 1"/>
              <a:gd name="f133" fmla="*/ 48 f95 1"/>
              <a:gd name="f134" fmla="*/ 14 f95 1"/>
              <a:gd name="f135" fmla="*/ 47 f95 1"/>
              <a:gd name="f136" fmla="+- f96 0 f1"/>
              <a:gd name="f137" fmla="*/ f99 1 213"/>
              <a:gd name="f138" fmla="*/ f100 1 158"/>
              <a:gd name="f139" fmla="*/ f101 1 213"/>
              <a:gd name="f140" fmla="*/ f102 1 158"/>
              <a:gd name="f141" fmla="*/ f103 1 213"/>
              <a:gd name="f142" fmla="*/ f104 1 158"/>
              <a:gd name="f143" fmla="*/ f105 1 213"/>
              <a:gd name="f144" fmla="*/ f106 1 158"/>
              <a:gd name="f145" fmla="*/ f107 1 213"/>
              <a:gd name="f146" fmla="*/ f108 1 158"/>
              <a:gd name="f147" fmla="*/ f109 1 213"/>
              <a:gd name="f148" fmla="*/ f110 1 158"/>
              <a:gd name="f149" fmla="*/ f111 1 213"/>
              <a:gd name="f150" fmla="*/ f112 1 158"/>
              <a:gd name="f151" fmla="*/ f113 1 213"/>
              <a:gd name="f152" fmla="*/ f114 1 158"/>
              <a:gd name="f153" fmla="*/ f115 1 158"/>
              <a:gd name="f154" fmla="*/ f116 1 213"/>
              <a:gd name="f155" fmla="*/ f117 1 213"/>
              <a:gd name="f156" fmla="*/ f118 1 158"/>
              <a:gd name="f157" fmla="*/ f119 1 213"/>
              <a:gd name="f158" fmla="*/ f120 1 158"/>
              <a:gd name="f159" fmla="*/ f121 1 213"/>
              <a:gd name="f160" fmla="*/ f122 1 158"/>
              <a:gd name="f161" fmla="*/ f123 1 213"/>
              <a:gd name="f162" fmla="*/ f124 1 213"/>
              <a:gd name="f163" fmla="*/ f125 1 158"/>
              <a:gd name="f164" fmla="*/ f126 1 213"/>
              <a:gd name="f165" fmla="*/ f127 1 158"/>
              <a:gd name="f166" fmla="*/ f128 1 213"/>
              <a:gd name="f167" fmla="*/ f129 1 158"/>
              <a:gd name="f168" fmla="*/ f130 1 213"/>
              <a:gd name="f169" fmla="*/ f131 1 158"/>
              <a:gd name="f170" fmla="*/ f132 1 213"/>
              <a:gd name="f171" fmla="*/ f133 1 213"/>
              <a:gd name="f172" fmla="*/ f134 1 213"/>
              <a:gd name="f173" fmla="*/ f135 1 213"/>
              <a:gd name="f174" fmla="*/ 0 1 f97"/>
              <a:gd name="f175" fmla="*/ f91 1 f97"/>
              <a:gd name="f176" fmla="*/ 0 1 f98"/>
              <a:gd name="f177" fmla="*/ f92 1 f98"/>
              <a:gd name="f178" fmla="*/ f137 1 f97"/>
              <a:gd name="f179" fmla="*/ f138 1 f98"/>
              <a:gd name="f180" fmla="*/ f139 1 f97"/>
              <a:gd name="f181" fmla="*/ f140 1 f98"/>
              <a:gd name="f182" fmla="*/ f141 1 f97"/>
              <a:gd name="f183" fmla="*/ f142 1 f98"/>
              <a:gd name="f184" fmla="*/ f143 1 f97"/>
              <a:gd name="f185" fmla="*/ f144 1 f98"/>
              <a:gd name="f186" fmla="*/ f145 1 f97"/>
              <a:gd name="f187" fmla="*/ f146 1 f98"/>
              <a:gd name="f188" fmla="*/ f147 1 f97"/>
              <a:gd name="f189" fmla="*/ f148 1 f98"/>
              <a:gd name="f190" fmla="*/ f149 1 f97"/>
              <a:gd name="f191" fmla="*/ f150 1 f98"/>
              <a:gd name="f192" fmla="*/ f151 1 f97"/>
              <a:gd name="f193" fmla="*/ f152 1 f98"/>
              <a:gd name="f194" fmla="*/ f153 1 f98"/>
              <a:gd name="f195" fmla="*/ f154 1 f97"/>
              <a:gd name="f196" fmla="*/ f155 1 f97"/>
              <a:gd name="f197" fmla="*/ f156 1 f98"/>
              <a:gd name="f198" fmla="*/ f157 1 f97"/>
              <a:gd name="f199" fmla="*/ f158 1 f98"/>
              <a:gd name="f200" fmla="*/ f159 1 f97"/>
              <a:gd name="f201" fmla="*/ f160 1 f98"/>
              <a:gd name="f202" fmla="*/ f161 1 f97"/>
              <a:gd name="f203" fmla="*/ f162 1 f97"/>
              <a:gd name="f204" fmla="*/ f163 1 f98"/>
              <a:gd name="f205" fmla="*/ f164 1 f97"/>
              <a:gd name="f206" fmla="*/ f165 1 f98"/>
              <a:gd name="f207" fmla="*/ f166 1 f97"/>
              <a:gd name="f208" fmla="*/ f167 1 f98"/>
              <a:gd name="f209" fmla="*/ f168 1 f97"/>
              <a:gd name="f210" fmla="*/ f169 1 f98"/>
              <a:gd name="f211" fmla="*/ f170 1 f97"/>
              <a:gd name="f212" fmla="*/ f171 1 f97"/>
              <a:gd name="f213" fmla="*/ f172 1 f97"/>
              <a:gd name="f214" fmla="*/ f173 1 f97"/>
              <a:gd name="f215" fmla="*/ f174 f88 1"/>
              <a:gd name="f216" fmla="*/ f175 f88 1"/>
              <a:gd name="f217" fmla="*/ f177 f89 1"/>
              <a:gd name="f218" fmla="*/ f176 f89 1"/>
              <a:gd name="f219" fmla="*/ f178 f88 1"/>
              <a:gd name="f220" fmla="*/ f179 f89 1"/>
              <a:gd name="f221" fmla="*/ f180 f88 1"/>
              <a:gd name="f222" fmla="*/ f181 f89 1"/>
              <a:gd name="f223" fmla="*/ f182 f88 1"/>
              <a:gd name="f224" fmla="*/ f183 f89 1"/>
              <a:gd name="f225" fmla="*/ f184 f88 1"/>
              <a:gd name="f226" fmla="*/ f185 f89 1"/>
              <a:gd name="f227" fmla="*/ f186 f88 1"/>
              <a:gd name="f228" fmla="*/ f187 f89 1"/>
              <a:gd name="f229" fmla="*/ f188 f88 1"/>
              <a:gd name="f230" fmla="*/ f189 f89 1"/>
              <a:gd name="f231" fmla="*/ f190 f88 1"/>
              <a:gd name="f232" fmla="*/ f191 f89 1"/>
              <a:gd name="f233" fmla="*/ f192 f88 1"/>
              <a:gd name="f234" fmla="*/ f193 f89 1"/>
              <a:gd name="f235" fmla="*/ f194 f89 1"/>
              <a:gd name="f236" fmla="*/ f195 f88 1"/>
              <a:gd name="f237" fmla="*/ f196 f88 1"/>
              <a:gd name="f238" fmla="*/ f197 f89 1"/>
              <a:gd name="f239" fmla="*/ f198 f88 1"/>
              <a:gd name="f240" fmla="*/ f199 f89 1"/>
              <a:gd name="f241" fmla="*/ f200 f88 1"/>
              <a:gd name="f242" fmla="*/ f201 f89 1"/>
              <a:gd name="f243" fmla="*/ f202 f88 1"/>
              <a:gd name="f244" fmla="*/ f203 f88 1"/>
              <a:gd name="f245" fmla="*/ f204 f89 1"/>
              <a:gd name="f246" fmla="*/ f205 f88 1"/>
              <a:gd name="f247" fmla="*/ f206 f89 1"/>
              <a:gd name="f248" fmla="*/ f207 f88 1"/>
              <a:gd name="f249" fmla="*/ f208 f89 1"/>
              <a:gd name="f250" fmla="*/ f209 f88 1"/>
              <a:gd name="f251" fmla="*/ f210 f89 1"/>
              <a:gd name="f252" fmla="*/ f211 f88 1"/>
              <a:gd name="f253" fmla="*/ f212 f88 1"/>
              <a:gd name="f254" fmla="*/ f213 f88 1"/>
              <a:gd name="f255" fmla="*/ f214 f88 1"/>
            </a:gdLst>
            <a:ahLst/>
            <a:cxnLst>
              <a:cxn ang="3cd4">
                <a:pos x="hc" y="t"/>
              </a:cxn>
              <a:cxn ang="0">
                <a:pos x="r" y="vc"/>
              </a:cxn>
              <a:cxn ang="cd4">
                <a:pos x="hc" y="b"/>
              </a:cxn>
              <a:cxn ang="cd2">
                <a:pos x="l" y="vc"/>
              </a:cxn>
              <a:cxn ang="f136">
                <a:pos x="f219" y="f220"/>
              </a:cxn>
              <a:cxn ang="f136">
                <a:pos x="f221" y="f222"/>
              </a:cxn>
              <a:cxn ang="f136">
                <a:pos x="f223" y="f224"/>
              </a:cxn>
              <a:cxn ang="f136">
                <a:pos x="f225" y="f226"/>
              </a:cxn>
              <a:cxn ang="f136">
                <a:pos x="f227" y="f228"/>
              </a:cxn>
              <a:cxn ang="f136">
                <a:pos x="f229" y="f230"/>
              </a:cxn>
              <a:cxn ang="f136">
                <a:pos x="f231" y="f232"/>
              </a:cxn>
              <a:cxn ang="f136">
                <a:pos x="f233" y="f234"/>
              </a:cxn>
              <a:cxn ang="f136">
                <a:pos x="f233" y="f235"/>
              </a:cxn>
              <a:cxn ang="f136">
                <a:pos x="f236" y="f235"/>
              </a:cxn>
              <a:cxn ang="f136">
                <a:pos x="f237" y="f238"/>
              </a:cxn>
              <a:cxn ang="f136">
                <a:pos x="f239" y="f240"/>
              </a:cxn>
              <a:cxn ang="f136">
                <a:pos x="f241" y="f242"/>
              </a:cxn>
              <a:cxn ang="f136">
                <a:pos x="f243" y="f220"/>
              </a:cxn>
              <a:cxn ang="f136">
                <a:pos x="f219" y="f220"/>
              </a:cxn>
              <a:cxn ang="f136">
                <a:pos x="f244" y="f245"/>
              </a:cxn>
              <a:cxn ang="f136">
                <a:pos x="f246" y="f247"/>
              </a:cxn>
              <a:cxn ang="f136">
                <a:pos x="f248" y="f249"/>
              </a:cxn>
              <a:cxn ang="f136">
                <a:pos x="f250" y="f251"/>
              </a:cxn>
              <a:cxn ang="f136">
                <a:pos x="f244" y="f245"/>
              </a:cxn>
              <a:cxn ang="f136">
                <a:pos x="f252" y="f247"/>
              </a:cxn>
              <a:cxn ang="f136">
                <a:pos x="f253" y="f249"/>
              </a:cxn>
              <a:cxn ang="f136">
                <a:pos x="f254" y="f247"/>
              </a:cxn>
              <a:cxn ang="f136">
                <a:pos x="f255" y="f245"/>
              </a:cxn>
              <a:cxn ang="f136">
                <a:pos x="f252" y="f247"/>
              </a:cxn>
            </a:cxnLst>
            <a:rect l="f215" t="f218" r="f216" b="f217"/>
            <a:pathLst>
              <a:path w="213" h="158">
                <a:moveTo>
                  <a:pt x="f8" y="f9"/>
                </a:moveTo>
                <a:cubicBezTo>
                  <a:pt x="f8" y="f10"/>
                  <a:pt x="f6" y="f11"/>
                  <a:pt x="f12" y="f13"/>
                </a:cubicBezTo>
                <a:cubicBezTo>
                  <a:pt x="f14" y="f15"/>
                  <a:pt x="f16" y="f17"/>
                  <a:pt x="f18" y="f17"/>
                </a:cubicBezTo>
                <a:cubicBezTo>
                  <a:pt x="f19" y="f20"/>
                  <a:pt x="f21" y="f7"/>
                  <a:pt x="f22" y="f15"/>
                </a:cubicBezTo>
                <a:cubicBezTo>
                  <a:pt x="f23" y="f23"/>
                  <a:pt x="f24" y="f25"/>
                  <a:pt x="f26" y="f27"/>
                </a:cubicBezTo>
                <a:cubicBezTo>
                  <a:pt x="f28" y="f20"/>
                  <a:pt x="f29" y="f30"/>
                  <a:pt x="f31" y="f21"/>
                </a:cubicBezTo>
                <a:cubicBezTo>
                  <a:pt x="f32" y="f33"/>
                  <a:pt x="f34" y="f35"/>
                  <a:pt x="f36" y="f37"/>
                </a:cubicBezTo>
                <a:cubicBezTo>
                  <a:pt x="f5" y="f38"/>
                  <a:pt x="f39" y="f40"/>
                  <a:pt x="f39" y="f41"/>
                </a:cubicBezTo>
                <a:cubicBezTo>
                  <a:pt x="f39" y="f42"/>
                  <a:pt x="f39" y="f43"/>
                  <a:pt x="f39" y="f36"/>
                </a:cubicBezTo>
                <a:cubicBezTo>
                  <a:pt x="f44" y="f36"/>
                  <a:pt x="f10" y="f36"/>
                  <a:pt x="f45" y="f36"/>
                </a:cubicBezTo>
                <a:cubicBezTo>
                  <a:pt x="f46" y="f47"/>
                  <a:pt x="f48" y="f49"/>
                  <a:pt x="f50" y="f51"/>
                </a:cubicBezTo>
                <a:cubicBezTo>
                  <a:pt x="f41" y="f52"/>
                  <a:pt x="f40" y="f53"/>
                  <a:pt x="f54" y="f53"/>
                </a:cubicBezTo>
                <a:cubicBezTo>
                  <a:pt x="f55" y="f53"/>
                  <a:pt x="f56" y="f57"/>
                  <a:pt x="f21" y="f32"/>
                </a:cubicBezTo>
                <a:cubicBezTo>
                  <a:pt x="f58" y="f39"/>
                  <a:pt x="f59" y="f5"/>
                  <a:pt x="f60" y="f9"/>
                </a:cubicBezTo>
                <a:cubicBezTo>
                  <a:pt x="f61" y="f39"/>
                  <a:pt x="f62" y="f9"/>
                  <a:pt x="f8" y="f9"/>
                </a:cubicBezTo>
                <a:close/>
                <a:moveTo>
                  <a:pt x="f63" y="f64"/>
                </a:moveTo>
                <a:cubicBezTo>
                  <a:pt x="f65" y="f64"/>
                  <a:pt x="f66" y="f67"/>
                  <a:pt x="f68" y="f69"/>
                </a:cubicBezTo>
                <a:cubicBezTo>
                  <a:pt x="f68" y="f70"/>
                  <a:pt x="f71" y="f72"/>
                  <a:pt x="f73" y="f72"/>
                </a:cubicBezTo>
                <a:cubicBezTo>
                  <a:pt x="f17" y="f74"/>
                  <a:pt x="f22" y="f75"/>
                  <a:pt x="f76" y="f77"/>
                </a:cubicBezTo>
                <a:cubicBezTo>
                  <a:pt x="f78" y="f79"/>
                  <a:pt x="f80" y="f64"/>
                  <a:pt x="f63" y="f64"/>
                </a:cubicBezTo>
                <a:close/>
                <a:moveTo>
                  <a:pt x="f81" y="f69"/>
                </a:moveTo>
                <a:cubicBezTo>
                  <a:pt x="f81" y="f70"/>
                  <a:pt x="f48" y="f72"/>
                  <a:pt x="f82" y="f72"/>
                </a:cubicBezTo>
                <a:cubicBezTo>
                  <a:pt x="f83" y="f74"/>
                  <a:pt x="f49" y="f70"/>
                  <a:pt x="f84" y="f69"/>
                </a:cubicBezTo>
                <a:cubicBezTo>
                  <a:pt x="f84" y="f67"/>
                  <a:pt x="f83" y="f64"/>
                  <a:pt x="f85" y="f64"/>
                </a:cubicBezTo>
                <a:cubicBezTo>
                  <a:pt x="f86" y="f64"/>
                  <a:pt x="f11" y="f67"/>
                  <a:pt x="f81" y="f6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6" name="Freeform 121">
            <a:extLst>
              <a:ext uri="{FF2B5EF4-FFF2-40B4-BE49-F238E27FC236}">
                <a16:creationId xmlns:a16="http://schemas.microsoft.com/office/drawing/2014/main" id="{628660AB-0493-2682-555D-851DC35956B1}"/>
              </a:ext>
            </a:extLst>
          </p:cNvPr>
          <p:cNvSpPr/>
          <p:nvPr/>
        </p:nvSpPr>
        <p:spPr>
          <a:xfrm>
            <a:off x="11026777" y="5541958"/>
            <a:ext cx="693736" cy="515941"/>
          </a:xfrm>
          <a:custGeom>
            <a:avLst/>
            <a:gdLst>
              <a:gd name="f0" fmla="val 10800000"/>
              <a:gd name="f1" fmla="val 5400000"/>
              <a:gd name="f2" fmla="val 180"/>
              <a:gd name="f3" fmla="val w"/>
              <a:gd name="f4" fmla="val h"/>
              <a:gd name="f5" fmla="val 0"/>
              <a:gd name="f6" fmla="val 211"/>
              <a:gd name="f7" fmla="val 157"/>
              <a:gd name="f8" fmla="val 210"/>
              <a:gd name="f9" fmla="val 156"/>
              <a:gd name="f10" fmla="val 192"/>
              <a:gd name="f11" fmla="val 175"/>
              <a:gd name="f12" fmla="val 159"/>
              <a:gd name="f13" fmla="val 155"/>
              <a:gd name="f14" fmla="val 150"/>
              <a:gd name="f15" fmla="val 148"/>
              <a:gd name="f16" fmla="val 145"/>
              <a:gd name="f17" fmla="val 139"/>
              <a:gd name="f18" fmla="val 127"/>
              <a:gd name="f19" fmla="val 125"/>
              <a:gd name="f20" fmla="val 117"/>
              <a:gd name="f21" fmla="val 105"/>
              <a:gd name="f22" fmla="val 86"/>
              <a:gd name="f23" fmla="val 72"/>
              <a:gd name="f24" fmla="val 63"/>
              <a:gd name="f25" fmla="val 61"/>
              <a:gd name="f26" fmla="val 53"/>
              <a:gd name="f27" fmla="val 48"/>
              <a:gd name="f28" fmla="val 33"/>
              <a:gd name="f29" fmla="val 18"/>
              <a:gd name="f30" fmla="val 1"/>
              <a:gd name="f31" fmla="val 115"/>
              <a:gd name="f32" fmla="val 76"/>
              <a:gd name="f33" fmla="val 37"/>
              <a:gd name="f34" fmla="val 2"/>
              <a:gd name="f35" fmla="val 20"/>
              <a:gd name="f36" fmla="val 16"/>
              <a:gd name="f37" fmla="val 8"/>
              <a:gd name="f38" fmla="val 34"/>
              <a:gd name="f39" fmla="val 49"/>
              <a:gd name="f40" fmla="val 67"/>
              <a:gd name="f41" fmla="val 80"/>
              <a:gd name="f42" fmla="val 83"/>
              <a:gd name="f43" fmla="val 26"/>
              <a:gd name="f44" fmla="val 101"/>
              <a:gd name="f45" fmla="val 23"/>
              <a:gd name="f46" fmla="val 112"/>
              <a:gd name="f47" fmla="val 122"/>
              <a:gd name="f48" fmla="val 130"/>
              <a:gd name="f49" fmla="val 21"/>
              <a:gd name="f50" fmla="val 13"/>
              <a:gd name="f51" fmla="val 149"/>
              <a:gd name="f52" fmla="val 5"/>
              <a:gd name="f53" fmla="val 169"/>
              <a:gd name="f54" fmla="val 7"/>
              <a:gd name="f55" fmla="val 184"/>
              <a:gd name="f56" fmla="val 9"/>
              <a:gd name="f57" fmla="val 199"/>
              <a:gd name="f58" fmla="val 11"/>
              <a:gd name="f59" fmla="val 209"/>
              <a:gd name="f60" fmla="val 39"/>
              <a:gd name="f61" fmla="val 77"/>
              <a:gd name="f62" fmla="val 116"/>
              <a:gd name="f63" fmla="val 165"/>
              <a:gd name="f64" fmla="val 19"/>
              <a:gd name="f65" fmla="val 146"/>
              <a:gd name="f66" fmla="val 131"/>
              <a:gd name="f67" fmla="val 132"/>
              <a:gd name="f68" fmla="val 71"/>
              <a:gd name="f69" fmla="val 166"/>
              <a:gd name="f70" fmla="val 200"/>
              <a:gd name="f71" fmla="val 69"/>
              <a:gd name="f72" fmla="val 51"/>
              <a:gd name="f73" fmla="val 183"/>
              <a:gd name="f74" fmla="val 79"/>
              <a:gd name="f75" fmla="val 32"/>
              <a:gd name="f76" fmla="val 62"/>
              <a:gd name="f77" fmla="val 43"/>
              <a:gd name="f78" fmla="val 25"/>
              <a:gd name="f79" fmla="val 35"/>
              <a:gd name="f80" fmla="val 12"/>
              <a:gd name="f81" fmla="val 28"/>
              <a:gd name="f82" fmla="val 46"/>
              <a:gd name="f83" fmla="val 64"/>
              <a:gd name="f84" fmla="+- 0 0 -90"/>
              <a:gd name="f85" fmla="*/ f3 1 211"/>
              <a:gd name="f86" fmla="*/ f4 1 157"/>
              <a:gd name="f87" fmla="val f5"/>
              <a:gd name="f88" fmla="val f6"/>
              <a:gd name="f89" fmla="val f7"/>
              <a:gd name="f90" fmla="*/ f84 f0 1"/>
              <a:gd name="f91" fmla="+- f89 0 f87"/>
              <a:gd name="f92" fmla="+- f88 0 f87"/>
              <a:gd name="f93" fmla="*/ f90 1 f2"/>
              <a:gd name="f94" fmla="*/ f92 1 211"/>
              <a:gd name="f95" fmla="*/ f91 1 157"/>
              <a:gd name="f96" fmla="*/ 210 f92 1"/>
              <a:gd name="f97" fmla="*/ 156 f91 1"/>
              <a:gd name="f98" fmla="*/ 159 f92 1"/>
              <a:gd name="f99" fmla="*/ 148 f92 1"/>
              <a:gd name="f100" fmla="*/ 145 f91 1"/>
              <a:gd name="f101" fmla="*/ 105 f92 1"/>
              <a:gd name="f102" fmla="*/ 117 f91 1"/>
              <a:gd name="f103" fmla="*/ 63 f92 1"/>
              <a:gd name="f104" fmla="*/ 48 f92 1"/>
              <a:gd name="f105" fmla="*/ 1 f92 1"/>
              <a:gd name="f106" fmla="*/ 37 f91 1"/>
              <a:gd name="f107" fmla="*/ 34 f92 1"/>
              <a:gd name="f108" fmla="*/ 8 f91 1"/>
              <a:gd name="f109" fmla="*/ 80 f92 1"/>
              <a:gd name="f110" fmla="*/ 20 f91 1"/>
              <a:gd name="f111" fmla="*/ 112 f92 1"/>
              <a:gd name="f112" fmla="*/ 23 f91 1"/>
              <a:gd name="f113" fmla="*/ 139 f92 1"/>
              <a:gd name="f114" fmla="*/ 13 f91 1"/>
              <a:gd name="f115" fmla="*/ 184 f92 1"/>
              <a:gd name="f116" fmla="*/ 9 f91 1"/>
              <a:gd name="f117" fmla="*/ 39 f91 1"/>
              <a:gd name="f118" fmla="*/ 165 f92 1"/>
              <a:gd name="f119" fmla="*/ 19 f91 1"/>
              <a:gd name="f120" fmla="*/ 132 f92 1"/>
              <a:gd name="f121" fmla="*/ 53 f91 1"/>
              <a:gd name="f122" fmla="*/ 166 f92 1"/>
              <a:gd name="f123" fmla="*/ 86 f91 1"/>
              <a:gd name="f124" fmla="*/ 199 f92 1"/>
              <a:gd name="f125" fmla="*/ 51 f91 1"/>
              <a:gd name="f126" fmla="*/ 79 f92 1"/>
              <a:gd name="f127" fmla="*/ 43 f92 1"/>
              <a:gd name="f128" fmla="*/ 12 f92 1"/>
              <a:gd name="f129" fmla="*/ 46 f92 1"/>
              <a:gd name="f130" fmla="+- f93 0 f1"/>
              <a:gd name="f131" fmla="*/ f96 1 211"/>
              <a:gd name="f132" fmla="*/ f97 1 157"/>
              <a:gd name="f133" fmla="*/ f98 1 211"/>
              <a:gd name="f134" fmla="*/ f99 1 211"/>
              <a:gd name="f135" fmla="*/ f100 1 157"/>
              <a:gd name="f136" fmla="*/ f101 1 211"/>
              <a:gd name="f137" fmla="*/ f102 1 157"/>
              <a:gd name="f138" fmla="*/ f103 1 211"/>
              <a:gd name="f139" fmla="*/ f104 1 211"/>
              <a:gd name="f140" fmla="*/ f105 1 211"/>
              <a:gd name="f141" fmla="*/ f106 1 157"/>
              <a:gd name="f142" fmla="*/ f107 1 211"/>
              <a:gd name="f143" fmla="*/ f108 1 157"/>
              <a:gd name="f144" fmla="*/ f109 1 211"/>
              <a:gd name="f145" fmla="*/ f110 1 157"/>
              <a:gd name="f146" fmla="*/ f111 1 211"/>
              <a:gd name="f147" fmla="*/ f112 1 157"/>
              <a:gd name="f148" fmla="*/ f113 1 211"/>
              <a:gd name="f149" fmla="*/ f114 1 157"/>
              <a:gd name="f150" fmla="*/ f115 1 211"/>
              <a:gd name="f151" fmla="*/ f116 1 157"/>
              <a:gd name="f152" fmla="*/ f117 1 157"/>
              <a:gd name="f153" fmla="*/ f118 1 211"/>
              <a:gd name="f154" fmla="*/ f119 1 157"/>
              <a:gd name="f155" fmla="*/ f120 1 211"/>
              <a:gd name="f156" fmla="*/ f121 1 157"/>
              <a:gd name="f157" fmla="*/ f122 1 211"/>
              <a:gd name="f158" fmla="*/ f123 1 157"/>
              <a:gd name="f159" fmla="*/ f124 1 211"/>
              <a:gd name="f160" fmla="*/ f125 1 157"/>
              <a:gd name="f161" fmla="*/ f126 1 211"/>
              <a:gd name="f162" fmla="*/ f127 1 211"/>
              <a:gd name="f163" fmla="*/ f128 1 211"/>
              <a:gd name="f164" fmla="*/ f129 1 211"/>
              <a:gd name="f165" fmla="*/ 0 1 f94"/>
              <a:gd name="f166" fmla="*/ f88 1 f94"/>
              <a:gd name="f167" fmla="*/ 0 1 f95"/>
              <a:gd name="f168" fmla="*/ f89 1 f95"/>
              <a:gd name="f169" fmla="*/ f131 1 f94"/>
              <a:gd name="f170" fmla="*/ f132 1 f95"/>
              <a:gd name="f171" fmla="*/ f133 1 f94"/>
              <a:gd name="f172" fmla="*/ f134 1 f94"/>
              <a:gd name="f173" fmla="*/ f135 1 f95"/>
              <a:gd name="f174" fmla="*/ f136 1 f94"/>
              <a:gd name="f175" fmla="*/ f137 1 f95"/>
              <a:gd name="f176" fmla="*/ f138 1 f94"/>
              <a:gd name="f177" fmla="*/ f139 1 f94"/>
              <a:gd name="f178" fmla="*/ f140 1 f94"/>
              <a:gd name="f179" fmla="*/ f141 1 f95"/>
              <a:gd name="f180" fmla="*/ f142 1 f94"/>
              <a:gd name="f181" fmla="*/ f143 1 f95"/>
              <a:gd name="f182" fmla="*/ f144 1 f94"/>
              <a:gd name="f183" fmla="*/ f145 1 f95"/>
              <a:gd name="f184" fmla="*/ f146 1 f94"/>
              <a:gd name="f185" fmla="*/ f147 1 f95"/>
              <a:gd name="f186" fmla="*/ f148 1 f94"/>
              <a:gd name="f187" fmla="*/ f149 1 f95"/>
              <a:gd name="f188" fmla="*/ f150 1 f94"/>
              <a:gd name="f189" fmla="*/ f151 1 f95"/>
              <a:gd name="f190" fmla="*/ f152 1 f95"/>
              <a:gd name="f191" fmla="*/ f153 1 f94"/>
              <a:gd name="f192" fmla="*/ f154 1 f95"/>
              <a:gd name="f193" fmla="*/ f155 1 f94"/>
              <a:gd name="f194" fmla="*/ f156 1 f95"/>
              <a:gd name="f195" fmla="*/ f157 1 f94"/>
              <a:gd name="f196" fmla="*/ f158 1 f95"/>
              <a:gd name="f197" fmla="*/ f159 1 f94"/>
              <a:gd name="f198" fmla="*/ f160 1 f95"/>
              <a:gd name="f199" fmla="*/ f161 1 f94"/>
              <a:gd name="f200" fmla="*/ f162 1 f94"/>
              <a:gd name="f201" fmla="*/ f163 1 f94"/>
              <a:gd name="f202" fmla="*/ f164 1 f94"/>
              <a:gd name="f203" fmla="*/ f165 f85 1"/>
              <a:gd name="f204" fmla="*/ f166 f85 1"/>
              <a:gd name="f205" fmla="*/ f168 f86 1"/>
              <a:gd name="f206" fmla="*/ f167 f86 1"/>
              <a:gd name="f207" fmla="*/ f169 f85 1"/>
              <a:gd name="f208" fmla="*/ f170 f86 1"/>
              <a:gd name="f209" fmla="*/ f171 f85 1"/>
              <a:gd name="f210" fmla="*/ f172 f85 1"/>
              <a:gd name="f211" fmla="*/ f173 f86 1"/>
              <a:gd name="f212" fmla="*/ f174 f85 1"/>
              <a:gd name="f213" fmla="*/ f175 f86 1"/>
              <a:gd name="f214" fmla="*/ f176 f85 1"/>
              <a:gd name="f215" fmla="*/ f177 f85 1"/>
              <a:gd name="f216" fmla="*/ f178 f85 1"/>
              <a:gd name="f217" fmla="*/ f179 f86 1"/>
              <a:gd name="f218" fmla="*/ f180 f85 1"/>
              <a:gd name="f219" fmla="*/ f181 f86 1"/>
              <a:gd name="f220" fmla="*/ f182 f85 1"/>
              <a:gd name="f221" fmla="*/ f183 f86 1"/>
              <a:gd name="f222" fmla="*/ f184 f85 1"/>
              <a:gd name="f223" fmla="*/ f185 f86 1"/>
              <a:gd name="f224" fmla="*/ f186 f85 1"/>
              <a:gd name="f225" fmla="*/ f187 f86 1"/>
              <a:gd name="f226" fmla="*/ f188 f85 1"/>
              <a:gd name="f227" fmla="*/ f189 f86 1"/>
              <a:gd name="f228" fmla="*/ f190 f86 1"/>
              <a:gd name="f229" fmla="*/ f191 f85 1"/>
              <a:gd name="f230" fmla="*/ f192 f86 1"/>
              <a:gd name="f231" fmla="*/ f193 f85 1"/>
              <a:gd name="f232" fmla="*/ f194 f86 1"/>
              <a:gd name="f233" fmla="*/ f195 f85 1"/>
              <a:gd name="f234" fmla="*/ f196 f86 1"/>
              <a:gd name="f235" fmla="*/ f197 f85 1"/>
              <a:gd name="f236" fmla="*/ f198 f86 1"/>
              <a:gd name="f237" fmla="*/ f199 f85 1"/>
              <a:gd name="f238" fmla="*/ f200 f85 1"/>
              <a:gd name="f239" fmla="*/ f201 f85 1"/>
              <a:gd name="f240" fmla="*/ f202 f85 1"/>
            </a:gdLst>
            <a:ahLst/>
            <a:cxnLst>
              <a:cxn ang="3cd4">
                <a:pos x="hc" y="t"/>
              </a:cxn>
              <a:cxn ang="0">
                <a:pos x="r" y="vc"/>
              </a:cxn>
              <a:cxn ang="cd4">
                <a:pos x="hc" y="b"/>
              </a:cxn>
              <a:cxn ang="cd2">
                <a:pos x="l" y="vc"/>
              </a:cxn>
              <a:cxn ang="f130">
                <a:pos x="f207" y="f208"/>
              </a:cxn>
              <a:cxn ang="f130">
                <a:pos x="f209" y="f208"/>
              </a:cxn>
              <a:cxn ang="f130">
                <a:pos x="f210" y="f211"/>
              </a:cxn>
              <a:cxn ang="f130">
                <a:pos x="f212" y="f213"/>
              </a:cxn>
              <a:cxn ang="f130">
                <a:pos x="f214" y="f211"/>
              </a:cxn>
              <a:cxn ang="f130">
                <a:pos x="f215" y="f208"/>
              </a:cxn>
              <a:cxn ang="f130">
                <a:pos x="f216" y="f208"/>
              </a:cxn>
              <a:cxn ang="f130">
                <a:pos x="f216" y="f217"/>
              </a:cxn>
              <a:cxn ang="f130">
                <a:pos x="f218" y="f219"/>
              </a:cxn>
              <a:cxn ang="f130">
                <a:pos x="f220" y="f221"/>
              </a:cxn>
              <a:cxn ang="f130">
                <a:pos x="f222" y="f223"/>
              </a:cxn>
              <a:cxn ang="f130">
                <a:pos x="f224" y="f225"/>
              </a:cxn>
              <a:cxn ang="f130">
                <a:pos x="f226" y="f227"/>
              </a:cxn>
              <a:cxn ang="f130">
                <a:pos x="f207" y="f228"/>
              </a:cxn>
              <a:cxn ang="f130">
                <a:pos x="f207" y="f208"/>
              </a:cxn>
              <a:cxn ang="f130">
                <a:pos x="f229" y="f230"/>
              </a:cxn>
              <a:cxn ang="f130">
                <a:pos x="f231" y="f232"/>
              </a:cxn>
              <a:cxn ang="f130">
                <a:pos x="f233" y="f234"/>
              </a:cxn>
              <a:cxn ang="f130">
                <a:pos x="f235" y="f236"/>
              </a:cxn>
              <a:cxn ang="f130">
                <a:pos x="f229" y="f230"/>
              </a:cxn>
              <a:cxn ang="f130">
                <a:pos x="f237" y="f236"/>
              </a:cxn>
              <a:cxn ang="f130">
                <a:pos x="f238" y="f230"/>
              </a:cxn>
              <a:cxn ang="f130">
                <a:pos x="f239" y="f232"/>
              </a:cxn>
              <a:cxn ang="f130">
                <a:pos x="f240" y="f234"/>
              </a:cxn>
              <a:cxn ang="f130">
                <a:pos x="f237" y="f236"/>
              </a:cxn>
            </a:cxnLst>
            <a:rect l="f203" t="f206" r="f204" b="f205"/>
            <a:pathLst>
              <a:path w="211" h="157">
                <a:moveTo>
                  <a:pt x="f8" y="f9"/>
                </a:moveTo>
                <a:cubicBezTo>
                  <a:pt x="f10" y="f9"/>
                  <a:pt x="f11" y="f7"/>
                  <a:pt x="f12" y="f9"/>
                </a:cubicBezTo>
                <a:cubicBezTo>
                  <a:pt x="f13" y="f13"/>
                  <a:pt x="f14" y="f14"/>
                  <a:pt x="f15" y="f16"/>
                </a:cubicBezTo>
                <a:cubicBezTo>
                  <a:pt x="f17" y="f18"/>
                  <a:pt x="f19" y="f20"/>
                  <a:pt x="f21" y="f20"/>
                </a:cubicBezTo>
                <a:cubicBezTo>
                  <a:pt x="f22" y="f20"/>
                  <a:pt x="f23" y="f18"/>
                  <a:pt x="f24" y="f16"/>
                </a:cubicBezTo>
                <a:cubicBezTo>
                  <a:pt x="f25" y="f14"/>
                  <a:pt x="f26" y="f13"/>
                  <a:pt x="f27" y="f9"/>
                </a:cubicBezTo>
                <a:cubicBezTo>
                  <a:pt x="f28" y="f7"/>
                  <a:pt x="f29" y="f9"/>
                  <a:pt x="f30" y="f9"/>
                </a:cubicBezTo>
                <a:cubicBezTo>
                  <a:pt x="f30" y="f31"/>
                  <a:pt x="f5" y="f32"/>
                  <a:pt x="f30" y="f33"/>
                </a:cubicBezTo>
                <a:cubicBezTo>
                  <a:pt x="f34" y="f35"/>
                  <a:pt x="f36" y="f37"/>
                  <a:pt x="f38" y="f37"/>
                </a:cubicBezTo>
                <a:cubicBezTo>
                  <a:pt x="f39" y="f37"/>
                  <a:pt x="f40" y="f5"/>
                  <a:pt x="f41" y="f35"/>
                </a:cubicBezTo>
                <a:cubicBezTo>
                  <a:pt x="f42" y="f43"/>
                  <a:pt x="f44" y="f45"/>
                  <a:pt x="f46" y="f45"/>
                </a:cubicBezTo>
                <a:cubicBezTo>
                  <a:pt x="f47" y="f45"/>
                  <a:pt x="f48" y="f49"/>
                  <a:pt x="f17" y="f50"/>
                </a:cubicBezTo>
                <a:cubicBezTo>
                  <a:pt x="f51" y="f52"/>
                  <a:pt x="f53" y="f54"/>
                  <a:pt x="f55" y="f56"/>
                </a:cubicBezTo>
                <a:cubicBezTo>
                  <a:pt x="f57" y="f58"/>
                  <a:pt x="f59" y="f45"/>
                  <a:pt x="f8" y="f60"/>
                </a:cubicBezTo>
                <a:cubicBezTo>
                  <a:pt x="f6" y="f61"/>
                  <a:pt x="f8" y="f62"/>
                  <a:pt x="f8" y="f9"/>
                </a:cubicBezTo>
                <a:close/>
                <a:moveTo>
                  <a:pt x="f63" y="f64"/>
                </a:moveTo>
                <a:cubicBezTo>
                  <a:pt x="f65" y="f64"/>
                  <a:pt x="f66" y="f38"/>
                  <a:pt x="f67" y="f26"/>
                </a:cubicBezTo>
                <a:cubicBezTo>
                  <a:pt x="f67" y="f68"/>
                  <a:pt x="f15" y="f22"/>
                  <a:pt x="f69" y="f22"/>
                </a:cubicBezTo>
                <a:cubicBezTo>
                  <a:pt x="f55" y="f22"/>
                  <a:pt x="f70" y="f71"/>
                  <a:pt x="f57" y="f72"/>
                </a:cubicBezTo>
                <a:cubicBezTo>
                  <a:pt x="f57" y="f28"/>
                  <a:pt x="f73" y="f29"/>
                  <a:pt x="f63" y="f64"/>
                </a:cubicBezTo>
                <a:close/>
                <a:moveTo>
                  <a:pt x="f74" y="f72"/>
                </a:moveTo>
                <a:cubicBezTo>
                  <a:pt x="f74" y="f75"/>
                  <a:pt x="f76" y="f29"/>
                  <a:pt x="f77" y="f64"/>
                </a:cubicBezTo>
                <a:cubicBezTo>
                  <a:pt x="f78" y="f35"/>
                  <a:pt x="f58" y="f79"/>
                  <a:pt x="f80" y="f26"/>
                </a:cubicBezTo>
                <a:cubicBezTo>
                  <a:pt x="f80" y="f68"/>
                  <a:pt x="f81" y="f22"/>
                  <a:pt x="f82" y="f22"/>
                </a:cubicBezTo>
                <a:cubicBezTo>
                  <a:pt x="f83" y="f22"/>
                  <a:pt x="f41" y="f71"/>
                  <a:pt x="f74" y="f72"/>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7" name="Freeform 122">
            <a:extLst>
              <a:ext uri="{FF2B5EF4-FFF2-40B4-BE49-F238E27FC236}">
                <a16:creationId xmlns:a16="http://schemas.microsoft.com/office/drawing/2014/main" id="{682F3306-025D-01F1-1E4A-9520BD071172}"/>
              </a:ext>
            </a:extLst>
          </p:cNvPr>
          <p:cNvSpPr/>
          <p:nvPr/>
        </p:nvSpPr>
        <p:spPr>
          <a:xfrm>
            <a:off x="7870826" y="4360865"/>
            <a:ext cx="831847" cy="684208"/>
          </a:xfrm>
          <a:custGeom>
            <a:avLst/>
            <a:gdLst>
              <a:gd name="f0" fmla="val 10800000"/>
              <a:gd name="f1" fmla="val 5400000"/>
              <a:gd name="f2" fmla="val 180"/>
              <a:gd name="f3" fmla="val w"/>
              <a:gd name="f4" fmla="val h"/>
              <a:gd name="f5" fmla="val 0"/>
              <a:gd name="f6" fmla="val 253"/>
              <a:gd name="f7" fmla="val 208"/>
              <a:gd name="f8" fmla="val 100"/>
              <a:gd name="f9" fmla="val 107"/>
              <a:gd name="f10" fmla="val 71"/>
              <a:gd name="f11" fmla="val 165"/>
              <a:gd name="f12" fmla="val 124"/>
              <a:gd name="f13" fmla="val 98"/>
              <a:gd name="f14" fmla="val 216"/>
              <a:gd name="f15" fmla="val 135"/>
              <a:gd name="f16" fmla="val 181"/>
              <a:gd name="f17" fmla="val 170"/>
              <a:gd name="f18" fmla="val 145"/>
              <a:gd name="f19" fmla="val 204"/>
              <a:gd name="f20" fmla="val 141"/>
              <a:gd name="f21" fmla="val 126"/>
              <a:gd name="f22" fmla="val 123"/>
              <a:gd name="f23" fmla="val 119"/>
              <a:gd name="f24" fmla="val 199"/>
              <a:gd name="f25" fmla="val 121"/>
              <a:gd name="f26" fmla="val 188"/>
              <a:gd name="f27" fmla="val 122"/>
              <a:gd name="f28" fmla="val 176"/>
              <a:gd name="f29" fmla="val 131"/>
              <a:gd name="f30" fmla="val 173"/>
              <a:gd name="f31" fmla="val 132"/>
              <a:gd name="f32" fmla="val 168"/>
              <a:gd name="f33" fmla="val 134"/>
              <a:gd name="f34" fmla="val 160"/>
              <a:gd name="f35" fmla="val 133"/>
              <a:gd name="f36" fmla="val 152"/>
              <a:gd name="f37" fmla="val 143"/>
              <a:gd name="f38" fmla="val 113"/>
              <a:gd name="f39" fmla="val 140"/>
              <a:gd name="f40" fmla="val 144"/>
              <a:gd name="f41" fmla="val 91"/>
              <a:gd name="f42" fmla="val 157"/>
              <a:gd name="f43" fmla="val 77"/>
              <a:gd name="f44" fmla="val 63"/>
              <a:gd name="f45" fmla="val 187"/>
              <a:gd name="f46" fmla="val 54"/>
              <a:gd name="f47" fmla="val 196"/>
              <a:gd name="f48" fmla="val 44"/>
              <a:gd name="f49" fmla="val 205"/>
              <a:gd name="f50" fmla="val 32"/>
              <a:gd name="f51" fmla="val 194"/>
              <a:gd name="f52" fmla="val 19"/>
              <a:gd name="f53" fmla="val 182"/>
              <a:gd name="f54" fmla="val 29"/>
              <a:gd name="f55" fmla="val 171"/>
              <a:gd name="f56" fmla="val 38"/>
              <a:gd name="f57" fmla="val 162"/>
              <a:gd name="f58" fmla="val 56"/>
              <a:gd name="f59" fmla="val 73"/>
              <a:gd name="f60" fmla="val 127"/>
              <a:gd name="f61" fmla="val 110"/>
              <a:gd name="f62" fmla="val 101"/>
              <a:gd name="f63" fmla="val 105"/>
              <a:gd name="f64" fmla="val 95"/>
              <a:gd name="f65" fmla="val 80"/>
              <a:gd name="f66" fmla="val 84"/>
              <a:gd name="f67" fmla="val 68"/>
              <a:gd name="f68" fmla="val 74"/>
              <a:gd name="f69" fmla="val 75"/>
              <a:gd name="f70" fmla="val 65"/>
              <a:gd name="f71" fmla="val 53"/>
              <a:gd name="f72" fmla="val 97"/>
              <a:gd name="f73" fmla="val 41"/>
              <a:gd name="f74" fmla="val 27"/>
              <a:gd name="f75" fmla="val 120"/>
              <a:gd name="f76" fmla="val 22"/>
              <a:gd name="f77" fmla="val 11"/>
              <a:gd name="f78" fmla="val 3"/>
              <a:gd name="f79" fmla="val 4"/>
              <a:gd name="f80" fmla="val 35"/>
              <a:gd name="f81" fmla="val 64"/>
              <a:gd name="f82" fmla="val 67"/>
              <a:gd name="f83" fmla="val 33"/>
              <a:gd name="f84" fmla="+- 0 0 -90"/>
              <a:gd name="f85" fmla="*/ f3 1 253"/>
              <a:gd name="f86" fmla="*/ f4 1 208"/>
              <a:gd name="f87" fmla="val f5"/>
              <a:gd name="f88" fmla="val f6"/>
              <a:gd name="f89" fmla="val f7"/>
              <a:gd name="f90" fmla="*/ f84 f0 1"/>
              <a:gd name="f91" fmla="+- f89 0 f87"/>
              <a:gd name="f92" fmla="+- f88 0 f87"/>
              <a:gd name="f93" fmla="*/ f90 1 f2"/>
              <a:gd name="f94" fmla="*/ f92 1 253"/>
              <a:gd name="f95" fmla="*/ f91 1 208"/>
              <a:gd name="f96" fmla="*/ 100 f92 1"/>
              <a:gd name="f97" fmla="*/ 0 f91 1"/>
              <a:gd name="f98" fmla="*/ 253 f92 1"/>
              <a:gd name="f99" fmla="*/ 98 f91 1"/>
              <a:gd name="f100" fmla="*/ 145 f92 1"/>
              <a:gd name="f101" fmla="*/ 204 f91 1"/>
              <a:gd name="f102" fmla="*/ 123 f92 1"/>
              <a:gd name="f103" fmla="*/ 122 f92 1"/>
              <a:gd name="f104" fmla="*/ 180 f91 1"/>
              <a:gd name="f105" fmla="*/ 132 f92 1"/>
              <a:gd name="f106" fmla="*/ 168 f91 1"/>
              <a:gd name="f107" fmla="*/ 133 f92 1"/>
              <a:gd name="f108" fmla="*/ 143 f91 1"/>
              <a:gd name="f109" fmla="*/ 107 f92 1"/>
              <a:gd name="f110" fmla="*/ 144 f91 1"/>
              <a:gd name="f111" fmla="*/ 63 f92 1"/>
              <a:gd name="f112" fmla="*/ 187 f91 1"/>
              <a:gd name="f113" fmla="*/ 32 f92 1"/>
              <a:gd name="f114" fmla="*/ 194 f91 1"/>
              <a:gd name="f115" fmla="*/ 38 f92 1"/>
              <a:gd name="f116" fmla="*/ 162 f91 1"/>
              <a:gd name="f117" fmla="*/ 91 f92 1"/>
              <a:gd name="f118" fmla="*/ 110 f91 1"/>
              <a:gd name="f119" fmla="*/ 95 f92 1"/>
              <a:gd name="f120" fmla="*/ 80 f91 1"/>
              <a:gd name="f121" fmla="*/ 65 f92 1"/>
              <a:gd name="f122" fmla="*/ 84 f91 1"/>
              <a:gd name="f123" fmla="*/ 27 f92 1"/>
              <a:gd name="f124" fmla="*/ 120 f91 1"/>
              <a:gd name="f125" fmla="*/ 3 f92 1"/>
              <a:gd name="f126" fmla="*/ 121 f91 1"/>
              <a:gd name="f127" fmla="*/ 4 f92 1"/>
              <a:gd name="f128" fmla="*/ 97 f91 1"/>
              <a:gd name="f129" fmla="+- f93 0 f1"/>
              <a:gd name="f130" fmla="*/ f96 1 253"/>
              <a:gd name="f131" fmla="*/ f97 1 208"/>
              <a:gd name="f132" fmla="*/ f98 1 253"/>
              <a:gd name="f133" fmla="*/ f99 1 208"/>
              <a:gd name="f134" fmla="*/ f100 1 253"/>
              <a:gd name="f135" fmla="*/ f101 1 208"/>
              <a:gd name="f136" fmla="*/ f102 1 253"/>
              <a:gd name="f137" fmla="*/ f103 1 253"/>
              <a:gd name="f138" fmla="*/ f104 1 208"/>
              <a:gd name="f139" fmla="*/ f105 1 253"/>
              <a:gd name="f140" fmla="*/ f106 1 208"/>
              <a:gd name="f141" fmla="*/ f107 1 253"/>
              <a:gd name="f142" fmla="*/ f108 1 208"/>
              <a:gd name="f143" fmla="*/ f109 1 253"/>
              <a:gd name="f144" fmla="*/ f110 1 208"/>
              <a:gd name="f145" fmla="*/ f111 1 253"/>
              <a:gd name="f146" fmla="*/ f112 1 208"/>
              <a:gd name="f147" fmla="*/ f113 1 253"/>
              <a:gd name="f148" fmla="*/ f114 1 208"/>
              <a:gd name="f149" fmla="*/ f115 1 253"/>
              <a:gd name="f150" fmla="*/ f116 1 208"/>
              <a:gd name="f151" fmla="*/ f117 1 253"/>
              <a:gd name="f152" fmla="*/ f118 1 208"/>
              <a:gd name="f153" fmla="*/ f119 1 253"/>
              <a:gd name="f154" fmla="*/ f120 1 208"/>
              <a:gd name="f155" fmla="*/ f121 1 253"/>
              <a:gd name="f156" fmla="*/ f122 1 208"/>
              <a:gd name="f157" fmla="*/ f123 1 253"/>
              <a:gd name="f158" fmla="*/ f124 1 208"/>
              <a:gd name="f159" fmla="*/ f125 1 253"/>
              <a:gd name="f160" fmla="*/ f126 1 208"/>
              <a:gd name="f161" fmla="*/ f127 1 253"/>
              <a:gd name="f162" fmla="*/ f128 1 208"/>
              <a:gd name="f163" fmla="*/ 0 1 f94"/>
              <a:gd name="f164" fmla="*/ f88 1 f94"/>
              <a:gd name="f165" fmla="*/ 0 1 f95"/>
              <a:gd name="f166" fmla="*/ f89 1 f95"/>
              <a:gd name="f167" fmla="*/ f130 1 f94"/>
              <a:gd name="f168" fmla="*/ f131 1 f95"/>
              <a:gd name="f169" fmla="*/ f132 1 f94"/>
              <a:gd name="f170" fmla="*/ f133 1 f95"/>
              <a:gd name="f171" fmla="*/ f134 1 f94"/>
              <a:gd name="f172" fmla="*/ f135 1 f95"/>
              <a:gd name="f173" fmla="*/ f136 1 f94"/>
              <a:gd name="f174" fmla="*/ f137 1 f94"/>
              <a:gd name="f175" fmla="*/ f138 1 f95"/>
              <a:gd name="f176" fmla="*/ f139 1 f94"/>
              <a:gd name="f177" fmla="*/ f140 1 f95"/>
              <a:gd name="f178" fmla="*/ f141 1 f94"/>
              <a:gd name="f179" fmla="*/ f142 1 f95"/>
              <a:gd name="f180" fmla="*/ f143 1 f94"/>
              <a:gd name="f181" fmla="*/ f144 1 f95"/>
              <a:gd name="f182" fmla="*/ f145 1 f94"/>
              <a:gd name="f183" fmla="*/ f146 1 f95"/>
              <a:gd name="f184" fmla="*/ f147 1 f94"/>
              <a:gd name="f185" fmla="*/ f148 1 f95"/>
              <a:gd name="f186" fmla="*/ f149 1 f94"/>
              <a:gd name="f187" fmla="*/ f150 1 f95"/>
              <a:gd name="f188" fmla="*/ f151 1 f94"/>
              <a:gd name="f189" fmla="*/ f152 1 f95"/>
              <a:gd name="f190" fmla="*/ f153 1 f94"/>
              <a:gd name="f191" fmla="*/ f154 1 f95"/>
              <a:gd name="f192" fmla="*/ f155 1 f94"/>
              <a:gd name="f193" fmla="*/ f156 1 f95"/>
              <a:gd name="f194" fmla="*/ f157 1 f94"/>
              <a:gd name="f195" fmla="*/ f158 1 f95"/>
              <a:gd name="f196" fmla="*/ f159 1 f94"/>
              <a:gd name="f197" fmla="*/ f160 1 f95"/>
              <a:gd name="f198" fmla="*/ f161 1 f94"/>
              <a:gd name="f199" fmla="*/ f162 1 f95"/>
              <a:gd name="f200" fmla="*/ f163 f85 1"/>
              <a:gd name="f201" fmla="*/ f164 f85 1"/>
              <a:gd name="f202" fmla="*/ f166 f86 1"/>
              <a:gd name="f203" fmla="*/ f165 f86 1"/>
              <a:gd name="f204" fmla="*/ f167 f85 1"/>
              <a:gd name="f205" fmla="*/ f168 f86 1"/>
              <a:gd name="f206" fmla="*/ f169 f85 1"/>
              <a:gd name="f207" fmla="*/ f170 f86 1"/>
              <a:gd name="f208" fmla="*/ f171 f85 1"/>
              <a:gd name="f209" fmla="*/ f172 f86 1"/>
              <a:gd name="f210" fmla="*/ f173 f85 1"/>
              <a:gd name="f211" fmla="*/ f174 f85 1"/>
              <a:gd name="f212" fmla="*/ f175 f86 1"/>
              <a:gd name="f213" fmla="*/ f176 f85 1"/>
              <a:gd name="f214" fmla="*/ f177 f86 1"/>
              <a:gd name="f215" fmla="*/ f178 f85 1"/>
              <a:gd name="f216" fmla="*/ f179 f86 1"/>
              <a:gd name="f217" fmla="*/ f180 f85 1"/>
              <a:gd name="f218" fmla="*/ f181 f86 1"/>
              <a:gd name="f219" fmla="*/ f182 f85 1"/>
              <a:gd name="f220" fmla="*/ f183 f86 1"/>
              <a:gd name="f221" fmla="*/ f184 f85 1"/>
              <a:gd name="f222" fmla="*/ f185 f86 1"/>
              <a:gd name="f223" fmla="*/ f186 f85 1"/>
              <a:gd name="f224" fmla="*/ f187 f86 1"/>
              <a:gd name="f225" fmla="*/ f188 f85 1"/>
              <a:gd name="f226" fmla="*/ f189 f86 1"/>
              <a:gd name="f227" fmla="*/ f190 f85 1"/>
              <a:gd name="f228" fmla="*/ f191 f86 1"/>
              <a:gd name="f229" fmla="*/ f192 f85 1"/>
              <a:gd name="f230" fmla="*/ f193 f86 1"/>
              <a:gd name="f231" fmla="*/ f194 f85 1"/>
              <a:gd name="f232" fmla="*/ f195 f86 1"/>
              <a:gd name="f233" fmla="*/ f196 f85 1"/>
              <a:gd name="f234" fmla="*/ f197 f86 1"/>
              <a:gd name="f235" fmla="*/ f198 f85 1"/>
              <a:gd name="f236" fmla="*/ f199 f86 1"/>
            </a:gdLst>
            <a:ahLst/>
            <a:cxnLst>
              <a:cxn ang="3cd4">
                <a:pos x="hc" y="t"/>
              </a:cxn>
              <a:cxn ang="0">
                <a:pos x="r" y="vc"/>
              </a:cxn>
              <a:cxn ang="cd4">
                <a:pos x="hc" y="b"/>
              </a:cxn>
              <a:cxn ang="cd2">
                <a:pos x="l" y="vc"/>
              </a:cxn>
              <a:cxn ang="f129">
                <a:pos x="f204" y="f205"/>
              </a:cxn>
              <a:cxn ang="f129">
                <a:pos x="f206" y="f207"/>
              </a:cxn>
              <a:cxn ang="f129">
                <a:pos x="f208" y="f209"/>
              </a:cxn>
              <a:cxn ang="f129">
                <a:pos x="f210" y="f209"/>
              </a:cxn>
              <a:cxn ang="f129">
                <a:pos x="f211" y="f212"/>
              </a:cxn>
              <a:cxn ang="f129">
                <a:pos x="f213" y="f214"/>
              </a:cxn>
              <a:cxn ang="f129">
                <a:pos x="f215" y="f216"/>
              </a:cxn>
              <a:cxn ang="f129">
                <a:pos x="f217" y="f218"/>
              </a:cxn>
              <a:cxn ang="f129">
                <a:pos x="f219" y="f220"/>
              </a:cxn>
              <a:cxn ang="f129">
                <a:pos x="f221" y="f222"/>
              </a:cxn>
              <a:cxn ang="f129">
                <a:pos x="f223" y="f224"/>
              </a:cxn>
              <a:cxn ang="f129">
                <a:pos x="f225" y="f226"/>
              </a:cxn>
              <a:cxn ang="f129">
                <a:pos x="f227" y="f228"/>
              </a:cxn>
              <a:cxn ang="f129">
                <a:pos x="f229" y="f230"/>
              </a:cxn>
              <a:cxn ang="f129">
                <a:pos x="f231" y="f232"/>
              </a:cxn>
              <a:cxn ang="f129">
                <a:pos x="f233" y="f234"/>
              </a:cxn>
              <a:cxn ang="f129">
                <a:pos x="f235" y="f236"/>
              </a:cxn>
              <a:cxn ang="f129">
                <a:pos x="f204" y="f205"/>
              </a:cxn>
            </a:cxnLst>
            <a:rect l="f200" t="f203" r="f201" b="f202"/>
            <a:pathLst>
              <a:path w="253" h="208">
                <a:moveTo>
                  <a:pt x="f8" y="f5"/>
                </a:moveTo>
                <a:cubicBezTo>
                  <a:pt x="f9" y="f10"/>
                  <a:pt x="f11" y="f12"/>
                  <a:pt x="f6" y="f13"/>
                </a:cubicBezTo>
                <a:cubicBezTo>
                  <a:pt x="f14" y="f15"/>
                  <a:pt x="f16" y="f17"/>
                  <a:pt x="f18" y="f19"/>
                </a:cubicBezTo>
                <a:cubicBezTo>
                  <a:pt x="f20" y="f7"/>
                  <a:pt x="f21" y="f7"/>
                  <a:pt x="f22" y="f19"/>
                </a:cubicBezTo>
                <a:cubicBezTo>
                  <a:pt x="f23" y="f24"/>
                  <a:pt x="f25" y="f26"/>
                  <a:pt x="f27" y="f2"/>
                </a:cubicBezTo>
                <a:cubicBezTo>
                  <a:pt x="f22" y="f28"/>
                  <a:pt x="f29" y="f30"/>
                  <a:pt x="f31" y="f32"/>
                </a:cubicBezTo>
                <a:cubicBezTo>
                  <a:pt x="f33" y="f34"/>
                  <a:pt x="f35" y="f36"/>
                  <a:pt x="f35" y="f37"/>
                </a:cubicBezTo>
                <a:cubicBezTo>
                  <a:pt x="f12" y="f37"/>
                  <a:pt x="f38" y="f39"/>
                  <a:pt x="f9" y="f40"/>
                </a:cubicBezTo>
                <a:cubicBezTo>
                  <a:pt x="f41" y="f42"/>
                  <a:pt x="f43" y="f30"/>
                  <a:pt x="f44" y="f45"/>
                </a:cubicBezTo>
                <a:cubicBezTo>
                  <a:pt x="f46" y="f47"/>
                  <a:pt x="f48" y="f49"/>
                  <a:pt x="f50" y="f51"/>
                </a:cubicBezTo>
                <a:cubicBezTo>
                  <a:pt x="f52" y="f53"/>
                  <a:pt x="f54" y="f55"/>
                  <a:pt x="f56" y="f57"/>
                </a:cubicBezTo>
                <a:cubicBezTo>
                  <a:pt x="f58" y="f40"/>
                  <a:pt x="f59" y="f60"/>
                  <a:pt x="f41" y="f61"/>
                </a:cubicBezTo>
                <a:cubicBezTo>
                  <a:pt x="f8" y="f62"/>
                  <a:pt x="f63" y="f41"/>
                  <a:pt x="f64" y="f65"/>
                </a:cubicBezTo>
                <a:cubicBezTo>
                  <a:pt x="f66" y="f67"/>
                  <a:pt x="f68" y="f69"/>
                  <a:pt x="f70" y="f66"/>
                </a:cubicBezTo>
                <a:cubicBezTo>
                  <a:pt x="f71" y="f72"/>
                  <a:pt x="f73" y="f61"/>
                  <a:pt x="f74" y="f75"/>
                </a:cubicBezTo>
                <a:cubicBezTo>
                  <a:pt x="f76" y="f12"/>
                  <a:pt x="f77" y="f25"/>
                  <a:pt x="f78" y="f25"/>
                </a:cubicBezTo>
                <a:cubicBezTo>
                  <a:pt x="f78" y="f38"/>
                  <a:pt x="f5" y="f62"/>
                  <a:pt x="f79" y="f72"/>
                </a:cubicBezTo>
                <a:cubicBezTo>
                  <a:pt x="f80" y="f81"/>
                  <a:pt x="f82" y="f83"/>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8" name="Freeform 123">
            <a:extLst>
              <a:ext uri="{FF2B5EF4-FFF2-40B4-BE49-F238E27FC236}">
                <a16:creationId xmlns:a16="http://schemas.microsoft.com/office/drawing/2014/main" id="{8330B2D5-8030-B242-9F8B-51AD6110B377}"/>
              </a:ext>
            </a:extLst>
          </p:cNvPr>
          <p:cNvSpPr/>
          <p:nvPr/>
        </p:nvSpPr>
        <p:spPr>
          <a:xfrm>
            <a:off x="8005764" y="2641601"/>
            <a:ext cx="714375" cy="596902"/>
          </a:xfrm>
          <a:custGeom>
            <a:avLst/>
            <a:gdLst>
              <a:gd name="f0" fmla="val 10800000"/>
              <a:gd name="f1" fmla="val 5400000"/>
              <a:gd name="f2" fmla="val 180"/>
              <a:gd name="f3" fmla="val w"/>
              <a:gd name="f4" fmla="val h"/>
              <a:gd name="f5" fmla="val 0"/>
              <a:gd name="f6" fmla="val 217"/>
              <a:gd name="f7" fmla="val 181"/>
              <a:gd name="f8" fmla="val 139"/>
              <a:gd name="f9" fmla="val 44"/>
              <a:gd name="f10" fmla="val 147"/>
              <a:gd name="f11" fmla="val 66"/>
              <a:gd name="f12" fmla="val 155"/>
              <a:gd name="f13" fmla="val 86"/>
              <a:gd name="f14" fmla="val 162"/>
              <a:gd name="f15" fmla="val 106"/>
              <a:gd name="f16" fmla="val 114"/>
              <a:gd name="f17" fmla="val 128"/>
              <a:gd name="f18" fmla="val 82"/>
              <a:gd name="f19" fmla="val 118"/>
              <a:gd name="f20" fmla="val 63"/>
              <a:gd name="f21" fmla="val 75"/>
              <a:gd name="f22" fmla="val 52"/>
              <a:gd name="f23" fmla="val 88"/>
              <a:gd name="f24" fmla="val 41"/>
              <a:gd name="f25" fmla="val 99"/>
              <a:gd name="f26" fmla="val 45"/>
              <a:gd name="f27" fmla="val 47"/>
              <a:gd name="f28" fmla="val 131"/>
              <a:gd name="f29" fmla="val 144"/>
              <a:gd name="f30" fmla="val 48"/>
              <a:gd name="f31" fmla="val 156"/>
              <a:gd name="f32" fmla="val 49"/>
              <a:gd name="f33" fmla="val 168"/>
              <a:gd name="f34" fmla="val 178"/>
              <a:gd name="f35" fmla="val 33"/>
              <a:gd name="f36" fmla="val 19"/>
              <a:gd name="f37" fmla="val 14"/>
              <a:gd name="f38" fmla="val 172"/>
              <a:gd name="f39" fmla="val 160"/>
              <a:gd name="f40" fmla="val 13"/>
              <a:gd name="f41" fmla="val 151"/>
              <a:gd name="f42" fmla="val 141"/>
              <a:gd name="f43" fmla="val 11"/>
              <a:gd name="f44" fmla="val 132"/>
              <a:gd name="f45" fmla="val 81"/>
              <a:gd name="f46" fmla="val 9"/>
              <a:gd name="f47" fmla="val 1"/>
              <a:gd name="f48" fmla="val 113"/>
              <a:gd name="f49" fmla="val 120"/>
              <a:gd name="f50" fmla="val 126"/>
              <a:gd name="f51" fmla="val 3"/>
              <a:gd name="f52" fmla="val 149"/>
              <a:gd name="f53" fmla="val 17"/>
              <a:gd name="f54" fmla="val 194"/>
              <a:gd name="f55" fmla="val 24"/>
              <a:gd name="f56" fmla="val 208"/>
              <a:gd name="f57" fmla="val 28"/>
              <a:gd name="f58" fmla="val 214"/>
              <a:gd name="f59" fmla="val 36"/>
              <a:gd name="f60" fmla="val 50"/>
              <a:gd name="f61" fmla="val 69"/>
              <a:gd name="f62" fmla="val 216"/>
              <a:gd name="f63" fmla="val 89"/>
              <a:gd name="f64" fmla="val 108"/>
              <a:gd name="f65" fmla="val 121"/>
              <a:gd name="f66" fmla="val 199"/>
              <a:gd name="f67" fmla="val 185"/>
              <a:gd name="f68" fmla="val 182"/>
              <a:gd name="f69" fmla="val 122"/>
              <a:gd name="f70" fmla="val 110"/>
              <a:gd name="f71" fmla="val 103"/>
              <a:gd name="f72" fmla="val 97"/>
              <a:gd name="f73" fmla="val 90"/>
              <a:gd name="f74" fmla="val 53"/>
              <a:gd name="f75" fmla="+- 0 0 -90"/>
              <a:gd name="f76" fmla="*/ f3 1 217"/>
              <a:gd name="f77" fmla="*/ f4 1 181"/>
              <a:gd name="f78" fmla="val f5"/>
              <a:gd name="f79" fmla="val f6"/>
              <a:gd name="f80" fmla="val f7"/>
              <a:gd name="f81" fmla="*/ f75 f0 1"/>
              <a:gd name="f82" fmla="+- f80 0 f78"/>
              <a:gd name="f83" fmla="+- f79 0 f78"/>
              <a:gd name="f84" fmla="*/ f81 1 f2"/>
              <a:gd name="f85" fmla="*/ f83 1 217"/>
              <a:gd name="f86" fmla="*/ f82 1 181"/>
              <a:gd name="f87" fmla="*/ 139 f83 1"/>
              <a:gd name="f88" fmla="*/ 44 f82 1"/>
              <a:gd name="f89" fmla="*/ 162 f83 1"/>
              <a:gd name="f90" fmla="*/ 106 f82 1"/>
              <a:gd name="f91" fmla="*/ 63 f83 1"/>
              <a:gd name="f92" fmla="*/ 75 f82 1"/>
              <a:gd name="f93" fmla="*/ 45 f83 1"/>
              <a:gd name="f94" fmla="*/ 118 f82 1"/>
              <a:gd name="f95" fmla="*/ 48 f83 1"/>
              <a:gd name="f96" fmla="*/ 156 f82 1"/>
              <a:gd name="f97" fmla="*/ 33 f83 1"/>
              <a:gd name="f98" fmla="*/ 180 f82 1"/>
              <a:gd name="f99" fmla="*/ 14 f83 1"/>
              <a:gd name="f100" fmla="*/ 160 f82 1"/>
              <a:gd name="f101" fmla="*/ 11 f83 1"/>
              <a:gd name="f102" fmla="*/ 132 f82 1"/>
              <a:gd name="f103" fmla="*/ 106 f83 1"/>
              <a:gd name="f104" fmla="*/ 1 f82 1"/>
              <a:gd name="f105" fmla="*/ 126 f83 1"/>
              <a:gd name="f106" fmla="*/ 3 f82 1"/>
              <a:gd name="f107" fmla="*/ 194 f83 1"/>
              <a:gd name="f108" fmla="*/ 24 f82 1"/>
              <a:gd name="f109" fmla="*/ 214 f83 1"/>
              <a:gd name="f110" fmla="*/ 50 f82 1"/>
              <a:gd name="f111" fmla="*/ 217 f83 1"/>
              <a:gd name="f112" fmla="*/ 108 f82 1"/>
              <a:gd name="f113" fmla="*/ 199 f83 1"/>
              <a:gd name="f114" fmla="*/ 182 f83 1"/>
              <a:gd name="f115" fmla="*/ 110 f82 1"/>
              <a:gd name="f116" fmla="*/ 181 f83 1"/>
              <a:gd name="f117" fmla="*/ 90 f82 1"/>
              <a:gd name="f118" fmla="+- f84 0 f1"/>
              <a:gd name="f119" fmla="*/ f87 1 217"/>
              <a:gd name="f120" fmla="*/ f88 1 181"/>
              <a:gd name="f121" fmla="*/ f89 1 217"/>
              <a:gd name="f122" fmla="*/ f90 1 181"/>
              <a:gd name="f123" fmla="*/ f91 1 217"/>
              <a:gd name="f124" fmla="*/ f92 1 181"/>
              <a:gd name="f125" fmla="*/ f93 1 217"/>
              <a:gd name="f126" fmla="*/ f94 1 181"/>
              <a:gd name="f127" fmla="*/ f95 1 217"/>
              <a:gd name="f128" fmla="*/ f96 1 181"/>
              <a:gd name="f129" fmla="*/ f97 1 217"/>
              <a:gd name="f130" fmla="*/ f98 1 181"/>
              <a:gd name="f131" fmla="*/ f99 1 217"/>
              <a:gd name="f132" fmla="*/ f100 1 181"/>
              <a:gd name="f133" fmla="*/ f101 1 217"/>
              <a:gd name="f134" fmla="*/ f102 1 181"/>
              <a:gd name="f135" fmla="*/ f103 1 217"/>
              <a:gd name="f136" fmla="*/ f104 1 181"/>
              <a:gd name="f137" fmla="*/ f105 1 217"/>
              <a:gd name="f138" fmla="*/ f106 1 181"/>
              <a:gd name="f139" fmla="*/ f107 1 217"/>
              <a:gd name="f140" fmla="*/ f108 1 181"/>
              <a:gd name="f141" fmla="*/ f109 1 217"/>
              <a:gd name="f142" fmla="*/ f110 1 181"/>
              <a:gd name="f143" fmla="*/ f111 1 217"/>
              <a:gd name="f144" fmla="*/ f112 1 181"/>
              <a:gd name="f145" fmla="*/ f113 1 217"/>
              <a:gd name="f146" fmla="*/ f114 1 217"/>
              <a:gd name="f147" fmla="*/ f115 1 181"/>
              <a:gd name="f148" fmla="*/ f116 1 217"/>
              <a:gd name="f149" fmla="*/ f117 1 181"/>
              <a:gd name="f150" fmla="*/ 0 1 f85"/>
              <a:gd name="f151" fmla="*/ f79 1 f85"/>
              <a:gd name="f152" fmla="*/ 0 1 f86"/>
              <a:gd name="f153" fmla="*/ f80 1 f86"/>
              <a:gd name="f154" fmla="*/ f119 1 f85"/>
              <a:gd name="f155" fmla="*/ f120 1 f86"/>
              <a:gd name="f156" fmla="*/ f121 1 f85"/>
              <a:gd name="f157" fmla="*/ f122 1 f86"/>
              <a:gd name="f158" fmla="*/ f123 1 f85"/>
              <a:gd name="f159" fmla="*/ f124 1 f86"/>
              <a:gd name="f160" fmla="*/ f125 1 f85"/>
              <a:gd name="f161" fmla="*/ f126 1 f86"/>
              <a:gd name="f162" fmla="*/ f127 1 f85"/>
              <a:gd name="f163" fmla="*/ f128 1 f86"/>
              <a:gd name="f164" fmla="*/ f129 1 f85"/>
              <a:gd name="f165" fmla="*/ f130 1 f86"/>
              <a:gd name="f166" fmla="*/ f131 1 f85"/>
              <a:gd name="f167" fmla="*/ f132 1 f86"/>
              <a:gd name="f168" fmla="*/ f133 1 f85"/>
              <a:gd name="f169" fmla="*/ f134 1 f86"/>
              <a:gd name="f170" fmla="*/ f135 1 f85"/>
              <a:gd name="f171" fmla="*/ f136 1 f86"/>
              <a:gd name="f172" fmla="*/ f137 1 f85"/>
              <a:gd name="f173" fmla="*/ f138 1 f86"/>
              <a:gd name="f174" fmla="*/ f139 1 f85"/>
              <a:gd name="f175" fmla="*/ f140 1 f86"/>
              <a:gd name="f176" fmla="*/ f141 1 f85"/>
              <a:gd name="f177" fmla="*/ f142 1 f86"/>
              <a:gd name="f178" fmla="*/ f143 1 f85"/>
              <a:gd name="f179" fmla="*/ f144 1 f86"/>
              <a:gd name="f180" fmla="*/ f145 1 f85"/>
              <a:gd name="f181" fmla="*/ f146 1 f85"/>
              <a:gd name="f182" fmla="*/ f147 1 f86"/>
              <a:gd name="f183" fmla="*/ f148 1 f85"/>
              <a:gd name="f184" fmla="*/ f149 1 f86"/>
              <a:gd name="f185" fmla="*/ f150 f76 1"/>
              <a:gd name="f186" fmla="*/ f151 f76 1"/>
              <a:gd name="f187" fmla="*/ f153 f77 1"/>
              <a:gd name="f188" fmla="*/ f152 f77 1"/>
              <a:gd name="f189" fmla="*/ f154 f76 1"/>
              <a:gd name="f190" fmla="*/ f155 f77 1"/>
              <a:gd name="f191" fmla="*/ f156 f76 1"/>
              <a:gd name="f192" fmla="*/ f157 f77 1"/>
              <a:gd name="f193" fmla="*/ f158 f76 1"/>
              <a:gd name="f194" fmla="*/ f159 f77 1"/>
              <a:gd name="f195" fmla="*/ f160 f76 1"/>
              <a:gd name="f196" fmla="*/ f161 f77 1"/>
              <a:gd name="f197" fmla="*/ f162 f76 1"/>
              <a:gd name="f198" fmla="*/ f163 f77 1"/>
              <a:gd name="f199" fmla="*/ f164 f76 1"/>
              <a:gd name="f200" fmla="*/ f165 f77 1"/>
              <a:gd name="f201" fmla="*/ f166 f76 1"/>
              <a:gd name="f202" fmla="*/ f167 f77 1"/>
              <a:gd name="f203" fmla="*/ f168 f76 1"/>
              <a:gd name="f204" fmla="*/ f169 f77 1"/>
              <a:gd name="f205" fmla="*/ f170 f76 1"/>
              <a:gd name="f206" fmla="*/ f171 f77 1"/>
              <a:gd name="f207" fmla="*/ f172 f76 1"/>
              <a:gd name="f208" fmla="*/ f173 f77 1"/>
              <a:gd name="f209" fmla="*/ f174 f76 1"/>
              <a:gd name="f210" fmla="*/ f175 f77 1"/>
              <a:gd name="f211" fmla="*/ f176 f76 1"/>
              <a:gd name="f212" fmla="*/ f177 f77 1"/>
              <a:gd name="f213" fmla="*/ f178 f76 1"/>
              <a:gd name="f214" fmla="*/ f179 f77 1"/>
              <a:gd name="f215" fmla="*/ f180 f76 1"/>
              <a:gd name="f216" fmla="*/ f181 f76 1"/>
              <a:gd name="f217" fmla="*/ f182 f77 1"/>
              <a:gd name="f218" fmla="*/ f183 f76 1"/>
              <a:gd name="f219" fmla="*/ f184 f77 1"/>
            </a:gdLst>
            <a:ahLst/>
            <a:cxnLst>
              <a:cxn ang="3cd4">
                <a:pos x="hc" y="t"/>
              </a:cxn>
              <a:cxn ang="0">
                <a:pos x="r" y="vc"/>
              </a:cxn>
              <a:cxn ang="cd4">
                <a:pos x="hc" y="b"/>
              </a:cxn>
              <a:cxn ang="cd2">
                <a:pos x="l" y="vc"/>
              </a:cxn>
              <a:cxn ang="f118">
                <a:pos x="f189" y="f190"/>
              </a:cxn>
              <a:cxn ang="f118">
                <a:pos x="f191" y="f192"/>
              </a:cxn>
              <a:cxn ang="f118">
                <a:pos x="f193" y="f194"/>
              </a:cxn>
              <a:cxn ang="f118">
                <a:pos x="f195" y="f196"/>
              </a:cxn>
              <a:cxn ang="f118">
                <a:pos x="f197" y="f198"/>
              </a:cxn>
              <a:cxn ang="f118">
                <a:pos x="f199" y="f200"/>
              </a:cxn>
              <a:cxn ang="f118">
                <a:pos x="f201" y="f202"/>
              </a:cxn>
              <a:cxn ang="f118">
                <a:pos x="f203" y="f204"/>
              </a:cxn>
              <a:cxn ang="f118">
                <a:pos x="f205" y="f206"/>
              </a:cxn>
              <a:cxn ang="f118">
                <a:pos x="f207" y="f208"/>
              </a:cxn>
              <a:cxn ang="f118">
                <a:pos x="f209" y="f210"/>
              </a:cxn>
              <a:cxn ang="f118">
                <a:pos x="f211" y="f212"/>
              </a:cxn>
              <a:cxn ang="f118">
                <a:pos x="f213" y="f214"/>
              </a:cxn>
              <a:cxn ang="f118">
                <a:pos x="f215" y="f204"/>
              </a:cxn>
              <a:cxn ang="f118">
                <a:pos x="f216" y="f217"/>
              </a:cxn>
              <a:cxn ang="f118">
                <a:pos x="f218" y="f219"/>
              </a:cxn>
              <a:cxn ang="f118">
                <a:pos x="f189" y="f190"/>
              </a:cxn>
            </a:cxnLst>
            <a:rect l="f185" t="f188" r="f186" b="f187"/>
            <a:pathLst>
              <a:path w="217" h="181">
                <a:moveTo>
                  <a:pt x="f8" y="f9"/>
                </a:moveTo>
                <a:cubicBezTo>
                  <a:pt x="f10" y="f11"/>
                  <a:pt x="f12" y="f13"/>
                  <a:pt x="f14" y="f15"/>
                </a:cubicBezTo>
                <a:cubicBezTo>
                  <a:pt x="f16" y="f17"/>
                  <a:pt x="f18" y="f19"/>
                  <a:pt x="f20" y="f21"/>
                </a:cubicBezTo>
                <a:cubicBezTo>
                  <a:pt x="f22" y="f23"/>
                  <a:pt x="f24" y="f25"/>
                  <a:pt x="f26" y="f19"/>
                </a:cubicBezTo>
                <a:cubicBezTo>
                  <a:pt x="f27" y="f28"/>
                  <a:pt x="f27" y="f29"/>
                  <a:pt x="f30" y="f31"/>
                </a:cubicBezTo>
                <a:cubicBezTo>
                  <a:pt x="f32" y="f33"/>
                  <a:pt x="f27" y="f34"/>
                  <a:pt x="f35" y="f2"/>
                </a:cubicBezTo>
                <a:cubicBezTo>
                  <a:pt x="f36" y="f7"/>
                  <a:pt x="f37" y="f38"/>
                  <a:pt x="f37" y="f39"/>
                </a:cubicBezTo>
                <a:cubicBezTo>
                  <a:pt x="f40" y="f41"/>
                  <a:pt x="f40" y="f42"/>
                  <a:pt x="f43" y="f44"/>
                </a:cubicBezTo>
                <a:cubicBezTo>
                  <a:pt x="f5" y="f45"/>
                  <a:pt x="f32" y="f46"/>
                  <a:pt x="f15" y="f47"/>
                </a:cubicBezTo>
                <a:cubicBezTo>
                  <a:pt x="f48" y="f5"/>
                  <a:pt x="f49" y="f47"/>
                  <a:pt x="f50" y="f51"/>
                </a:cubicBezTo>
                <a:cubicBezTo>
                  <a:pt x="f52" y="f46"/>
                  <a:pt x="f38" y="f53"/>
                  <a:pt x="f54" y="f55"/>
                </a:cubicBezTo>
                <a:cubicBezTo>
                  <a:pt x="f56" y="f57"/>
                  <a:pt x="f58" y="f59"/>
                  <a:pt x="f58" y="f60"/>
                </a:cubicBezTo>
                <a:cubicBezTo>
                  <a:pt x="f58" y="f61"/>
                  <a:pt x="f62" y="f63"/>
                  <a:pt x="f6" y="f64"/>
                </a:cubicBezTo>
                <a:cubicBezTo>
                  <a:pt x="f6" y="f65"/>
                  <a:pt x="f58" y="f44"/>
                  <a:pt x="f66" y="f44"/>
                </a:cubicBezTo>
                <a:cubicBezTo>
                  <a:pt x="f67" y="f44"/>
                  <a:pt x="f68" y="f69"/>
                  <a:pt x="f68" y="f70"/>
                </a:cubicBezTo>
                <a:cubicBezTo>
                  <a:pt x="f68" y="f71"/>
                  <a:pt x="f68" y="f72"/>
                  <a:pt x="f7" y="f73"/>
                </a:cubicBezTo>
                <a:cubicBezTo>
                  <a:pt x="f2" y="f74"/>
                  <a:pt x="f2" y="f74"/>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9" name="Freeform 124">
            <a:extLst>
              <a:ext uri="{FF2B5EF4-FFF2-40B4-BE49-F238E27FC236}">
                <a16:creationId xmlns:a16="http://schemas.microsoft.com/office/drawing/2014/main" id="{4A8F7930-058B-A875-B537-57B2FFC800DB}"/>
              </a:ext>
            </a:extLst>
          </p:cNvPr>
          <p:cNvSpPr/>
          <p:nvPr/>
        </p:nvSpPr>
        <p:spPr>
          <a:xfrm>
            <a:off x="7748589" y="914400"/>
            <a:ext cx="1054102" cy="1039809"/>
          </a:xfrm>
          <a:custGeom>
            <a:avLst/>
            <a:gdLst>
              <a:gd name="f0" fmla="val 10800000"/>
              <a:gd name="f1" fmla="val 5400000"/>
              <a:gd name="f2" fmla="val 180"/>
              <a:gd name="f3" fmla="val w"/>
              <a:gd name="f4" fmla="val h"/>
              <a:gd name="f5" fmla="val 0"/>
              <a:gd name="f6" fmla="val 320"/>
              <a:gd name="f7" fmla="val 316"/>
              <a:gd name="f8" fmla="val 199"/>
              <a:gd name="f9" fmla="val 221"/>
              <a:gd name="f10" fmla="val 231"/>
              <a:gd name="f11" fmla="val 167"/>
              <a:gd name="f12" fmla="val 263"/>
              <a:gd name="f13" fmla="val 112"/>
              <a:gd name="f14" fmla="val 295"/>
              <a:gd name="f15" fmla="val 58"/>
              <a:gd name="f16" fmla="val 297"/>
              <a:gd name="f17" fmla="val 54"/>
              <a:gd name="f18" fmla="val 298"/>
              <a:gd name="f19" fmla="val 50"/>
              <a:gd name="f20" fmla="val 301"/>
              <a:gd name="f21" fmla="val 48"/>
              <a:gd name="f22" fmla="val 305"/>
              <a:gd name="f23" fmla="val 44"/>
              <a:gd name="f24" fmla="val 311"/>
              <a:gd name="f25" fmla="val 43"/>
              <a:gd name="f26" fmla="val 41"/>
              <a:gd name="f27" fmla="val 317"/>
              <a:gd name="f28" fmla="val 46"/>
              <a:gd name="f29" fmla="val 53"/>
              <a:gd name="f30" fmla="val 56"/>
              <a:gd name="f31" fmla="val 271"/>
              <a:gd name="f32" fmla="val 134"/>
              <a:gd name="f33" fmla="val 225"/>
              <a:gd name="f34" fmla="val 212"/>
              <a:gd name="f35" fmla="val 176"/>
              <a:gd name="f36" fmla="val 288"/>
              <a:gd name="f37" fmla="val 170"/>
              <a:gd name="f38" fmla="val 299"/>
              <a:gd name="f39" fmla="val 154"/>
              <a:gd name="f40" fmla="val 308"/>
              <a:gd name="f41" fmla="val 142"/>
              <a:gd name="f42" fmla="val 310"/>
              <a:gd name="f43" fmla="val 107"/>
              <a:gd name="f44" fmla="val 314"/>
              <a:gd name="f45" fmla="val 72"/>
              <a:gd name="f46" fmla="val 37"/>
              <a:gd name="f47" fmla="val 11"/>
              <a:gd name="f48" fmla="val 312"/>
              <a:gd name="f49" fmla="val 2"/>
              <a:gd name="f50" fmla="val 277"/>
              <a:gd name="f51" fmla="val 5"/>
              <a:gd name="f52" fmla="val 256"/>
              <a:gd name="f53" fmla="val 17"/>
              <a:gd name="f54" fmla="val 248"/>
              <a:gd name="f55" fmla="val 45"/>
              <a:gd name="f56" fmla="val 249"/>
              <a:gd name="f57" fmla="val 70"/>
              <a:gd name="f58" fmla="val 95"/>
              <a:gd name="f59" fmla="val 250"/>
              <a:gd name="f60" fmla="val 121"/>
              <a:gd name="f61" fmla="val 138"/>
              <a:gd name="f62" fmla="val 151"/>
              <a:gd name="f63" fmla="val 239"/>
              <a:gd name="f64" fmla="val 160"/>
              <a:gd name="f65" fmla="val 223"/>
              <a:gd name="f66" fmla="val 197"/>
              <a:gd name="f67" fmla="val 155"/>
              <a:gd name="f68" fmla="val 235"/>
              <a:gd name="f69" fmla="val 88"/>
              <a:gd name="f70" fmla="val 273"/>
              <a:gd name="f71" fmla="val 21"/>
              <a:gd name="f72" fmla="val 275"/>
              <a:gd name="f73" fmla="val 12"/>
              <a:gd name="f74" fmla="val 280"/>
              <a:gd name="f75" fmla="val 9"/>
              <a:gd name="f76" fmla="val 284"/>
              <a:gd name="f77" fmla="val 290"/>
              <a:gd name="f78" fmla="val 3"/>
              <a:gd name="f79" fmla="val 296"/>
              <a:gd name="f80" fmla="val 6"/>
              <a:gd name="f81" fmla="val 14"/>
              <a:gd name="f82" fmla="val 19"/>
              <a:gd name="f83" fmla="val 61"/>
              <a:gd name="f84" fmla="val 103"/>
              <a:gd name="f85" fmla="val 226"/>
              <a:gd name="f86" fmla="val 144"/>
              <a:gd name="f87" fmla="val 215"/>
              <a:gd name="f88" fmla="val 165"/>
              <a:gd name="f89" fmla="val 203"/>
              <a:gd name="f90" fmla="val 185"/>
              <a:gd name="f91" fmla="val 192"/>
              <a:gd name="f92" fmla="val 205"/>
              <a:gd name="f93" fmla="val 190"/>
              <a:gd name="f94" fmla="val 209"/>
              <a:gd name="f95" fmla="val 220"/>
              <a:gd name="f96" fmla="val 194"/>
              <a:gd name="f97" fmla="val 175"/>
              <a:gd name="f98" fmla="val 255"/>
              <a:gd name="f99" fmla="val 168"/>
              <a:gd name="f100" fmla="val 163"/>
              <a:gd name="f101" fmla="val 158"/>
              <a:gd name="f102" fmla="val 260"/>
              <a:gd name="f103" fmla="val 127"/>
              <a:gd name="f104" fmla="val 268"/>
              <a:gd name="f105" fmla="val 111"/>
              <a:gd name="f106" fmla="val 269"/>
              <a:gd name="f107" fmla="val 87"/>
              <a:gd name="f108" fmla="val 62"/>
              <a:gd name="f109" fmla="val 38"/>
              <a:gd name="f110" fmla="val 32"/>
              <a:gd name="f111" fmla="val 27"/>
              <a:gd name="f112" fmla="val 279"/>
              <a:gd name="f113" fmla="val 25"/>
              <a:gd name="f114" fmla="val 28"/>
              <a:gd name="f115" fmla="val 289"/>
              <a:gd name="f116" fmla="val 33"/>
              <a:gd name="f117" fmla="val 293"/>
              <a:gd name="f118" fmla="val 35"/>
              <a:gd name="f119" fmla="val 40"/>
              <a:gd name="f120" fmla="val 101"/>
              <a:gd name="f121" fmla="val 129"/>
              <a:gd name="f122" fmla="val 294"/>
              <a:gd name="f123" fmla="val 292"/>
              <a:gd name="f124" fmla="val 278"/>
              <a:gd name="f125" fmla="+- 0 0 -90"/>
              <a:gd name="f126" fmla="*/ f3 1 320"/>
              <a:gd name="f127" fmla="*/ f4 1 316"/>
              <a:gd name="f128" fmla="val f5"/>
              <a:gd name="f129" fmla="val f6"/>
              <a:gd name="f130" fmla="val f7"/>
              <a:gd name="f131" fmla="*/ f125 f0 1"/>
              <a:gd name="f132" fmla="+- f130 0 f128"/>
              <a:gd name="f133" fmla="+- f129 0 f128"/>
              <a:gd name="f134" fmla="*/ f131 1 f2"/>
              <a:gd name="f135" fmla="*/ f133 1 320"/>
              <a:gd name="f136" fmla="*/ f132 1 316"/>
              <a:gd name="f137" fmla="*/ 199 f133 1"/>
              <a:gd name="f138" fmla="*/ 221 f132 1"/>
              <a:gd name="f139" fmla="*/ 295 f133 1"/>
              <a:gd name="f140" fmla="*/ 58 f132 1"/>
              <a:gd name="f141" fmla="*/ 301 f133 1"/>
              <a:gd name="f142" fmla="*/ 48 f132 1"/>
              <a:gd name="f143" fmla="*/ 316 f133 1"/>
              <a:gd name="f144" fmla="*/ 41 f132 1"/>
              <a:gd name="f145" fmla="*/ 317 f133 1"/>
              <a:gd name="f146" fmla="*/ 56 f132 1"/>
              <a:gd name="f147" fmla="*/ 176 f133 1"/>
              <a:gd name="f148" fmla="*/ 288 f132 1"/>
              <a:gd name="f149" fmla="*/ 142 f133 1"/>
              <a:gd name="f150" fmla="*/ 310 f132 1"/>
              <a:gd name="f151" fmla="*/ 37 f133 1"/>
              <a:gd name="f152" fmla="*/ 314 f132 1"/>
              <a:gd name="f153" fmla="*/ 2 f133 1"/>
              <a:gd name="f154" fmla="*/ 277 f132 1"/>
              <a:gd name="f155" fmla="*/ 45 f133 1"/>
              <a:gd name="f156" fmla="*/ 249 f132 1"/>
              <a:gd name="f157" fmla="*/ 121 f133 1"/>
              <a:gd name="f158" fmla="*/ 160 f133 1"/>
              <a:gd name="f159" fmla="*/ 223 f132 1"/>
              <a:gd name="f160" fmla="*/ 273 f133 1"/>
              <a:gd name="f161" fmla="*/ 21 f132 1"/>
              <a:gd name="f162" fmla="*/ 280 f133 1"/>
              <a:gd name="f163" fmla="*/ 9 f132 1"/>
              <a:gd name="f164" fmla="*/ 0 f132 1"/>
              <a:gd name="f165" fmla="*/ 296 f133 1"/>
              <a:gd name="f166" fmla="*/ 19 f132 1"/>
              <a:gd name="f167" fmla="*/ 226 f133 1"/>
              <a:gd name="f168" fmla="*/ 144 f132 1"/>
              <a:gd name="f169" fmla="*/ 192 f133 1"/>
              <a:gd name="f170" fmla="*/ 205 f132 1"/>
              <a:gd name="f171" fmla="*/ 220 f132 1"/>
              <a:gd name="f172" fmla="*/ 175 f133 1"/>
              <a:gd name="f173" fmla="*/ 255 f132 1"/>
              <a:gd name="f174" fmla="*/ 158 f133 1"/>
              <a:gd name="f175" fmla="*/ 256 f132 1"/>
              <a:gd name="f176" fmla="*/ 111 f133 1"/>
              <a:gd name="f177" fmla="*/ 269 f132 1"/>
              <a:gd name="f178" fmla="*/ 38 f133 1"/>
              <a:gd name="f179" fmla="*/ 21 f133 1"/>
              <a:gd name="f180" fmla="*/ 279 f132 1"/>
              <a:gd name="f181" fmla="*/ 33 f133 1"/>
              <a:gd name="f182" fmla="*/ 293 f132 1"/>
              <a:gd name="f183" fmla="*/ 44 f133 1"/>
              <a:gd name="f184" fmla="*/ 296 f132 1"/>
              <a:gd name="f185" fmla="*/ 129 f133 1"/>
              <a:gd name="f186" fmla="*/ 294 f132 1"/>
              <a:gd name="f187" fmla="+- f134 0 f1"/>
              <a:gd name="f188" fmla="*/ f137 1 320"/>
              <a:gd name="f189" fmla="*/ f138 1 316"/>
              <a:gd name="f190" fmla="*/ f139 1 320"/>
              <a:gd name="f191" fmla="*/ f140 1 316"/>
              <a:gd name="f192" fmla="*/ f141 1 320"/>
              <a:gd name="f193" fmla="*/ f142 1 316"/>
              <a:gd name="f194" fmla="*/ f143 1 320"/>
              <a:gd name="f195" fmla="*/ f144 1 316"/>
              <a:gd name="f196" fmla="*/ f145 1 320"/>
              <a:gd name="f197" fmla="*/ f146 1 316"/>
              <a:gd name="f198" fmla="*/ f147 1 320"/>
              <a:gd name="f199" fmla="*/ f148 1 316"/>
              <a:gd name="f200" fmla="*/ f149 1 320"/>
              <a:gd name="f201" fmla="*/ f150 1 316"/>
              <a:gd name="f202" fmla="*/ f151 1 320"/>
              <a:gd name="f203" fmla="*/ f152 1 316"/>
              <a:gd name="f204" fmla="*/ f153 1 320"/>
              <a:gd name="f205" fmla="*/ f154 1 316"/>
              <a:gd name="f206" fmla="*/ f155 1 320"/>
              <a:gd name="f207" fmla="*/ f156 1 316"/>
              <a:gd name="f208" fmla="*/ f157 1 320"/>
              <a:gd name="f209" fmla="*/ f158 1 320"/>
              <a:gd name="f210" fmla="*/ f159 1 316"/>
              <a:gd name="f211" fmla="*/ f160 1 320"/>
              <a:gd name="f212" fmla="*/ f161 1 316"/>
              <a:gd name="f213" fmla="*/ f162 1 320"/>
              <a:gd name="f214" fmla="*/ f163 1 316"/>
              <a:gd name="f215" fmla="*/ f164 1 316"/>
              <a:gd name="f216" fmla="*/ f165 1 320"/>
              <a:gd name="f217" fmla="*/ f166 1 316"/>
              <a:gd name="f218" fmla="*/ f167 1 320"/>
              <a:gd name="f219" fmla="*/ f168 1 316"/>
              <a:gd name="f220" fmla="*/ f169 1 320"/>
              <a:gd name="f221" fmla="*/ f170 1 316"/>
              <a:gd name="f222" fmla="*/ f171 1 316"/>
              <a:gd name="f223" fmla="*/ f172 1 320"/>
              <a:gd name="f224" fmla="*/ f173 1 316"/>
              <a:gd name="f225" fmla="*/ f174 1 320"/>
              <a:gd name="f226" fmla="*/ f175 1 316"/>
              <a:gd name="f227" fmla="*/ f176 1 320"/>
              <a:gd name="f228" fmla="*/ f177 1 316"/>
              <a:gd name="f229" fmla="*/ f178 1 320"/>
              <a:gd name="f230" fmla="*/ f179 1 320"/>
              <a:gd name="f231" fmla="*/ f180 1 316"/>
              <a:gd name="f232" fmla="*/ f181 1 320"/>
              <a:gd name="f233" fmla="*/ f182 1 316"/>
              <a:gd name="f234" fmla="*/ f183 1 320"/>
              <a:gd name="f235" fmla="*/ f184 1 316"/>
              <a:gd name="f236" fmla="*/ f185 1 320"/>
              <a:gd name="f237" fmla="*/ f186 1 316"/>
              <a:gd name="f238" fmla="*/ 0 1 f135"/>
              <a:gd name="f239" fmla="*/ f129 1 f135"/>
              <a:gd name="f240" fmla="*/ 0 1 f136"/>
              <a:gd name="f241" fmla="*/ f130 1 f136"/>
              <a:gd name="f242" fmla="*/ f188 1 f135"/>
              <a:gd name="f243" fmla="*/ f189 1 f136"/>
              <a:gd name="f244" fmla="*/ f190 1 f135"/>
              <a:gd name="f245" fmla="*/ f191 1 f136"/>
              <a:gd name="f246" fmla="*/ f192 1 f135"/>
              <a:gd name="f247" fmla="*/ f193 1 f136"/>
              <a:gd name="f248" fmla="*/ f194 1 f135"/>
              <a:gd name="f249" fmla="*/ f195 1 f136"/>
              <a:gd name="f250" fmla="*/ f196 1 f135"/>
              <a:gd name="f251" fmla="*/ f197 1 f136"/>
              <a:gd name="f252" fmla="*/ f198 1 f135"/>
              <a:gd name="f253" fmla="*/ f199 1 f136"/>
              <a:gd name="f254" fmla="*/ f200 1 f135"/>
              <a:gd name="f255" fmla="*/ f201 1 f136"/>
              <a:gd name="f256" fmla="*/ f202 1 f135"/>
              <a:gd name="f257" fmla="*/ f203 1 f136"/>
              <a:gd name="f258" fmla="*/ f204 1 f135"/>
              <a:gd name="f259" fmla="*/ f205 1 f136"/>
              <a:gd name="f260" fmla="*/ f206 1 f135"/>
              <a:gd name="f261" fmla="*/ f207 1 f136"/>
              <a:gd name="f262" fmla="*/ f208 1 f135"/>
              <a:gd name="f263" fmla="*/ f209 1 f135"/>
              <a:gd name="f264" fmla="*/ f210 1 f136"/>
              <a:gd name="f265" fmla="*/ f211 1 f135"/>
              <a:gd name="f266" fmla="*/ f212 1 f136"/>
              <a:gd name="f267" fmla="*/ f213 1 f135"/>
              <a:gd name="f268" fmla="*/ f214 1 f136"/>
              <a:gd name="f269" fmla="*/ f215 1 f136"/>
              <a:gd name="f270" fmla="*/ f216 1 f135"/>
              <a:gd name="f271" fmla="*/ f217 1 f136"/>
              <a:gd name="f272" fmla="*/ f218 1 f135"/>
              <a:gd name="f273" fmla="*/ f219 1 f136"/>
              <a:gd name="f274" fmla="*/ f220 1 f135"/>
              <a:gd name="f275" fmla="*/ f221 1 f136"/>
              <a:gd name="f276" fmla="*/ f222 1 f136"/>
              <a:gd name="f277" fmla="*/ f223 1 f135"/>
              <a:gd name="f278" fmla="*/ f224 1 f136"/>
              <a:gd name="f279" fmla="*/ f225 1 f135"/>
              <a:gd name="f280" fmla="*/ f226 1 f136"/>
              <a:gd name="f281" fmla="*/ f227 1 f135"/>
              <a:gd name="f282" fmla="*/ f228 1 f136"/>
              <a:gd name="f283" fmla="*/ f229 1 f135"/>
              <a:gd name="f284" fmla="*/ f230 1 f135"/>
              <a:gd name="f285" fmla="*/ f231 1 f136"/>
              <a:gd name="f286" fmla="*/ f232 1 f135"/>
              <a:gd name="f287" fmla="*/ f233 1 f136"/>
              <a:gd name="f288" fmla="*/ f234 1 f135"/>
              <a:gd name="f289" fmla="*/ f235 1 f136"/>
              <a:gd name="f290" fmla="*/ f236 1 f135"/>
              <a:gd name="f291" fmla="*/ f237 1 f136"/>
              <a:gd name="f292" fmla="*/ f238 f126 1"/>
              <a:gd name="f293" fmla="*/ f239 f126 1"/>
              <a:gd name="f294" fmla="*/ f241 f127 1"/>
              <a:gd name="f295" fmla="*/ f240 f127 1"/>
              <a:gd name="f296" fmla="*/ f242 f126 1"/>
              <a:gd name="f297" fmla="*/ f243 f127 1"/>
              <a:gd name="f298" fmla="*/ f244 f126 1"/>
              <a:gd name="f299" fmla="*/ f245 f127 1"/>
              <a:gd name="f300" fmla="*/ f246 f126 1"/>
              <a:gd name="f301" fmla="*/ f247 f127 1"/>
              <a:gd name="f302" fmla="*/ f248 f126 1"/>
              <a:gd name="f303" fmla="*/ f249 f127 1"/>
              <a:gd name="f304" fmla="*/ f250 f126 1"/>
              <a:gd name="f305" fmla="*/ f251 f127 1"/>
              <a:gd name="f306" fmla="*/ f252 f126 1"/>
              <a:gd name="f307" fmla="*/ f253 f127 1"/>
              <a:gd name="f308" fmla="*/ f254 f126 1"/>
              <a:gd name="f309" fmla="*/ f255 f127 1"/>
              <a:gd name="f310" fmla="*/ f256 f126 1"/>
              <a:gd name="f311" fmla="*/ f257 f127 1"/>
              <a:gd name="f312" fmla="*/ f258 f126 1"/>
              <a:gd name="f313" fmla="*/ f259 f127 1"/>
              <a:gd name="f314" fmla="*/ f260 f126 1"/>
              <a:gd name="f315" fmla="*/ f261 f127 1"/>
              <a:gd name="f316" fmla="*/ f262 f126 1"/>
              <a:gd name="f317" fmla="*/ f263 f126 1"/>
              <a:gd name="f318" fmla="*/ f264 f127 1"/>
              <a:gd name="f319" fmla="*/ f265 f126 1"/>
              <a:gd name="f320" fmla="*/ f266 f127 1"/>
              <a:gd name="f321" fmla="*/ f267 f126 1"/>
              <a:gd name="f322" fmla="*/ f268 f127 1"/>
              <a:gd name="f323" fmla="*/ f269 f127 1"/>
              <a:gd name="f324" fmla="*/ f270 f126 1"/>
              <a:gd name="f325" fmla="*/ f271 f127 1"/>
              <a:gd name="f326" fmla="*/ f272 f126 1"/>
              <a:gd name="f327" fmla="*/ f273 f127 1"/>
              <a:gd name="f328" fmla="*/ f274 f126 1"/>
              <a:gd name="f329" fmla="*/ f275 f127 1"/>
              <a:gd name="f330" fmla="*/ f276 f127 1"/>
              <a:gd name="f331" fmla="*/ f277 f126 1"/>
              <a:gd name="f332" fmla="*/ f278 f127 1"/>
              <a:gd name="f333" fmla="*/ f279 f126 1"/>
              <a:gd name="f334" fmla="*/ f280 f127 1"/>
              <a:gd name="f335" fmla="*/ f281 f126 1"/>
              <a:gd name="f336" fmla="*/ f282 f127 1"/>
              <a:gd name="f337" fmla="*/ f283 f126 1"/>
              <a:gd name="f338" fmla="*/ f284 f126 1"/>
              <a:gd name="f339" fmla="*/ f285 f127 1"/>
              <a:gd name="f340" fmla="*/ f286 f126 1"/>
              <a:gd name="f341" fmla="*/ f287 f127 1"/>
              <a:gd name="f342" fmla="*/ f288 f126 1"/>
              <a:gd name="f343" fmla="*/ f289 f127 1"/>
              <a:gd name="f344" fmla="*/ f290 f126 1"/>
              <a:gd name="f345" fmla="*/ f291 f127 1"/>
            </a:gdLst>
            <a:ahLst/>
            <a:cxnLst>
              <a:cxn ang="3cd4">
                <a:pos x="hc" y="t"/>
              </a:cxn>
              <a:cxn ang="0">
                <a:pos x="r" y="vc"/>
              </a:cxn>
              <a:cxn ang="cd4">
                <a:pos x="hc" y="b"/>
              </a:cxn>
              <a:cxn ang="cd2">
                <a:pos x="l" y="vc"/>
              </a:cxn>
              <a:cxn ang="f187">
                <a:pos x="f296" y="f297"/>
              </a:cxn>
              <a:cxn ang="f187">
                <a:pos x="f298" y="f299"/>
              </a:cxn>
              <a:cxn ang="f187">
                <a:pos x="f300" y="f301"/>
              </a:cxn>
              <a:cxn ang="f187">
                <a:pos x="f302" y="f303"/>
              </a:cxn>
              <a:cxn ang="f187">
                <a:pos x="f304" y="f305"/>
              </a:cxn>
              <a:cxn ang="f187">
                <a:pos x="f306" y="f307"/>
              </a:cxn>
              <a:cxn ang="f187">
                <a:pos x="f308" y="f309"/>
              </a:cxn>
              <a:cxn ang="f187">
                <a:pos x="f310" y="f311"/>
              </a:cxn>
              <a:cxn ang="f187">
                <a:pos x="f312" y="f313"/>
              </a:cxn>
              <a:cxn ang="f187">
                <a:pos x="f314" y="f315"/>
              </a:cxn>
              <a:cxn ang="f187">
                <a:pos x="f316" y="f315"/>
              </a:cxn>
              <a:cxn ang="f187">
                <a:pos x="f317" y="f318"/>
              </a:cxn>
              <a:cxn ang="f187">
                <a:pos x="f319" y="f320"/>
              </a:cxn>
              <a:cxn ang="f187">
                <a:pos x="f321" y="f322"/>
              </a:cxn>
              <a:cxn ang="f187">
                <a:pos x="f298" y="f323"/>
              </a:cxn>
              <a:cxn ang="f187">
                <a:pos x="f324" y="f325"/>
              </a:cxn>
              <a:cxn ang="f187">
                <a:pos x="f326" y="f327"/>
              </a:cxn>
              <a:cxn ang="f187">
                <a:pos x="f328" y="f329"/>
              </a:cxn>
              <a:cxn ang="f187">
                <a:pos x="f328" y="f330"/>
              </a:cxn>
              <a:cxn ang="f187">
                <a:pos x="f296" y="f297"/>
              </a:cxn>
              <a:cxn ang="f187">
                <a:pos x="f331" y="f332"/>
              </a:cxn>
              <a:cxn ang="f187">
                <a:pos x="f333" y="f334"/>
              </a:cxn>
              <a:cxn ang="f187">
                <a:pos x="f335" y="f336"/>
              </a:cxn>
              <a:cxn ang="f187">
                <a:pos x="f337" y="f336"/>
              </a:cxn>
              <a:cxn ang="f187">
                <a:pos x="f338" y="f339"/>
              </a:cxn>
              <a:cxn ang="f187">
                <a:pos x="f340" y="f341"/>
              </a:cxn>
              <a:cxn ang="f187">
                <a:pos x="f342" y="f343"/>
              </a:cxn>
              <a:cxn ang="f187">
                <a:pos x="f344" y="f345"/>
              </a:cxn>
              <a:cxn ang="f187">
                <a:pos x="f331" y="f332"/>
              </a:cxn>
            </a:cxnLst>
            <a:rect l="f292" t="f295" r="f293" b="f294"/>
            <a:pathLst>
              <a:path w="320" h="316">
                <a:moveTo>
                  <a:pt x="f8" y="f9"/>
                </a:moveTo>
                <a:cubicBezTo>
                  <a:pt x="f10" y="f11"/>
                  <a:pt x="f12" y="f13"/>
                  <a:pt x="f14" y="f15"/>
                </a:cubicBezTo>
                <a:cubicBezTo>
                  <a:pt x="f16" y="f17"/>
                  <a:pt x="f18" y="f19"/>
                  <a:pt x="f20" y="f21"/>
                </a:cubicBezTo>
                <a:cubicBezTo>
                  <a:pt x="f22" y="f23"/>
                  <a:pt x="f24" y="f25"/>
                  <a:pt x="f7" y="f26"/>
                </a:cubicBezTo>
                <a:cubicBezTo>
                  <a:pt x="f27" y="f28"/>
                  <a:pt x="f6" y="f29"/>
                  <a:pt x="f27" y="f30"/>
                </a:cubicBezTo>
                <a:cubicBezTo>
                  <a:pt x="f31" y="f32"/>
                  <a:pt x="f33" y="f34"/>
                  <a:pt x="f35" y="f36"/>
                </a:cubicBezTo>
                <a:cubicBezTo>
                  <a:pt x="f37" y="f38"/>
                  <a:pt x="f39" y="f40"/>
                  <a:pt x="f41" y="f42"/>
                </a:cubicBezTo>
                <a:cubicBezTo>
                  <a:pt x="f43" y="f44"/>
                  <a:pt x="f45" y="f7"/>
                  <a:pt x="f46" y="f44"/>
                </a:cubicBezTo>
                <a:cubicBezTo>
                  <a:pt x="f47" y="f48"/>
                  <a:pt x="f5" y="f16"/>
                  <a:pt x="f49" y="f50"/>
                </a:cubicBezTo>
                <a:cubicBezTo>
                  <a:pt x="f51" y="f52"/>
                  <a:pt x="f53" y="f54"/>
                  <a:pt x="f55" y="f56"/>
                </a:cubicBezTo>
                <a:cubicBezTo>
                  <a:pt x="f57" y="f56"/>
                  <a:pt x="f58" y="f59"/>
                  <a:pt x="f60" y="f56"/>
                </a:cubicBezTo>
                <a:cubicBezTo>
                  <a:pt x="f61" y="f54"/>
                  <a:pt x="f62" y="f63"/>
                  <a:pt x="f64" y="f65"/>
                </a:cubicBezTo>
                <a:cubicBezTo>
                  <a:pt x="f66" y="f67"/>
                  <a:pt x="f68" y="f69"/>
                  <a:pt x="f70" y="f71"/>
                </a:cubicBezTo>
                <a:cubicBezTo>
                  <a:pt x="f72" y="f53"/>
                  <a:pt x="f50" y="f73"/>
                  <a:pt x="f74" y="f75"/>
                </a:cubicBezTo>
                <a:cubicBezTo>
                  <a:pt x="f76" y="f51"/>
                  <a:pt x="f77" y="f78"/>
                  <a:pt x="f14" y="f5"/>
                </a:cubicBezTo>
                <a:cubicBezTo>
                  <a:pt x="f79" y="f80"/>
                  <a:pt x="f18" y="f81"/>
                  <a:pt x="f79" y="f82"/>
                </a:cubicBezTo>
                <a:cubicBezTo>
                  <a:pt x="f70" y="f83"/>
                  <a:pt x="f59" y="f84"/>
                  <a:pt x="f85" y="f86"/>
                </a:cubicBezTo>
                <a:cubicBezTo>
                  <a:pt x="f87" y="f88"/>
                  <a:pt x="f89" y="f90"/>
                  <a:pt x="f91" y="f92"/>
                </a:cubicBezTo>
                <a:cubicBezTo>
                  <a:pt x="f93" y="f94"/>
                  <a:pt x="f91" y="f87"/>
                  <a:pt x="f91" y="f95"/>
                </a:cubicBezTo>
                <a:cubicBezTo>
                  <a:pt x="f96" y="f9"/>
                  <a:pt x="f66" y="f9"/>
                  <a:pt x="f8" y="f9"/>
                </a:cubicBezTo>
                <a:close/>
                <a:moveTo>
                  <a:pt x="f97" y="f98"/>
                </a:moveTo>
                <a:cubicBezTo>
                  <a:pt x="f99" y="f98"/>
                  <a:pt x="f100" y="f98"/>
                  <a:pt x="f101" y="f52"/>
                </a:cubicBezTo>
                <a:cubicBezTo>
                  <a:pt x="f41" y="f102"/>
                  <a:pt x="f103" y="f104"/>
                  <a:pt x="f105" y="f106"/>
                </a:cubicBezTo>
                <a:cubicBezTo>
                  <a:pt x="f107" y="f31"/>
                  <a:pt x="f108" y="f104"/>
                  <a:pt x="f109" y="f106"/>
                </a:cubicBezTo>
                <a:cubicBezTo>
                  <a:pt x="f110" y="f106"/>
                  <a:pt x="f111" y="f72"/>
                  <a:pt x="f71" y="f112"/>
                </a:cubicBezTo>
                <a:cubicBezTo>
                  <a:pt x="f113" y="f76"/>
                  <a:pt x="f114" y="f115"/>
                  <a:pt x="f116" y="f117"/>
                </a:cubicBezTo>
                <a:cubicBezTo>
                  <a:pt x="f118" y="f14"/>
                  <a:pt x="f119" y="f16"/>
                  <a:pt x="f23" y="f79"/>
                </a:cubicBezTo>
                <a:cubicBezTo>
                  <a:pt x="f45" y="f79"/>
                  <a:pt x="f120" y="f79"/>
                  <a:pt x="f121" y="f122"/>
                </a:cubicBezTo>
                <a:cubicBezTo>
                  <a:pt x="f62" y="f123"/>
                  <a:pt x="f88" y="f124"/>
                  <a:pt x="f97" y="f9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0" name="Freeform 125">
            <a:extLst>
              <a:ext uri="{FF2B5EF4-FFF2-40B4-BE49-F238E27FC236}">
                <a16:creationId xmlns:a16="http://schemas.microsoft.com/office/drawing/2014/main" id="{EC53BFE3-D0AC-0C3F-6153-59C76C91AEAB}"/>
              </a:ext>
            </a:extLst>
          </p:cNvPr>
          <p:cNvSpPr/>
          <p:nvPr/>
        </p:nvSpPr>
        <p:spPr>
          <a:xfrm>
            <a:off x="9634539" y="1414467"/>
            <a:ext cx="714375" cy="336554"/>
          </a:xfrm>
          <a:custGeom>
            <a:avLst/>
            <a:gdLst>
              <a:gd name="f0" fmla="val 10800000"/>
              <a:gd name="f1" fmla="val 5400000"/>
              <a:gd name="f2" fmla="val 180"/>
              <a:gd name="f3" fmla="val w"/>
              <a:gd name="f4" fmla="val h"/>
              <a:gd name="f5" fmla="val 0"/>
              <a:gd name="f6" fmla="val 217"/>
              <a:gd name="f7" fmla="val 102"/>
              <a:gd name="f8" fmla="val 109"/>
              <a:gd name="f9" fmla="val 79"/>
              <a:gd name="f10" fmla="val 94"/>
              <a:gd name="f11" fmla="val 50"/>
              <a:gd name="f12" fmla="val 88"/>
              <a:gd name="f13" fmla="val 22"/>
              <a:gd name="f14" fmla="val 78"/>
              <a:gd name="f15" fmla="val 12"/>
              <a:gd name="f16" fmla="val 75"/>
              <a:gd name="f17" fmla="val 1"/>
              <a:gd name="f18" fmla="val 61"/>
              <a:gd name="f19" fmla="val 51"/>
              <a:gd name="f20" fmla="val 43"/>
              <a:gd name="f21" fmla="val 30"/>
              <a:gd name="f22" fmla="val 21"/>
              <a:gd name="f23" fmla="val 26"/>
              <a:gd name="f24" fmla="val 138"/>
              <a:gd name="f25" fmla="val 195"/>
              <a:gd name="f26" fmla="val 205"/>
              <a:gd name="f27" fmla="val 216"/>
              <a:gd name="f28" fmla="val 53"/>
              <a:gd name="f29" fmla="val 168"/>
              <a:gd name="f30" fmla="+- 0 0 -90"/>
              <a:gd name="f31" fmla="*/ f3 1 217"/>
              <a:gd name="f32" fmla="*/ f4 1 102"/>
              <a:gd name="f33" fmla="val f5"/>
              <a:gd name="f34" fmla="val f6"/>
              <a:gd name="f35" fmla="val f7"/>
              <a:gd name="f36" fmla="*/ f30 f0 1"/>
              <a:gd name="f37" fmla="+- f35 0 f33"/>
              <a:gd name="f38" fmla="+- f34 0 f33"/>
              <a:gd name="f39" fmla="*/ f36 1 f2"/>
              <a:gd name="f40" fmla="*/ f38 1 217"/>
              <a:gd name="f41" fmla="*/ f37 1 102"/>
              <a:gd name="f42" fmla="*/ 109 f38 1"/>
              <a:gd name="f43" fmla="*/ 102 f37 1"/>
              <a:gd name="f44" fmla="*/ 22 f38 1"/>
              <a:gd name="f45" fmla="*/ 78 f37 1"/>
              <a:gd name="f46" fmla="*/ 1 f38 1"/>
              <a:gd name="f47" fmla="*/ 51 f37 1"/>
              <a:gd name="f48" fmla="*/ 21 f38 1"/>
              <a:gd name="f49" fmla="*/ 26 f37 1"/>
              <a:gd name="f50" fmla="*/ 195 f38 1"/>
              <a:gd name="f51" fmla="*/ 217 f38 1"/>
              <a:gd name="f52" fmla="*/ 53 f37 1"/>
              <a:gd name="f53" fmla="+- f39 0 f1"/>
              <a:gd name="f54" fmla="*/ f42 1 217"/>
              <a:gd name="f55" fmla="*/ f43 1 102"/>
              <a:gd name="f56" fmla="*/ f44 1 217"/>
              <a:gd name="f57" fmla="*/ f45 1 102"/>
              <a:gd name="f58" fmla="*/ f46 1 217"/>
              <a:gd name="f59" fmla="*/ f47 1 102"/>
              <a:gd name="f60" fmla="*/ f48 1 217"/>
              <a:gd name="f61" fmla="*/ f49 1 102"/>
              <a:gd name="f62" fmla="*/ f50 1 217"/>
              <a:gd name="f63" fmla="*/ f51 1 217"/>
              <a:gd name="f64" fmla="*/ f52 1 102"/>
              <a:gd name="f65" fmla="*/ 0 1 f40"/>
              <a:gd name="f66" fmla="*/ f34 1 f40"/>
              <a:gd name="f67" fmla="*/ 0 1 f41"/>
              <a:gd name="f68" fmla="*/ f35 1 f41"/>
              <a:gd name="f69" fmla="*/ f54 1 f40"/>
              <a:gd name="f70" fmla="*/ f55 1 f41"/>
              <a:gd name="f71" fmla="*/ f56 1 f40"/>
              <a:gd name="f72" fmla="*/ f57 1 f41"/>
              <a:gd name="f73" fmla="*/ f58 1 f40"/>
              <a:gd name="f74" fmla="*/ f59 1 f41"/>
              <a:gd name="f75" fmla="*/ f60 1 f40"/>
              <a:gd name="f76" fmla="*/ f61 1 f41"/>
              <a:gd name="f77" fmla="*/ f62 1 f40"/>
              <a:gd name="f78" fmla="*/ f63 1 f40"/>
              <a:gd name="f79" fmla="*/ f64 1 f41"/>
              <a:gd name="f80" fmla="*/ f65 f31 1"/>
              <a:gd name="f81" fmla="*/ f66 f31 1"/>
              <a:gd name="f82" fmla="*/ f68 f32 1"/>
              <a:gd name="f83" fmla="*/ f67 f32 1"/>
              <a:gd name="f84" fmla="*/ f69 f31 1"/>
              <a:gd name="f85" fmla="*/ f70 f32 1"/>
              <a:gd name="f86" fmla="*/ f71 f31 1"/>
              <a:gd name="f87" fmla="*/ f72 f32 1"/>
              <a:gd name="f88" fmla="*/ f73 f31 1"/>
              <a:gd name="f89" fmla="*/ f74 f32 1"/>
              <a:gd name="f90" fmla="*/ f75 f31 1"/>
              <a:gd name="f91" fmla="*/ f76 f32 1"/>
              <a:gd name="f92" fmla="*/ f77 f31 1"/>
              <a:gd name="f93" fmla="*/ f78 f31 1"/>
              <a:gd name="f94" fmla="*/ f79 f32 1"/>
            </a:gdLst>
            <a:ahLst/>
            <a:cxnLst>
              <a:cxn ang="3cd4">
                <a:pos x="hc" y="t"/>
              </a:cxn>
              <a:cxn ang="0">
                <a:pos x="r" y="vc"/>
              </a:cxn>
              <a:cxn ang="cd4">
                <a:pos x="hc" y="b"/>
              </a:cxn>
              <a:cxn ang="cd2">
                <a:pos x="l" y="vc"/>
              </a:cxn>
              <a:cxn ang="f53">
                <a:pos x="f84" y="f85"/>
              </a:cxn>
              <a:cxn ang="f53">
                <a:pos x="f86" y="f87"/>
              </a:cxn>
              <a:cxn ang="f53">
                <a:pos x="f88" y="f89"/>
              </a:cxn>
              <a:cxn ang="f53">
                <a:pos x="f90" y="f91"/>
              </a:cxn>
              <a:cxn ang="f53">
                <a:pos x="f92" y="f91"/>
              </a:cxn>
              <a:cxn ang="f53">
                <a:pos x="f93" y="f94"/>
              </a:cxn>
              <a:cxn ang="f53">
                <a:pos x="f92" y="f87"/>
              </a:cxn>
              <a:cxn ang="f53">
                <a:pos x="f84" y="f85"/>
              </a:cxn>
            </a:cxnLst>
            <a:rect l="f80" t="f83" r="f81" b="f82"/>
            <a:pathLst>
              <a:path w="217" h="102">
                <a:moveTo>
                  <a:pt x="f8" y="f7"/>
                </a:moveTo>
                <a:cubicBezTo>
                  <a:pt x="f9" y="f10"/>
                  <a:pt x="f11" y="f12"/>
                  <a:pt x="f13" y="f14"/>
                </a:cubicBezTo>
                <a:cubicBezTo>
                  <a:pt x="f15" y="f16"/>
                  <a:pt x="f17" y="f18"/>
                  <a:pt x="f17" y="f19"/>
                </a:cubicBezTo>
                <a:cubicBezTo>
                  <a:pt x="f5" y="f20"/>
                  <a:pt x="f15" y="f21"/>
                  <a:pt x="f22" y="f23"/>
                </a:cubicBezTo>
                <a:cubicBezTo>
                  <a:pt x="f9" y="f5"/>
                  <a:pt x="f24" y="f17"/>
                  <a:pt x="f25" y="f23"/>
                </a:cubicBezTo>
                <a:cubicBezTo>
                  <a:pt x="f26" y="f21"/>
                  <a:pt x="f27" y="f20"/>
                  <a:pt x="f6" y="f28"/>
                </a:cubicBezTo>
                <a:cubicBezTo>
                  <a:pt x="f6" y="f18"/>
                  <a:pt x="f26" y="f16"/>
                  <a:pt x="f25" y="f14"/>
                </a:cubicBezTo>
                <a:cubicBezTo>
                  <a:pt x="f29" y="f12"/>
                  <a:pt x="f24" y="f1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1" name="Freeform 126">
            <a:extLst>
              <a:ext uri="{FF2B5EF4-FFF2-40B4-BE49-F238E27FC236}">
                <a16:creationId xmlns:a16="http://schemas.microsoft.com/office/drawing/2014/main" id="{BA1B26ED-F0CD-DCC2-0E05-D9F6EAD556EC}"/>
              </a:ext>
            </a:extLst>
          </p:cNvPr>
          <p:cNvSpPr/>
          <p:nvPr/>
        </p:nvSpPr>
        <p:spPr>
          <a:xfrm>
            <a:off x="9578970" y="2987673"/>
            <a:ext cx="496884" cy="500067"/>
          </a:xfrm>
          <a:custGeom>
            <a:avLst/>
            <a:gdLst>
              <a:gd name="f0" fmla="val 10800000"/>
              <a:gd name="f1" fmla="val 5400000"/>
              <a:gd name="f2" fmla="val 180"/>
              <a:gd name="f3" fmla="val w"/>
              <a:gd name="f4" fmla="val h"/>
              <a:gd name="f5" fmla="val 0"/>
              <a:gd name="f6" fmla="val 151"/>
              <a:gd name="f7" fmla="val 152"/>
              <a:gd name="f8" fmla="val 52"/>
              <a:gd name="f9" fmla="val 54"/>
              <a:gd name="f10" fmla="val 45"/>
              <a:gd name="f11" fmla="val 43"/>
              <a:gd name="f12" fmla="val 38"/>
              <a:gd name="f13" fmla="val 33"/>
              <a:gd name="f14" fmla="val 31"/>
              <a:gd name="f15" fmla="val 23"/>
              <a:gd name="f16" fmla="val 56"/>
              <a:gd name="f17" fmla="val 1"/>
              <a:gd name="f18" fmla="val 89"/>
              <a:gd name="f19" fmla="val 119"/>
              <a:gd name="f20" fmla="val 22"/>
              <a:gd name="f21" fmla="val 113"/>
              <a:gd name="f22" fmla="val 32"/>
              <a:gd name="f23" fmla="val 106"/>
              <a:gd name="f24" fmla="val 99"/>
              <a:gd name="f25" fmla="val 125"/>
              <a:gd name="f26" fmla="val 64"/>
              <a:gd name="f27" fmla="val 139"/>
              <a:gd name="f28" fmla="val 86"/>
              <a:gd name="f29" fmla="val 146"/>
              <a:gd name="f30" fmla="val 114"/>
              <a:gd name="f31" fmla="val 138"/>
              <a:gd name="f32" fmla="val 141"/>
              <a:gd name="f33" fmla="val 117"/>
              <a:gd name="f34" fmla="val 61"/>
              <a:gd name="f35" fmla="val 11"/>
              <a:gd name="f36" fmla="val 4"/>
              <a:gd name="f37" fmla="val 10"/>
              <a:gd name="f38" fmla="val 88"/>
              <a:gd name="f39" fmla="val 24"/>
              <a:gd name="f40" fmla="val 65"/>
              <a:gd name="f41" fmla="+- 0 0 -90"/>
              <a:gd name="f42" fmla="*/ f3 1 151"/>
              <a:gd name="f43" fmla="*/ f4 1 152"/>
              <a:gd name="f44" fmla="val f5"/>
              <a:gd name="f45" fmla="val f6"/>
              <a:gd name="f46" fmla="val f7"/>
              <a:gd name="f47" fmla="*/ f41 f0 1"/>
              <a:gd name="f48" fmla="+- f46 0 f44"/>
              <a:gd name="f49" fmla="+- f45 0 f44"/>
              <a:gd name="f50" fmla="*/ f47 1 f2"/>
              <a:gd name="f51" fmla="*/ f49 1 151"/>
              <a:gd name="f52" fmla="*/ f48 1 152"/>
              <a:gd name="f53" fmla="*/ 52 f49 1"/>
              <a:gd name="f54" fmla="*/ 54 f48 1"/>
              <a:gd name="f55" fmla="*/ 31 f49 1"/>
              <a:gd name="f56" fmla="*/ 23 f48 1"/>
              <a:gd name="f57" fmla="*/ 119 f49 1"/>
              <a:gd name="f58" fmla="*/ 22 f48 1"/>
              <a:gd name="f59" fmla="*/ 99 f49 1"/>
              <a:gd name="f60" fmla="*/ 146 f49 1"/>
              <a:gd name="f61" fmla="*/ 114 f48 1"/>
              <a:gd name="f62" fmla="*/ 117 f49 1"/>
              <a:gd name="f63" fmla="*/ 152 f48 1"/>
              <a:gd name="f64" fmla="*/ 33 f49 1"/>
              <a:gd name="f65" fmla="*/ 4 f49 1"/>
              <a:gd name="f66" fmla="*/ 117 f48 1"/>
              <a:gd name="f67" fmla="+- f50 0 f1"/>
              <a:gd name="f68" fmla="*/ f53 1 151"/>
              <a:gd name="f69" fmla="*/ f54 1 152"/>
              <a:gd name="f70" fmla="*/ f55 1 151"/>
              <a:gd name="f71" fmla="*/ f56 1 152"/>
              <a:gd name="f72" fmla="*/ f57 1 151"/>
              <a:gd name="f73" fmla="*/ f58 1 152"/>
              <a:gd name="f74" fmla="*/ f59 1 151"/>
              <a:gd name="f75" fmla="*/ f60 1 151"/>
              <a:gd name="f76" fmla="*/ f61 1 152"/>
              <a:gd name="f77" fmla="*/ f62 1 151"/>
              <a:gd name="f78" fmla="*/ f63 1 152"/>
              <a:gd name="f79" fmla="*/ f64 1 151"/>
              <a:gd name="f80" fmla="*/ f65 1 151"/>
              <a:gd name="f81" fmla="*/ f66 1 152"/>
              <a:gd name="f82" fmla="*/ 0 1 f51"/>
              <a:gd name="f83" fmla="*/ f45 1 f51"/>
              <a:gd name="f84" fmla="*/ 0 1 f52"/>
              <a:gd name="f85" fmla="*/ f46 1 f52"/>
              <a:gd name="f86" fmla="*/ f68 1 f51"/>
              <a:gd name="f87" fmla="*/ f69 1 f52"/>
              <a:gd name="f88" fmla="*/ f70 1 f51"/>
              <a:gd name="f89" fmla="*/ f71 1 f52"/>
              <a:gd name="f90" fmla="*/ f72 1 f51"/>
              <a:gd name="f91" fmla="*/ f73 1 f52"/>
              <a:gd name="f92" fmla="*/ f74 1 f51"/>
              <a:gd name="f93" fmla="*/ f75 1 f51"/>
              <a:gd name="f94" fmla="*/ f76 1 f52"/>
              <a:gd name="f95" fmla="*/ f77 1 f51"/>
              <a:gd name="f96" fmla="*/ f78 1 f52"/>
              <a:gd name="f97" fmla="*/ f79 1 f51"/>
              <a:gd name="f98" fmla="*/ f80 1 f51"/>
              <a:gd name="f99" fmla="*/ f81 1 f52"/>
              <a:gd name="f100" fmla="*/ f82 f42 1"/>
              <a:gd name="f101" fmla="*/ f83 f42 1"/>
              <a:gd name="f102" fmla="*/ f85 f43 1"/>
              <a:gd name="f103" fmla="*/ f84 f43 1"/>
              <a:gd name="f104" fmla="*/ f86 f42 1"/>
              <a:gd name="f105" fmla="*/ f87 f43 1"/>
              <a:gd name="f106" fmla="*/ f88 f42 1"/>
              <a:gd name="f107" fmla="*/ f89 f43 1"/>
              <a:gd name="f108" fmla="*/ f90 f42 1"/>
              <a:gd name="f109" fmla="*/ f91 f43 1"/>
              <a:gd name="f110" fmla="*/ f92 f42 1"/>
              <a:gd name="f111" fmla="*/ f93 f42 1"/>
              <a:gd name="f112" fmla="*/ f94 f43 1"/>
              <a:gd name="f113" fmla="*/ f95 f42 1"/>
              <a:gd name="f114" fmla="*/ f96 f43 1"/>
              <a:gd name="f115" fmla="*/ f97 f42 1"/>
              <a:gd name="f116" fmla="*/ f98 f42 1"/>
              <a:gd name="f117" fmla="*/ f99 f43 1"/>
            </a:gdLst>
            <a:ahLst/>
            <a:cxnLst>
              <a:cxn ang="3cd4">
                <a:pos x="hc" y="t"/>
              </a:cxn>
              <a:cxn ang="0">
                <a:pos x="r" y="vc"/>
              </a:cxn>
              <a:cxn ang="cd4">
                <a:pos x="hc" y="b"/>
              </a:cxn>
              <a:cxn ang="cd2">
                <a:pos x="l" y="vc"/>
              </a:cxn>
              <a:cxn ang="f67">
                <a:pos x="f104" y="f105"/>
              </a:cxn>
              <a:cxn ang="f67">
                <a:pos x="f106" y="f107"/>
              </a:cxn>
              <a:cxn ang="f67">
                <a:pos x="f108" y="f109"/>
              </a:cxn>
              <a:cxn ang="f67">
                <a:pos x="f110" y="f105"/>
              </a:cxn>
              <a:cxn ang="f67">
                <a:pos x="f111" y="f112"/>
              </a:cxn>
              <a:cxn ang="f67">
                <a:pos x="f113" y="f114"/>
              </a:cxn>
              <a:cxn ang="f67">
                <a:pos x="f115" y="f114"/>
              </a:cxn>
              <a:cxn ang="f67">
                <a:pos x="f116" y="f117"/>
              </a:cxn>
              <a:cxn ang="f67">
                <a:pos x="f104" y="f105"/>
              </a:cxn>
            </a:cxnLst>
            <a:rect l="f100" t="f103" r="f101" b="f102"/>
            <a:pathLst>
              <a:path w="151" h="152">
                <a:moveTo>
                  <a:pt x="f8" y="f9"/>
                </a:moveTo>
                <a:cubicBezTo>
                  <a:pt x="f10" y="f11"/>
                  <a:pt x="f12" y="f13"/>
                  <a:pt x="f14" y="f15"/>
                </a:cubicBezTo>
                <a:cubicBezTo>
                  <a:pt x="f16" y="f17"/>
                  <a:pt x="f18" y="f5"/>
                  <a:pt x="f19" y="f20"/>
                </a:cubicBezTo>
                <a:cubicBezTo>
                  <a:pt x="f21" y="f22"/>
                  <a:pt x="f23" y="f11"/>
                  <a:pt x="f24" y="f9"/>
                </a:cubicBezTo>
                <a:cubicBezTo>
                  <a:pt x="f25" y="f26"/>
                  <a:pt x="f27" y="f28"/>
                  <a:pt x="f29" y="f30"/>
                </a:cubicBezTo>
                <a:cubicBezTo>
                  <a:pt x="f6" y="f31"/>
                  <a:pt x="f32" y="f7"/>
                  <a:pt x="f33" y="f7"/>
                </a:cubicBezTo>
                <a:cubicBezTo>
                  <a:pt x="f18" y="f7"/>
                  <a:pt x="f34" y="f7"/>
                  <a:pt x="f13" y="f7"/>
                </a:cubicBezTo>
                <a:cubicBezTo>
                  <a:pt x="f35" y="f6"/>
                  <a:pt x="f5" y="f31"/>
                  <a:pt x="f36" y="f33"/>
                </a:cubicBezTo>
                <a:cubicBezTo>
                  <a:pt x="f37" y="f38"/>
                  <a:pt x="f39" y="f4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2" name="Freeform 127">
            <a:extLst>
              <a:ext uri="{FF2B5EF4-FFF2-40B4-BE49-F238E27FC236}">
                <a16:creationId xmlns:a16="http://schemas.microsoft.com/office/drawing/2014/main" id="{4E052AD4-AED3-4C77-7886-BFCACB5045CB}"/>
              </a:ext>
            </a:extLst>
          </p:cNvPr>
          <p:cNvSpPr/>
          <p:nvPr/>
        </p:nvSpPr>
        <p:spPr>
          <a:xfrm>
            <a:off x="9999658" y="2862264"/>
            <a:ext cx="404814" cy="496884"/>
          </a:xfrm>
          <a:custGeom>
            <a:avLst/>
            <a:gdLst>
              <a:gd name="f0" fmla="val 10800000"/>
              <a:gd name="f1" fmla="val 5400000"/>
              <a:gd name="f2" fmla="val 180"/>
              <a:gd name="f3" fmla="val w"/>
              <a:gd name="f4" fmla="val h"/>
              <a:gd name="f5" fmla="val 0"/>
              <a:gd name="f6" fmla="val 123"/>
              <a:gd name="f7" fmla="val 151"/>
              <a:gd name="f8" fmla="val 23"/>
              <a:gd name="f9" fmla="val 50"/>
              <a:gd name="f10" fmla="val 17"/>
              <a:gd name="f11" fmla="val 37"/>
              <a:gd name="f12" fmla="val 13"/>
              <a:gd name="f13" fmla="val 26"/>
              <a:gd name="f14" fmla="val 8"/>
              <a:gd name="f15" fmla="val 15"/>
              <a:gd name="f16" fmla="val 20"/>
              <a:gd name="f17" fmla="val 10"/>
              <a:gd name="f18" fmla="val 32"/>
              <a:gd name="f19" fmla="val 5"/>
              <a:gd name="f20" fmla="val 45"/>
              <a:gd name="f21" fmla="val 1"/>
              <a:gd name="f22" fmla="val 52"/>
              <a:gd name="f23" fmla="val 60"/>
              <a:gd name="f24" fmla="val 67"/>
              <a:gd name="f25" fmla="val 2"/>
              <a:gd name="f26" fmla="val 75"/>
              <a:gd name="f27" fmla="val 86"/>
              <a:gd name="f28" fmla="val 9"/>
              <a:gd name="f29" fmla="val 90"/>
              <a:gd name="f30" fmla="val 16"/>
              <a:gd name="f31" fmla="val 92"/>
              <a:gd name="f32" fmla="val 85"/>
              <a:gd name="f33" fmla="val 31"/>
              <a:gd name="f34" fmla="val 81"/>
              <a:gd name="f35" fmla="val 38"/>
              <a:gd name="f36" fmla="val 79"/>
              <a:gd name="f37" fmla="val 41"/>
              <a:gd name="f38" fmla="val 74"/>
              <a:gd name="f39" fmla="val 43"/>
              <a:gd name="f40" fmla="val 47"/>
              <a:gd name="f41" fmla="val 102"/>
              <a:gd name="f42" fmla="val 61"/>
              <a:gd name="f43" fmla="val 116"/>
              <a:gd name="f44" fmla="val 84"/>
              <a:gd name="f45" fmla="val 120"/>
              <a:gd name="f46" fmla="val 115"/>
              <a:gd name="f47" fmla="val 135"/>
              <a:gd name="f48" fmla="val 113"/>
              <a:gd name="f49" fmla="val 146"/>
              <a:gd name="f50" fmla="val 148"/>
              <a:gd name="f51" fmla="val 88"/>
              <a:gd name="f52" fmla="val 83"/>
              <a:gd name="f53" fmla="val 78"/>
              <a:gd name="f54" fmla="val 53"/>
              <a:gd name="f55" fmla="val 149"/>
              <a:gd name="f56" fmla="val 27"/>
              <a:gd name="f57" fmla="val 117"/>
              <a:gd name="f58" fmla="val 111"/>
              <a:gd name="f59" fmla="val 105"/>
              <a:gd name="f60" fmla="val 100"/>
              <a:gd name="f61" fmla="val 80"/>
              <a:gd name="f62" fmla="val 4"/>
              <a:gd name="f63" fmla="val 62"/>
              <a:gd name="f64" fmla="+- 0 0 -90"/>
              <a:gd name="f65" fmla="*/ f3 1 123"/>
              <a:gd name="f66" fmla="*/ f4 1 151"/>
              <a:gd name="f67" fmla="val f5"/>
              <a:gd name="f68" fmla="val f6"/>
              <a:gd name="f69" fmla="val f7"/>
              <a:gd name="f70" fmla="*/ f64 f0 1"/>
              <a:gd name="f71" fmla="+- f69 0 f67"/>
              <a:gd name="f72" fmla="+- f68 0 f67"/>
              <a:gd name="f73" fmla="*/ f70 1 f2"/>
              <a:gd name="f74" fmla="*/ f72 1 123"/>
              <a:gd name="f75" fmla="*/ f71 1 151"/>
              <a:gd name="f76" fmla="*/ 23 f72 1"/>
              <a:gd name="f77" fmla="*/ 50 f71 1"/>
              <a:gd name="f78" fmla="*/ 8 f72 1"/>
              <a:gd name="f79" fmla="*/ 15 f71 1"/>
              <a:gd name="f80" fmla="*/ 45 f72 1"/>
              <a:gd name="f81" fmla="*/ 1 f71 1"/>
              <a:gd name="f82" fmla="*/ 67 f72 1"/>
              <a:gd name="f83" fmla="*/ 2 f71 1"/>
              <a:gd name="f84" fmla="*/ 90 f72 1"/>
              <a:gd name="f85" fmla="*/ 16 f71 1"/>
              <a:gd name="f86" fmla="*/ 81 f72 1"/>
              <a:gd name="f87" fmla="*/ 38 f71 1"/>
              <a:gd name="f88" fmla="*/ 47 f71 1"/>
              <a:gd name="f89" fmla="*/ 120 f72 1"/>
              <a:gd name="f90" fmla="*/ 115 f71 1"/>
              <a:gd name="f91" fmla="*/ 92 f72 1"/>
              <a:gd name="f92" fmla="*/ 148 f71 1"/>
              <a:gd name="f93" fmla="*/ 78 f72 1"/>
              <a:gd name="f94" fmla="*/ 27 f72 1"/>
              <a:gd name="f95" fmla="*/ 117 f71 1"/>
              <a:gd name="f96" fmla="*/ 16 f72 1"/>
              <a:gd name="f97" fmla="*/ 100 f71 1"/>
              <a:gd name="f98" fmla="+- f73 0 f1"/>
              <a:gd name="f99" fmla="*/ f76 1 123"/>
              <a:gd name="f100" fmla="*/ f77 1 151"/>
              <a:gd name="f101" fmla="*/ f78 1 123"/>
              <a:gd name="f102" fmla="*/ f79 1 151"/>
              <a:gd name="f103" fmla="*/ f80 1 123"/>
              <a:gd name="f104" fmla="*/ f81 1 151"/>
              <a:gd name="f105" fmla="*/ f82 1 123"/>
              <a:gd name="f106" fmla="*/ f83 1 151"/>
              <a:gd name="f107" fmla="*/ f84 1 123"/>
              <a:gd name="f108" fmla="*/ f85 1 151"/>
              <a:gd name="f109" fmla="*/ f86 1 123"/>
              <a:gd name="f110" fmla="*/ f87 1 151"/>
              <a:gd name="f111" fmla="*/ f88 1 151"/>
              <a:gd name="f112" fmla="*/ f89 1 123"/>
              <a:gd name="f113" fmla="*/ f90 1 151"/>
              <a:gd name="f114" fmla="*/ f91 1 123"/>
              <a:gd name="f115" fmla="*/ f92 1 151"/>
              <a:gd name="f116" fmla="*/ f93 1 123"/>
              <a:gd name="f117" fmla="*/ f94 1 123"/>
              <a:gd name="f118" fmla="*/ f95 1 151"/>
              <a:gd name="f119" fmla="*/ f96 1 123"/>
              <a:gd name="f120" fmla="*/ f97 1 151"/>
              <a:gd name="f121" fmla="*/ 0 1 f74"/>
              <a:gd name="f122" fmla="*/ f68 1 f74"/>
              <a:gd name="f123" fmla="*/ 0 1 f75"/>
              <a:gd name="f124" fmla="*/ f69 1 f75"/>
              <a:gd name="f125" fmla="*/ f99 1 f74"/>
              <a:gd name="f126" fmla="*/ f100 1 f75"/>
              <a:gd name="f127" fmla="*/ f101 1 f74"/>
              <a:gd name="f128" fmla="*/ f102 1 f75"/>
              <a:gd name="f129" fmla="*/ f103 1 f74"/>
              <a:gd name="f130" fmla="*/ f104 1 f75"/>
              <a:gd name="f131" fmla="*/ f105 1 f74"/>
              <a:gd name="f132" fmla="*/ f106 1 f75"/>
              <a:gd name="f133" fmla="*/ f107 1 f74"/>
              <a:gd name="f134" fmla="*/ f108 1 f75"/>
              <a:gd name="f135" fmla="*/ f109 1 f74"/>
              <a:gd name="f136" fmla="*/ f110 1 f75"/>
              <a:gd name="f137" fmla="*/ f111 1 f75"/>
              <a:gd name="f138" fmla="*/ f112 1 f74"/>
              <a:gd name="f139" fmla="*/ f113 1 f75"/>
              <a:gd name="f140" fmla="*/ f114 1 f74"/>
              <a:gd name="f141" fmla="*/ f115 1 f75"/>
              <a:gd name="f142" fmla="*/ f116 1 f74"/>
              <a:gd name="f143" fmla="*/ f117 1 f74"/>
              <a:gd name="f144" fmla="*/ f118 1 f75"/>
              <a:gd name="f145" fmla="*/ f119 1 f74"/>
              <a:gd name="f146" fmla="*/ f120 1 f75"/>
              <a:gd name="f147" fmla="*/ f121 f65 1"/>
              <a:gd name="f148" fmla="*/ f122 f65 1"/>
              <a:gd name="f149" fmla="*/ f124 f66 1"/>
              <a:gd name="f150" fmla="*/ f123 f66 1"/>
              <a:gd name="f151" fmla="*/ f125 f65 1"/>
              <a:gd name="f152" fmla="*/ f126 f66 1"/>
              <a:gd name="f153" fmla="*/ f127 f65 1"/>
              <a:gd name="f154" fmla="*/ f128 f66 1"/>
              <a:gd name="f155" fmla="*/ f129 f65 1"/>
              <a:gd name="f156" fmla="*/ f130 f66 1"/>
              <a:gd name="f157" fmla="*/ f131 f65 1"/>
              <a:gd name="f158" fmla="*/ f132 f66 1"/>
              <a:gd name="f159" fmla="*/ f133 f65 1"/>
              <a:gd name="f160" fmla="*/ f134 f66 1"/>
              <a:gd name="f161" fmla="*/ f135 f65 1"/>
              <a:gd name="f162" fmla="*/ f136 f66 1"/>
              <a:gd name="f163" fmla="*/ f137 f66 1"/>
              <a:gd name="f164" fmla="*/ f138 f65 1"/>
              <a:gd name="f165" fmla="*/ f139 f66 1"/>
              <a:gd name="f166" fmla="*/ f140 f65 1"/>
              <a:gd name="f167" fmla="*/ f141 f66 1"/>
              <a:gd name="f168" fmla="*/ f142 f65 1"/>
              <a:gd name="f169" fmla="*/ f143 f65 1"/>
              <a:gd name="f170" fmla="*/ f144 f66 1"/>
              <a:gd name="f171" fmla="*/ f145 f65 1"/>
              <a:gd name="f172" fmla="*/ f146 f66 1"/>
            </a:gdLst>
            <a:ahLst/>
            <a:cxnLst>
              <a:cxn ang="3cd4">
                <a:pos x="hc" y="t"/>
              </a:cxn>
              <a:cxn ang="0">
                <a:pos x="r" y="vc"/>
              </a:cxn>
              <a:cxn ang="cd4">
                <a:pos x="hc" y="b"/>
              </a:cxn>
              <a:cxn ang="cd2">
                <a:pos x="l" y="vc"/>
              </a:cxn>
              <a:cxn ang="f98">
                <a:pos x="f151" y="f152"/>
              </a:cxn>
              <a:cxn ang="f98">
                <a:pos x="f153" y="f154"/>
              </a:cxn>
              <a:cxn ang="f98">
                <a:pos x="f155" y="f156"/>
              </a:cxn>
              <a:cxn ang="f98">
                <a:pos x="f157" y="f158"/>
              </a:cxn>
              <a:cxn ang="f98">
                <a:pos x="f159" y="f160"/>
              </a:cxn>
              <a:cxn ang="f98">
                <a:pos x="f161" y="f162"/>
              </a:cxn>
              <a:cxn ang="f98">
                <a:pos x="f157" y="f163"/>
              </a:cxn>
              <a:cxn ang="f98">
                <a:pos x="f164" y="f165"/>
              </a:cxn>
              <a:cxn ang="f98">
                <a:pos x="f166" y="f167"/>
              </a:cxn>
              <a:cxn ang="f98">
                <a:pos x="f168" y="f167"/>
              </a:cxn>
              <a:cxn ang="f98">
                <a:pos x="f169" y="f170"/>
              </a:cxn>
              <a:cxn ang="f98">
                <a:pos x="f171" y="f172"/>
              </a:cxn>
              <a:cxn ang="f98">
                <a:pos x="f151" y="f152"/>
              </a:cxn>
            </a:cxnLst>
            <a:rect l="f147" t="f150" r="f148" b="f149"/>
            <a:pathLst>
              <a:path w="123" h="151">
                <a:moveTo>
                  <a:pt x="f8" y="f9"/>
                </a:moveTo>
                <a:cubicBezTo>
                  <a:pt x="f10" y="f11"/>
                  <a:pt x="f12" y="f13"/>
                  <a:pt x="f14" y="f15"/>
                </a:cubicBezTo>
                <a:cubicBezTo>
                  <a:pt x="f16" y="f17"/>
                  <a:pt x="f18" y="f19"/>
                  <a:pt x="f20" y="f21"/>
                </a:cubicBezTo>
                <a:cubicBezTo>
                  <a:pt x="f22" y="f5"/>
                  <a:pt x="f23" y="f5"/>
                  <a:pt x="f24" y="f25"/>
                </a:cubicBezTo>
                <a:cubicBezTo>
                  <a:pt x="f26" y="f19"/>
                  <a:pt x="f27" y="f28"/>
                  <a:pt x="f29" y="f30"/>
                </a:cubicBezTo>
                <a:cubicBezTo>
                  <a:pt x="f31" y="f16"/>
                  <a:pt x="f32" y="f33"/>
                  <a:pt x="f34" y="f35"/>
                </a:cubicBezTo>
                <a:cubicBezTo>
                  <a:pt x="f36" y="f37"/>
                  <a:pt x="f38" y="f39"/>
                  <a:pt x="f24" y="f40"/>
                </a:cubicBezTo>
                <a:cubicBezTo>
                  <a:pt x="f41" y="f42"/>
                  <a:pt x="f43" y="f44"/>
                  <a:pt x="f45" y="f46"/>
                </a:cubicBezTo>
                <a:cubicBezTo>
                  <a:pt x="f6" y="f47"/>
                  <a:pt x="f48" y="f49"/>
                  <a:pt x="f31" y="f50"/>
                </a:cubicBezTo>
                <a:cubicBezTo>
                  <a:pt x="f51" y="f50"/>
                  <a:pt x="f52" y="f50"/>
                  <a:pt x="f53" y="f50"/>
                </a:cubicBezTo>
                <a:cubicBezTo>
                  <a:pt x="f54" y="f7"/>
                  <a:pt x="f33" y="f55"/>
                  <a:pt x="f56" y="f57"/>
                </a:cubicBezTo>
                <a:cubicBezTo>
                  <a:pt x="f13" y="f58"/>
                  <a:pt x="f16" y="f59"/>
                  <a:pt x="f30" y="f60"/>
                </a:cubicBezTo>
                <a:cubicBezTo>
                  <a:pt x="f5" y="f61"/>
                  <a:pt x="f62" y="f6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3" name="Freeform 128">
            <a:extLst>
              <a:ext uri="{FF2B5EF4-FFF2-40B4-BE49-F238E27FC236}">
                <a16:creationId xmlns:a16="http://schemas.microsoft.com/office/drawing/2014/main" id="{124E15B0-E059-4452-0F5D-1BCC4D88DBC8}"/>
              </a:ext>
            </a:extLst>
          </p:cNvPr>
          <p:cNvSpPr/>
          <p:nvPr/>
        </p:nvSpPr>
        <p:spPr>
          <a:xfrm>
            <a:off x="10782303" y="908054"/>
            <a:ext cx="935038" cy="858841"/>
          </a:xfrm>
          <a:custGeom>
            <a:avLst/>
            <a:gdLst>
              <a:gd name="f0" fmla="val 10800000"/>
              <a:gd name="f1" fmla="val 5400000"/>
              <a:gd name="f2" fmla="val 180"/>
              <a:gd name="f3" fmla="val w"/>
              <a:gd name="f4" fmla="val h"/>
              <a:gd name="f5" fmla="val 0"/>
              <a:gd name="f6" fmla="val 284"/>
              <a:gd name="f7" fmla="val 261"/>
              <a:gd name="f8" fmla="val 155"/>
              <a:gd name="f9" fmla="val 34"/>
              <a:gd name="f10" fmla="val 134"/>
              <a:gd name="f11" fmla="val 44"/>
              <a:gd name="f12" fmla="val 112"/>
              <a:gd name="f13" fmla="val 51"/>
              <a:gd name="f14" fmla="val 92"/>
              <a:gd name="f15" fmla="val 63"/>
              <a:gd name="f16" fmla="val 32"/>
              <a:gd name="f17" fmla="val 100"/>
              <a:gd name="f18" fmla="val 21"/>
              <a:gd name="f19" fmla="val 168"/>
              <a:gd name="f20" fmla="val 64"/>
              <a:gd name="f21" fmla="val 223"/>
              <a:gd name="f22" fmla="val 69"/>
              <a:gd name="f23" fmla="val 230"/>
              <a:gd name="f24" fmla="val 77"/>
              <a:gd name="f25" fmla="val 235"/>
              <a:gd name="f26" fmla="val 81"/>
              <a:gd name="f27" fmla="val 243"/>
              <a:gd name="f28" fmla="val 85"/>
              <a:gd name="f29" fmla="val 248"/>
              <a:gd name="f30" fmla="val 255"/>
              <a:gd name="f31" fmla="val 86"/>
              <a:gd name="f32" fmla="val 259"/>
              <a:gd name="f33" fmla="val 73"/>
              <a:gd name="f34" fmla="val 260"/>
              <a:gd name="f35" fmla="val 257"/>
              <a:gd name="f36" fmla="val 3"/>
              <a:gd name="f37" fmla="val 199"/>
              <a:gd name="f38" fmla="val 78"/>
              <a:gd name="f39" fmla="val 49"/>
              <a:gd name="f40" fmla="val 122"/>
              <a:gd name="f41" fmla="val 20"/>
              <a:gd name="f42" fmla="val 173"/>
              <a:gd name="f43" fmla="val 9"/>
              <a:gd name="f44" fmla="val 225"/>
              <a:gd name="f45" fmla="val 239"/>
              <a:gd name="f46" fmla="val 2"/>
              <a:gd name="f47" fmla="val 253"/>
              <a:gd name="f48" fmla="val 267"/>
              <a:gd name="f49" fmla="val 1"/>
              <a:gd name="f50" fmla="val 272"/>
              <a:gd name="f51" fmla="val 278"/>
              <a:gd name="f52" fmla="val 7"/>
              <a:gd name="f53" fmla="val 10"/>
              <a:gd name="f54" fmla="val 279"/>
              <a:gd name="f55" fmla="val 14"/>
              <a:gd name="f56" fmla="val 275"/>
              <a:gd name="f57" fmla="val 19"/>
              <a:gd name="f58" fmla="val 269"/>
              <a:gd name="f59" fmla="val 244"/>
              <a:gd name="f60" fmla="val 29"/>
              <a:gd name="f61" fmla="val 218"/>
              <a:gd name="f62" fmla="val 35"/>
              <a:gd name="f63" fmla="val 193"/>
              <a:gd name="f64" fmla="val 43"/>
              <a:gd name="f65" fmla="val 48"/>
              <a:gd name="f66" fmla="val 167"/>
              <a:gd name="f67" fmla="val 55"/>
              <a:gd name="f68" fmla="val 156"/>
              <a:gd name="f69" fmla="val 132"/>
              <a:gd name="f70" fmla="val 80"/>
              <a:gd name="f71" fmla="val 96"/>
              <a:gd name="f72" fmla="val 151"/>
              <a:gd name="f73" fmla="val 118"/>
              <a:gd name="f74" fmla="val 130"/>
              <a:gd name="f75" fmla="val 159"/>
              <a:gd name="f76" fmla="val 137"/>
              <a:gd name="f77" fmla="val 142"/>
              <a:gd name="f78" fmla="val 110"/>
              <a:gd name="f79" fmla="val 105"/>
              <a:gd name="f80" fmla="val 74"/>
              <a:gd name="f81" fmla="val 140"/>
              <a:gd name="f82" fmla="val 145"/>
              <a:gd name="f83" fmla="val 46"/>
              <a:gd name="f84" fmla="val 42"/>
              <a:gd name="f85" fmla="val 157"/>
              <a:gd name="f86" fmla="val 38"/>
              <a:gd name="f87" fmla="val 36"/>
              <a:gd name="f88" fmla="+- 0 0 -90"/>
              <a:gd name="f89" fmla="*/ f3 1 284"/>
              <a:gd name="f90" fmla="*/ f4 1 261"/>
              <a:gd name="f91" fmla="val f5"/>
              <a:gd name="f92" fmla="val f6"/>
              <a:gd name="f93" fmla="val f7"/>
              <a:gd name="f94" fmla="*/ f88 f0 1"/>
              <a:gd name="f95" fmla="+- f93 0 f91"/>
              <a:gd name="f96" fmla="+- f92 0 f91"/>
              <a:gd name="f97" fmla="*/ f94 1 f2"/>
              <a:gd name="f98" fmla="*/ f96 1 284"/>
              <a:gd name="f99" fmla="*/ f95 1 261"/>
              <a:gd name="f100" fmla="*/ 155 f96 1"/>
              <a:gd name="f101" fmla="*/ 34 f95 1"/>
              <a:gd name="f102" fmla="*/ 92 f96 1"/>
              <a:gd name="f103" fmla="*/ 63 f95 1"/>
              <a:gd name="f104" fmla="*/ 64 f96 1"/>
              <a:gd name="f105" fmla="*/ 223 f95 1"/>
              <a:gd name="f106" fmla="*/ 81 f96 1"/>
              <a:gd name="f107" fmla="*/ 243 f95 1"/>
              <a:gd name="f108" fmla="*/ 86 f96 1"/>
              <a:gd name="f109" fmla="*/ 261 f95 1"/>
              <a:gd name="f110" fmla="*/ 69 f96 1"/>
              <a:gd name="f111" fmla="*/ 257 f95 1"/>
              <a:gd name="f112" fmla="*/ 78 f96 1"/>
              <a:gd name="f113" fmla="*/ 49 f95 1"/>
              <a:gd name="f114" fmla="*/ 225 f96 1"/>
              <a:gd name="f115" fmla="*/ 3 f95 1"/>
              <a:gd name="f116" fmla="*/ 267 f96 1"/>
              <a:gd name="f117" fmla="*/ 1 f95 1"/>
              <a:gd name="f118" fmla="*/ 284 f96 1"/>
              <a:gd name="f119" fmla="*/ 10 f95 1"/>
              <a:gd name="f120" fmla="*/ 269 f96 1"/>
              <a:gd name="f121" fmla="*/ 21 f95 1"/>
              <a:gd name="f122" fmla="*/ 193 f96 1"/>
              <a:gd name="f123" fmla="*/ 43 f95 1"/>
              <a:gd name="f124" fmla="*/ 156 f96 1"/>
              <a:gd name="f125" fmla="*/ 151 f96 1"/>
              <a:gd name="f126" fmla="*/ 118 f95 1"/>
              <a:gd name="f127" fmla="*/ 159 f96 1"/>
              <a:gd name="f128" fmla="*/ 137 f95 1"/>
              <a:gd name="f129" fmla="*/ 137 f96 1"/>
              <a:gd name="f130" fmla="*/ 130 f95 1"/>
              <a:gd name="f131" fmla="*/ 140 f96 1"/>
              <a:gd name="f132" fmla="*/ 51 f95 1"/>
              <a:gd name="f133" fmla="*/ 157 f96 1"/>
              <a:gd name="f134" fmla="*/ 38 f95 1"/>
              <a:gd name="f135" fmla="+- f97 0 f1"/>
              <a:gd name="f136" fmla="*/ f100 1 284"/>
              <a:gd name="f137" fmla="*/ f101 1 261"/>
              <a:gd name="f138" fmla="*/ f102 1 284"/>
              <a:gd name="f139" fmla="*/ f103 1 261"/>
              <a:gd name="f140" fmla="*/ f104 1 284"/>
              <a:gd name="f141" fmla="*/ f105 1 261"/>
              <a:gd name="f142" fmla="*/ f106 1 284"/>
              <a:gd name="f143" fmla="*/ f107 1 261"/>
              <a:gd name="f144" fmla="*/ f108 1 284"/>
              <a:gd name="f145" fmla="*/ f109 1 261"/>
              <a:gd name="f146" fmla="*/ f110 1 284"/>
              <a:gd name="f147" fmla="*/ f111 1 261"/>
              <a:gd name="f148" fmla="*/ f112 1 284"/>
              <a:gd name="f149" fmla="*/ f113 1 261"/>
              <a:gd name="f150" fmla="*/ f114 1 284"/>
              <a:gd name="f151" fmla="*/ f115 1 261"/>
              <a:gd name="f152" fmla="*/ f116 1 284"/>
              <a:gd name="f153" fmla="*/ f117 1 261"/>
              <a:gd name="f154" fmla="*/ f118 1 284"/>
              <a:gd name="f155" fmla="*/ f119 1 261"/>
              <a:gd name="f156" fmla="*/ f120 1 284"/>
              <a:gd name="f157" fmla="*/ f121 1 261"/>
              <a:gd name="f158" fmla="*/ f122 1 284"/>
              <a:gd name="f159" fmla="*/ f123 1 261"/>
              <a:gd name="f160" fmla="*/ f124 1 284"/>
              <a:gd name="f161" fmla="*/ f125 1 284"/>
              <a:gd name="f162" fmla="*/ f126 1 261"/>
              <a:gd name="f163" fmla="*/ f127 1 284"/>
              <a:gd name="f164" fmla="*/ f128 1 261"/>
              <a:gd name="f165" fmla="*/ f129 1 284"/>
              <a:gd name="f166" fmla="*/ f130 1 261"/>
              <a:gd name="f167" fmla="*/ f131 1 284"/>
              <a:gd name="f168" fmla="*/ f132 1 261"/>
              <a:gd name="f169" fmla="*/ f133 1 284"/>
              <a:gd name="f170" fmla="*/ f134 1 261"/>
              <a:gd name="f171" fmla="*/ 0 1 f98"/>
              <a:gd name="f172" fmla="*/ f92 1 f98"/>
              <a:gd name="f173" fmla="*/ 0 1 f99"/>
              <a:gd name="f174" fmla="*/ f93 1 f99"/>
              <a:gd name="f175" fmla="*/ f136 1 f98"/>
              <a:gd name="f176" fmla="*/ f137 1 f99"/>
              <a:gd name="f177" fmla="*/ f138 1 f98"/>
              <a:gd name="f178" fmla="*/ f139 1 f99"/>
              <a:gd name="f179" fmla="*/ f140 1 f98"/>
              <a:gd name="f180" fmla="*/ f141 1 f99"/>
              <a:gd name="f181" fmla="*/ f142 1 f98"/>
              <a:gd name="f182" fmla="*/ f143 1 f99"/>
              <a:gd name="f183" fmla="*/ f144 1 f98"/>
              <a:gd name="f184" fmla="*/ f145 1 f99"/>
              <a:gd name="f185" fmla="*/ f146 1 f98"/>
              <a:gd name="f186" fmla="*/ f147 1 f99"/>
              <a:gd name="f187" fmla="*/ f148 1 f98"/>
              <a:gd name="f188" fmla="*/ f149 1 f99"/>
              <a:gd name="f189" fmla="*/ f150 1 f98"/>
              <a:gd name="f190" fmla="*/ f151 1 f99"/>
              <a:gd name="f191" fmla="*/ f152 1 f98"/>
              <a:gd name="f192" fmla="*/ f153 1 f99"/>
              <a:gd name="f193" fmla="*/ f154 1 f98"/>
              <a:gd name="f194" fmla="*/ f155 1 f99"/>
              <a:gd name="f195" fmla="*/ f156 1 f98"/>
              <a:gd name="f196" fmla="*/ f157 1 f99"/>
              <a:gd name="f197" fmla="*/ f158 1 f98"/>
              <a:gd name="f198" fmla="*/ f159 1 f99"/>
              <a:gd name="f199" fmla="*/ f160 1 f98"/>
              <a:gd name="f200" fmla="*/ f161 1 f98"/>
              <a:gd name="f201" fmla="*/ f162 1 f99"/>
              <a:gd name="f202" fmla="*/ f163 1 f98"/>
              <a:gd name="f203" fmla="*/ f164 1 f99"/>
              <a:gd name="f204" fmla="*/ f165 1 f98"/>
              <a:gd name="f205" fmla="*/ f166 1 f99"/>
              <a:gd name="f206" fmla="*/ f167 1 f98"/>
              <a:gd name="f207" fmla="*/ f168 1 f99"/>
              <a:gd name="f208" fmla="*/ f169 1 f98"/>
              <a:gd name="f209" fmla="*/ f170 1 f99"/>
              <a:gd name="f210" fmla="*/ f171 f89 1"/>
              <a:gd name="f211" fmla="*/ f172 f89 1"/>
              <a:gd name="f212" fmla="*/ f174 f90 1"/>
              <a:gd name="f213" fmla="*/ f173 f90 1"/>
              <a:gd name="f214" fmla="*/ f175 f89 1"/>
              <a:gd name="f215" fmla="*/ f176 f90 1"/>
              <a:gd name="f216" fmla="*/ f177 f89 1"/>
              <a:gd name="f217" fmla="*/ f178 f90 1"/>
              <a:gd name="f218" fmla="*/ f179 f89 1"/>
              <a:gd name="f219" fmla="*/ f180 f90 1"/>
              <a:gd name="f220" fmla="*/ f181 f89 1"/>
              <a:gd name="f221" fmla="*/ f182 f90 1"/>
              <a:gd name="f222" fmla="*/ f183 f89 1"/>
              <a:gd name="f223" fmla="*/ f184 f90 1"/>
              <a:gd name="f224" fmla="*/ f185 f89 1"/>
              <a:gd name="f225" fmla="*/ f186 f90 1"/>
              <a:gd name="f226" fmla="*/ f187 f89 1"/>
              <a:gd name="f227" fmla="*/ f188 f90 1"/>
              <a:gd name="f228" fmla="*/ f189 f89 1"/>
              <a:gd name="f229" fmla="*/ f190 f90 1"/>
              <a:gd name="f230" fmla="*/ f191 f89 1"/>
              <a:gd name="f231" fmla="*/ f192 f90 1"/>
              <a:gd name="f232" fmla="*/ f193 f89 1"/>
              <a:gd name="f233" fmla="*/ f194 f90 1"/>
              <a:gd name="f234" fmla="*/ f195 f89 1"/>
              <a:gd name="f235" fmla="*/ f196 f90 1"/>
              <a:gd name="f236" fmla="*/ f197 f89 1"/>
              <a:gd name="f237" fmla="*/ f198 f90 1"/>
              <a:gd name="f238" fmla="*/ f199 f89 1"/>
              <a:gd name="f239" fmla="*/ f200 f89 1"/>
              <a:gd name="f240" fmla="*/ f201 f90 1"/>
              <a:gd name="f241" fmla="*/ f202 f89 1"/>
              <a:gd name="f242" fmla="*/ f203 f90 1"/>
              <a:gd name="f243" fmla="*/ f204 f89 1"/>
              <a:gd name="f244" fmla="*/ f205 f90 1"/>
              <a:gd name="f245" fmla="*/ f206 f89 1"/>
              <a:gd name="f246" fmla="*/ f207 f90 1"/>
              <a:gd name="f247" fmla="*/ f208 f89 1"/>
              <a:gd name="f248" fmla="*/ f209 f90 1"/>
            </a:gdLst>
            <a:ahLst/>
            <a:cxnLst>
              <a:cxn ang="3cd4">
                <a:pos x="hc" y="t"/>
              </a:cxn>
              <a:cxn ang="0">
                <a:pos x="r" y="vc"/>
              </a:cxn>
              <a:cxn ang="cd4">
                <a:pos x="hc" y="b"/>
              </a:cxn>
              <a:cxn ang="cd2">
                <a:pos x="l" y="vc"/>
              </a:cxn>
              <a:cxn ang="f135">
                <a:pos x="f214" y="f215"/>
              </a:cxn>
              <a:cxn ang="f135">
                <a:pos x="f216" y="f217"/>
              </a:cxn>
              <a:cxn ang="f135">
                <a:pos x="f218" y="f219"/>
              </a:cxn>
              <a:cxn ang="f135">
                <a:pos x="f220" y="f221"/>
              </a:cxn>
              <a:cxn ang="f135">
                <a:pos x="f222" y="f223"/>
              </a:cxn>
              <a:cxn ang="f135">
                <a:pos x="f224" y="f225"/>
              </a:cxn>
              <a:cxn ang="f135">
                <a:pos x="f226" y="f227"/>
              </a:cxn>
              <a:cxn ang="f135">
                <a:pos x="f228" y="f229"/>
              </a:cxn>
              <a:cxn ang="f135">
                <a:pos x="f230" y="f231"/>
              </a:cxn>
              <a:cxn ang="f135">
                <a:pos x="f232" y="f233"/>
              </a:cxn>
              <a:cxn ang="f135">
                <a:pos x="f234" y="f235"/>
              </a:cxn>
              <a:cxn ang="f135">
                <a:pos x="f236" y="f237"/>
              </a:cxn>
              <a:cxn ang="f135">
                <a:pos x="f238" y="f217"/>
              </a:cxn>
              <a:cxn ang="f135">
                <a:pos x="f239" y="f240"/>
              </a:cxn>
              <a:cxn ang="f135">
                <a:pos x="f241" y="f242"/>
              </a:cxn>
              <a:cxn ang="f135">
                <a:pos x="f243" y="f244"/>
              </a:cxn>
              <a:cxn ang="f135">
                <a:pos x="f245" y="f246"/>
              </a:cxn>
              <a:cxn ang="f135">
                <a:pos x="f247" y="f248"/>
              </a:cxn>
              <a:cxn ang="f135">
                <a:pos x="f214" y="f215"/>
              </a:cxn>
            </a:cxnLst>
            <a:rect l="f210" t="f213" r="f211" b="f212"/>
            <a:pathLst>
              <a:path w="284" h="261">
                <a:moveTo>
                  <a:pt x="f8" y="f9"/>
                </a:moveTo>
                <a:cubicBezTo>
                  <a:pt x="f10" y="f11"/>
                  <a:pt x="f12" y="f13"/>
                  <a:pt x="f14" y="f15"/>
                </a:cubicBezTo>
                <a:cubicBezTo>
                  <a:pt x="f16" y="f17"/>
                  <a:pt x="f18" y="f19"/>
                  <a:pt x="f20" y="f21"/>
                </a:cubicBezTo>
                <a:cubicBezTo>
                  <a:pt x="f22" y="f23"/>
                  <a:pt x="f24" y="f25"/>
                  <a:pt x="f26" y="f27"/>
                </a:cubicBezTo>
                <a:cubicBezTo>
                  <a:pt x="f28" y="f29"/>
                  <a:pt x="f28" y="f30"/>
                  <a:pt x="f31" y="f7"/>
                </a:cubicBezTo>
                <a:cubicBezTo>
                  <a:pt x="f26" y="f32"/>
                  <a:pt x="f33" y="f34"/>
                  <a:pt x="f22" y="f35"/>
                </a:cubicBezTo>
                <a:cubicBezTo>
                  <a:pt x="f36" y="f37"/>
                  <a:pt x="f5" y="f17"/>
                  <a:pt x="f38" y="f39"/>
                </a:cubicBezTo>
                <a:cubicBezTo>
                  <a:pt x="f40" y="f41"/>
                  <a:pt x="f42" y="f43"/>
                  <a:pt x="f44" y="f36"/>
                </a:cubicBezTo>
                <a:cubicBezTo>
                  <a:pt x="f45" y="f46"/>
                  <a:pt x="f47" y="f5"/>
                  <a:pt x="f48" y="f49"/>
                </a:cubicBezTo>
                <a:cubicBezTo>
                  <a:pt x="f50" y="f49"/>
                  <a:pt x="f51" y="f52"/>
                  <a:pt x="f6" y="f53"/>
                </a:cubicBezTo>
                <a:cubicBezTo>
                  <a:pt x="f54" y="f55"/>
                  <a:pt x="f56" y="f57"/>
                  <a:pt x="f58" y="f18"/>
                </a:cubicBezTo>
                <a:cubicBezTo>
                  <a:pt x="f59" y="f60"/>
                  <a:pt x="f61" y="f62"/>
                  <a:pt x="f63" y="f64"/>
                </a:cubicBezTo>
                <a:cubicBezTo>
                  <a:pt x="f2" y="f65"/>
                  <a:pt x="f66" y="f67"/>
                  <a:pt x="f68" y="f15"/>
                </a:cubicBezTo>
                <a:cubicBezTo>
                  <a:pt x="f69" y="f70"/>
                  <a:pt x="f69" y="f71"/>
                  <a:pt x="f72" y="f73"/>
                </a:cubicBezTo>
                <a:cubicBezTo>
                  <a:pt x="f68" y="f40"/>
                  <a:pt x="f68" y="f74"/>
                  <a:pt x="f75" y="f76"/>
                </a:cubicBezTo>
                <a:cubicBezTo>
                  <a:pt x="f72" y="f10"/>
                  <a:pt x="f77" y="f10"/>
                  <a:pt x="f76" y="f74"/>
                </a:cubicBezTo>
                <a:cubicBezTo>
                  <a:pt x="f78" y="f79"/>
                  <a:pt x="f12" y="f80"/>
                  <a:pt x="f81" y="f13"/>
                </a:cubicBezTo>
                <a:cubicBezTo>
                  <a:pt x="f82" y="f83"/>
                  <a:pt x="f72" y="f84"/>
                  <a:pt x="f85" y="f86"/>
                </a:cubicBezTo>
                <a:cubicBezTo>
                  <a:pt x="f68" y="f87"/>
                  <a:pt x="f8" y="f62"/>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4" name="Freeform 129">
            <a:extLst>
              <a:ext uri="{FF2B5EF4-FFF2-40B4-BE49-F238E27FC236}">
                <a16:creationId xmlns:a16="http://schemas.microsoft.com/office/drawing/2014/main" id="{E67DC7B0-4342-5A3D-471C-3D9B24D29BAD}"/>
              </a:ext>
            </a:extLst>
          </p:cNvPr>
          <p:cNvSpPr/>
          <p:nvPr/>
        </p:nvSpPr>
        <p:spPr>
          <a:xfrm>
            <a:off x="9248771" y="2849563"/>
            <a:ext cx="395285" cy="506413"/>
          </a:xfrm>
          <a:custGeom>
            <a:avLst/>
            <a:gdLst>
              <a:gd name="f0" fmla="val 10800000"/>
              <a:gd name="f1" fmla="val 5400000"/>
              <a:gd name="f2" fmla="val 180"/>
              <a:gd name="f3" fmla="val w"/>
              <a:gd name="f4" fmla="val h"/>
              <a:gd name="f5" fmla="val 0"/>
              <a:gd name="f6" fmla="val 120"/>
              <a:gd name="f7" fmla="val 154"/>
              <a:gd name="f8" fmla="val 30"/>
              <a:gd name="f9" fmla="val 22"/>
              <a:gd name="f10" fmla="val 51"/>
              <a:gd name="f11" fmla="val 75"/>
              <a:gd name="f12" fmla="val 3"/>
              <a:gd name="f13" fmla="val 97"/>
              <a:gd name="f14" fmla="val 7"/>
              <a:gd name="f15" fmla="val 118"/>
              <a:gd name="f16" fmla="val 12"/>
              <a:gd name="f17" fmla="val 24"/>
              <a:gd name="f18" fmla="val 107"/>
              <a:gd name="f19" fmla="val 41"/>
              <a:gd name="f20" fmla="val 104"/>
              <a:gd name="f21" fmla="val 44"/>
              <a:gd name="f22" fmla="val 101"/>
              <a:gd name="f23" fmla="val 48"/>
              <a:gd name="f24" fmla="val 100"/>
              <a:gd name="f25" fmla="val 50"/>
              <a:gd name="f26" fmla="val 105"/>
              <a:gd name="f27" fmla="val 59"/>
              <a:gd name="f28" fmla="val 112"/>
              <a:gd name="f29" fmla="val 69"/>
              <a:gd name="f30" fmla="val 116"/>
              <a:gd name="f31" fmla="val 80"/>
              <a:gd name="f32" fmla="val 117"/>
              <a:gd name="f33" fmla="val 85"/>
              <a:gd name="f34" fmla="val 115"/>
              <a:gd name="f35" fmla="val 93"/>
              <a:gd name="f36" fmla="val 98"/>
              <a:gd name="f37" fmla="val 111"/>
              <a:gd name="f38" fmla="val 95"/>
              <a:gd name="f39" fmla="val 122"/>
              <a:gd name="f40" fmla="val 90"/>
              <a:gd name="f41" fmla="val 135"/>
              <a:gd name="f42" fmla="val 86"/>
              <a:gd name="f43" fmla="val 148"/>
              <a:gd name="f44" fmla="val 66"/>
              <a:gd name="f45" fmla="val 152"/>
              <a:gd name="f46" fmla="val 55"/>
              <a:gd name="f47" fmla="val 151"/>
              <a:gd name="f48" fmla="val 42"/>
              <a:gd name="f49" fmla="val 153"/>
              <a:gd name="f50" fmla="val 31"/>
              <a:gd name="f51" fmla="val 9"/>
              <a:gd name="f52" fmla="val 150"/>
              <a:gd name="f53" fmla="val 138"/>
              <a:gd name="f54" fmla="val 8"/>
              <a:gd name="f55" fmla="val 87"/>
              <a:gd name="f56" fmla="val 64"/>
              <a:gd name="f57" fmla="val 53"/>
              <a:gd name="f58" fmla="val 43"/>
              <a:gd name="f59" fmla="val 36"/>
              <a:gd name="f60" fmla="val 32"/>
              <a:gd name="f61" fmla="+- 0 0 -90"/>
              <a:gd name="f62" fmla="*/ f3 1 120"/>
              <a:gd name="f63" fmla="*/ f4 1 154"/>
              <a:gd name="f64" fmla="val f5"/>
              <a:gd name="f65" fmla="val f6"/>
              <a:gd name="f66" fmla="val f7"/>
              <a:gd name="f67" fmla="*/ f61 f0 1"/>
              <a:gd name="f68" fmla="+- f66 0 f64"/>
              <a:gd name="f69" fmla="+- f65 0 f64"/>
              <a:gd name="f70" fmla="*/ f67 1 f2"/>
              <a:gd name="f71" fmla="*/ f69 1 120"/>
              <a:gd name="f72" fmla="*/ f68 1 154"/>
              <a:gd name="f73" fmla="*/ 30 f69 1"/>
              <a:gd name="f74" fmla="*/ 22 f68 1"/>
              <a:gd name="f75" fmla="*/ 97 f69 1"/>
              <a:gd name="f76" fmla="*/ 7 f68 1"/>
              <a:gd name="f77" fmla="*/ 107 f69 1"/>
              <a:gd name="f78" fmla="*/ 41 f68 1"/>
              <a:gd name="f79" fmla="*/ 100 f69 1"/>
              <a:gd name="f80" fmla="*/ 50 f68 1"/>
              <a:gd name="f81" fmla="*/ 116 f69 1"/>
              <a:gd name="f82" fmla="*/ 80 f68 1"/>
              <a:gd name="f83" fmla="*/ 112 f69 1"/>
              <a:gd name="f84" fmla="*/ 98 f68 1"/>
              <a:gd name="f85" fmla="*/ 90 f69 1"/>
              <a:gd name="f86" fmla="*/ 135 f68 1"/>
              <a:gd name="f87" fmla="*/ 66 f69 1"/>
              <a:gd name="f88" fmla="*/ 152 f68 1"/>
              <a:gd name="f89" fmla="*/ 31 f69 1"/>
              <a:gd name="f90" fmla="*/ 3 f69 1"/>
              <a:gd name="f91" fmla="*/ 117 f68 1"/>
              <a:gd name="f92" fmla="*/ 50 f69 1"/>
              <a:gd name="f93" fmla="*/ 53 f68 1"/>
              <a:gd name="f94" fmla="+- f70 0 f1"/>
              <a:gd name="f95" fmla="*/ f73 1 120"/>
              <a:gd name="f96" fmla="*/ f74 1 154"/>
              <a:gd name="f97" fmla="*/ f75 1 120"/>
              <a:gd name="f98" fmla="*/ f76 1 154"/>
              <a:gd name="f99" fmla="*/ f77 1 120"/>
              <a:gd name="f100" fmla="*/ f78 1 154"/>
              <a:gd name="f101" fmla="*/ f79 1 120"/>
              <a:gd name="f102" fmla="*/ f80 1 154"/>
              <a:gd name="f103" fmla="*/ f81 1 120"/>
              <a:gd name="f104" fmla="*/ f82 1 154"/>
              <a:gd name="f105" fmla="*/ f83 1 120"/>
              <a:gd name="f106" fmla="*/ f84 1 154"/>
              <a:gd name="f107" fmla="*/ f85 1 120"/>
              <a:gd name="f108" fmla="*/ f86 1 154"/>
              <a:gd name="f109" fmla="*/ f87 1 120"/>
              <a:gd name="f110" fmla="*/ f88 1 154"/>
              <a:gd name="f111" fmla="*/ f89 1 120"/>
              <a:gd name="f112" fmla="*/ f90 1 120"/>
              <a:gd name="f113" fmla="*/ f91 1 154"/>
              <a:gd name="f114" fmla="*/ f92 1 120"/>
              <a:gd name="f115" fmla="*/ f93 1 154"/>
              <a:gd name="f116" fmla="*/ 0 1 f71"/>
              <a:gd name="f117" fmla="*/ f65 1 f71"/>
              <a:gd name="f118" fmla="*/ 0 1 f72"/>
              <a:gd name="f119" fmla="*/ f66 1 f72"/>
              <a:gd name="f120" fmla="*/ f95 1 f71"/>
              <a:gd name="f121" fmla="*/ f96 1 f72"/>
              <a:gd name="f122" fmla="*/ f97 1 f71"/>
              <a:gd name="f123" fmla="*/ f98 1 f72"/>
              <a:gd name="f124" fmla="*/ f99 1 f71"/>
              <a:gd name="f125" fmla="*/ f100 1 f72"/>
              <a:gd name="f126" fmla="*/ f101 1 f71"/>
              <a:gd name="f127" fmla="*/ f102 1 f72"/>
              <a:gd name="f128" fmla="*/ f103 1 f71"/>
              <a:gd name="f129" fmla="*/ f104 1 f72"/>
              <a:gd name="f130" fmla="*/ f105 1 f71"/>
              <a:gd name="f131" fmla="*/ f106 1 f72"/>
              <a:gd name="f132" fmla="*/ f107 1 f71"/>
              <a:gd name="f133" fmla="*/ f108 1 f72"/>
              <a:gd name="f134" fmla="*/ f109 1 f71"/>
              <a:gd name="f135" fmla="*/ f110 1 f72"/>
              <a:gd name="f136" fmla="*/ f111 1 f71"/>
              <a:gd name="f137" fmla="*/ f112 1 f71"/>
              <a:gd name="f138" fmla="*/ f113 1 f72"/>
              <a:gd name="f139" fmla="*/ f114 1 f71"/>
              <a:gd name="f140" fmla="*/ f115 1 f72"/>
              <a:gd name="f141" fmla="*/ f116 f62 1"/>
              <a:gd name="f142" fmla="*/ f117 f62 1"/>
              <a:gd name="f143" fmla="*/ f119 f63 1"/>
              <a:gd name="f144" fmla="*/ f118 f63 1"/>
              <a:gd name="f145" fmla="*/ f120 f62 1"/>
              <a:gd name="f146" fmla="*/ f121 f63 1"/>
              <a:gd name="f147" fmla="*/ f122 f62 1"/>
              <a:gd name="f148" fmla="*/ f123 f63 1"/>
              <a:gd name="f149" fmla="*/ f124 f62 1"/>
              <a:gd name="f150" fmla="*/ f125 f63 1"/>
              <a:gd name="f151" fmla="*/ f126 f62 1"/>
              <a:gd name="f152" fmla="*/ f127 f63 1"/>
              <a:gd name="f153" fmla="*/ f128 f62 1"/>
              <a:gd name="f154" fmla="*/ f129 f63 1"/>
              <a:gd name="f155" fmla="*/ f130 f62 1"/>
              <a:gd name="f156" fmla="*/ f131 f63 1"/>
              <a:gd name="f157" fmla="*/ f132 f62 1"/>
              <a:gd name="f158" fmla="*/ f133 f63 1"/>
              <a:gd name="f159" fmla="*/ f134 f62 1"/>
              <a:gd name="f160" fmla="*/ f135 f63 1"/>
              <a:gd name="f161" fmla="*/ f136 f62 1"/>
              <a:gd name="f162" fmla="*/ f137 f62 1"/>
              <a:gd name="f163" fmla="*/ f138 f63 1"/>
              <a:gd name="f164" fmla="*/ f139 f62 1"/>
              <a:gd name="f165" fmla="*/ f140 f63 1"/>
            </a:gdLst>
            <a:ahLst/>
            <a:cxnLst>
              <a:cxn ang="3cd4">
                <a:pos x="hc" y="t"/>
              </a:cxn>
              <a:cxn ang="0">
                <a:pos x="r" y="vc"/>
              </a:cxn>
              <a:cxn ang="cd4">
                <a:pos x="hc" y="b"/>
              </a:cxn>
              <a:cxn ang="cd2">
                <a:pos x="l" y="vc"/>
              </a:cxn>
              <a:cxn ang="f94">
                <a:pos x="f145" y="f146"/>
              </a:cxn>
              <a:cxn ang="f94">
                <a:pos x="f147" y="f148"/>
              </a:cxn>
              <a:cxn ang="f94">
                <a:pos x="f149" y="f150"/>
              </a:cxn>
              <a:cxn ang="f94">
                <a:pos x="f151" y="f152"/>
              </a:cxn>
              <a:cxn ang="f94">
                <a:pos x="f153" y="f154"/>
              </a:cxn>
              <a:cxn ang="f94">
                <a:pos x="f155" y="f156"/>
              </a:cxn>
              <a:cxn ang="f94">
                <a:pos x="f157" y="f158"/>
              </a:cxn>
              <a:cxn ang="f94">
                <a:pos x="f159" y="f160"/>
              </a:cxn>
              <a:cxn ang="f94">
                <a:pos x="f161" y="f160"/>
              </a:cxn>
              <a:cxn ang="f94">
                <a:pos x="f162" y="f163"/>
              </a:cxn>
              <a:cxn ang="f94">
                <a:pos x="f164" y="f165"/>
              </a:cxn>
              <a:cxn ang="f94">
                <a:pos x="f145" y="f146"/>
              </a:cxn>
            </a:cxnLst>
            <a:rect l="f141" t="f144" r="f142" b="f143"/>
            <a:pathLst>
              <a:path w="120" h="154">
                <a:moveTo>
                  <a:pt x="f8" y="f9"/>
                </a:moveTo>
                <a:cubicBezTo>
                  <a:pt x="f10" y="f5"/>
                  <a:pt x="f11" y="f12"/>
                  <a:pt x="f13" y="f14"/>
                </a:cubicBezTo>
                <a:cubicBezTo>
                  <a:pt x="f15" y="f16"/>
                  <a:pt x="f6" y="f17"/>
                  <a:pt x="f18" y="f19"/>
                </a:cubicBezTo>
                <a:cubicBezTo>
                  <a:pt x="f20" y="f21"/>
                  <a:pt x="f22" y="f23"/>
                  <a:pt x="f24" y="f25"/>
                </a:cubicBezTo>
                <a:cubicBezTo>
                  <a:pt x="f26" y="f27"/>
                  <a:pt x="f28" y="f29"/>
                  <a:pt x="f30" y="f31"/>
                </a:cubicBezTo>
                <a:cubicBezTo>
                  <a:pt x="f32" y="f33"/>
                  <a:pt x="f34" y="f35"/>
                  <a:pt x="f28" y="f36"/>
                </a:cubicBezTo>
                <a:cubicBezTo>
                  <a:pt x="f26" y="f37"/>
                  <a:pt x="f38" y="f39"/>
                  <a:pt x="f40" y="f41"/>
                </a:cubicBezTo>
                <a:cubicBezTo>
                  <a:pt x="f42" y="f43"/>
                  <a:pt x="f31" y="f7"/>
                  <a:pt x="f44" y="f45"/>
                </a:cubicBezTo>
                <a:cubicBezTo>
                  <a:pt x="f46" y="f47"/>
                  <a:pt x="f48" y="f49"/>
                  <a:pt x="f50" y="f45"/>
                </a:cubicBezTo>
                <a:cubicBezTo>
                  <a:pt x="f51" y="f52"/>
                  <a:pt x="f5" y="f53"/>
                  <a:pt x="f12" y="f32"/>
                </a:cubicBezTo>
                <a:cubicBezTo>
                  <a:pt x="f54" y="f55"/>
                  <a:pt x="f9" y="f56"/>
                  <a:pt x="f25" y="f57"/>
                </a:cubicBezTo>
                <a:cubicBezTo>
                  <a:pt x="f58" y="f48"/>
                  <a:pt x="f59" y="f6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5" name="Freeform 130">
            <a:extLst>
              <a:ext uri="{FF2B5EF4-FFF2-40B4-BE49-F238E27FC236}">
                <a16:creationId xmlns:a16="http://schemas.microsoft.com/office/drawing/2014/main" id="{281FE4A6-F2F4-DBB2-8D09-F313F291AFAA}"/>
              </a:ext>
            </a:extLst>
          </p:cNvPr>
          <p:cNvSpPr/>
          <p:nvPr/>
        </p:nvSpPr>
        <p:spPr>
          <a:xfrm>
            <a:off x="6662739" y="895353"/>
            <a:ext cx="609603" cy="871542"/>
          </a:xfrm>
          <a:custGeom>
            <a:avLst/>
            <a:gdLst>
              <a:gd name="f0" fmla="val 10800000"/>
              <a:gd name="f1" fmla="val 5400000"/>
              <a:gd name="f2" fmla="val 180"/>
              <a:gd name="f3" fmla="val w"/>
              <a:gd name="f4" fmla="val h"/>
              <a:gd name="f5" fmla="val 0"/>
              <a:gd name="f6" fmla="val 185"/>
              <a:gd name="f7" fmla="val 265"/>
              <a:gd name="f8" fmla="val 20"/>
              <a:gd name="f9" fmla="val 12"/>
              <a:gd name="f10" fmla="val 260"/>
              <a:gd name="f11" fmla="val 7"/>
              <a:gd name="f12" fmla="val 256"/>
              <a:gd name="f13" fmla="val 252"/>
              <a:gd name="f14" fmla="val 35"/>
              <a:gd name="f15" fmla="val 197"/>
              <a:gd name="f16" fmla="val 69"/>
              <a:gd name="f17" fmla="val 142"/>
              <a:gd name="f18" fmla="val 104"/>
              <a:gd name="f19" fmla="val 88"/>
              <a:gd name="f20" fmla="val 118"/>
              <a:gd name="f21" fmla="val 64"/>
              <a:gd name="f22" fmla="val 133"/>
              <a:gd name="f23" fmla="val 41"/>
              <a:gd name="f24" fmla="val 148"/>
              <a:gd name="f25" fmla="val 17"/>
              <a:gd name="f26" fmla="val 154"/>
              <a:gd name="f27" fmla="val 162"/>
              <a:gd name="f28" fmla="val 174"/>
              <a:gd name="f29" fmla="val 8"/>
              <a:gd name="f30" fmla="val 16"/>
              <a:gd name="f31" fmla="val 183"/>
              <a:gd name="f32" fmla="val 26"/>
              <a:gd name="f33" fmla="val 176"/>
              <a:gd name="f34" fmla="val 36"/>
              <a:gd name="f35" fmla="val 124"/>
              <a:gd name="f36" fmla="val 112"/>
              <a:gd name="f37" fmla="val 73"/>
              <a:gd name="f38" fmla="val 187"/>
              <a:gd name="f39" fmla="+- 0 0 -90"/>
              <a:gd name="f40" fmla="*/ f3 1 185"/>
              <a:gd name="f41" fmla="*/ f4 1 265"/>
              <a:gd name="f42" fmla="val f5"/>
              <a:gd name="f43" fmla="val f6"/>
              <a:gd name="f44" fmla="val f7"/>
              <a:gd name="f45" fmla="*/ f39 f0 1"/>
              <a:gd name="f46" fmla="+- f44 0 f42"/>
              <a:gd name="f47" fmla="+- f43 0 f42"/>
              <a:gd name="f48" fmla="*/ f45 1 f2"/>
              <a:gd name="f49" fmla="*/ f47 1 185"/>
              <a:gd name="f50" fmla="*/ f46 1 265"/>
              <a:gd name="f51" fmla="*/ 20 f47 1"/>
              <a:gd name="f52" fmla="*/ 265 f46 1"/>
              <a:gd name="f53" fmla="*/ 0 f47 1"/>
              <a:gd name="f54" fmla="*/ 252 f46 1"/>
              <a:gd name="f55" fmla="*/ 104 f47 1"/>
              <a:gd name="f56" fmla="*/ 88 f46 1"/>
              <a:gd name="f57" fmla="*/ 148 f47 1"/>
              <a:gd name="f58" fmla="*/ 17 f46 1"/>
              <a:gd name="f59" fmla="*/ 174 f47 1"/>
              <a:gd name="f60" fmla="*/ 8 f46 1"/>
              <a:gd name="f61" fmla="*/ 176 f47 1"/>
              <a:gd name="f62" fmla="*/ 36 f46 1"/>
              <a:gd name="f63" fmla="+- f48 0 f1"/>
              <a:gd name="f64" fmla="*/ f51 1 185"/>
              <a:gd name="f65" fmla="*/ f52 1 265"/>
              <a:gd name="f66" fmla="*/ f53 1 185"/>
              <a:gd name="f67" fmla="*/ f54 1 265"/>
              <a:gd name="f68" fmla="*/ f55 1 185"/>
              <a:gd name="f69" fmla="*/ f56 1 265"/>
              <a:gd name="f70" fmla="*/ f57 1 185"/>
              <a:gd name="f71" fmla="*/ f58 1 265"/>
              <a:gd name="f72" fmla="*/ f59 1 185"/>
              <a:gd name="f73" fmla="*/ f60 1 265"/>
              <a:gd name="f74" fmla="*/ f61 1 185"/>
              <a:gd name="f75" fmla="*/ f62 1 265"/>
              <a:gd name="f76" fmla="*/ 0 1 f49"/>
              <a:gd name="f77" fmla="*/ f43 1 f49"/>
              <a:gd name="f78" fmla="*/ 0 1 f50"/>
              <a:gd name="f79" fmla="*/ f44 1 f50"/>
              <a:gd name="f80" fmla="*/ f64 1 f49"/>
              <a:gd name="f81" fmla="*/ f65 1 f50"/>
              <a:gd name="f82" fmla="*/ f66 1 f49"/>
              <a:gd name="f83" fmla="*/ f67 1 f50"/>
              <a:gd name="f84" fmla="*/ f68 1 f49"/>
              <a:gd name="f85" fmla="*/ f69 1 f50"/>
              <a:gd name="f86" fmla="*/ f70 1 f49"/>
              <a:gd name="f87" fmla="*/ f71 1 f50"/>
              <a:gd name="f88" fmla="*/ f72 1 f49"/>
              <a:gd name="f89" fmla="*/ f73 1 f50"/>
              <a:gd name="f90" fmla="*/ f74 1 f49"/>
              <a:gd name="f91" fmla="*/ f75 1 f50"/>
              <a:gd name="f92" fmla="*/ f76 f40 1"/>
              <a:gd name="f93" fmla="*/ f77 f40 1"/>
              <a:gd name="f94" fmla="*/ f79 f41 1"/>
              <a:gd name="f95" fmla="*/ f78 f41 1"/>
              <a:gd name="f96" fmla="*/ f80 f40 1"/>
              <a:gd name="f97" fmla="*/ f81 f41 1"/>
              <a:gd name="f98" fmla="*/ f82 f40 1"/>
              <a:gd name="f99" fmla="*/ f83 f41 1"/>
              <a:gd name="f100" fmla="*/ f84 f40 1"/>
              <a:gd name="f101" fmla="*/ f85 f41 1"/>
              <a:gd name="f102" fmla="*/ f86 f40 1"/>
              <a:gd name="f103" fmla="*/ f87 f41 1"/>
              <a:gd name="f104" fmla="*/ f88 f40 1"/>
              <a:gd name="f105" fmla="*/ f89 f41 1"/>
              <a:gd name="f106" fmla="*/ f90 f40 1"/>
              <a:gd name="f107" fmla="*/ f91 f41 1"/>
            </a:gdLst>
            <a:ahLst/>
            <a:cxnLst>
              <a:cxn ang="3cd4">
                <a:pos x="hc" y="t"/>
              </a:cxn>
              <a:cxn ang="0">
                <a:pos x="r" y="vc"/>
              </a:cxn>
              <a:cxn ang="cd4">
                <a:pos x="hc" y="b"/>
              </a:cxn>
              <a:cxn ang="cd2">
                <a:pos x="l" y="vc"/>
              </a:cxn>
              <a:cxn ang="f63">
                <a:pos x="f96" y="f97"/>
              </a:cxn>
              <a:cxn ang="f63">
                <a:pos x="f98" y="f99"/>
              </a:cxn>
              <a:cxn ang="f63">
                <a:pos x="f100" y="f101"/>
              </a:cxn>
              <a:cxn ang="f63">
                <a:pos x="f102" y="f103"/>
              </a:cxn>
              <a:cxn ang="f63">
                <a:pos x="f104" y="f105"/>
              </a:cxn>
              <a:cxn ang="f63">
                <a:pos x="f106" y="f107"/>
              </a:cxn>
              <a:cxn ang="f63">
                <a:pos x="f96" y="f97"/>
              </a:cxn>
            </a:cxnLst>
            <a:rect l="f92" t="f95" r="f93" b="f94"/>
            <a:pathLst>
              <a:path w="185" h="265">
                <a:moveTo>
                  <a:pt x="f8" y="f7"/>
                </a:moveTo>
                <a:cubicBezTo>
                  <a:pt x="f9" y="f10"/>
                  <a:pt x="f11" y="f12"/>
                  <a:pt x="f5" y="f13"/>
                </a:cubicBezTo>
                <a:cubicBezTo>
                  <a:pt x="f14" y="f15"/>
                  <a:pt x="f16" y="f17"/>
                  <a:pt x="f18" y="f19"/>
                </a:cubicBezTo>
                <a:cubicBezTo>
                  <a:pt x="f20" y="f21"/>
                  <a:pt x="f22" y="f23"/>
                  <a:pt x="f24" y="f25"/>
                </a:cubicBezTo>
                <a:cubicBezTo>
                  <a:pt x="f26" y="f11"/>
                  <a:pt x="f27" y="f5"/>
                  <a:pt x="f28" y="f29"/>
                </a:cubicBezTo>
                <a:cubicBezTo>
                  <a:pt x="f6" y="f30"/>
                  <a:pt x="f31" y="f32"/>
                  <a:pt x="f33" y="f34"/>
                </a:cubicBezTo>
                <a:cubicBezTo>
                  <a:pt x="f35" y="f36"/>
                  <a:pt x="f37" y="f38"/>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6" name="Freeform 131">
            <a:extLst>
              <a:ext uri="{FF2B5EF4-FFF2-40B4-BE49-F238E27FC236}">
                <a16:creationId xmlns:a16="http://schemas.microsoft.com/office/drawing/2014/main" id="{D324134E-CD2B-4E5C-CC74-325B474AC621}"/>
              </a:ext>
            </a:extLst>
          </p:cNvPr>
          <p:cNvSpPr/>
          <p:nvPr/>
        </p:nvSpPr>
        <p:spPr>
          <a:xfrm>
            <a:off x="10944225" y="5462589"/>
            <a:ext cx="315916" cy="1236661"/>
          </a:xfrm>
          <a:custGeom>
            <a:avLst/>
            <a:gdLst>
              <a:gd name="f0" fmla="val 10800000"/>
              <a:gd name="f1" fmla="val 5400000"/>
              <a:gd name="f2" fmla="val 180"/>
              <a:gd name="f3" fmla="val w"/>
              <a:gd name="f4" fmla="val h"/>
              <a:gd name="f5" fmla="val 0"/>
              <a:gd name="f6" fmla="val 96"/>
              <a:gd name="f7" fmla="val 376"/>
              <a:gd name="f8" fmla="val 90"/>
              <a:gd name="f9" fmla="val 20"/>
              <a:gd name="f10" fmla="val 80"/>
              <a:gd name="f11" fmla="val 70"/>
              <a:gd name="f12" fmla="val 61"/>
              <a:gd name="f13" fmla="val 33"/>
              <a:gd name="f14" fmla="val 23"/>
              <a:gd name="f15" fmla="val 16"/>
              <a:gd name="f16" fmla="val 39"/>
              <a:gd name="f17" fmla="val 67"/>
              <a:gd name="f18" fmla="val 15"/>
              <a:gd name="f19" fmla="val 146"/>
              <a:gd name="f20" fmla="val 226"/>
              <a:gd name="f21" fmla="val 305"/>
              <a:gd name="f22" fmla="val 334"/>
              <a:gd name="f23" fmla="val 34"/>
              <a:gd name="f24" fmla="val 351"/>
              <a:gd name="f25" fmla="val 64"/>
              <a:gd name="f26" fmla="val 73"/>
              <a:gd name="f27" fmla="val 81"/>
              <a:gd name="f28" fmla="val 89"/>
              <a:gd name="f29" fmla="val 358"/>
              <a:gd name="f30" fmla="val 86"/>
              <a:gd name="f31" fmla="val 365"/>
              <a:gd name="f32" fmla="val 82"/>
              <a:gd name="f33" fmla="val 366"/>
              <a:gd name="f34" fmla="val 38"/>
              <a:gd name="f35" fmla="val 1"/>
              <a:gd name="f36" fmla="val 346"/>
              <a:gd name="f37" fmla="val 301"/>
              <a:gd name="f38" fmla="val 224"/>
              <a:gd name="f39" fmla="val 148"/>
              <a:gd name="f40" fmla="val 71"/>
              <a:gd name="f41" fmla="val 26"/>
              <a:gd name="f42" fmla="val 84"/>
              <a:gd name="f43" fmla="val 7"/>
              <a:gd name="f44" fmla="val 88"/>
              <a:gd name="f45" fmla="val 8"/>
              <a:gd name="f46" fmla="val 92"/>
              <a:gd name="f47" fmla="val 11"/>
              <a:gd name="f48" fmla="val 12"/>
              <a:gd name="f49" fmla="val 94"/>
              <a:gd name="f50" fmla="val 18"/>
              <a:gd name="f51" fmla="+- 0 0 -90"/>
              <a:gd name="f52" fmla="*/ f3 1 96"/>
              <a:gd name="f53" fmla="*/ f4 1 376"/>
              <a:gd name="f54" fmla="val f5"/>
              <a:gd name="f55" fmla="val f6"/>
              <a:gd name="f56" fmla="val f7"/>
              <a:gd name="f57" fmla="*/ f51 f0 1"/>
              <a:gd name="f58" fmla="+- f56 0 f54"/>
              <a:gd name="f59" fmla="+- f55 0 f54"/>
              <a:gd name="f60" fmla="*/ f57 1 f2"/>
              <a:gd name="f61" fmla="*/ f59 1 96"/>
              <a:gd name="f62" fmla="*/ f58 1 376"/>
              <a:gd name="f63" fmla="*/ 90 f59 1"/>
              <a:gd name="f64" fmla="*/ 20 f58 1"/>
              <a:gd name="f65" fmla="*/ 61 f59 1"/>
              <a:gd name="f66" fmla="*/ 16 f59 1"/>
              <a:gd name="f67" fmla="*/ 67 f58 1"/>
              <a:gd name="f68" fmla="*/ 305 f58 1"/>
              <a:gd name="f69" fmla="*/ 64 f59 1"/>
              <a:gd name="f70" fmla="*/ 351 f58 1"/>
              <a:gd name="f71" fmla="*/ 96 f59 1"/>
              <a:gd name="f72" fmla="*/ 82 f59 1"/>
              <a:gd name="f73" fmla="*/ 366 f58 1"/>
              <a:gd name="f74" fmla="*/ 1 f59 1"/>
              <a:gd name="f75" fmla="*/ 301 f58 1"/>
              <a:gd name="f76" fmla="*/ 71 f58 1"/>
              <a:gd name="f77" fmla="*/ 84 f59 1"/>
              <a:gd name="f78" fmla="*/ 7 f58 1"/>
              <a:gd name="f79" fmla="*/ 12 f58 1"/>
              <a:gd name="f80" fmla="+- f60 0 f1"/>
              <a:gd name="f81" fmla="*/ f63 1 96"/>
              <a:gd name="f82" fmla="*/ f64 1 376"/>
              <a:gd name="f83" fmla="*/ f65 1 96"/>
              <a:gd name="f84" fmla="*/ f66 1 96"/>
              <a:gd name="f85" fmla="*/ f67 1 376"/>
              <a:gd name="f86" fmla="*/ f68 1 376"/>
              <a:gd name="f87" fmla="*/ f69 1 96"/>
              <a:gd name="f88" fmla="*/ f70 1 376"/>
              <a:gd name="f89" fmla="*/ f71 1 96"/>
              <a:gd name="f90" fmla="*/ f72 1 96"/>
              <a:gd name="f91" fmla="*/ f73 1 376"/>
              <a:gd name="f92" fmla="*/ f74 1 96"/>
              <a:gd name="f93" fmla="*/ f75 1 376"/>
              <a:gd name="f94" fmla="*/ f76 1 376"/>
              <a:gd name="f95" fmla="*/ f77 1 96"/>
              <a:gd name="f96" fmla="*/ f78 1 376"/>
              <a:gd name="f97" fmla="*/ f79 1 376"/>
              <a:gd name="f98" fmla="*/ 0 1 f61"/>
              <a:gd name="f99" fmla="*/ f55 1 f61"/>
              <a:gd name="f100" fmla="*/ 0 1 f62"/>
              <a:gd name="f101" fmla="*/ f56 1 f62"/>
              <a:gd name="f102" fmla="*/ f81 1 f61"/>
              <a:gd name="f103" fmla="*/ f82 1 f62"/>
              <a:gd name="f104" fmla="*/ f83 1 f61"/>
              <a:gd name="f105" fmla="*/ f84 1 f61"/>
              <a:gd name="f106" fmla="*/ f85 1 f62"/>
              <a:gd name="f107" fmla="*/ f86 1 f62"/>
              <a:gd name="f108" fmla="*/ f87 1 f61"/>
              <a:gd name="f109" fmla="*/ f88 1 f62"/>
              <a:gd name="f110" fmla="*/ f89 1 f61"/>
              <a:gd name="f111" fmla="*/ f90 1 f61"/>
              <a:gd name="f112" fmla="*/ f91 1 f62"/>
              <a:gd name="f113" fmla="*/ f92 1 f61"/>
              <a:gd name="f114" fmla="*/ f93 1 f62"/>
              <a:gd name="f115" fmla="*/ f94 1 f62"/>
              <a:gd name="f116" fmla="*/ f95 1 f61"/>
              <a:gd name="f117" fmla="*/ f96 1 f62"/>
              <a:gd name="f118" fmla="*/ f97 1 f62"/>
              <a:gd name="f119" fmla="*/ f98 f52 1"/>
              <a:gd name="f120" fmla="*/ f99 f52 1"/>
              <a:gd name="f121" fmla="*/ f101 f53 1"/>
              <a:gd name="f122" fmla="*/ f100 f53 1"/>
              <a:gd name="f123" fmla="*/ f102 f52 1"/>
              <a:gd name="f124" fmla="*/ f103 f53 1"/>
              <a:gd name="f125" fmla="*/ f104 f52 1"/>
              <a:gd name="f126" fmla="*/ f105 f52 1"/>
              <a:gd name="f127" fmla="*/ f106 f53 1"/>
              <a:gd name="f128" fmla="*/ f107 f53 1"/>
              <a:gd name="f129" fmla="*/ f108 f52 1"/>
              <a:gd name="f130" fmla="*/ f109 f53 1"/>
              <a:gd name="f131" fmla="*/ f110 f52 1"/>
              <a:gd name="f132" fmla="*/ f111 f52 1"/>
              <a:gd name="f133" fmla="*/ f112 f53 1"/>
              <a:gd name="f134" fmla="*/ f113 f52 1"/>
              <a:gd name="f135" fmla="*/ f114 f53 1"/>
              <a:gd name="f136" fmla="*/ f115 f53 1"/>
              <a:gd name="f137" fmla="*/ f116 f52 1"/>
              <a:gd name="f138" fmla="*/ f117 f53 1"/>
              <a:gd name="f139" fmla="*/ f118 f53 1"/>
            </a:gdLst>
            <a:ahLst/>
            <a:cxnLst>
              <a:cxn ang="3cd4">
                <a:pos x="hc" y="t"/>
              </a:cxn>
              <a:cxn ang="0">
                <a:pos x="r" y="vc"/>
              </a:cxn>
              <a:cxn ang="cd4">
                <a:pos x="hc" y="b"/>
              </a:cxn>
              <a:cxn ang="cd2">
                <a:pos x="l" y="vc"/>
              </a:cxn>
              <a:cxn ang="f80">
                <a:pos x="f123" y="f124"/>
              </a:cxn>
              <a:cxn ang="f80">
                <a:pos x="f125" y="f124"/>
              </a:cxn>
              <a:cxn ang="f80">
                <a:pos x="f126" y="f127"/>
              </a:cxn>
              <a:cxn ang="f80">
                <a:pos x="f126" y="f128"/>
              </a:cxn>
              <a:cxn ang="f80">
                <a:pos x="f129" y="f130"/>
              </a:cxn>
              <a:cxn ang="f80">
                <a:pos x="f131" y="f130"/>
              </a:cxn>
              <a:cxn ang="f80">
                <a:pos x="f132" y="f133"/>
              </a:cxn>
              <a:cxn ang="f80">
                <a:pos x="f134" y="f135"/>
              </a:cxn>
              <a:cxn ang="f80">
                <a:pos x="f134" y="f136"/>
              </a:cxn>
              <a:cxn ang="f80">
                <a:pos x="f137" y="f138"/>
              </a:cxn>
              <a:cxn ang="f80">
                <a:pos x="f131" y="f139"/>
              </a:cxn>
              <a:cxn ang="f80">
                <a:pos x="f123" y="f124"/>
              </a:cxn>
            </a:cxnLst>
            <a:rect l="f119" t="f122" r="f120" b="f121"/>
            <a:pathLst>
              <a:path w="96" h="376">
                <a:moveTo>
                  <a:pt x="f8" y="f9"/>
                </a:moveTo>
                <a:cubicBezTo>
                  <a:pt x="f10" y="f9"/>
                  <a:pt x="f11" y="f9"/>
                  <a:pt x="f12" y="f9"/>
                </a:cubicBezTo>
                <a:cubicBezTo>
                  <a:pt x="f13" y="f14"/>
                  <a:pt x="f15" y="f16"/>
                  <a:pt x="f15" y="f17"/>
                </a:cubicBezTo>
                <a:cubicBezTo>
                  <a:pt x="f18" y="f19"/>
                  <a:pt x="f18" y="f20"/>
                  <a:pt x="f15" y="f21"/>
                </a:cubicBezTo>
                <a:cubicBezTo>
                  <a:pt x="f15" y="f22"/>
                  <a:pt x="f23" y="f24"/>
                  <a:pt x="f25" y="f24"/>
                </a:cubicBezTo>
                <a:cubicBezTo>
                  <a:pt x="f26" y="f24"/>
                  <a:pt x="f27" y="f24"/>
                  <a:pt x="f6" y="f24"/>
                </a:cubicBezTo>
                <a:cubicBezTo>
                  <a:pt x="f28" y="f29"/>
                  <a:pt x="f30" y="f31"/>
                  <a:pt x="f32" y="f33"/>
                </a:cubicBezTo>
                <a:cubicBezTo>
                  <a:pt x="f34" y="f7"/>
                  <a:pt x="f35" y="f36"/>
                  <a:pt x="f35" y="f37"/>
                </a:cubicBezTo>
                <a:cubicBezTo>
                  <a:pt x="f35" y="f38"/>
                  <a:pt x="f35" y="f39"/>
                  <a:pt x="f35" y="f40"/>
                </a:cubicBezTo>
                <a:cubicBezTo>
                  <a:pt x="f5" y="f41"/>
                  <a:pt x="f13" y="f5"/>
                  <a:pt x="f42" y="f43"/>
                </a:cubicBezTo>
                <a:cubicBezTo>
                  <a:pt x="f44" y="f45"/>
                  <a:pt x="f46" y="f47"/>
                  <a:pt x="f6" y="f48"/>
                </a:cubicBezTo>
                <a:cubicBezTo>
                  <a:pt x="f49" y="f18"/>
                  <a:pt x="f46" y="f5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7" name="Freeform 132">
            <a:extLst>
              <a:ext uri="{FF2B5EF4-FFF2-40B4-BE49-F238E27FC236}">
                <a16:creationId xmlns:a16="http://schemas.microsoft.com/office/drawing/2014/main" id="{72F5823F-BDE4-7A63-7F5D-382963B51B28}"/>
              </a:ext>
            </a:extLst>
          </p:cNvPr>
          <p:cNvSpPr/>
          <p:nvPr/>
        </p:nvSpPr>
        <p:spPr>
          <a:xfrm>
            <a:off x="11487150" y="5443542"/>
            <a:ext cx="315916" cy="1263645"/>
          </a:xfrm>
          <a:custGeom>
            <a:avLst/>
            <a:gdLst>
              <a:gd name="f0" fmla="val 10800000"/>
              <a:gd name="f1" fmla="val 5400000"/>
              <a:gd name="f2" fmla="val 180"/>
              <a:gd name="f3" fmla="val w"/>
              <a:gd name="f4" fmla="val h"/>
              <a:gd name="f5" fmla="val 0"/>
              <a:gd name="f6" fmla="val 96"/>
              <a:gd name="f7" fmla="val 384"/>
              <a:gd name="f8" fmla="val 2"/>
              <a:gd name="f9" fmla="val 25"/>
              <a:gd name="f10" fmla="val 6"/>
              <a:gd name="f11" fmla="val 19"/>
              <a:gd name="f12" fmla="val 8"/>
              <a:gd name="f13" fmla="val 15"/>
              <a:gd name="f14" fmla="val 11"/>
              <a:gd name="f15" fmla="val 14"/>
              <a:gd name="f16" fmla="val 48"/>
              <a:gd name="f17" fmla="val 94"/>
              <a:gd name="f18" fmla="val 29"/>
              <a:gd name="f19" fmla="val 95"/>
              <a:gd name="f20" fmla="val 69"/>
              <a:gd name="f21" fmla="val 151"/>
              <a:gd name="f22" fmla="val 233"/>
              <a:gd name="f23" fmla="val 315"/>
              <a:gd name="f24" fmla="val 354"/>
              <a:gd name="f25" fmla="val 49"/>
              <a:gd name="f26" fmla="val 12"/>
              <a:gd name="f27" fmla="val 372"/>
              <a:gd name="f28" fmla="val 9"/>
              <a:gd name="f29" fmla="val 370"/>
              <a:gd name="f30" fmla="val 365"/>
              <a:gd name="f31" fmla="val 357"/>
              <a:gd name="f32" fmla="val 358"/>
              <a:gd name="f33" fmla="val 36"/>
              <a:gd name="f34" fmla="val 62"/>
              <a:gd name="f35" fmla="val 356"/>
              <a:gd name="f36" fmla="val 80"/>
              <a:gd name="f37" fmla="val 338"/>
              <a:gd name="f38" fmla="val 313"/>
              <a:gd name="f39" fmla="val 81"/>
              <a:gd name="f40" fmla="val 232"/>
              <a:gd name="f41" fmla="val 152"/>
              <a:gd name="f42" fmla="val 71"/>
              <a:gd name="f43" fmla="val 65"/>
              <a:gd name="f44" fmla="val 31"/>
              <a:gd name="f45" fmla="val 41"/>
              <a:gd name="f46" fmla="val 28"/>
              <a:gd name="f47" fmla="val 30"/>
              <a:gd name="f48" fmla="val 26"/>
              <a:gd name="f49" fmla="val 18"/>
              <a:gd name="f50" fmla="+- 0 0 -90"/>
              <a:gd name="f51" fmla="*/ f3 1 96"/>
              <a:gd name="f52" fmla="*/ f4 1 384"/>
              <a:gd name="f53" fmla="val f5"/>
              <a:gd name="f54" fmla="val f6"/>
              <a:gd name="f55" fmla="val f7"/>
              <a:gd name="f56" fmla="*/ f50 f0 1"/>
              <a:gd name="f57" fmla="+- f55 0 f53"/>
              <a:gd name="f58" fmla="+- f54 0 f53"/>
              <a:gd name="f59" fmla="*/ f56 1 f2"/>
              <a:gd name="f60" fmla="*/ f58 1 96"/>
              <a:gd name="f61" fmla="*/ f57 1 384"/>
              <a:gd name="f62" fmla="*/ 2 f58 1"/>
              <a:gd name="f63" fmla="*/ 25 f57 1"/>
              <a:gd name="f64" fmla="*/ 11 f58 1"/>
              <a:gd name="f65" fmla="*/ 14 f57 1"/>
              <a:gd name="f66" fmla="*/ 95 f58 1"/>
              <a:gd name="f67" fmla="*/ 69 f57 1"/>
              <a:gd name="f68" fmla="*/ 315 f57 1"/>
              <a:gd name="f69" fmla="*/ 12 f58 1"/>
              <a:gd name="f70" fmla="*/ 372 f57 1"/>
              <a:gd name="f71" fmla="*/ 0 f58 1"/>
              <a:gd name="f72" fmla="*/ 357 f57 1"/>
              <a:gd name="f73" fmla="*/ 36 f58 1"/>
              <a:gd name="f74" fmla="*/ 80 f58 1"/>
              <a:gd name="f75" fmla="*/ 313 f57 1"/>
              <a:gd name="f76" fmla="*/ 71 f57 1"/>
              <a:gd name="f77" fmla="*/ 41 f58 1"/>
              <a:gd name="f78" fmla="*/ 28 f57 1"/>
              <a:gd name="f79" fmla="+- f59 0 f1"/>
              <a:gd name="f80" fmla="*/ f62 1 96"/>
              <a:gd name="f81" fmla="*/ f63 1 384"/>
              <a:gd name="f82" fmla="*/ f64 1 96"/>
              <a:gd name="f83" fmla="*/ f65 1 384"/>
              <a:gd name="f84" fmla="*/ f66 1 96"/>
              <a:gd name="f85" fmla="*/ f67 1 384"/>
              <a:gd name="f86" fmla="*/ f68 1 384"/>
              <a:gd name="f87" fmla="*/ f69 1 96"/>
              <a:gd name="f88" fmla="*/ f70 1 384"/>
              <a:gd name="f89" fmla="*/ f71 1 96"/>
              <a:gd name="f90" fmla="*/ f72 1 384"/>
              <a:gd name="f91" fmla="*/ f73 1 96"/>
              <a:gd name="f92" fmla="*/ f74 1 96"/>
              <a:gd name="f93" fmla="*/ f75 1 384"/>
              <a:gd name="f94" fmla="*/ f76 1 384"/>
              <a:gd name="f95" fmla="*/ f77 1 96"/>
              <a:gd name="f96" fmla="*/ f78 1 384"/>
              <a:gd name="f97" fmla="*/ 0 1 f60"/>
              <a:gd name="f98" fmla="*/ f54 1 f60"/>
              <a:gd name="f99" fmla="*/ 0 1 f61"/>
              <a:gd name="f100" fmla="*/ f55 1 f61"/>
              <a:gd name="f101" fmla="*/ f80 1 f60"/>
              <a:gd name="f102" fmla="*/ f81 1 f61"/>
              <a:gd name="f103" fmla="*/ f82 1 f60"/>
              <a:gd name="f104" fmla="*/ f83 1 f61"/>
              <a:gd name="f105" fmla="*/ f84 1 f60"/>
              <a:gd name="f106" fmla="*/ f85 1 f61"/>
              <a:gd name="f107" fmla="*/ f86 1 f61"/>
              <a:gd name="f108" fmla="*/ f87 1 f60"/>
              <a:gd name="f109" fmla="*/ f88 1 f61"/>
              <a:gd name="f110" fmla="*/ f89 1 f60"/>
              <a:gd name="f111" fmla="*/ f90 1 f61"/>
              <a:gd name="f112" fmla="*/ f91 1 f60"/>
              <a:gd name="f113" fmla="*/ f92 1 f60"/>
              <a:gd name="f114" fmla="*/ f93 1 f61"/>
              <a:gd name="f115" fmla="*/ f94 1 f61"/>
              <a:gd name="f116" fmla="*/ f95 1 f60"/>
              <a:gd name="f117" fmla="*/ f96 1 f61"/>
              <a:gd name="f118" fmla="*/ f97 f51 1"/>
              <a:gd name="f119" fmla="*/ f98 f51 1"/>
              <a:gd name="f120" fmla="*/ f100 f52 1"/>
              <a:gd name="f121" fmla="*/ f99 f52 1"/>
              <a:gd name="f122" fmla="*/ f101 f51 1"/>
              <a:gd name="f123" fmla="*/ f102 f52 1"/>
              <a:gd name="f124" fmla="*/ f103 f51 1"/>
              <a:gd name="f125" fmla="*/ f104 f52 1"/>
              <a:gd name="f126" fmla="*/ f105 f51 1"/>
              <a:gd name="f127" fmla="*/ f106 f52 1"/>
              <a:gd name="f128" fmla="*/ f107 f52 1"/>
              <a:gd name="f129" fmla="*/ f108 f51 1"/>
              <a:gd name="f130" fmla="*/ f109 f52 1"/>
              <a:gd name="f131" fmla="*/ f110 f51 1"/>
              <a:gd name="f132" fmla="*/ f111 f52 1"/>
              <a:gd name="f133" fmla="*/ f112 f51 1"/>
              <a:gd name="f134" fmla="*/ f113 f51 1"/>
              <a:gd name="f135" fmla="*/ f114 f52 1"/>
              <a:gd name="f136" fmla="*/ f115 f52 1"/>
              <a:gd name="f137" fmla="*/ f116 f51 1"/>
              <a:gd name="f138" fmla="*/ f117 f52 1"/>
            </a:gdLst>
            <a:ahLst/>
            <a:cxnLst>
              <a:cxn ang="3cd4">
                <a:pos x="hc" y="t"/>
              </a:cxn>
              <a:cxn ang="0">
                <a:pos x="r" y="vc"/>
              </a:cxn>
              <a:cxn ang="cd4">
                <a:pos x="hc" y="b"/>
              </a:cxn>
              <a:cxn ang="cd2">
                <a:pos x="l" y="vc"/>
              </a:cxn>
              <a:cxn ang="f79">
                <a:pos x="f122" y="f123"/>
              </a:cxn>
              <a:cxn ang="f79">
                <a:pos x="f124" y="f125"/>
              </a:cxn>
              <a:cxn ang="f79">
                <a:pos x="f126" y="f127"/>
              </a:cxn>
              <a:cxn ang="f79">
                <a:pos x="f126" y="f128"/>
              </a:cxn>
              <a:cxn ang="f79">
                <a:pos x="f129" y="f130"/>
              </a:cxn>
              <a:cxn ang="f79">
                <a:pos x="f131" y="f132"/>
              </a:cxn>
              <a:cxn ang="f79">
                <a:pos x="f133" y="f132"/>
              </a:cxn>
              <a:cxn ang="f79">
                <a:pos x="f134" y="f135"/>
              </a:cxn>
              <a:cxn ang="f79">
                <a:pos x="f134" y="f136"/>
              </a:cxn>
              <a:cxn ang="f79">
                <a:pos x="f137" y="f138"/>
              </a:cxn>
              <a:cxn ang="f79">
                <a:pos x="f122" y="f123"/>
              </a:cxn>
            </a:cxnLst>
            <a:rect l="f118" t="f121" r="f119" b="f120"/>
            <a:pathLst>
              <a:path w="96" h="384">
                <a:moveTo>
                  <a:pt x="f8" y="f9"/>
                </a:moveTo>
                <a:cubicBezTo>
                  <a:pt x="f10" y="f11"/>
                  <a:pt x="f12" y="f13"/>
                  <a:pt x="f14" y="f15"/>
                </a:cubicBezTo>
                <a:cubicBezTo>
                  <a:pt x="f16" y="f5"/>
                  <a:pt x="f17" y="f18"/>
                  <a:pt x="f19" y="f20"/>
                </a:cubicBezTo>
                <a:cubicBezTo>
                  <a:pt x="f6" y="f21"/>
                  <a:pt x="f6" y="f22"/>
                  <a:pt x="f19" y="f23"/>
                </a:cubicBezTo>
                <a:cubicBezTo>
                  <a:pt x="f17" y="f24"/>
                  <a:pt x="f25" y="f7"/>
                  <a:pt x="f26" y="f27"/>
                </a:cubicBezTo>
                <a:cubicBezTo>
                  <a:pt x="f28" y="f29"/>
                  <a:pt x="f10" y="f30"/>
                  <a:pt x="f5" y="f31"/>
                </a:cubicBezTo>
                <a:cubicBezTo>
                  <a:pt x="f13" y="f31"/>
                  <a:pt x="f9" y="f32"/>
                  <a:pt x="f33" y="f31"/>
                </a:cubicBezTo>
                <a:cubicBezTo>
                  <a:pt x="f34" y="f35"/>
                  <a:pt x="f36" y="f37"/>
                  <a:pt x="f36" y="f38"/>
                </a:cubicBezTo>
                <a:cubicBezTo>
                  <a:pt x="f39" y="f40"/>
                  <a:pt x="f39" y="f41"/>
                  <a:pt x="f36" y="f42"/>
                </a:cubicBezTo>
                <a:cubicBezTo>
                  <a:pt x="f36" y="f16"/>
                  <a:pt x="f43" y="f44"/>
                  <a:pt x="f45" y="f46"/>
                </a:cubicBezTo>
                <a:cubicBezTo>
                  <a:pt x="f47" y="f48"/>
                  <a:pt x="f49" y="f48"/>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8" name="Freeform 133">
            <a:extLst>
              <a:ext uri="{FF2B5EF4-FFF2-40B4-BE49-F238E27FC236}">
                <a16:creationId xmlns:a16="http://schemas.microsoft.com/office/drawing/2014/main" id="{E55A8D1B-49C3-37B4-8A34-530397F16325}"/>
              </a:ext>
            </a:extLst>
          </p:cNvPr>
          <p:cNvSpPr/>
          <p:nvPr/>
        </p:nvSpPr>
        <p:spPr>
          <a:xfrm>
            <a:off x="9625010" y="1693861"/>
            <a:ext cx="436561" cy="273048"/>
          </a:xfrm>
          <a:custGeom>
            <a:avLst/>
            <a:gdLst>
              <a:gd name="f0" fmla="val 10800000"/>
              <a:gd name="f1" fmla="val 5400000"/>
              <a:gd name="f2" fmla="val 180"/>
              <a:gd name="f3" fmla="val w"/>
              <a:gd name="f4" fmla="val h"/>
              <a:gd name="f5" fmla="val 0"/>
              <a:gd name="f6" fmla="val 133"/>
              <a:gd name="f7" fmla="val 83"/>
              <a:gd name="f8" fmla="val 3"/>
              <a:gd name="f9" fmla="val 44"/>
              <a:gd name="f10" fmla="val 25"/>
              <a:gd name="f11" fmla="val 87"/>
              <a:gd name="f12" fmla="val 28"/>
              <a:gd name="f13" fmla="val 45"/>
              <a:gd name="f14" fmla="val 61"/>
              <a:gd name="f15" fmla="val 80"/>
              <a:gd name="f16" fmla="val 96"/>
              <a:gd name="f17" fmla="val 27"/>
              <a:gd name="f18" fmla="val 63"/>
              <a:gd name="f19" fmla="val 50"/>
              <a:gd name="f20" fmla="+- 0 0 -90"/>
              <a:gd name="f21" fmla="*/ f3 1 133"/>
              <a:gd name="f22" fmla="*/ f4 1 83"/>
              <a:gd name="f23" fmla="val f5"/>
              <a:gd name="f24" fmla="val f6"/>
              <a:gd name="f25" fmla="val f7"/>
              <a:gd name="f26" fmla="*/ f20 f0 1"/>
              <a:gd name="f27" fmla="+- f25 0 f23"/>
              <a:gd name="f28" fmla="+- f24 0 f23"/>
              <a:gd name="f29" fmla="*/ f26 1 f2"/>
              <a:gd name="f30" fmla="*/ f28 1 133"/>
              <a:gd name="f31" fmla="*/ f27 1 83"/>
              <a:gd name="f32" fmla="*/ 3 f28 1"/>
              <a:gd name="f33" fmla="*/ 0 f27 1"/>
              <a:gd name="f34" fmla="*/ 133 f28 1"/>
              <a:gd name="f35" fmla="*/ 28 f27 1"/>
              <a:gd name="f36" fmla="*/ 80 f27 1"/>
              <a:gd name="f37" fmla="*/ 27 f28 1"/>
              <a:gd name="f38" fmla="*/ 63 f27 1"/>
              <a:gd name="f39" fmla="+- f29 0 f1"/>
              <a:gd name="f40" fmla="*/ f32 1 133"/>
              <a:gd name="f41" fmla="*/ f33 1 83"/>
              <a:gd name="f42" fmla="*/ f34 1 133"/>
              <a:gd name="f43" fmla="*/ f35 1 83"/>
              <a:gd name="f44" fmla="*/ f36 1 83"/>
              <a:gd name="f45" fmla="*/ f37 1 133"/>
              <a:gd name="f46" fmla="*/ f38 1 83"/>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4" y="f66"/>
              </a:cxn>
              <a:cxn ang="f39">
                <a:pos x="f67" y="f68"/>
              </a:cxn>
              <a:cxn ang="f39">
                <a:pos x="f62" y="f63"/>
              </a:cxn>
            </a:cxnLst>
            <a:rect l="f58" t="f61" r="f59" b="f60"/>
            <a:pathLst>
              <a:path w="133" h="83">
                <a:moveTo>
                  <a:pt x="f8" y="f5"/>
                </a:moveTo>
                <a:cubicBezTo>
                  <a:pt x="f9" y="f10"/>
                  <a:pt x="f11" y="f12"/>
                  <a:pt x="f6" y="f12"/>
                </a:cubicBezTo>
                <a:cubicBezTo>
                  <a:pt x="f6" y="f13"/>
                  <a:pt x="f6" y="f14"/>
                  <a:pt x="f6" y="f15"/>
                </a:cubicBezTo>
                <a:cubicBezTo>
                  <a:pt x="f16" y="f7"/>
                  <a:pt x="f14" y="f15"/>
                  <a:pt x="f17" y="f18"/>
                </a:cubicBezTo>
                <a:cubicBezTo>
                  <a:pt x="f5" y="f19"/>
                  <a:pt x="f5" y="f17"/>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9" name="Freeform 134">
            <a:extLst>
              <a:ext uri="{FF2B5EF4-FFF2-40B4-BE49-F238E27FC236}">
                <a16:creationId xmlns:a16="http://schemas.microsoft.com/office/drawing/2014/main" id="{5D79C04A-317F-D655-88B6-A66E09CA6C8E}"/>
              </a:ext>
            </a:extLst>
          </p:cNvPr>
          <p:cNvSpPr/>
          <p:nvPr/>
        </p:nvSpPr>
        <p:spPr>
          <a:xfrm>
            <a:off x="7778745" y="1355726"/>
            <a:ext cx="401641" cy="295278"/>
          </a:xfrm>
          <a:custGeom>
            <a:avLst/>
            <a:gdLst>
              <a:gd name="f0" fmla="val 10800000"/>
              <a:gd name="f1" fmla="val 5400000"/>
              <a:gd name="f2" fmla="val 180"/>
              <a:gd name="f3" fmla="val w"/>
              <a:gd name="f4" fmla="val h"/>
              <a:gd name="f5" fmla="val 0"/>
              <a:gd name="f6" fmla="val 122"/>
              <a:gd name="f7" fmla="val 90"/>
              <a:gd name="f8" fmla="val 66"/>
              <a:gd name="f9" fmla="val 2"/>
              <a:gd name="f10" fmla="val 74"/>
              <a:gd name="f11" fmla="val 82"/>
              <a:gd name="f12" fmla="val 4"/>
              <a:gd name="f13" fmla="val 114"/>
              <a:gd name="f14" fmla="val 9"/>
              <a:gd name="f15" fmla="val 19"/>
              <a:gd name="f16" fmla="val 41"/>
              <a:gd name="f17" fmla="val 73"/>
              <a:gd name="f18" fmla="val 117"/>
              <a:gd name="f19" fmla="val 87"/>
              <a:gd name="f20" fmla="val 77"/>
              <a:gd name="f21" fmla="val 89"/>
              <a:gd name="f22" fmla="val 64"/>
              <a:gd name="f23" fmla="val 51"/>
              <a:gd name="f24" fmla="val 12"/>
              <a:gd name="f25" fmla="val 84"/>
              <a:gd name="f26" fmla="val 67"/>
              <a:gd name="f27" fmla="val 28"/>
              <a:gd name="f28" fmla="val 11"/>
              <a:gd name="f29" fmla="val 21"/>
              <a:gd name="f30" fmla="val 18"/>
              <a:gd name="f31" fmla="val 13"/>
              <a:gd name="f32" fmla="val 25"/>
              <a:gd name="f33" fmla="val 10"/>
              <a:gd name="f34" fmla="val 38"/>
              <a:gd name="f35" fmla="val 5"/>
              <a:gd name="f36" fmla="val 52"/>
              <a:gd name="f37" fmla="val 3"/>
              <a:gd name="f38" fmla="val 65"/>
              <a:gd name="f39" fmla="val 1"/>
              <a:gd name="f40" fmla="val 27"/>
              <a:gd name="f41" fmla="val 29"/>
              <a:gd name="f42" fmla="val 47"/>
              <a:gd name="f43" fmla="val 44"/>
              <a:gd name="f44" fmla="val 45"/>
              <a:gd name="f45" fmla="val 102"/>
              <a:gd name="f46" fmla="val 30"/>
              <a:gd name="f47" fmla="val 14"/>
              <a:gd name="f48" fmla="val 50"/>
              <a:gd name="f49" fmla="val 56"/>
              <a:gd name="f50" fmla="val 32"/>
              <a:gd name="f51" fmla="val 70"/>
              <a:gd name="f52" fmla="val 72"/>
              <a:gd name="f53" fmla="val 97"/>
              <a:gd name="f54" fmla="val 100"/>
              <a:gd name="f55" fmla="+- 0 0 -90"/>
              <a:gd name="f56" fmla="*/ f3 1 122"/>
              <a:gd name="f57" fmla="*/ f4 1 90"/>
              <a:gd name="f58" fmla="val f5"/>
              <a:gd name="f59" fmla="val f6"/>
              <a:gd name="f60" fmla="val f7"/>
              <a:gd name="f61" fmla="*/ f55 f0 1"/>
              <a:gd name="f62" fmla="+- f60 0 f58"/>
              <a:gd name="f63" fmla="+- f59 0 f58"/>
              <a:gd name="f64" fmla="*/ f61 1 f2"/>
              <a:gd name="f65" fmla="*/ f63 1 122"/>
              <a:gd name="f66" fmla="*/ f62 1 90"/>
              <a:gd name="f67" fmla="*/ 66 f63 1"/>
              <a:gd name="f68" fmla="*/ 2 f62 1"/>
              <a:gd name="f69" fmla="*/ 90 f63 1"/>
              <a:gd name="f70" fmla="*/ 4 f62 1"/>
              <a:gd name="f71" fmla="*/ 122 f63 1"/>
              <a:gd name="f72" fmla="*/ 41 f62 1"/>
              <a:gd name="f73" fmla="*/ 87 f62 1"/>
              <a:gd name="f74" fmla="*/ 51 f63 1"/>
              <a:gd name="f75" fmla="*/ 89 f62 1"/>
              <a:gd name="f76" fmla="*/ 9 f63 1"/>
              <a:gd name="f77" fmla="*/ 28 f62 1"/>
              <a:gd name="f78" fmla="*/ 25 f63 1"/>
              <a:gd name="f79" fmla="*/ 10 f62 1"/>
              <a:gd name="f80" fmla="*/ 65 f63 1"/>
              <a:gd name="f81" fmla="*/ 0 f62 1"/>
              <a:gd name="f82" fmla="*/ 27 f63 1"/>
              <a:gd name="f83" fmla="*/ 29 f62 1"/>
              <a:gd name="f84" fmla="*/ 102 f63 1"/>
              <a:gd name="f85" fmla="*/ 30 f62 1"/>
              <a:gd name="f86" fmla="*/ 56 f62 1"/>
              <a:gd name="f87" fmla="*/ 77 f63 1"/>
              <a:gd name="f88" fmla="*/ 72 f62 1"/>
              <a:gd name="f89" fmla="+- f64 0 f1"/>
              <a:gd name="f90" fmla="*/ f67 1 122"/>
              <a:gd name="f91" fmla="*/ f68 1 90"/>
              <a:gd name="f92" fmla="*/ f69 1 122"/>
              <a:gd name="f93" fmla="*/ f70 1 90"/>
              <a:gd name="f94" fmla="*/ f71 1 122"/>
              <a:gd name="f95" fmla="*/ f72 1 90"/>
              <a:gd name="f96" fmla="*/ f73 1 90"/>
              <a:gd name="f97" fmla="*/ f74 1 122"/>
              <a:gd name="f98" fmla="*/ f75 1 90"/>
              <a:gd name="f99" fmla="*/ f76 1 122"/>
              <a:gd name="f100" fmla="*/ f77 1 90"/>
              <a:gd name="f101" fmla="*/ f78 1 122"/>
              <a:gd name="f102" fmla="*/ f79 1 90"/>
              <a:gd name="f103" fmla="*/ f80 1 122"/>
              <a:gd name="f104" fmla="*/ f81 1 90"/>
              <a:gd name="f105" fmla="*/ f82 1 122"/>
              <a:gd name="f106" fmla="*/ f83 1 90"/>
              <a:gd name="f107" fmla="*/ f84 1 122"/>
              <a:gd name="f108" fmla="*/ f85 1 90"/>
              <a:gd name="f109" fmla="*/ f86 1 90"/>
              <a:gd name="f110" fmla="*/ f87 1 122"/>
              <a:gd name="f111" fmla="*/ f88 1 90"/>
              <a:gd name="f112" fmla="*/ 0 1 f65"/>
              <a:gd name="f113" fmla="*/ f59 1 f65"/>
              <a:gd name="f114" fmla="*/ 0 1 f66"/>
              <a:gd name="f115" fmla="*/ f60 1 f66"/>
              <a:gd name="f116" fmla="*/ f90 1 f65"/>
              <a:gd name="f117" fmla="*/ f91 1 f66"/>
              <a:gd name="f118" fmla="*/ f92 1 f65"/>
              <a:gd name="f119" fmla="*/ f93 1 f66"/>
              <a:gd name="f120" fmla="*/ f94 1 f65"/>
              <a:gd name="f121" fmla="*/ f95 1 f66"/>
              <a:gd name="f122" fmla="*/ f96 1 f66"/>
              <a:gd name="f123" fmla="*/ f97 1 f65"/>
              <a:gd name="f124" fmla="*/ f98 1 f66"/>
              <a:gd name="f125" fmla="*/ f99 1 f65"/>
              <a:gd name="f126" fmla="*/ f100 1 f66"/>
              <a:gd name="f127" fmla="*/ f101 1 f65"/>
              <a:gd name="f128" fmla="*/ f102 1 f66"/>
              <a:gd name="f129" fmla="*/ f103 1 f65"/>
              <a:gd name="f130" fmla="*/ f104 1 f66"/>
              <a:gd name="f131" fmla="*/ f105 1 f65"/>
              <a:gd name="f132" fmla="*/ f106 1 f66"/>
              <a:gd name="f133" fmla="*/ f107 1 f65"/>
              <a:gd name="f134" fmla="*/ f108 1 f66"/>
              <a:gd name="f135" fmla="*/ f109 1 f66"/>
              <a:gd name="f136" fmla="*/ f110 1 f65"/>
              <a:gd name="f137" fmla="*/ f111 1 f66"/>
              <a:gd name="f138" fmla="*/ f112 f56 1"/>
              <a:gd name="f139" fmla="*/ f113 f56 1"/>
              <a:gd name="f140" fmla="*/ f115 f57 1"/>
              <a:gd name="f141" fmla="*/ f114 f57 1"/>
              <a:gd name="f142" fmla="*/ f116 f56 1"/>
              <a:gd name="f143" fmla="*/ f117 f57 1"/>
              <a:gd name="f144" fmla="*/ f118 f56 1"/>
              <a:gd name="f145" fmla="*/ f119 f57 1"/>
              <a:gd name="f146" fmla="*/ f120 f56 1"/>
              <a:gd name="f147" fmla="*/ f121 f57 1"/>
              <a:gd name="f148" fmla="*/ f122 f57 1"/>
              <a:gd name="f149" fmla="*/ f123 f56 1"/>
              <a:gd name="f150" fmla="*/ f124 f57 1"/>
              <a:gd name="f151" fmla="*/ f125 f56 1"/>
              <a:gd name="f152" fmla="*/ f126 f57 1"/>
              <a:gd name="f153" fmla="*/ f127 f56 1"/>
              <a:gd name="f154" fmla="*/ f128 f57 1"/>
              <a:gd name="f155" fmla="*/ f129 f56 1"/>
              <a:gd name="f156" fmla="*/ f130 f57 1"/>
              <a:gd name="f157" fmla="*/ f131 f56 1"/>
              <a:gd name="f158" fmla="*/ f132 f57 1"/>
              <a:gd name="f159" fmla="*/ f133 f56 1"/>
              <a:gd name="f160" fmla="*/ f134 f57 1"/>
              <a:gd name="f161" fmla="*/ f135 f57 1"/>
              <a:gd name="f162" fmla="*/ f136 f56 1"/>
              <a:gd name="f163" fmla="*/ f137 f57 1"/>
            </a:gdLst>
            <a:ahLst/>
            <a:cxnLst>
              <a:cxn ang="3cd4">
                <a:pos x="hc" y="t"/>
              </a:cxn>
              <a:cxn ang="0">
                <a:pos x="r" y="vc"/>
              </a:cxn>
              <a:cxn ang="cd4">
                <a:pos x="hc" y="b"/>
              </a:cxn>
              <a:cxn ang="cd2">
                <a:pos x="l" y="vc"/>
              </a:cxn>
              <a:cxn ang="f89">
                <a:pos x="f142" y="f143"/>
              </a:cxn>
              <a:cxn ang="f89">
                <a:pos x="f144" y="f145"/>
              </a:cxn>
              <a:cxn ang="f89">
                <a:pos x="f146" y="f147"/>
              </a:cxn>
              <a:cxn ang="f89">
                <a:pos x="f144" y="f148"/>
              </a:cxn>
              <a:cxn ang="f89">
                <a:pos x="f149" y="f150"/>
              </a:cxn>
              <a:cxn ang="f89">
                <a:pos x="f151" y="f152"/>
              </a:cxn>
              <a:cxn ang="f89">
                <a:pos x="f153" y="f154"/>
              </a:cxn>
              <a:cxn ang="f89">
                <a:pos x="f155" y="f156"/>
              </a:cxn>
              <a:cxn ang="f89">
                <a:pos x="f142" y="f143"/>
              </a:cxn>
              <a:cxn ang="f89">
                <a:pos x="f157" y="f158"/>
              </a:cxn>
              <a:cxn ang="f89">
                <a:pos x="f159" y="f160"/>
              </a:cxn>
              <a:cxn ang="f89">
                <a:pos x="f157" y="f158"/>
              </a:cxn>
              <a:cxn ang="f89">
                <a:pos x="f159" y="f161"/>
              </a:cxn>
              <a:cxn ang="f89">
                <a:pos x="f157" y="f161"/>
              </a:cxn>
              <a:cxn ang="f89">
                <a:pos x="f162" y="f163"/>
              </a:cxn>
              <a:cxn ang="f89">
                <a:pos x="f159" y="f161"/>
              </a:cxn>
            </a:cxnLst>
            <a:rect l="f138" t="f141" r="f139" b="f140"/>
            <a:pathLst>
              <a:path w="122" h="90">
                <a:moveTo>
                  <a:pt x="f8" y="f9"/>
                </a:moveTo>
                <a:cubicBezTo>
                  <a:pt x="f10" y="f9"/>
                  <a:pt x="f11" y="f9"/>
                  <a:pt x="f7" y="f12"/>
                </a:cubicBezTo>
                <a:cubicBezTo>
                  <a:pt x="f13" y="f14"/>
                  <a:pt x="f6" y="f15"/>
                  <a:pt x="f6" y="f16"/>
                </a:cubicBezTo>
                <a:cubicBezTo>
                  <a:pt x="f6" y="f17"/>
                  <a:pt x="f18" y="f11"/>
                  <a:pt x="f7" y="f19"/>
                </a:cubicBezTo>
                <a:cubicBezTo>
                  <a:pt x="f20" y="f21"/>
                  <a:pt x="f22" y="f7"/>
                  <a:pt x="f23" y="f21"/>
                </a:cubicBezTo>
                <a:cubicBezTo>
                  <a:pt x="f24" y="f25"/>
                  <a:pt x="f5" y="f26"/>
                  <a:pt x="f14" y="f27"/>
                </a:cubicBezTo>
                <a:cubicBezTo>
                  <a:pt x="f28" y="f29"/>
                  <a:pt x="f30" y="f31"/>
                  <a:pt x="f32" y="f33"/>
                </a:cubicBezTo>
                <a:cubicBezTo>
                  <a:pt x="f34" y="f35"/>
                  <a:pt x="f36" y="f37"/>
                  <a:pt x="f38" y="f5"/>
                </a:cubicBezTo>
                <a:cubicBezTo>
                  <a:pt x="f38" y="f39"/>
                  <a:pt x="f8" y="f39"/>
                  <a:pt x="f8" y="f9"/>
                </a:cubicBezTo>
                <a:close/>
                <a:moveTo>
                  <a:pt x="f40" y="f41"/>
                </a:moveTo>
                <a:cubicBezTo>
                  <a:pt x="f42" y="f43"/>
                  <a:pt x="f11" y="f44"/>
                  <a:pt x="f45" y="f46"/>
                </a:cubicBezTo>
                <a:cubicBezTo>
                  <a:pt x="f11" y="f47"/>
                  <a:pt x="f48" y="f47"/>
                  <a:pt x="f40" y="f41"/>
                </a:cubicBezTo>
                <a:close/>
                <a:moveTo>
                  <a:pt x="f45" y="f49"/>
                </a:moveTo>
                <a:cubicBezTo>
                  <a:pt x="f20" y="f49"/>
                  <a:pt x="f36" y="f49"/>
                  <a:pt x="f40" y="f49"/>
                </a:cubicBezTo>
                <a:cubicBezTo>
                  <a:pt x="f50" y="f51"/>
                  <a:pt x="f43" y="f10"/>
                  <a:pt x="f20" y="f52"/>
                </a:cubicBezTo>
                <a:cubicBezTo>
                  <a:pt x="f53" y="f51"/>
                  <a:pt x="f54" y="f26"/>
                  <a:pt x="f45" y="f4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0" name="Freeform 135">
            <a:extLst>
              <a:ext uri="{FF2B5EF4-FFF2-40B4-BE49-F238E27FC236}">
                <a16:creationId xmlns:a16="http://schemas.microsoft.com/office/drawing/2014/main" id="{E7EA62A1-7161-39F7-BFF4-7AB4EE38C316}"/>
              </a:ext>
            </a:extLst>
          </p:cNvPr>
          <p:cNvSpPr/>
          <p:nvPr/>
        </p:nvSpPr>
        <p:spPr>
          <a:xfrm>
            <a:off x="6202366" y="1770058"/>
            <a:ext cx="490539" cy="193679"/>
          </a:xfrm>
          <a:custGeom>
            <a:avLst/>
            <a:gdLst>
              <a:gd name="f0" fmla="val 10800000"/>
              <a:gd name="f1" fmla="val 5400000"/>
              <a:gd name="f2" fmla="val 180"/>
              <a:gd name="f3" fmla="val w"/>
              <a:gd name="f4" fmla="val h"/>
              <a:gd name="f5" fmla="val 0"/>
              <a:gd name="f6" fmla="val 149"/>
              <a:gd name="f7" fmla="val 59"/>
              <a:gd name="f8" fmla="val 133"/>
              <a:gd name="f9" fmla="val 138"/>
              <a:gd name="f10" fmla="val 4"/>
              <a:gd name="f11" fmla="val 144"/>
              <a:gd name="f12" fmla="val 7"/>
              <a:gd name="f13" fmla="val 11"/>
              <a:gd name="f14" fmla="val 134"/>
              <a:gd name="f15" fmla="val 44"/>
              <a:gd name="f16" fmla="val 109"/>
              <a:gd name="f17" fmla="val 74"/>
              <a:gd name="f18" fmla="val 57"/>
              <a:gd name="f19" fmla="val 56"/>
              <a:gd name="f20" fmla="val 38"/>
              <a:gd name="f21" fmla="val 21"/>
              <a:gd name="f22" fmla="val 53"/>
              <a:gd name="f23" fmla="val 8"/>
              <a:gd name="f24" fmla="val 51"/>
              <a:gd name="f25" fmla="val 41"/>
              <a:gd name="f26" fmla="val 2"/>
              <a:gd name="f27" fmla="val 27"/>
              <a:gd name="f28" fmla="val 5"/>
              <a:gd name="f29" fmla="val 13"/>
              <a:gd name="f30" fmla="val 16"/>
              <a:gd name="f31" fmla="val 12"/>
              <a:gd name="f32" fmla="val 45"/>
              <a:gd name="f33" fmla="val 15"/>
              <a:gd name="f34" fmla="val 63"/>
              <a:gd name="f35" fmla="val 18"/>
              <a:gd name="f36" fmla="val 81"/>
              <a:gd name="f37" fmla="val 17"/>
              <a:gd name="f38" fmla="val 98"/>
              <a:gd name="f39" fmla="val 115"/>
              <a:gd name="f40" fmla="val 10"/>
              <a:gd name="f41" fmla="val 132"/>
              <a:gd name="f42" fmla="val 6"/>
              <a:gd name="f43" fmla="+- 0 0 -90"/>
              <a:gd name="f44" fmla="*/ f3 1 149"/>
              <a:gd name="f45" fmla="*/ f4 1 59"/>
              <a:gd name="f46" fmla="val f5"/>
              <a:gd name="f47" fmla="val f6"/>
              <a:gd name="f48" fmla="val f7"/>
              <a:gd name="f49" fmla="*/ f43 f0 1"/>
              <a:gd name="f50" fmla="+- f48 0 f46"/>
              <a:gd name="f51" fmla="+- f47 0 f46"/>
              <a:gd name="f52" fmla="*/ f49 1 f2"/>
              <a:gd name="f53" fmla="*/ f51 1 149"/>
              <a:gd name="f54" fmla="*/ f50 1 59"/>
              <a:gd name="f55" fmla="*/ 133 f51 1"/>
              <a:gd name="f56" fmla="*/ 0 f50 1"/>
              <a:gd name="f57" fmla="*/ 149 f51 1"/>
              <a:gd name="f58" fmla="*/ 11 f50 1"/>
              <a:gd name="f59" fmla="*/ 74 f51 1"/>
              <a:gd name="f60" fmla="*/ 57 f50 1"/>
              <a:gd name="f61" fmla="*/ 21 f51 1"/>
              <a:gd name="f62" fmla="*/ 53 f50 1"/>
              <a:gd name="f63" fmla="*/ 2 f51 1"/>
              <a:gd name="f64" fmla="*/ 27 f50 1"/>
              <a:gd name="f65" fmla="*/ 27 f51 1"/>
              <a:gd name="f66" fmla="*/ 13 f50 1"/>
              <a:gd name="f67" fmla="*/ 81 f51 1"/>
              <a:gd name="f68" fmla="*/ 17 f50 1"/>
              <a:gd name="f69" fmla="*/ 132 f51 1"/>
              <a:gd name="f70" fmla="*/ 6 f50 1"/>
              <a:gd name="f71" fmla="+- f52 0 f1"/>
              <a:gd name="f72" fmla="*/ f55 1 149"/>
              <a:gd name="f73" fmla="*/ f56 1 59"/>
              <a:gd name="f74" fmla="*/ f57 1 149"/>
              <a:gd name="f75" fmla="*/ f58 1 59"/>
              <a:gd name="f76" fmla="*/ f59 1 149"/>
              <a:gd name="f77" fmla="*/ f60 1 59"/>
              <a:gd name="f78" fmla="*/ f61 1 149"/>
              <a:gd name="f79" fmla="*/ f62 1 59"/>
              <a:gd name="f80" fmla="*/ f63 1 149"/>
              <a:gd name="f81" fmla="*/ f64 1 59"/>
              <a:gd name="f82" fmla="*/ f65 1 149"/>
              <a:gd name="f83" fmla="*/ f66 1 59"/>
              <a:gd name="f84" fmla="*/ f67 1 149"/>
              <a:gd name="f85" fmla="*/ f68 1 59"/>
              <a:gd name="f86" fmla="*/ f69 1 149"/>
              <a:gd name="f87" fmla="*/ f70 1 59"/>
              <a:gd name="f88" fmla="*/ 0 1 f53"/>
              <a:gd name="f89" fmla="*/ f47 1 f53"/>
              <a:gd name="f90" fmla="*/ 0 1 f54"/>
              <a:gd name="f91" fmla="*/ f48 1 f54"/>
              <a:gd name="f92" fmla="*/ f72 1 f53"/>
              <a:gd name="f93" fmla="*/ f73 1 f54"/>
              <a:gd name="f94" fmla="*/ f74 1 f53"/>
              <a:gd name="f95" fmla="*/ f75 1 f54"/>
              <a:gd name="f96" fmla="*/ f76 1 f53"/>
              <a:gd name="f97" fmla="*/ f77 1 f54"/>
              <a:gd name="f98" fmla="*/ f78 1 f53"/>
              <a:gd name="f99" fmla="*/ f79 1 f54"/>
              <a:gd name="f100" fmla="*/ f80 1 f53"/>
              <a:gd name="f101" fmla="*/ f81 1 f54"/>
              <a:gd name="f102" fmla="*/ f82 1 f53"/>
              <a:gd name="f103" fmla="*/ f83 1 f54"/>
              <a:gd name="f104" fmla="*/ f84 1 f53"/>
              <a:gd name="f105" fmla="*/ f85 1 f54"/>
              <a:gd name="f106" fmla="*/ f86 1 f53"/>
              <a:gd name="f107" fmla="*/ f87 1 f54"/>
              <a:gd name="f108" fmla="*/ f88 f44 1"/>
              <a:gd name="f109" fmla="*/ f89 f44 1"/>
              <a:gd name="f110" fmla="*/ f91 f45 1"/>
              <a:gd name="f111" fmla="*/ f90 f45 1"/>
              <a:gd name="f112" fmla="*/ f92 f44 1"/>
              <a:gd name="f113" fmla="*/ f93 f45 1"/>
              <a:gd name="f114" fmla="*/ f94 f44 1"/>
              <a:gd name="f115" fmla="*/ f95 f45 1"/>
              <a:gd name="f116" fmla="*/ f96 f44 1"/>
              <a:gd name="f117" fmla="*/ f97 f45 1"/>
              <a:gd name="f118" fmla="*/ f98 f44 1"/>
              <a:gd name="f119" fmla="*/ f99 f45 1"/>
              <a:gd name="f120" fmla="*/ f100 f44 1"/>
              <a:gd name="f121" fmla="*/ f101 f45 1"/>
              <a:gd name="f122" fmla="*/ f102 f44 1"/>
              <a:gd name="f123" fmla="*/ f103 f45 1"/>
              <a:gd name="f124" fmla="*/ f104 f44 1"/>
              <a:gd name="f125" fmla="*/ f105 f45 1"/>
              <a:gd name="f126" fmla="*/ f106 f44 1"/>
              <a:gd name="f127" fmla="*/ f107 f45 1"/>
            </a:gdLst>
            <a:ahLst/>
            <a:cxnLst>
              <a:cxn ang="3cd4">
                <a:pos x="hc" y="t"/>
              </a:cxn>
              <a:cxn ang="0">
                <a:pos x="r" y="vc"/>
              </a:cxn>
              <a:cxn ang="cd4">
                <a:pos x="hc" y="b"/>
              </a:cxn>
              <a:cxn ang="cd2">
                <a:pos x="l" y="vc"/>
              </a:cxn>
              <a:cxn ang="f71">
                <a:pos x="f112" y="f113"/>
              </a:cxn>
              <a:cxn ang="f71">
                <a:pos x="f114" y="f115"/>
              </a:cxn>
              <a:cxn ang="f71">
                <a:pos x="f116" y="f117"/>
              </a:cxn>
              <a:cxn ang="f71">
                <a:pos x="f118" y="f119"/>
              </a:cxn>
              <a:cxn ang="f71">
                <a:pos x="f120" y="f121"/>
              </a:cxn>
              <a:cxn ang="f71">
                <a:pos x="f122" y="f123"/>
              </a:cxn>
              <a:cxn ang="f71">
                <a:pos x="f124" y="f125"/>
              </a:cxn>
              <a:cxn ang="f71">
                <a:pos x="f126" y="f127"/>
              </a:cxn>
              <a:cxn ang="f71">
                <a:pos x="f112" y="f113"/>
              </a:cxn>
            </a:cxnLst>
            <a:rect l="f108" t="f111" r="f109" b="f110"/>
            <a:pathLst>
              <a:path w="149" h="59">
                <a:moveTo>
                  <a:pt x="f8" y="f5"/>
                </a:moveTo>
                <a:cubicBezTo>
                  <a:pt x="f9" y="f10"/>
                  <a:pt x="f11" y="f12"/>
                  <a:pt x="f6" y="f13"/>
                </a:cubicBezTo>
                <a:cubicBezTo>
                  <a:pt x="f14" y="f15"/>
                  <a:pt x="f16" y="f7"/>
                  <a:pt x="f17" y="f18"/>
                </a:cubicBezTo>
                <a:cubicBezTo>
                  <a:pt x="f19" y="f19"/>
                  <a:pt x="f20" y="f19"/>
                  <a:pt x="f21" y="f22"/>
                </a:cubicBezTo>
                <a:cubicBezTo>
                  <a:pt x="f23" y="f24"/>
                  <a:pt x="f5" y="f25"/>
                  <a:pt x="f26" y="f27"/>
                </a:cubicBezTo>
                <a:cubicBezTo>
                  <a:pt x="f28" y="f29"/>
                  <a:pt x="f30" y="f31"/>
                  <a:pt x="f27" y="f29"/>
                </a:cubicBezTo>
                <a:cubicBezTo>
                  <a:pt x="f32" y="f33"/>
                  <a:pt x="f34" y="f35"/>
                  <a:pt x="f36" y="f37"/>
                </a:cubicBezTo>
                <a:cubicBezTo>
                  <a:pt x="f38" y="f30"/>
                  <a:pt x="f39" y="f40"/>
                  <a:pt x="f41" y="f42"/>
                </a:cubicBezTo>
                <a:cubicBezTo>
                  <a:pt x="f41" y="f10"/>
                  <a:pt x="f8"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1" name="Freeform 136">
            <a:extLst>
              <a:ext uri="{FF2B5EF4-FFF2-40B4-BE49-F238E27FC236}">
                <a16:creationId xmlns:a16="http://schemas.microsoft.com/office/drawing/2014/main" id="{7D916C54-0BD7-C907-8AB5-FC7C1D699041}"/>
              </a:ext>
            </a:extLst>
          </p:cNvPr>
          <p:cNvSpPr/>
          <p:nvPr/>
        </p:nvSpPr>
        <p:spPr>
          <a:xfrm>
            <a:off x="9677396" y="2579686"/>
            <a:ext cx="298451" cy="285750"/>
          </a:xfrm>
          <a:custGeom>
            <a:avLst/>
            <a:gdLst>
              <a:gd name="f0" fmla="val 10800000"/>
              <a:gd name="f1" fmla="val 5400000"/>
              <a:gd name="f2" fmla="val 180"/>
              <a:gd name="f3" fmla="val w"/>
              <a:gd name="f4" fmla="val h"/>
              <a:gd name="f5" fmla="val 0"/>
              <a:gd name="f6" fmla="val 91"/>
              <a:gd name="f7" fmla="val 87"/>
              <a:gd name="f8" fmla="val 66"/>
              <a:gd name="f9" fmla="val 49"/>
              <a:gd name="f10" fmla="val 76"/>
              <a:gd name="f11" fmla="val 54"/>
              <a:gd name="f12" fmla="val 83"/>
              <a:gd name="f13" fmla="val 59"/>
              <a:gd name="f14" fmla="val 90"/>
              <a:gd name="f15" fmla="val 63"/>
              <a:gd name="f16" fmla="val 88"/>
              <a:gd name="f17" fmla="val 71"/>
              <a:gd name="f18" fmla="val 86"/>
              <a:gd name="f19" fmla="val 78"/>
              <a:gd name="f20" fmla="val 84"/>
              <a:gd name="f21" fmla="val 58"/>
              <a:gd name="f22" fmla="val 33"/>
              <a:gd name="f23" fmla="val 70"/>
              <a:gd name="f24" fmla="val 8"/>
              <a:gd name="f25" fmla="val 5"/>
              <a:gd name="f26" fmla="val 79"/>
              <a:gd name="f27" fmla="val 3"/>
              <a:gd name="f28" fmla="val 72"/>
              <a:gd name="f29" fmla="val 15"/>
              <a:gd name="f30" fmla="val 22"/>
              <a:gd name="f31" fmla="val 50"/>
              <a:gd name="f32" fmla="val 40"/>
              <a:gd name="f33" fmla="val 30"/>
              <a:gd name="f34" fmla="val 2"/>
              <a:gd name="f35" fmla="val 20"/>
              <a:gd name="f36" fmla="val 24"/>
              <a:gd name="f37" fmla="val 47"/>
              <a:gd name="f38" fmla="val 1"/>
              <a:gd name="f39" fmla="val 89"/>
              <a:gd name="f40" fmla="val 13"/>
              <a:gd name="f41" fmla="val 23"/>
              <a:gd name="f42" fmla="val 38"/>
              <a:gd name="f43" fmla="val 75"/>
              <a:gd name="f44" fmla="val 42"/>
              <a:gd name="f45" fmla="val 45"/>
              <a:gd name="f46" fmla="+- 0 0 -90"/>
              <a:gd name="f47" fmla="*/ f3 1 91"/>
              <a:gd name="f48" fmla="*/ f4 1 87"/>
              <a:gd name="f49" fmla="val f5"/>
              <a:gd name="f50" fmla="val f6"/>
              <a:gd name="f51" fmla="val f7"/>
              <a:gd name="f52" fmla="*/ f46 f0 1"/>
              <a:gd name="f53" fmla="+- f51 0 f49"/>
              <a:gd name="f54" fmla="+- f50 0 f49"/>
              <a:gd name="f55" fmla="*/ f52 1 f2"/>
              <a:gd name="f56" fmla="*/ f54 1 91"/>
              <a:gd name="f57" fmla="*/ f53 1 87"/>
              <a:gd name="f58" fmla="*/ 66 f54 1"/>
              <a:gd name="f59" fmla="*/ 49 f53 1"/>
              <a:gd name="f60" fmla="*/ 90 f54 1"/>
              <a:gd name="f61" fmla="*/ 63 f53 1"/>
              <a:gd name="f62" fmla="*/ 84 f54 1"/>
              <a:gd name="f63" fmla="*/ 86 f53 1"/>
              <a:gd name="f64" fmla="*/ 8 f54 1"/>
              <a:gd name="f65" fmla="*/ 87 f53 1"/>
              <a:gd name="f66" fmla="*/ 0 f54 1"/>
              <a:gd name="f67" fmla="*/ 22 f54 1"/>
              <a:gd name="f68" fmla="*/ 50 f53 1"/>
              <a:gd name="f69" fmla="*/ 2 f54 1"/>
              <a:gd name="f70" fmla="*/ 20 f53 1"/>
              <a:gd name="f71" fmla="*/ 71 f54 1"/>
              <a:gd name="f72" fmla="*/ 8 f53 1"/>
              <a:gd name="f73" fmla="*/ 78 f54 1"/>
              <a:gd name="f74" fmla="*/ 38 f53 1"/>
              <a:gd name="f75" fmla="+- f55 0 f1"/>
              <a:gd name="f76" fmla="*/ f58 1 91"/>
              <a:gd name="f77" fmla="*/ f59 1 87"/>
              <a:gd name="f78" fmla="*/ f60 1 91"/>
              <a:gd name="f79" fmla="*/ f61 1 87"/>
              <a:gd name="f80" fmla="*/ f62 1 91"/>
              <a:gd name="f81" fmla="*/ f63 1 87"/>
              <a:gd name="f82" fmla="*/ f64 1 91"/>
              <a:gd name="f83" fmla="*/ f65 1 87"/>
              <a:gd name="f84" fmla="*/ f66 1 91"/>
              <a:gd name="f85" fmla="*/ f67 1 91"/>
              <a:gd name="f86" fmla="*/ f68 1 87"/>
              <a:gd name="f87" fmla="*/ f69 1 91"/>
              <a:gd name="f88" fmla="*/ f70 1 87"/>
              <a:gd name="f89" fmla="*/ f71 1 91"/>
              <a:gd name="f90" fmla="*/ f72 1 87"/>
              <a:gd name="f91" fmla="*/ f73 1 91"/>
              <a:gd name="f92" fmla="*/ f74 1 87"/>
              <a:gd name="f93" fmla="*/ 0 1 f56"/>
              <a:gd name="f94" fmla="*/ f50 1 f56"/>
              <a:gd name="f95" fmla="*/ 0 1 f57"/>
              <a:gd name="f96" fmla="*/ f51 1 f57"/>
              <a:gd name="f97" fmla="*/ f76 1 f56"/>
              <a:gd name="f98" fmla="*/ f77 1 f57"/>
              <a:gd name="f99" fmla="*/ f78 1 f56"/>
              <a:gd name="f100" fmla="*/ f79 1 f57"/>
              <a:gd name="f101" fmla="*/ f80 1 f56"/>
              <a:gd name="f102" fmla="*/ f81 1 f57"/>
              <a:gd name="f103" fmla="*/ f82 1 f56"/>
              <a:gd name="f104" fmla="*/ f83 1 f57"/>
              <a:gd name="f105" fmla="*/ f84 1 f56"/>
              <a:gd name="f106" fmla="*/ f85 1 f56"/>
              <a:gd name="f107" fmla="*/ f86 1 f57"/>
              <a:gd name="f108" fmla="*/ f87 1 f56"/>
              <a:gd name="f109" fmla="*/ f88 1 f57"/>
              <a:gd name="f110" fmla="*/ f89 1 f56"/>
              <a:gd name="f111" fmla="*/ f90 1 f57"/>
              <a:gd name="f112" fmla="*/ f91 1 f56"/>
              <a:gd name="f113" fmla="*/ f92 1 f57"/>
              <a:gd name="f114" fmla="*/ f93 f47 1"/>
              <a:gd name="f115" fmla="*/ f94 f47 1"/>
              <a:gd name="f116" fmla="*/ f96 f48 1"/>
              <a:gd name="f117" fmla="*/ f95 f48 1"/>
              <a:gd name="f118" fmla="*/ f97 f47 1"/>
              <a:gd name="f119" fmla="*/ f98 f48 1"/>
              <a:gd name="f120" fmla="*/ f99 f47 1"/>
              <a:gd name="f121" fmla="*/ f100 f48 1"/>
              <a:gd name="f122" fmla="*/ f101 f47 1"/>
              <a:gd name="f123" fmla="*/ f102 f48 1"/>
              <a:gd name="f124" fmla="*/ f103 f47 1"/>
              <a:gd name="f125" fmla="*/ f104 f48 1"/>
              <a:gd name="f126" fmla="*/ f105 f47 1"/>
              <a:gd name="f127" fmla="*/ f106 f47 1"/>
              <a:gd name="f128" fmla="*/ f107 f48 1"/>
              <a:gd name="f129" fmla="*/ f108 f47 1"/>
              <a:gd name="f130" fmla="*/ f109 f48 1"/>
              <a:gd name="f131" fmla="*/ f110 f47 1"/>
              <a:gd name="f132" fmla="*/ f111 f48 1"/>
              <a:gd name="f133" fmla="*/ f112 f47 1"/>
              <a:gd name="f134" fmla="*/ f113 f48 1"/>
            </a:gdLst>
            <a:ahLst/>
            <a:cxnLst>
              <a:cxn ang="3cd4">
                <a:pos x="hc" y="t"/>
              </a:cxn>
              <a:cxn ang="0">
                <a:pos x="r" y="vc"/>
              </a:cxn>
              <a:cxn ang="cd4">
                <a:pos x="hc" y="b"/>
              </a:cxn>
              <a:cxn ang="cd2">
                <a:pos x="l" y="vc"/>
              </a:cxn>
              <a:cxn ang="f75">
                <a:pos x="f118" y="f119"/>
              </a:cxn>
              <a:cxn ang="f75">
                <a:pos x="f120" y="f121"/>
              </a:cxn>
              <a:cxn ang="f75">
                <a:pos x="f122" y="f123"/>
              </a:cxn>
              <a:cxn ang="f75">
                <a:pos x="f124" y="f125"/>
              </a:cxn>
              <a:cxn ang="f75">
                <a:pos x="f126" y="f121"/>
              </a:cxn>
              <a:cxn ang="f75">
                <a:pos x="f127" y="f128"/>
              </a:cxn>
              <a:cxn ang="f75">
                <a:pos x="f129" y="f130"/>
              </a:cxn>
              <a:cxn ang="f75">
                <a:pos x="f131" y="f132"/>
              </a:cxn>
              <a:cxn ang="f75">
                <a:pos x="f133" y="f134"/>
              </a:cxn>
              <a:cxn ang="f75">
                <a:pos x="f118" y="f119"/>
              </a:cxn>
            </a:cxnLst>
            <a:rect l="f114" t="f117" r="f115" b="f116"/>
            <a:pathLst>
              <a:path w="91" h="87">
                <a:moveTo>
                  <a:pt x="f8" y="f9"/>
                </a:moveTo>
                <a:cubicBezTo>
                  <a:pt x="f10" y="f11"/>
                  <a:pt x="f12" y="f13"/>
                  <a:pt x="f14" y="f15"/>
                </a:cubicBezTo>
                <a:cubicBezTo>
                  <a:pt x="f16" y="f17"/>
                  <a:pt x="f18" y="f19"/>
                  <a:pt x="f20" y="f18"/>
                </a:cubicBezTo>
                <a:cubicBezTo>
                  <a:pt x="f21" y="f17"/>
                  <a:pt x="f22" y="f23"/>
                  <a:pt x="f24" y="f7"/>
                </a:cubicBezTo>
                <a:cubicBezTo>
                  <a:pt x="f25" y="f26"/>
                  <a:pt x="f27" y="f28"/>
                  <a:pt x="f5" y="f15"/>
                </a:cubicBezTo>
                <a:cubicBezTo>
                  <a:pt x="f24" y="f13"/>
                  <a:pt x="f29" y="f11"/>
                  <a:pt x="f30" y="f31"/>
                </a:cubicBezTo>
                <a:cubicBezTo>
                  <a:pt x="f29" y="f32"/>
                  <a:pt x="f24" y="f33"/>
                  <a:pt x="f34" y="f35"/>
                </a:cubicBezTo>
                <a:cubicBezTo>
                  <a:pt x="f36" y="f5"/>
                  <a:pt x="f37" y="f38"/>
                  <a:pt x="f17" y="f24"/>
                </a:cubicBezTo>
                <a:cubicBezTo>
                  <a:pt x="f39" y="f40"/>
                  <a:pt x="f6" y="f41"/>
                  <a:pt x="f19" y="f42"/>
                </a:cubicBezTo>
                <a:cubicBezTo>
                  <a:pt x="f43" y="f44"/>
                  <a:pt x="f17" y="f45"/>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2" name="Freeform 137">
            <a:extLst>
              <a:ext uri="{FF2B5EF4-FFF2-40B4-BE49-F238E27FC236}">
                <a16:creationId xmlns:a16="http://schemas.microsoft.com/office/drawing/2014/main" id="{5B3E2AA1-4666-4B1F-73F5-01FE4F9E8FED}"/>
              </a:ext>
            </a:extLst>
          </p:cNvPr>
          <p:cNvSpPr/>
          <p:nvPr/>
        </p:nvSpPr>
        <p:spPr>
          <a:xfrm>
            <a:off x="9542458" y="4732340"/>
            <a:ext cx="638178" cy="325434"/>
          </a:xfrm>
          <a:custGeom>
            <a:avLst/>
            <a:gdLst>
              <a:gd name="f0" fmla="val 10800000"/>
              <a:gd name="f1" fmla="val 5400000"/>
              <a:gd name="f2" fmla="val 180"/>
              <a:gd name="f3" fmla="val w"/>
              <a:gd name="f4" fmla="val h"/>
              <a:gd name="f5" fmla="val 0"/>
              <a:gd name="f6" fmla="val 194"/>
              <a:gd name="f7" fmla="val 99"/>
              <a:gd name="f8" fmla="val 3"/>
              <a:gd name="f9" fmla="val 14"/>
              <a:gd name="f10" fmla="val 11"/>
              <a:gd name="f11" fmla="val 15"/>
              <a:gd name="f12" fmla="val 20"/>
              <a:gd name="f13" fmla="val 26"/>
              <a:gd name="f14" fmla="val 19"/>
              <a:gd name="f15" fmla="val 49"/>
              <a:gd name="f16" fmla="val 33"/>
              <a:gd name="f17" fmla="val 53"/>
              <a:gd name="f18" fmla="val 32"/>
              <a:gd name="f19" fmla="val 66"/>
              <a:gd name="f20" fmla="val 9"/>
              <a:gd name="f21" fmla="val 68"/>
              <a:gd name="f22" fmla="val 5"/>
              <a:gd name="f23" fmla="val 75"/>
              <a:gd name="f24" fmla="val 80"/>
              <a:gd name="f25" fmla="val 82"/>
              <a:gd name="f26" fmla="val 1"/>
              <a:gd name="f27" fmla="val 83"/>
              <a:gd name="f28" fmla="val 85"/>
              <a:gd name="f29" fmla="val 4"/>
              <a:gd name="f30" fmla="val 81"/>
              <a:gd name="f31" fmla="val 17"/>
              <a:gd name="f32" fmla="val 77"/>
              <a:gd name="f33" fmla="val 29"/>
              <a:gd name="f34" fmla="val 72"/>
              <a:gd name="f35" fmla="val 47"/>
              <a:gd name="f36" fmla="val 90"/>
              <a:gd name="f37" fmla="val 54"/>
              <a:gd name="f38" fmla="val 110"/>
              <a:gd name="f39" fmla="val 64"/>
              <a:gd name="f40" fmla="val 130"/>
              <a:gd name="f41" fmla="val 151"/>
              <a:gd name="f42" fmla="val 73"/>
              <a:gd name="f43" fmla="val 172"/>
              <a:gd name="f44" fmla="val 193"/>
              <a:gd name="f45" fmla="val 93"/>
              <a:gd name="f46" fmla="val 186"/>
              <a:gd name="f47" fmla="val 169"/>
              <a:gd name="f48" fmla="val 97"/>
              <a:gd name="f49" fmla="val 126"/>
              <a:gd name="f50" fmla="val 86"/>
              <a:gd name="f51" fmla="val 52"/>
              <a:gd name="f52" fmla="val 40"/>
              <a:gd name="f53" fmla="val 34"/>
              <a:gd name="f54" fmla="val 43"/>
              <a:gd name="f55" fmla="val 22"/>
              <a:gd name="f56" fmla="val 37"/>
              <a:gd name="f57" fmla="val 30"/>
              <a:gd name="f58" fmla="val 23"/>
              <a:gd name="f59" fmla="val 2"/>
              <a:gd name="f60" fmla="+- 0 0 -90"/>
              <a:gd name="f61" fmla="*/ f3 1 194"/>
              <a:gd name="f62" fmla="*/ f4 1 99"/>
              <a:gd name="f63" fmla="val f5"/>
              <a:gd name="f64" fmla="val f6"/>
              <a:gd name="f65" fmla="val f7"/>
              <a:gd name="f66" fmla="*/ f60 f0 1"/>
              <a:gd name="f67" fmla="+- f65 0 f63"/>
              <a:gd name="f68" fmla="+- f64 0 f63"/>
              <a:gd name="f69" fmla="*/ f66 1 f2"/>
              <a:gd name="f70" fmla="*/ f68 1 194"/>
              <a:gd name="f71" fmla="*/ f67 1 99"/>
              <a:gd name="f72" fmla="*/ 3 f68 1"/>
              <a:gd name="f73" fmla="*/ 14 f67 1"/>
              <a:gd name="f74" fmla="*/ 26 f68 1"/>
              <a:gd name="f75" fmla="*/ 19 f67 1"/>
              <a:gd name="f76" fmla="*/ 66 f68 1"/>
              <a:gd name="f77" fmla="*/ 9 f67 1"/>
              <a:gd name="f78" fmla="*/ 80 f68 1"/>
              <a:gd name="f79" fmla="*/ 0 f67 1"/>
              <a:gd name="f80" fmla="*/ 85 f68 1"/>
              <a:gd name="f81" fmla="*/ 4 f67 1"/>
              <a:gd name="f82" fmla="*/ 72 f68 1"/>
              <a:gd name="f83" fmla="*/ 47 f67 1"/>
              <a:gd name="f84" fmla="*/ 130 f68 1"/>
              <a:gd name="f85" fmla="*/ 68 f67 1"/>
              <a:gd name="f86" fmla="*/ 193 f68 1"/>
              <a:gd name="f87" fmla="*/ 75 f67 1"/>
              <a:gd name="f88" fmla="*/ 169 f68 1"/>
              <a:gd name="f89" fmla="*/ 97 f67 1"/>
              <a:gd name="f90" fmla="*/ 53 f68 1"/>
              <a:gd name="f91" fmla="*/ 52 f67 1"/>
              <a:gd name="f92" fmla="*/ 34 f68 1"/>
              <a:gd name="f93" fmla="*/ 43 f67 1"/>
              <a:gd name="f94" fmla="*/ 0 f68 1"/>
              <a:gd name="f95" fmla="*/ 23 f67 1"/>
              <a:gd name="f96" fmla="+- f69 0 f1"/>
              <a:gd name="f97" fmla="*/ f72 1 194"/>
              <a:gd name="f98" fmla="*/ f73 1 99"/>
              <a:gd name="f99" fmla="*/ f74 1 194"/>
              <a:gd name="f100" fmla="*/ f75 1 99"/>
              <a:gd name="f101" fmla="*/ f76 1 194"/>
              <a:gd name="f102" fmla="*/ f77 1 99"/>
              <a:gd name="f103" fmla="*/ f78 1 194"/>
              <a:gd name="f104" fmla="*/ f79 1 99"/>
              <a:gd name="f105" fmla="*/ f80 1 194"/>
              <a:gd name="f106" fmla="*/ f81 1 99"/>
              <a:gd name="f107" fmla="*/ f82 1 194"/>
              <a:gd name="f108" fmla="*/ f83 1 99"/>
              <a:gd name="f109" fmla="*/ f84 1 194"/>
              <a:gd name="f110" fmla="*/ f85 1 99"/>
              <a:gd name="f111" fmla="*/ f86 1 194"/>
              <a:gd name="f112" fmla="*/ f87 1 99"/>
              <a:gd name="f113" fmla="*/ f88 1 194"/>
              <a:gd name="f114" fmla="*/ f89 1 99"/>
              <a:gd name="f115" fmla="*/ f90 1 194"/>
              <a:gd name="f116" fmla="*/ f91 1 99"/>
              <a:gd name="f117" fmla="*/ f92 1 194"/>
              <a:gd name="f118" fmla="*/ f93 1 99"/>
              <a:gd name="f119" fmla="*/ f94 1 194"/>
              <a:gd name="f120" fmla="*/ f95 1 99"/>
              <a:gd name="f121" fmla="*/ 0 1 f70"/>
              <a:gd name="f122" fmla="*/ f64 1 f70"/>
              <a:gd name="f123" fmla="*/ 0 1 f71"/>
              <a:gd name="f124" fmla="*/ f65 1 f71"/>
              <a:gd name="f125" fmla="*/ f97 1 f70"/>
              <a:gd name="f126" fmla="*/ f98 1 f71"/>
              <a:gd name="f127" fmla="*/ f99 1 f70"/>
              <a:gd name="f128" fmla="*/ f100 1 f71"/>
              <a:gd name="f129" fmla="*/ f101 1 f70"/>
              <a:gd name="f130" fmla="*/ f102 1 f71"/>
              <a:gd name="f131" fmla="*/ f103 1 f70"/>
              <a:gd name="f132" fmla="*/ f104 1 f71"/>
              <a:gd name="f133" fmla="*/ f105 1 f70"/>
              <a:gd name="f134" fmla="*/ f106 1 f71"/>
              <a:gd name="f135" fmla="*/ f107 1 f70"/>
              <a:gd name="f136" fmla="*/ f108 1 f71"/>
              <a:gd name="f137" fmla="*/ f109 1 f70"/>
              <a:gd name="f138" fmla="*/ f110 1 f71"/>
              <a:gd name="f139" fmla="*/ f111 1 f70"/>
              <a:gd name="f140" fmla="*/ f112 1 f71"/>
              <a:gd name="f141" fmla="*/ f113 1 f70"/>
              <a:gd name="f142" fmla="*/ f114 1 f71"/>
              <a:gd name="f143" fmla="*/ f115 1 f70"/>
              <a:gd name="f144" fmla="*/ f116 1 f71"/>
              <a:gd name="f145" fmla="*/ f117 1 f70"/>
              <a:gd name="f146" fmla="*/ f118 1 f71"/>
              <a:gd name="f147" fmla="*/ f119 1 f70"/>
              <a:gd name="f148" fmla="*/ f120 1 f71"/>
              <a:gd name="f149" fmla="*/ f121 f61 1"/>
              <a:gd name="f150" fmla="*/ f122 f61 1"/>
              <a:gd name="f151" fmla="*/ f124 f62 1"/>
              <a:gd name="f152" fmla="*/ f123 f62 1"/>
              <a:gd name="f153" fmla="*/ f125 f61 1"/>
              <a:gd name="f154" fmla="*/ f126 f62 1"/>
              <a:gd name="f155" fmla="*/ f127 f61 1"/>
              <a:gd name="f156" fmla="*/ f128 f62 1"/>
              <a:gd name="f157" fmla="*/ f129 f61 1"/>
              <a:gd name="f158" fmla="*/ f130 f62 1"/>
              <a:gd name="f159" fmla="*/ f131 f61 1"/>
              <a:gd name="f160" fmla="*/ f132 f62 1"/>
              <a:gd name="f161" fmla="*/ f133 f61 1"/>
              <a:gd name="f162" fmla="*/ f134 f62 1"/>
              <a:gd name="f163" fmla="*/ f135 f61 1"/>
              <a:gd name="f164" fmla="*/ f136 f62 1"/>
              <a:gd name="f165" fmla="*/ f137 f61 1"/>
              <a:gd name="f166" fmla="*/ f138 f62 1"/>
              <a:gd name="f167" fmla="*/ f139 f61 1"/>
              <a:gd name="f168" fmla="*/ f140 f62 1"/>
              <a:gd name="f169" fmla="*/ f141 f61 1"/>
              <a:gd name="f170" fmla="*/ f142 f62 1"/>
              <a:gd name="f171" fmla="*/ f143 f61 1"/>
              <a:gd name="f172" fmla="*/ f144 f62 1"/>
              <a:gd name="f173" fmla="*/ f145 f61 1"/>
              <a:gd name="f174" fmla="*/ f146 f62 1"/>
              <a:gd name="f175" fmla="*/ f147 f61 1"/>
              <a:gd name="f176" fmla="*/ f148 f62 1"/>
            </a:gdLst>
            <a:ahLst/>
            <a:cxnLst>
              <a:cxn ang="3cd4">
                <a:pos x="hc" y="t"/>
              </a:cxn>
              <a:cxn ang="0">
                <a:pos x="r" y="vc"/>
              </a:cxn>
              <a:cxn ang="cd4">
                <a:pos x="hc" y="b"/>
              </a:cxn>
              <a:cxn ang="cd2">
                <a:pos x="l" y="vc"/>
              </a:cxn>
              <a:cxn ang="f96">
                <a:pos x="f153" y="f154"/>
              </a:cxn>
              <a:cxn ang="f96">
                <a:pos x="f155" y="f156"/>
              </a:cxn>
              <a:cxn ang="f96">
                <a:pos x="f157" y="f158"/>
              </a:cxn>
              <a:cxn ang="f96">
                <a:pos x="f159" y="f160"/>
              </a:cxn>
              <a:cxn ang="f96">
                <a:pos x="f161" y="f162"/>
              </a:cxn>
              <a:cxn ang="f96">
                <a:pos x="f163" y="f164"/>
              </a:cxn>
              <a:cxn ang="f96">
                <a:pos x="f165" y="f166"/>
              </a:cxn>
              <a:cxn ang="f96">
                <a:pos x="f167" y="f168"/>
              </a:cxn>
              <a:cxn ang="f96">
                <a:pos x="f169" y="f170"/>
              </a:cxn>
              <a:cxn ang="f96">
                <a:pos x="f171" y="f172"/>
              </a:cxn>
              <a:cxn ang="f96">
                <a:pos x="f173" y="f174"/>
              </a:cxn>
              <a:cxn ang="f96">
                <a:pos x="f175" y="f176"/>
              </a:cxn>
              <a:cxn ang="f96">
                <a:pos x="f153" y="f154"/>
              </a:cxn>
            </a:cxnLst>
            <a:rect l="f149" t="f152" r="f150" b="f151"/>
            <a:pathLst>
              <a:path w="194" h="99">
                <a:moveTo>
                  <a:pt x="f8" y="f9"/>
                </a:moveTo>
                <a:cubicBezTo>
                  <a:pt x="f10" y="f11"/>
                  <a:pt x="f12" y="f11"/>
                  <a:pt x="f13" y="f14"/>
                </a:cubicBezTo>
                <a:cubicBezTo>
                  <a:pt x="f15" y="f16"/>
                  <a:pt x="f17" y="f18"/>
                  <a:pt x="f19" y="f20"/>
                </a:cubicBezTo>
                <a:cubicBezTo>
                  <a:pt x="f21" y="f22"/>
                  <a:pt x="f23" y="f8"/>
                  <a:pt x="f24" y="f5"/>
                </a:cubicBezTo>
                <a:cubicBezTo>
                  <a:pt x="f25" y="f26"/>
                  <a:pt x="f27" y="f8"/>
                  <a:pt x="f28" y="f29"/>
                </a:cubicBezTo>
                <a:cubicBezTo>
                  <a:pt x="f30" y="f31"/>
                  <a:pt x="f32" y="f33"/>
                  <a:pt x="f34" y="f35"/>
                </a:cubicBezTo>
                <a:cubicBezTo>
                  <a:pt x="f36" y="f37"/>
                  <a:pt x="f38" y="f39"/>
                  <a:pt x="f40" y="f21"/>
                </a:cubicBezTo>
                <a:cubicBezTo>
                  <a:pt x="f41" y="f42"/>
                  <a:pt x="f43" y="f42"/>
                  <a:pt x="f44" y="f23"/>
                </a:cubicBezTo>
                <a:cubicBezTo>
                  <a:pt x="f6" y="f45"/>
                  <a:pt x="f46" y="f7"/>
                  <a:pt x="f47" y="f48"/>
                </a:cubicBezTo>
                <a:cubicBezTo>
                  <a:pt x="f49" y="f45"/>
                  <a:pt x="f28" y="f50"/>
                  <a:pt x="f17" y="f51"/>
                </a:cubicBezTo>
                <a:cubicBezTo>
                  <a:pt x="f15" y="f35"/>
                  <a:pt x="f52" y="f35"/>
                  <a:pt x="f53" y="f54"/>
                </a:cubicBezTo>
                <a:cubicBezTo>
                  <a:pt x="f55" y="f56"/>
                  <a:pt x="f10" y="f57"/>
                  <a:pt x="f5" y="f58"/>
                </a:cubicBezTo>
                <a:cubicBezTo>
                  <a:pt x="f26" y="f12"/>
                  <a:pt x="f59" y="f31"/>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3" name="Freeform 138">
            <a:extLst>
              <a:ext uri="{FF2B5EF4-FFF2-40B4-BE49-F238E27FC236}">
                <a16:creationId xmlns:a16="http://schemas.microsoft.com/office/drawing/2014/main" id="{BAAAE86E-B22F-6523-B674-41228D907FA6}"/>
              </a:ext>
            </a:extLst>
          </p:cNvPr>
          <p:cNvSpPr/>
          <p:nvPr/>
        </p:nvSpPr>
        <p:spPr>
          <a:xfrm>
            <a:off x="6534146" y="2398708"/>
            <a:ext cx="241301" cy="239709"/>
          </a:xfrm>
          <a:custGeom>
            <a:avLst/>
            <a:gdLst>
              <a:gd name="f0" fmla="val 10800000"/>
              <a:gd name="f1" fmla="val 5400000"/>
              <a:gd name="f2" fmla="val 180"/>
              <a:gd name="f3" fmla="val w"/>
              <a:gd name="f4" fmla="val h"/>
              <a:gd name="f5" fmla="val 0"/>
              <a:gd name="f6" fmla="val 73"/>
              <a:gd name="f7" fmla="val 36"/>
              <a:gd name="f8" fmla="val 72"/>
              <a:gd name="f9" fmla="val 16"/>
              <a:gd name="f10" fmla="val 55"/>
              <a:gd name="f11" fmla="val 1"/>
              <a:gd name="f12" fmla="val 35"/>
              <a:gd name="f13" fmla="val 2"/>
              <a:gd name="f14" fmla="val 15"/>
              <a:gd name="f15" fmla="val 17"/>
              <a:gd name="f16" fmla="val 37"/>
              <a:gd name="f17" fmla="val 57"/>
              <a:gd name="f18" fmla="val 56"/>
              <a:gd name="f19" fmla="+- 0 0 -90"/>
              <a:gd name="f20" fmla="*/ f3 1 73"/>
              <a:gd name="f21" fmla="*/ f4 1 73"/>
              <a:gd name="f22" fmla="val f5"/>
              <a:gd name="f23" fmla="val f6"/>
              <a:gd name="f24" fmla="*/ f19 f0 1"/>
              <a:gd name="f25" fmla="+- f23 0 f22"/>
              <a:gd name="f26" fmla="*/ f24 1 f2"/>
              <a:gd name="f27" fmla="*/ f25 1 73"/>
              <a:gd name="f28" fmla="*/ 36 f25 1"/>
              <a:gd name="f29" fmla="*/ 72 f25 1"/>
              <a:gd name="f30" fmla="*/ 1 f25 1"/>
              <a:gd name="f31" fmla="*/ 35 f25 1"/>
              <a:gd name="f32" fmla="*/ 37 f25 1"/>
              <a:gd name="f33" fmla="*/ 0 f25 1"/>
              <a:gd name="f34" fmla="*/ 73 f25 1"/>
              <a:gd name="f35" fmla="+- f26 0 f1"/>
              <a:gd name="f36" fmla="*/ f28 1 73"/>
              <a:gd name="f37" fmla="*/ f29 1 73"/>
              <a:gd name="f38" fmla="*/ f30 1 73"/>
              <a:gd name="f39" fmla="*/ f31 1 73"/>
              <a:gd name="f40" fmla="*/ f32 1 73"/>
              <a:gd name="f41" fmla="*/ f33 1 73"/>
              <a:gd name="f42" fmla="*/ f34 1 73"/>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51 f20 1"/>
              <a:gd name="f63" fmla="*/ f45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73" h="73">
                <a:moveTo>
                  <a:pt x="f7" y="f8"/>
                </a:moveTo>
                <a:cubicBezTo>
                  <a:pt x="f9" y="f8"/>
                  <a:pt x="f5" y="f10"/>
                  <a:pt x="f11" y="f12"/>
                </a:cubicBezTo>
                <a:cubicBezTo>
                  <a:pt x="f13" y="f14"/>
                  <a:pt x="f15" y="f5"/>
                  <a:pt x="f16" y="f5"/>
                </a:cubicBezTo>
                <a:cubicBezTo>
                  <a:pt x="f17" y="f11"/>
                  <a:pt x="f8" y="f9"/>
                  <a:pt x="f6" y="f7"/>
                </a:cubicBezTo>
                <a:cubicBezTo>
                  <a:pt x="f6" y="f18"/>
                  <a:pt x="f18" y="f6"/>
                  <a:pt x="f7"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4" name="Freeform 139">
            <a:extLst>
              <a:ext uri="{FF2B5EF4-FFF2-40B4-BE49-F238E27FC236}">
                <a16:creationId xmlns:a16="http://schemas.microsoft.com/office/drawing/2014/main" id="{D69D9CBD-DBC0-3303-8A83-386E154C626D}"/>
              </a:ext>
            </a:extLst>
          </p:cNvPr>
          <p:cNvSpPr/>
          <p:nvPr/>
        </p:nvSpPr>
        <p:spPr>
          <a:xfrm>
            <a:off x="8091489" y="2389190"/>
            <a:ext cx="236536" cy="239709"/>
          </a:xfrm>
          <a:custGeom>
            <a:avLst/>
            <a:gdLst>
              <a:gd name="f0" fmla="val 10800000"/>
              <a:gd name="f1" fmla="val 5400000"/>
              <a:gd name="f2" fmla="val 180"/>
              <a:gd name="f3" fmla="val w"/>
              <a:gd name="f4" fmla="val h"/>
              <a:gd name="f5" fmla="val 0"/>
              <a:gd name="f6" fmla="val 72"/>
              <a:gd name="f7" fmla="val 73"/>
              <a:gd name="f8" fmla="val 37"/>
              <a:gd name="f9" fmla="val 57"/>
              <a:gd name="f10" fmla="val 1"/>
              <a:gd name="f11" fmla="val 16"/>
              <a:gd name="f12" fmla="val 36"/>
              <a:gd name="f13" fmla="val 56"/>
              <a:gd name="f14" fmla="val 17"/>
              <a:gd name="f15" fmla="+- 0 0 -90"/>
              <a:gd name="f16" fmla="*/ f3 1 72"/>
              <a:gd name="f17" fmla="*/ f4 1 73"/>
              <a:gd name="f18" fmla="val f5"/>
              <a:gd name="f19" fmla="val f6"/>
              <a:gd name="f20" fmla="val f7"/>
              <a:gd name="f21" fmla="*/ f15 f0 1"/>
              <a:gd name="f22" fmla="+- f20 0 f18"/>
              <a:gd name="f23" fmla="+- f19 0 f18"/>
              <a:gd name="f24" fmla="*/ f21 1 f2"/>
              <a:gd name="f25" fmla="*/ f23 1 72"/>
              <a:gd name="f26" fmla="*/ f22 1 73"/>
              <a:gd name="f27" fmla="*/ 37 f23 1"/>
              <a:gd name="f28" fmla="*/ 0 f22 1"/>
              <a:gd name="f29" fmla="*/ 72 f23 1"/>
              <a:gd name="f30" fmla="*/ 36 f22 1"/>
              <a:gd name="f31" fmla="*/ 36 f23 1"/>
              <a:gd name="f32" fmla="*/ 72 f22 1"/>
              <a:gd name="f33" fmla="*/ 0 f23 1"/>
              <a:gd name="f34" fmla="*/ 37 f22 1"/>
              <a:gd name="f35" fmla="+- f24 0 f1"/>
              <a:gd name="f36" fmla="*/ f27 1 72"/>
              <a:gd name="f37" fmla="*/ f28 1 73"/>
              <a:gd name="f38" fmla="*/ f29 1 72"/>
              <a:gd name="f39" fmla="*/ f30 1 73"/>
              <a:gd name="f40" fmla="*/ f31 1 72"/>
              <a:gd name="f41" fmla="*/ f32 1 73"/>
              <a:gd name="f42" fmla="*/ f33 1 72"/>
              <a:gd name="f43" fmla="*/ f34 1 73"/>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72" h="73">
                <a:moveTo>
                  <a:pt x="f8" y="f5"/>
                </a:moveTo>
                <a:cubicBezTo>
                  <a:pt x="f9" y="f10"/>
                  <a:pt x="f6" y="f11"/>
                  <a:pt x="f6" y="f12"/>
                </a:cubicBezTo>
                <a:cubicBezTo>
                  <a:pt x="f6" y="f13"/>
                  <a:pt x="f13" y="f7"/>
                  <a:pt x="f12" y="f6"/>
                </a:cubicBezTo>
                <a:cubicBezTo>
                  <a:pt x="f14" y="f6"/>
                  <a:pt x="f5" y="f13"/>
                  <a:pt x="f5" y="f8"/>
                </a:cubicBezTo>
                <a:cubicBezTo>
                  <a:pt x="f5" y="f11"/>
                  <a:pt x="f11" y="f5"/>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5" name="Freeform 140">
            <a:extLst>
              <a:ext uri="{FF2B5EF4-FFF2-40B4-BE49-F238E27FC236}">
                <a16:creationId xmlns:a16="http://schemas.microsoft.com/office/drawing/2014/main" id="{69972E83-791C-8357-1F31-093817F3575C}"/>
              </a:ext>
            </a:extLst>
          </p:cNvPr>
          <p:cNvSpPr/>
          <p:nvPr/>
        </p:nvSpPr>
        <p:spPr>
          <a:xfrm>
            <a:off x="8259766" y="4416423"/>
            <a:ext cx="595310" cy="249238"/>
          </a:xfrm>
          <a:custGeom>
            <a:avLst/>
            <a:gdLst>
              <a:gd name="f0" fmla="val 10800000"/>
              <a:gd name="f1" fmla="val 5400000"/>
              <a:gd name="f2" fmla="val 180"/>
              <a:gd name="f3" fmla="val w"/>
              <a:gd name="f4" fmla="val h"/>
              <a:gd name="f5" fmla="val 0"/>
              <a:gd name="f6" fmla="val 181"/>
              <a:gd name="f7" fmla="val 76"/>
              <a:gd name="f8" fmla="val 173"/>
              <a:gd name="f9" fmla="val 41"/>
              <a:gd name="f10" fmla="val 138"/>
              <a:gd name="f11" fmla="val 71"/>
              <a:gd name="f12" fmla="val 98"/>
              <a:gd name="f13" fmla="val 73"/>
              <a:gd name="f14" fmla="val 51"/>
              <a:gd name="f15" fmla="val 14"/>
              <a:gd name="f16" fmla="val 2"/>
              <a:gd name="f17" fmla="val 26"/>
              <a:gd name="f18" fmla="val 33"/>
              <a:gd name="f19" fmla="val 56"/>
              <a:gd name="f20" fmla="val 50"/>
              <a:gd name="f21" fmla="val 93"/>
              <a:gd name="f22" fmla="val 49"/>
              <a:gd name="f23" fmla="val 129"/>
              <a:gd name="f24" fmla="val 48"/>
              <a:gd name="f25" fmla="val 158"/>
              <a:gd name="f26" fmla="val 32"/>
              <a:gd name="f27" fmla="+- 0 0 -90"/>
              <a:gd name="f28" fmla="*/ f3 1 181"/>
              <a:gd name="f29" fmla="*/ f4 1 76"/>
              <a:gd name="f30" fmla="val f5"/>
              <a:gd name="f31" fmla="val f6"/>
              <a:gd name="f32" fmla="val f7"/>
              <a:gd name="f33" fmla="*/ f27 f0 1"/>
              <a:gd name="f34" fmla="+- f32 0 f30"/>
              <a:gd name="f35" fmla="+- f31 0 f30"/>
              <a:gd name="f36" fmla="*/ f33 1 f2"/>
              <a:gd name="f37" fmla="*/ f35 1 181"/>
              <a:gd name="f38" fmla="*/ f34 1 76"/>
              <a:gd name="f39" fmla="*/ 181 f35 1"/>
              <a:gd name="f40" fmla="*/ 0 f34 1"/>
              <a:gd name="f41" fmla="*/ 98 f35 1"/>
              <a:gd name="f42" fmla="*/ 73 f34 1"/>
              <a:gd name="f43" fmla="*/ 0 f35 1"/>
              <a:gd name="f44" fmla="*/ 2 f34 1"/>
              <a:gd name="f45" fmla="*/ 93 f35 1"/>
              <a:gd name="f46" fmla="*/ 49 f34 1"/>
              <a:gd name="f47" fmla="+- f36 0 f1"/>
              <a:gd name="f48" fmla="*/ f39 1 181"/>
              <a:gd name="f49" fmla="*/ f40 1 76"/>
              <a:gd name="f50" fmla="*/ f41 1 181"/>
              <a:gd name="f51" fmla="*/ f42 1 76"/>
              <a:gd name="f52" fmla="*/ f43 1 181"/>
              <a:gd name="f53" fmla="*/ f44 1 76"/>
              <a:gd name="f54" fmla="*/ f45 1 181"/>
              <a:gd name="f55" fmla="*/ f46 1 76"/>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181" h="76">
                <a:moveTo>
                  <a:pt x="f6" y="f5"/>
                </a:moveTo>
                <a:cubicBezTo>
                  <a:pt x="f8" y="f9"/>
                  <a:pt x="f10" y="f11"/>
                  <a:pt x="f12" y="f13"/>
                </a:cubicBezTo>
                <a:cubicBezTo>
                  <a:pt x="f14" y="f7"/>
                  <a:pt x="f15" y="f14"/>
                  <a:pt x="f5" y="f16"/>
                </a:cubicBezTo>
                <a:cubicBezTo>
                  <a:pt x="f17" y="f18"/>
                  <a:pt x="f19" y="f20"/>
                  <a:pt x="f21" y="f22"/>
                </a:cubicBezTo>
                <a:cubicBezTo>
                  <a:pt x="f23" y="f24"/>
                  <a:pt x="f25" y="f26"/>
                  <a:pt x="f6"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6" name="Freeform 141">
            <a:extLst>
              <a:ext uri="{FF2B5EF4-FFF2-40B4-BE49-F238E27FC236}">
                <a16:creationId xmlns:a16="http://schemas.microsoft.com/office/drawing/2014/main" id="{9F8AAFC1-CB3E-11ED-18FC-2B799E059F58}"/>
              </a:ext>
            </a:extLst>
          </p:cNvPr>
          <p:cNvSpPr/>
          <p:nvPr/>
        </p:nvSpPr>
        <p:spPr>
          <a:xfrm>
            <a:off x="8462964" y="3128967"/>
            <a:ext cx="257175" cy="336554"/>
          </a:xfrm>
          <a:custGeom>
            <a:avLst/>
            <a:gdLst>
              <a:gd name="f0" fmla="val 10800000"/>
              <a:gd name="f1" fmla="val 5400000"/>
              <a:gd name="f2" fmla="val 180"/>
              <a:gd name="f3" fmla="val w"/>
              <a:gd name="f4" fmla="val h"/>
              <a:gd name="f5" fmla="val 0"/>
              <a:gd name="f6" fmla="val 78"/>
              <a:gd name="f7" fmla="val 102"/>
              <a:gd name="f8" fmla="val 9"/>
              <a:gd name="f9" fmla="val 11"/>
              <a:gd name="f10" fmla="val 6"/>
              <a:gd name="f11" fmla="val 20"/>
              <a:gd name="f12" fmla="val 2"/>
              <a:gd name="f13" fmla="val 30"/>
              <a:gd name="f14" fmla="val 1"/>
              <a:gd name="f15" fmla="val 34"/>
              <a:gd name="f16" fmla="val 41"/>
              <a:gd name="f17" fmla="val 4"/>
              <a:gd name="f18" fmla="val 43"/>
              <a:gd name="f19" fmla="val 7"/>
              <a:gd name="f20" fmla="val 55"/>
              <a:gd name="f21" fmla="val 27"/>
              <a:gd name="f22" fmla="val 66"/>
              <a:gd name="f23" fmla="val 46"/>
              <a:gd name="f24" fmla="val 75"/>
              <a:gd name="f25" fmla="val 67"/>
              <a:gd name="f26" fmla="val 74"/>
              <a:gd name="f27" fmla="val 89"/>
              <a:gd name="f28" fmla="val 69"/>
              <a:gd name="f29" fmla="val 94"/>
              <a:gd name="f30" fmla="val 60"/>
              <a:gd name="f31" fmla="val 48"/>
              <a:gd name="f32" fmla="val 98"/>
              <a:gd name="f33" fmla="val 85"/>
              <a:gd name="f34" fmla="val 28"/>
              <a:gd name="f35" fmla="val 14"/>
              <a:gd name="f36" fmla="val 35"/>
              <a:gd name="f37" fmla="+- 0 0 -90"/>
              <a:gd name="f38" fmla="*/ f3 1 78"/>
              <a:gd name="f39" fmla="*/ f4 1 102"/>
              <a:gd name="f40" fmla="val f5"/>
              <a:gd name="f41" fmla="val f6"/>
              <a:gd name="f42" fmla="val f7"/>
              <a:gd name="f43" fmla="*/ f37 f0 1"/>
              <a:gd name="f44" fmla="+- f42 0 f40"/>
              <a:gd name="f45" fmla="+- f41 0 f40"/>
              <a:gd name="f46" fmla="*/ f43 1 f2"/>
              <a:gd name="f47" fmla="*/ f45 1 78"/>
              <a:gd name="f48" fmla="*/ f44 1 102"/>
              <a:gd name="f49" fmla="*/ 0 f45 1"/>
              <a:gd name="f50" fmla="*/ 9 f44 1"/>
              <a:gd name="f51" fmla="*/ 30 f45 1"/>
              <a:gd name="f52" fmla="*/ 1 f44 1"/>
              <a:gd name="f53" fmla="*/ 43 f45 1"/>
              <a:gd name="f54" fmla="*/ 7 f44 1"/>
              <a:gd name="f55" fmla="*/ 75 f45 1"/>
              <a:gd name="f56" fmla="*/ 67 f44 1"/>
              <a:gd name="f57" fmla="*/ 69 f45 1"/>
              <a:gd name="f58" fmla="*/ 94 f44 1"/>
              <a:gd name="f59" fmla="*/ 41 f45 1"/>
              <a:gd name="f60" fmla="*/ 85 f44 1"/>
              <a:gd name="f61" fmla="+- f46 0 f1"/>
              <a:gd name="f62" fmla="*/ f49 1 78"/>
              <a:gd name="f63" fmla="*/ f50 1 102"/>
              <a:gd name="f64" fmla="*/ f51 1 78"/>
              <a:gd name="f65" fmla="*/ f52 1 102"/>
              <a:gd name="f66" fmla="*/ f53 1 78"/>
              <a:gd name="f67" fmla="*/ f54 1 102"/>
              <a:gd name="f68" fmla="*/ f55 1 78"/>
              <a:gd name="f69" fmla="*/ f56 1 102"/>
              <a:gd name="f70" fmla="*/ f57 1 78"/>
              <a:gd name="f71" fmla="*/ f58 1 102"/>
              <a:gd name="f72" fmla="*/ f59 1 78"/>
              <a:gd name="f73" fmla="*/ f60 1 102"/>
              <a:gd name="f74" fmla="*/ 0 1 f47"/>
              <a:gd name="f75" fmla="*/ f41 1 f47"/>
              <a:gd name="f76" fmla="*/ 0 1 f48"/>
              <a:gd name="f77" fmla="*/ f42 1 f48"/>
              <a:gd name="f78" fmla="*/ f62 1 f47"/>
              <a:gd name="f79" fmla="*/ f63 1 f48"/>
              <a:gd name="f80" fmla="*/ f64 1 f47"/>
              <a:gd name="f81" fmla="*/ f65 1 f48"/>
              <a:gd name="f82" fmla="*/ f66 1 f47"/>
              <a:gd name="f83" fmla="*/ f67 1 f48"/>
              <a:gd name="f84" fmla="*/ f68 1 f47"/>
              <a:gd name="f85" fmla="*/ f69 1 f48"/>
              <a:gd name="f86" fmla="*/ f70 1 f47"/>
              <a:gd name="f87" fmla="*/ f71 1 f48"/>
              <a:gd name="f88" fmla="*/ f72 1 f47"/>
              <a:gd name="f89" fmla="*/ f73 1 f48"/>
              <a:gd name="f90" fmla="*/ f74 f38 1"/>
              <a:gd name="f91" fmla="*/ f75 f38 1"/>
              <a:gd name="f92" fmla="*/ f77 f39 1"/>
              <a:gd name="f93" fmla="*/ f76 f39 1"/>
              <a:gd name="f94" fmla="*/ f78 f38 1"/>
              <a:gd name="f95" fmla="*/ f79 f39 1"/>
              <a:gd name="f96" fmla="*/ f80 f38 1"/>
              <a:gd name="f97" fmla="*/ f81 f39 1"/>
              <a:gd name="f98" fmla="*/ f82 f38 1"/>
              <a:gd name="f99" fmla="*/ f83 f39 1"/>
              <a:gd name="f100" fmla="*/ f84 f38 1"/>
              <a:gd name="f101" fmla="*/ f85 f39 1"/>
              <a:gd name="f102" fmla="*/ f86 f38 1"/>
              <a:gd name="f103" fmla="*/ f87 f39 1"/>
              <a:gd name="f104" fmla="*/ f88 f38 1"/>
              <a:gd name="f105" fmla="*/ f89 f39 1"/>
            </a:gdLst>
            <a:ahLst/>
            <a:cxnLst>
              <a:cxn ang="3cd4">
                <a:pos x="hc" y="t"/>
              </a:cxn>
              <a:cxn ang="0">
                <a:pos x="r" y="vc"/>
              </a:cxn>
              <a:cxn ang="cd4">
                <a:pos x="hc" y="b"/>
              </a:cxn>
              <a:cxn ang="cd2">
                <a:pos x="l" y="vc"/>
              </a:cxn>
              <a:cxn ang="f61">
                <a:pos x="f94" y="f95"/>
              </a:cxn>
              <a:cxn ang="f61">
                <a:pos x="f96" y="f97"/>
              </a:cxn>
              <a:cxn ang="f61">
                <a:pos x="f98" y="f99"/>
              </a:cxn>
              <a:cxn ang="f61">
                <a:pos x="f100" y="f101"/>
              </a:cxn>
              <a:cxn ang="f61">
                <a:pos x="f102" y="f103"/>
              </a:cxn>
              <a:cxn ang="f61">
                <a:pos x="f104" y="f105"/>
              </a:cxn>
              <a:cxn ang="f61">
                <a:pos x="f94" y="f95"/>
              </a:cxn>
            </a:cxnLst>
            <a:rect l="f90" t="f93" r="f91" b="f92"/>
            <a:pathLst>
              <a:path w="78" h="102">
                <a:moveTo>
                  <a:pt x="f5" y="f8"/>
                </a:moveTo>
                <a:cubicBezTo>
                  <a:pt x="f9" y="f10"/>
                  <a:pt x="f11" y="f12"/>
                  <a:pt x="f13" y="f14"/>
                </a:cubicBezTo>
                <a:cubicBezTo>
                  <a:pt x="f15" y="f5"/>
                  <a:pt x="f16" y="f17"/>
                  <a:pt x="f18" y="f19"/>
                </a:cubicBezTo>
                <a:cubicBezTo>
                  <a:pt x="f20" y="f21"/>
                  <a:pt x="f22" y="f23"/>
                  <a:pt x="f24" y="f25"/>
                </a:cubicBezTo>
                <a:cubicBezTo>
                  <a:pt x="f6" y="f26"/>
                  <a:pt x="f24" y="f27"/>
                  <a:pt x="f28" y="f29"/>
                </a:cubicBezTo>
                <a:cubicBezTo>
                  <a:pt x="f30" y="f7"/>
                  <a:pt x="f31" y="f32"/>
                  <a:pt x="f16" y="f33"/>
                </a:cubicBezTo>
                <a:cubicBezTo>
                  <a:pt x="f34" y="f30"/>
                  <a:pt x="f35" y="f36"/>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7" name="Freeform 142">
            <a:extLst>
              <a:ext uri="{FF2B5EF4-FFF2-40B4-BE49-F238E27FC236}">
                <a16:creationId xmlns:a16="http://schemas.microsoft.com/office/drawing/2014/main" id="{AAA3539B-3BF0-8528-29D8-441AAE028887}"/>
              </a:ext>
            </a:extLst>
          </p:cNvPr>
          <p:cNvSpPr/>
          <p:nvPr/>
        </p:nvSpPr>
        <p:spPr>
          <a:xfrm>
            <a:off x="6196010" y="1420813"/>
            <a:ext cx="381003" cy="165104"/>
          </a:xfrm>
          <a:custGeom>
            <a:avLst/>
            <a:gdLst>
              <a:gd name="f0" fmla="val 10800000"/>
              <a:gd name="f1" fmla="val 5400000"/>
              <a:gd name="f2" fmla="val 180"/>
              <a:gd name="f3" fmla="val w"/>
              <a:gd name="f4" fmla="val h"/>
              <a:gd name="f5" fmla="val 0"/>
              <a:gd name="f6" fmla="val 116"/>
              <a:gd name="f7" fmla="val 50"/>
              <a:gd name="f8" fmla="val 58"/>
              <a:gd name="f9" fmla="val 43"/>
              <a:gd name="f10" fmla="val 47"/>
              <a:gd name="f11" fmla="val 28"/>
              <a:gd name="f12" fmla="val 45"/>
              <a:gd name="f13" fmla="val 15"/>
              <a:gd name="f14" fmla="val 39"/>
              <a:gd name="f15" fmla="val 33"/>
              <a:gd name="f16" fmla="val 20"/>
              <a:gd name="f17" fmla="val 14"/>
              <a:gd name="f18" fmla="val 1"/>
              <a:gd name="f19" fmla="val 73"/>
              <a:gd name="f20" fmla="val 101"/>
              <a:gd name="f21" fmla="val 115"/>
              <a:gd name="f22" fmla="val 32"/>
              <a:gd name="f23" fmla="val 102"/>
              <a:gd name="f24" fmla="val 38"/>
              <a:gd name="f25" fmla="val 88"/>
              <a:gd name="f26" fmla="val 44"/>
              <a:gd name="f27" fmla="+- 0 0 -90"/>
              <a:gd name="f28" fmla="*/ f3 1 116"/>
              <a:gd name="f29" fmla="*/ f4 1 50"/>
              <a:gd name="f30" fmla="val f5"/>
              <a:gd name="f31" fmla="val f6"/>
              <a:gd name="f32" fmla="val f7"/>
              <a:gd name="f33" fmla="*/ f27 f0 1"/>
              <a:gd name="f34" fmla="+- f32 0 f30"/>
              <a:gd name="f35" fmla="+- f31 0 f30"/>
              <a:gd name="f36" fmla="*/ f33 1 f2"/>
              <a:gd name="f37" fmla="*/ f35 1 116"/>
              <a:gd name="f38" fmla="*/ f34 1 50"/>
              <a:gd name="f39" fmla="*/ 58 f35 1"/>
              <a:gd name="f40" fmla="*/ 50 f34 1"/>
              <a:gd name="f41" fmla="*/ 15 f35 1"/>
              <a:gd name="f42" fmla="*/ 39 f34 1"/>
              <a:gd name="f43" fmla="*/ 14 f34 1"/>
              <a:gd name="f44" fmla="*/ 101 f35 1"/>
              <a:gd name="f45" fmla="*/ 102 f35 1"/>
              <a:gd name="f46" fmla="*/ 38 f34 1"/>
              <a:gd name="f47" fmla="+- f36 0 f1"/>
              <a:gd name="f48" fmla="*/ f39 1 116"/>
              <a:gd name="f49" fmla="*/ f40 1 50"/>
              <a:gd name="f50" fmla="*/ f41 1 116"/>
              <a:gd name="f51" fmla="*/ f42 1 50"/>
              <a:gd name="f52" fmla="*/ f43 1 50"/>
              <a:gd name="f53" fmla="*/ f44 1 116"/>
              <a:gd name="f54" fmla="*/ f45 1 116"/>
              <a:gd name="f55" fmla="*/ f46 1 50"/>
              <a:gd name="f56" fmla="*/ 0 1 f37"/>
              <a:gd name="f57" fmla="*/ f31 1 f37"/>
              <a:gd name="f58" fmla="*/ 0 1 f38"/>
              <a:gd name="f59" fmla="*/ f32 1 f38"/>
              <a:gd name="f60" fmla="*/ f48 1 f37"/>
              <a:gd name="f61" fmla="*/ f49 1 f38"/>
              <a:gd name="f62" fmla="*/ f50 1 f37"/>
              <a:gd name="f63" fmla="*/ f51 1 f38"/>
              <a:gd name="f64" fmla="*/ f52 1 f38"/>
              <a:gd name="f65" fmla="*/ f53 1 f37"/>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9 1"/>
              <a:gd name="f77" fmla="*/ f65 f28 1"/>
              <a:gd name="f78" fmla="*/ f66 f28 1"/>
              <a:gd name="f79" fmla="*/ f67 f29 1"/>
            </a:gdLst>
            <a:ahLst/>
            <a:cxnLst>
              <a:cxn ang="3cd4">
                <a:pos x="hc" y="t"/>
              </a:cxn>
              <a:cxn ang="0">
                <a:pos x="r" y="vc"/>
              </a:cxn>
              <a:cxn ang="cd4">
                <a:pos x="hc" y="b"/>
              </a:cxn>
              <a:cxn ang="cd2">
                <a:pos x="l" y="vc"/>
              </a:cxn>
              <a:cxn ang="f47">
                <a:pos x="f72" y="f73"/>
              </a:cxn>
              <a:cxn ang="f47">
                <a:pos x="f74" y="f75"/>
              </a:cxn>
              <a:cxn ang="f47">
                <a:pos x="f74" y="f76"/>
              </a:cxn>
              <a:cxn ang="f47">
                <a:pos x="f77" y="f76"/>
              </a:cxn>
              <a:cxn ang="f47">
                <a:pos x="f78" y="f79"/>
              </a:cxn>
              <a:cxn ang="f47">
                <a:pos x="f72" y="f73"/>
              </a:cxn>
            </a:cxnLst>
            <a:rect l="f68" t="f71" r="f69" b="f70"/>
            <a:pathLst>
              <a:path w="116" h="50">
                <a:moveTo>
                  <a:pt x="f8" y="f7"/>
                </a:moveTo>
                <a:cubicBezTo>
                  <a:pt x="f9" y="f10"/>
                  <a:pt x="f11" y="f12"/>
                  <a:pt x="f13" y="f14"/>
                </a:cubicBezTo>
                <a:cubicBezTo>
                  <a:pt x="f5" y="f15"/>
                  <a:pt x="f5" y="f16"/>
                  <a:pt x="f13" y="f17"/>
                </a:cubicBezTo>
                <a:cubicBezTo>
                  <a:pt x="f9" y="f18"/>
                  <a:pt x="f19" y="f5"/>
                  <a:pt x="f20" y="f17"/>
                </a:cubicBezTo>
                <a:cubicBezTo>
                  <a:pt x="f21" y="f16"/>
                  <a:pt x="f6" y="f22"/>
                  <a:pt x="f23" y="f24"/>
                </a:cubicBezTo>
                <a:cubicBezTo>
                  <a:pt x="f25" y="f26"/>
                  <a:pt x="f19" y="f1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8" name="Freeform 143">
            <a:extLst>
              <a:ext uri="{FF2B5EF4-FFF2-40B4-BE49-F238E27FC236}">
                <a16:creationId xmlns:a16="http://schemas.microsoft.com/office/drawing/2014/main" id="{408E90A6-E1D4-1B9F-8D69-C13E9B25D559}"/>
              </a:ext>
            </a:extLst>
          </p:cNvPr>
          <p:cNvSpPr/>
          <p:nvPr/>
        </p:nvSpPr>
        <p:spPr>
          <a:xfrm>
            <a:off x="6475415" y="6480179"/>
            <a:ext cx="546097" cy="58741"/>
          </a:xfrm>
          <a:custGeom>
            <a:avLst/>
            <a:gdLst>
              <a:gd name="f0" fmla="val 10800000"/>
              <a:gd name="f1" fmla="val 5400000"/>
              <a:gd name="f2" fmla="val 180"/>
              <a:gd name="f3" fmla="val w"/>
              <a:gd name="f4" fmla="val h"/>
              <a:gd name="f5" fmla="val 0"/>
              <a:gd name="f6" fmla="val 166"/>
              <a:gd name="f7" fmla="val 18"/>
              <a:gd name="f8" fmla="val 83"/>
              <a:gd name="f9" fmla="val 60"/>
              <a:gd name="f10" fmla="val 37"/>
              <a:gd name="f11" fmla="val 15"/>
              <a:gd name="f12" fmla="val 17"/>
              <a:gd name="f13" fmla="val 10"/>
              <a:gd name="f14" fmla="val 5"/>
              <a:gd name="f15" fmla="val 11"/>
              <a:gd name="f16" fmla="val 8"/>
              <a:gd name="f17" fmla="val 9"/>
              <a:gd name="f18" fmla="val 14"/>
              <a:gd name="f19" fmla="val 106"/>
              <a:gd name="f20" fmla="val 152"/>
              <a:gd name="f21" fmla="val 157"/>
              <a:gd name="f22" fmla="val 162"/>
              <a:gd name="f23" fmla="val 6"/>
              <a:gd name="f24" fmla="val 12"/>
              <a:gd name="f25" fmla="val 153"/>
              <a:gd name="f26" fmla="val 129"/>
              <a:gd name="f27" fmla="+- 0 0 -90"/>
              <a:gd name="f28" fmla="*/ f3 1 166"/>
              <a:gd name="f29" fmla="*/ f4 1 18"/>
              <a:gd name="f30" fmla="val f5"/>
              <a:gd name="f31" fmla="val f6"/>
              <a:gd name="f32" fmla="val f7"/>
              <a:gd name="f33" fmla="*/ f27 f0 1"/>
              <a:gd name="f34" fmla="+- f32 0 f30"/>
              <a:gd name="f35" fmla="+- f31 0 f30"/>
              <a:gd name="f36" fmla="*/ f33 1 f2"/>
              <a:gd name="f37" fmla="*/ f35 1 166"/>
              <a:gd name="f38" fmla="*/ f34 1 18"/>
              <a:gd name="f39" fmla="*/ 83 f35 1"/>
              <a:gd name="f40" fmla="*/ 18 f34 1"/>
              <a:gd name="f41" fmla="*/ 15 f35 1"/>
              <a:gd name="f42" fmla="*/ 17 f34 1"/>
              <a:gd name="f43" fmla="*/ 0 f35 1"/>
              <a:gd name="f44" fmla="*/ 8 f34 1"/>
              <a:gd name="f45" fmla="*/ 14 f35 1"/>
              <a:gd name="f46" fmla="*/ 0 f34 1"/>
              <a:gd name="f47" fmla="*/ 152 f35 1"/>
              <a:gd name="f48" fmla="*/ 166 f35 1"/>
              <a:gd name="f49" fmla="*/ 9 f34 1"/>
              <a:gd name="f50" fmla="*/ 153 f35 1"/>
              <a:gd name="f51" fmla="+- f36 0 f1"/>
              <a:gd name="f52" fmla="*/ f39 1 166"/>
              <a:gd name="f53" fmla="*/ f40 1 18"/>
              <a:gd name="f54" fmla="*/ f41 1 166"/>
              <a:gd name="f55" fmla="*/ f42 1 18"/>
              <a:gd name="f56" fmla="*/ f43 1 166"/>
              <a:gd name="f57" fmla="*/ f44 1 18"/>
              <a:gd name="f58" fmla="*/ f45 1 166"/>
              <a:gd name="f59" fmla="*/ f46 1 18"/>
              <a:gd name="f60" fmla="*/ f47 1 166"/>
              <a:gd name="f61" fmla="*/ f48 1 166"/>
              <a:gd name="f62" fmla="*/ f49 1 18"/>
              <a:gd name="f63" fmla="*/ f50 1 166"/>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7"/>
              <a:gd name="f78" fmla="*/ f62 1 f38"/>
              <a:gd name="f79" fmla="*/ f63 1 f37"/>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8 1"/>
              <a:gd name="f94" fmla="*/ f78 f29 1"/>
              <a:gd name="f95" fmla="*/ f79 f28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1"/>
              </a:cxn>
              <a:cxn ang="f51">
                <a:pos x="f93" y="f94"/>
              </a:cxn>
              <a:cxn ang="f51">
                <a:pos x="f95" y="f87"/>
              </a:cxn>
              <a:cxn ang="f51">
                <a:pos x="f84" y="f85"/>
              </a:cxn>
            </a:cxnLst>
            <a:rect l="f80" t="f83" r="f81" b="f82"/>
            <a:pathLst>
              <a:path w="166" h="18">
                <a:moveTo>
                  <a:pt x="f8" y="f7"/>
                </a:moveTo>
                <a:cubicBezTo>
                  <a:pt x="f9" y="f7"/>
                  <a:pt x="f10" y="f7"/>
                  <a:pt x="f11" y="f12"/>
                </a:cubicBezTo>
                <a:cubicBezTo>
                  <a:pt x="f13" y="f12"/>
                  <a:pt x="f14" y="f15"/>
                  <a:pt x="f5" y="f16"/>
                </a:cubicBezTo>
                <a:cubicBezTo>
                  <a:pt x="f14" y="f14"/>
                  <a:pt x="f17" y="f5"/>
                  <a:pt x="f18" y="f5"/>
                </a:cubicBezTo>
                <a:cubicBezTo>
                  <a:pt x="f9" y="f5"/>
                  <a:pt x="f19" y="f5"/>
                  <a:pt x="f20" y="f5"/>
                </a:cubicBezTo>
                <a:cubicBezTo>
                  <a:pt x="f21" y="f5"/>
                  <a:pt x="f22" y="f23"/>
                  <a:pt x="f6" y="f17"/>
                </a:cubicBezTo>
                <a:cubicBezTo>
                  <a:pt x="f22" y="f24"/>
                  <a:pt x="f21" y="f12"/>
                  <a:pt x="f25" y="f12"/>
                </a:cubicBezTo>
                <a:cubicBezTo>
                  <a:pt x="f26" y="f7"/>
                  <a:pt x="f19" y="f7"/>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9" name="Freeform 144">
            <a:extLst>
              <a:ext uri="{FF2B5EF4-FFF2-40B4-BE49-F238E27FC236}">
                <a16:creationId xmlns:a16="http://schemas.microsoft.com/office/drawing/2014/main" id="{C9D64113-1CAE-FA90-9C55-0ACE2816AE34}"/>
              </a:ext>
            </a:extLst>
          </p:cNvPr>
          <p:cNvSpPr/>
          <p:nvPr/>
        </p:nvSpPr>
        <p:spPr>
          <a:xfrm>
            <a:off x="8262939" y="3171825"/>
            <a:ext cx="239709" cy="290514"/>
          </a:xfrm>
          <a:custGeom>
            <a:avLst/>
            <a:gdLst>
              <a:gd name="f0" fmla="val 10800000"/>
              <a:gd name="f1" fmla="val 5400000"/>
              <a:gd name="f2" fmla="val 180"/>
              <a:gd name="f3" fmla="val w"/>
              <a:gd name="f4" fmla="val h"/>
              <a:gd name="f5" fmla="val 0"/>
              <a:gd name="f6" fmla="val 73"/>
              <a:gd name="f7" fmla="val 88"/>
              <a:gd name="f8" fmla="val 13"/>
              <a:gd name="f9" fmla="val 38"/>
              <a:gd name="f10" fmla="val 56"/>
              <a:gd name="f11" fmla="val 33"/>
              <a:gd name="f12" fmla="val 59"/>
              <a:gd name="f13" fmla="val 40"/>
              <a:gd name="f14" fmla="val 63"/>
              <a:gd name="f15" fmla="val 47"/>
              <a:gd name="f16" fmla="val 67"/>
              <a:gd name="f17" fmla="val 54"/>
              <a:gd name="f18" fmla="val 65"/>
              <a:gd name="f19" fmla="val 72"/>
              <a:gd name="f20" fmla="val 75"/>
              <a:gd name="f21" fmla="val 60"/>
              <a:gd name="f22" fmla="val 82"/>
              <a:gd name="f23" fmla="val 49"/>
              <a:gd name="f24" fmla="val 84"/>
              <a:gd name="f25" fmla="val 32"/>
              <a:gd name="f26" fmla="val 21"/>
              <a:gd name="f27" fmla="val 53"/>
              <a:gd name="f28" fmla="val 11"/>
              <a:gd name="f29" fmla="+- 0 0 -90"/>
              <a:gd name="f30" fmla="*/ f3 1 73"/>
              <a:gd name="f31" fmla="*/ f4 1 88"/>
              <a:gd name="f32" fmla="val f5"/>
              <a:gd name="f33" fmla="val f6"/>
              <a:gd name="f34" fmla="val f7"/>
              <a:gd name="f35" fmla="*/ f29 f0 1"/>
              <a:gd name="f36" fmla="+- f34 0 f32"/>
              <a:gd name="f37" fmla="+- f33 0 f32"/>
              <a:gd name="f38" fmla="*/ f35 1 f2"/>
              <a:gd name="f39" fmla="*/ f37 1 73"/>
              <a:gd name="f40" fmla="*/ f36 1 88"/>
              <a:gd name="f41" fmla="*/ 0 f37 1"/>
              <a:gd name="f42" fmla="*/ 13 f36 1"/>
              <a:gd name="f43" fmla="*/ 56 f37 1"/>
              <a:gd name="f44" fmla="*/ 33 f36 1"/>
              <a:gd name="f45" fmla="*/ 67 f37 1"/>
              <a:gd name="f46" fmla="*/ 54 f36 1"/>
              <a:gd name="f47" fmla="*/ 60 f37 1"/>
              <a:gd name="f48" fmla="*/ 82 f36 1"/>
              <a:gd name="f49" fmla="*/ 32 f37 1"/>
              <a:gd name="f50" fmla="*/ 72 f36 1"/>
              <a:gd name="f51" fmla="+- f38 0 f1"/>
              <a:gd name="f52" fmla="*/ f41 1 73"/>
              <a:gd name="f53" fmla="*/ f42 1 88"/>
              <a:gd name="f54" fmla="*/ f43 1 73"/>
              <a:gd name="f55" fmla="*/ f44 1 88"/>
              <a:gd name="f56" fmla="*/ f45 1 73"/>
              <a:gd name="f57" fmla="*/ f46 1 88"/>
              <a:gd name="f58" fmla="*/ f47 1 73"/>
              <a:gd name="f59" fmla="*/ f48 1 88"/>
              <a:gd name="f60" fmla="*/ f49 1 73"/>
              <a:gd name="f61" fmla="*/ f50 1 88"/>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73" h="88">
                <a:moveTo>
                  <a:pt x="f5" y="f8"/>
                </a:moveTo>
                <a:cubicBezTo>
                  <a:pt x="f9" y="f5"/>
                  <a:pt x="f9" y="f5"/>
                  <a:pt x="f10" y="f11"/>
                </a:cubicBezTo>
                <a:cubicBezTo>
                  <a:pt x="f12" y="f13"/>
                  <a:pt x="f14" y="f15"/>
                  <a:pt x="f16" y="f17"/>
                </a:cubicBezTo>
                <a:cubicBezTo>
                  <a:pt x="f6" y="f18"/>
                  <a:pt x="f19" y="f20"/>
                  <a:pt x="f21" y="f22"/>
                </a:cubicBezTo>
                <a:cubicBezTo>
                  <a:pt x="f23" y="f7"/>
                  <a:pt x="f9" y="f24"/>
                  <a:pt x="f25" y="f19"/>
                </a:cubicBezTo>
                <a:cubicBezTo>
                  <a:pt x="f26" y="f27"/>
                  <a:pt x="f28" y="f11"/>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0" name="Freeform 145">
            <a:extLst>
              <a:ext uri="{FF2B5EF4-FFF2-40B4-BE49-F238E27FC236}">
                <a16:creationId xmlns:a16="http://schemas.microsoft.com/office/drawing/2014/main" id="{068B478F-9A8D-13CC-872E-922D2F7E1FF2}"/>
              </a:ext>
            </a:extLst>
          </p:cNvPr>
          <p:cNvSpPr/>
          <p:nvPr/>
        </p:nvSpPr>
        <p:spPr>
          <a:xfrm>
            <a:off x="6149970" y="3125784"/>
            <a:ext cx="377820" cy="358773"/>
          </a:xfrm>
          <a:custGeom>
            <a:avLst/>
            <a:gdLst>
              <a:gd name="f0" fmla="val 10800000"/>
              <a:gd name="f1" fmla="val 5400000"/>
              <a:gd name="f2" fmla="val 180"/>
              <a:gd name="f3" fmla="val w"/>
              <a:gd name="f4" fmla="val h"/>
              <a:gd name="f5" fmla="val 0"/>
              <a:gd name="f6" fmla="val 115"/>
              <a:gd name="f7" fmla="val 109"/>
              <a:gd name="f8" fmla="val 97"/>
              <a:gd name="f9" fmla="val 103"/>
              <a:gd name="f10" fmla="val 3"/>
              <a:gd name="f11" fmla="val 108"/>
              <a:gd name="f12" fmla="val 5"/>
              <a:gd name="f13" fmla="val 8"/>
              <a:gd name="f14" fmla="val 95"/>
              <a:gd name="f15" fmla="val 39"/>
              <a:gd name="f16" fmla="val 76"/>
              <a:gd name="f17" fmla="val 68"/>
              <a:gd name="f18" fmla="val 56"/>
              <a:gd name="f19" fmla="val 98"/>
              <a:gd name="f20" fmla="val 51"/>
              <a:gd name="f21" fmla="val 105"/>
              <a:gd name="f22" fmla="val 2"/>
              <a:gd name="f23" fmla="val 102"/>
              <a:gd name="f24" fmla="val 100"/>
              <a:gd name="f25" fmla="val 93"/>
              <a:gd name="f26" fmla="val 88"/>
              <a:gd name="f27" fmla="val 86"/>
              <a:gd name="f28" fmla="val 85"/>
              <a:gd name="f29" fmla="val 10"/>
              <a:gd name="f30" fmla="val 41"/>
              <a:gd name="f31" fmla="val 94"/>
              <a:gd name="f32" fmla="val 71"/>
              <a:gd name="f33" fmla="val 64"/>
              <a:gd name="f34" fmla="val 74"/>
              <a:gd name="f35" fmla="val 34"/>
              <a:gd name="f36" fmla="val 18"/>
              <a:gd name="f37" fmla="+- 0 0 -90"/>
              <a:gd name="f38" fmla="*/ f3 1 115"/>
              <a:gd name="f39" fmla="*/ f4 1 109"/>
              <a:gd name="f40" fmla="val f5"/>
              <a:gd name="f41" fmla="val f6"/>
              <a:gd name="f42" fmla="val f7"/>
              <a:gd name="f43" fmla="*/ f37 f0 1"/>
              <a:gd name="f44" fmla="+- f42 0 f40"/>
              <a:gd name="f45" fmla="+- f41 0 f40"/>
              <a:gd name="f46" fmla="*/ f43 1 f2"/>
              <a:gd name="f47" fmla="*/ f45 1 115"/>
              <a:gd name="f48" fmla="*/ f44 1 109"/>
              <a:gd name="f49" fmla="*/ 97 f45 1"/>
              <a:gd name="f50" fmla="*/ 0 f44 1"/>
              <a:gd name="f51" fmla="*/ 115 f45 1"/>
              <a:gd name="f52" fmla="*/ 8 f44 1"/>
              <a:gd name="f53" fmla="*/ 56 f45 1"/>
              <a:gd name="f54" fmla="*/ 98 f44 1"/>
              <a:gd name="f55" fmla="*/ 2 f45 1"/>
              <a:gd name="f56" fmla="*/ 102 f44 1"/>
              <a:gd name="f57" fmla="*/ 3 f45 1"/>
              <a:gd name="f58" fmla="*/ 88 f44 1"/>
              <a:gd name="f59" fmla="*/ 10 f45 1"/>
              <a:gd name="f60" fmla="*/ 86 f44 1"/>
              <a:gd name="f61" fmla="*/ 64 f45 1"/>
              <a:gd name="f62" fmla="*/ 51 f44 1"/>
              <a:gd name="f63" fmla="+- f46 0 f1"/>
              <a:gd name="f64" fmla="*/ f49 1 115"/>
              <a:gd name="f65" fmla="*/ f50 1 109"/>
              <a:gd name="f66" fmla="*/ f51 1 115"/>
              <a:gd name="f67" fmla="*/ f52 1 109"/>
              <a:gd name="f68" fmla="*/ f53 1 115"/>
              <a:gd name="f69" fmla="*/ f54 1 109"/>
              <a:gd name="f70" fmla="*/ f55 1 115"/>
              <a:gd name="f71" fmla="*/ f56 1 109"/>
              <a:gd name="f72" fmla="*/ f57 1 115"/>
              <a:gd name="f73" fmla="*/ f58 1 109"/>
              <a:gd name="f74" fmla="*/ f59 1 115"/>
              <a:gd name="f75" fmla="*/ f60 1 109"/>
              <a:gd name="f76" fmla="*/ f61 1 115"/>
              <a:gd name="f77" fmla="*/ f62 1 109"/>
              <a:gd name="f78" fmla="*/ 0 1 f47"/>
              <a:gd name="f79" fmla="*/ f41 1 f47"/>
              <a:gd name="f80" fmla="*/ 0 1 f48"/>
              <a:gd name="f81" fmla="*/ f42 1 f48"/>
              <a:gd name="f82" fmla="*/ f64 1 f47"/>
              <a:gd name="f83" fmla="*/ f65 1 f48"/>
              <a:gd name="f84" fmla="*/ f66 1 f47"/>
              <a:gd name="f85" fmla="*/ f67 1 f48"/>
              <a:gd name="f86" fmla="*/ f68 1 f47"/>
              <a:gd name="f87" fmla="*/ f69 1 f48"/>
              <a:gd name="f88" fmla="*/ f70 1 f47"/>
              <a:gd name="f89" fmla="*/ f71 1 f48"/>
              <a:gd name="f90" fmla="*/ f72 1 f47"/>
              <a:gd name="f91" fmla="*/ f73 1 f48"/>
              <a:gd name="f92" fmla="*/ f74 1 f47"/>
              <a:gd name="f93" fmla="*/ f75 1 f48"/>
              <a:gd name="f94" fmla="*/ f76 1 f47"/>
              <a:gd name="f95" fmla="*/ f77 1 f48"/>
              <a:gd name="f96" fmla="*/ f78 f38 1"/>
              <a:gd name="f97" fmla="*/ f79 f38 1"/>
              <a:gd name="f98" fmla="*/ f81 f39 1"/>
              <a:gd name="f99" fmla="*/ f80 f39 1"/>
              <a:gd name="f100" fmla="*/ f82 f38 1"/>
              <a:gd name="f101" fmla="*/ f83 f39 1"/>
              <a:gd name="f102" fmla="*/ f84 f38 1"/>
              <a:gd name="f103" fmla="*/ f85 f39 1"/>
              <a:gd name="f104" fmla="*/ f86 f38 1"/>
              <a:gd name="f105" fmla="*/ f87 f39 1"/>
              <a:gd name="f106" fmla="*/ f88 f38 1"/>
              <a:gd name="f107" fmla="*/ f89 f39 1"/>
              <a:gd name="f108" fmla="*/ f90 f38 1"/>
              <a:gd name="f109" fmla="*/ f91 f39 1"/>
              <a:gd name="f110" fmla="*/ f92 f38 1"/>
              <a:gd name="f111" fmla="*/ f93 f39 1"/>
              <a:gd name="f112" fmla="*/ f94 f38 1"/>
              <a:gd name="f113" fmla="*/ f95 f39 1"/>
            </a:gdLst>
            <a:ahLst/>
            <a:cxnLst>
              <a:cxn ang="3cd4">
                <a:pos x="hc" y="t"/>
              </a:cxn>
              <a:cxn ang="0">
                <a:pos x="r" y="vc"/>
              </a:cxn>
              <a:cxn ang="cd4">
                <a:pos x="hc" y="b"/>
              </a:cxn>
              <a:cxn ang="cd2">
                <a:pos x="l" y="vc"/>
              </a:cxn>
              <a:cxn ang="f63">
                <a:pos x="f100" y="f101"/>
              </a:cxn>
              <a:cxn ang="f63">
                <a:pos x="f102" y="f103"/>
              </a:cxn>
              <a:cxn ang="f63">
                <a:pos x="f104" y="f105"/>
              </a:cxn>
              <a:cxn ang="f63">
                <a:pos x="f106" y="f107"/>
              </a:cxn>
              <a:cxn ang="f63">
                <a:pos x="f108" y="f109"/>
              </a:cxn>
              <a:cxn ang="f63">
                <a:pos x="f110" y="f111"/>
              </a:cxn>
              <a:cxn ang="f63">
                <a:pos x="f112" y="f113"/>
              </a:cxn>
              <a:cxn ang="f63">
                <a:pos x="f100" y="f101"/>
              </a:cxn>
            </a:cxnLst>
            <a:rect l="f96" t="f99" r="f97" b="f98"/>
            <a:pathLst>
              <a:path w="115" h="109">
                <a:moveTo>
                  <a:pt x="f8" y="f5"/>
                </a:moveTo>
                <a:cubicBezTo>
                  <a:pt x="f9" y="f10"/>
                  <a:pt x="f11" y="f12"/>
                  <a:pt x="f6" y="f13"/>
                </a:cubicBezTo>
                <a:cubicBezTo>
                  <a:pt x="f14" y="f15"/>
                  <a:pt x="f16" y="f17"/>
                  <a:pt x="f18" y="f19"/>
                </a:cubicBezTo>
                <a:cubicBezTo>
                  <a:pt x="f20" y="f21"/>
                  <a:pt x="f13" y="f7"/>
                  <a:pt x="f22" y="f23"/>
                </a:cubicBezTo>
                <a:cubicBezTo>
                  <a:pt x="f5" y="f24"/>
                  <a:pt x="f22" y="f25"/>
                  <a:pt x="f10" y="f26"/>
                </a:cubicBezTo>
                <a:cubicBezTo>
                  <a:pt x="f10" y="f27"/>
                  <a:pt x="f13" y="f28"/>
                  <a:pt x="f29" y="f27"/>
                </a:cubicBezTo>
                <a:cubicBezTo>
                  <a:pt x="f30" y="f31"/>
                  <a:pt x="f20" y="f32"/>
                  <a:pt x="f33" y="f20"/>
                </a:cubicBezTo>
                <a:cubicBezTo>
                  <a:pt x="f34" y="f35"/>
                  <a:pt x="f27" y="f3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1" name="Freeform 146">
            <a:extLst>
              <a:ext uri="{FF2B5EF4-FFF2-40B4-BE49-F238E27FC236}">
                <a16:creationId xmlns:a16="http://schemas.microsoft.com/office/drawing/2014/main" id="{DCF627E1-C208-ED8D-0E25-5B27C10585A9}"/>
              </a:ext>
            </a:extLst>
          </p:cNvPr>
          <p:cNvSpPr/>
          <p:nvPr/>
        </p:nvSpPr>
        <p:spPr>
          <a:xfrm>
            <a:off x="6772275" y="6342058"/>
            <a:ext cx="420688" cy="68259"/>
          </a:xfrm>
          <a:custGeom>
            <a:avLst/>
            <a:gdLst>
              <a:gd name="f0" fmla="val 10800000"/>
              <a:gd name="f1" fmla="val 5400000"/>
              <a:gd name="f2" fmla="val 180"/>
              <a:gd name="f3" fmla="val w"/>
              <a:gd name="f4" fmla="val h"/>
              <a:gd name="f5" fmla="val 0"/>
              <a:gd name="f6" fmla="val 128"/>
              <a:gd name="f7" fmla="val 21"/>
              <a:gd name="f8" fmla="val 62"/>
              <a:gd name="f9" fmla="val 20"/>
              <a:gd name="f10" fmla="val 46"/>
              <a:gd name="f11" fmla="val 29"/>
              <a:gd name="f12" fmla="val 13"/>
              <a:gd name="f13" fmla="val 8"/>
              <a:gd name="f14" fmla="val 19"/>
              <a:gd name="f15" fmla="val 4"/>
              <a:gd name="f16" fmla="val 14"/>
              <a:gd name="f17" fmla="val 11"/>
              <a:gd name="f18" fmla="val 9"/>
              <a:gd name="f19" fmla="val 1"/>
              <a:gd name="f20" fmla="val 47"/>
              <a:gd name="f21" fmla="val 81"/>
              <a:gd name="f22" fmla="val 115"/>
              <a:gd name="f23" fmla="val 119"/>
              <a:gd name="f24" fmla="val 123"/>
              <a:gd name="f25" fmla="val 7"/>
              <a:gd name="f26" fmla="val 10"/>
              <a:gd name="f27" fmla="val 114"/>
              <a:gd name="f28" fmla="val 97"/>
              <a:gd name="f29" fmla="val 80"/>
              <a:gd name="f30" fmla="+- 0 0 -90"/>
              <a:gd name="f31" fmla="*/ f3 1 128"/>
              <a:gd name="f32" fmla="*/ f4 1 21"/>
              <a:gd name="f33" fmla="val f5"/>
              <a:gd name="f34" fmla="val f6"/>
              <a:gd name="f35" fmla="val f7"/>
              <a:gd name="f36" fmla="*/ f30 f0 1"/>
              <a:gd name="f37" fmla="+- f35 0 f33"/>
              <a:gd name="f38" fmla="+- f34 0 f33"/>
              <a:gd name="f39" fmla="*/ f36 1 f2"/>
              <a:gd name="f40" fmla="*/ f38 1 128"/>
              <a:gd name="f41" fmla="*/ f37 1 21"/>
              <a:gd name="f42" fmla="*/ 62 f38 1"/>
              <a:gd name="f43" fmla="*/ 20 f37 1"/>
              <a:gd name="f44" fmla="*/ 13 f38 1"/>
              <a:gd name="f45" fmla="*/ 0 f38 1"/>
              <a:gd name="f46" fmla="*/ 11 f37 1"/>
              <a:gd name="f47" fmla="*/ 1 f37 1"/>
              <a:gd name="f48" fmla="*/ 115 f38 1"/>
              <a:gd name="f49" fmla="*/ 128 f38 1"/>
              <a:gd name="f50" fmla="*/ 10 f37 1"/>
              <a:gd name="f51" fmla="*/ 114 f38 1"/>
              <a:gd name="f52" fmla="+- f39 0 f1"/>
              <a:gd name="f53" fmla="*/ f42 1 128"/>
              <a:gd name="f54" fmla="*/ f43 1 21"/>
              <a:gd name="f55" fmla="*/ f44 1 128"/>
              <a:gd name="f56" fmla="*/ f45 1 128"/>
              <a:gd name="f57" fmla="*/ f46 1 21"/>
              <a:gd name="f58" fmla="*/ f47 1 21"/>
              <a:gd name="f59" fmla="*/ f48 1 128"/>
              <a:gd name="f60" fmla="*/ f49 1 128"/>
              <a:gd name="f61" fmla="*/ f50 1 21"/>
              <a:gd name="f62" fmla="*/ f51 1 128"/>
              <a:gd name="f63" fmla="*/ 0 1 f40"/>
              <a:gd name="f64" fmla="*/ f34 1 f40"/>
              <a:gd name="f65" fmla="*/ 0 1 f41"/>
              <a:gd name="f66" fmla="*/ f35 1 f41"/>
              <a:gd name="f67" fmla="*/ f53 1 f40"/>
              <a:gd name="f68" fmla="*/ f54 1 f41"/>
              <a:gd name="f69" fmla="*/ f55 1 f40"/>
              <a:gd name="f70" fmla="*/ f56 1 f40"/>
              <a:gd name="f71" fmla="*/ f57 1 f41"/>
              <a:gd name="f72" fmla="*/ f58 1 f41"/>
              <a:gd name="f73" fmla="*/ f59 1 f40"/>
              <a:gd name="f74" fmla="*/ f60 1 f40"/>
              <a:gd name="f75" fmla="*/ f61 1 f41"/>
              <a:gd name="f76" fmla="*/ f62 1 f40"/>
              <a:gd name="f77" fmla="*/ f63 f31 1"/>
              <a:gd name="f78" fmla="*/ f64 f31 1"/>
              <a:gd name="f79" fmla="*/ f66 f32 1"/>
              <a:gd name="f80" fmla="*/ f65 f32 1"/>
              <a:gd name="f81" fmla="*/ f67 f31 1"/>
              <a:gd name="f82" fmla="*/ f68 f32 1"/>
              <a:gd name="f83" fmla="*/ f69 f31 1"/>
              <a:gd name="f84" fmla="*/ f70 f31 1"/>
              <a:gd name="f85" fmla="*/ f71 f32 1"/>
              <a:gd name="f86" fmla="*/ f72 f32 1"/>
              <a:gd name="f87" fmla="*/ f73 f31 1"/>
              <a:gd name="f88" fmla="*/ f74 f31 1"/>
              <a:gd name="f89" fmla="*/ f75 f32 1"/>
              <a:gd name="f90" fmla="*/ f76 f31 1"/>
            </a:gdLst>
            <a:ahLst/>
            <a:cxnLst>
              <a:cxn ang="3cd4">
                <a:pos x="hc" y="t"/>
              </a:cxn>
              <a:cxn ang="0">
                <a:pos x="r" y="vc"/>
              </a:cxn>
              <a:cxn ang="cd4">
                <a:pos x="hc" y="b"/>
              </a:cxn>
              <a:cxn ang="cd2">
                <a:pos x="l" y="vc"/>
              </a:cxn>
              <a:cxn ang="f52">
                <a:pos x="f81" y="f82"/>
              </a:cxn>
              <a:cxn ang="f52">
                <a:pos x="f83" y="f82"/>
              </a:cxn>
              <a:cxn ang="f52">
                <a:pos x="f84" y="f85"/>
              </a:cxn>
              <a:cxn ang="f52">
                <a:pos x="f83" y="f86"/>
              </a:cxn>
              <a:cxn ang="f52">
                <a:pos x="f87" y="f86"/>
              </a:cxn>
              <a:cxn ang="f52">
                <a:pos x="f88" y="f89"/>
              </a:cxn>
              <a:cxn ang="f52">
                <a:pos x="f90" y="f82"/>
              </a:cxn>
              <a:cxn ang="f52">
                <a:pos x="f81" y="f82"/>
              </a:cxn>
            </a:cxnLst>
            <a:rect l="f77" t="f80" r="f78" b="f79"/>
            <a:pathLst>
              <a:path w="128" h="21">
                <a:moveTo>
                  <a:pt x="f8" y="f9"/>
                </a:moveTo>
                <a:cubicBezTo>
                  <a:pt x="f10" y="f9"/>
                  <a:pt x="f11" y="f7"/>
                  <a:pt x="f12" y="f9"/>
                </a:cubicBezTo>
                <a:cubicBezTo>
                  <a:pt x="f13" y="f14"/>
                  <a:pt x="f15" y="f16"/>
                  <a:pt x="f5" y="f17"/>
                </a:cubicBezTo>
                <a:cubicBezTo>
                  <a:pt x="f15" y="f13"/>
                  <a:pt x="f18" y="f19"/>
                  <a:pt x="f12" y="f19"/>
                </a:cubicBezTo>
                <a:cubicBezTo>
                  <a:pt x="f20" y="f5"/>
                  <a:pt x="f21" y="f5"/>
                  <a:pt x="f22" y="f19"/>
                </a:cubicBezTo>
                <a:cubicBezTo>
                  <a:pt x="f23" y="f19"/>
                  <a:pt x="f24" y="f25"/>
                  <a:pt x="f6" y="f26"/>
                </a:cubicBezTo>
                <a:cubicBezTo>
                  <a:pt x="f24" y="f12"/>
                  <a:pt x="f23" y="f14"/>
                  <a:pt x="f27" y="f9"/>
                </a:cubicBezTo>
                <a:cubicBezTo>
                  <a:pt x="f28" y="f7"/>
                  <a:pt x="f29" y="f9"/>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2" name="Freeform 147">
            <a:extLst>
              <a:ext uri="{FF2B5EF4-FFF2-40B4-BE49-F238E27FC236}">
                <a16:creationId xmlns:a16="http://schemas.microsoft.com/office/drawing/2014/main" id="{E0EC4992-4798-CE33-0F21-4BCBF3A8D2EB}"/>
              </a:ext>
            </a:extLst>
          </p:cNvPr>
          <p:cNvSpPr/>
          <p:nvPr/>
        </p:nvSpPr>
        <p:spPr>
          <a:xfrm>
            <a:off x="6275390" y="6342058"/>
            <a:ext cx="420688" cy="68259"/>
          </a:xfrm>
          <a:custGeom>
            <a:avLst/>
            <a:gdLst>
              <a:gd name="f0" fmla="val 10800000"/>
              <a:gd name="f1" fmla="val 5400000"/>
              <a:gd name="f2" fmla="val 180"/>
              <a:gd name="f3" fmla="val w"/>
              <a:gd name="f4" fmla="val h"/>
              <a:gd name="f5" fmla="val 0"/>
              <a:gd name="f6" fmla="val 128"/>
              <a:gd name="f7" fmla="val 21"/>
              <a:gd name="f8" fmla="val 62"/>
              <a:gd name="f9" fmla="val 20"/>
              <a:gd name="f10" fmla="val 46"/>
              <a:gd name="f11" fmla="val 30"/>
              <a:gd name="f12" fmla="val 14"/>
              <a:gd name="f13" fmla="val 10"/>
              <a:gd name="f14" fmla="val 19"/>
              <a:gd name="f15" fmla="val 5"/>
              <a:gd name="f16" fmla="val 13"/>
              <a:gd name="f17" fmla="val 7"/>
              <a:gd name="f18" fmla="val 9"/>
              <a:gd name="f19" fmla="val 1"/>
              <a:gd name="f20" fmla="val 47"/>
              <a:gd name="f21" fmla="val 81"/>
              <a:gd name="f22" fmla="val 115"/>
              <a:gd name="f23" fmla="val 119"/>
              <a:gd name="f24" fmla="val 124"/>
              <a:gd name="f25" fmla="val 114"/>
              <a:gd name="f26" fmla="val 97"/>
              <a:gd name="f27" fmla="val 80"/>
              <a:gd name="f28" fmla="+- 0 0 -90"/>
              <a:gd name="f29" fmla="*/ f3 1 128"/>
              <a:gd name="f30" fmla="*/ f4 1 21"/>
              <a:gd name="f31" fmla="val f5"/>
              <a:gd name="f32" fmla="val f6"/>
              <a:gd name="f33" fmla="val f7"/>
              <a:gd name="f34" fmla="*/ f28 f0 1"/>
              <a:gd name="f35" fmla="+- f33 0 f31"/>
              <a:gd name="f36" fmla="+- f32 0 f31"/>
              <a:gd name="f37" fmla="*/ f34 1 f2"/>
              <a:gd name="f38" fmla="*/ f36 1 128"/>
              <a:gd name="f39" fmla="*/ f35 1 21"/>
              <a:gd name="f40" fmla="*/ 62 f36 1"/>
              <a:gd name="f41" fmla="*/ 20 f35 1"/>
              <a:gd name="f42" fmla="*/ 14 f36 1"/>
              <a:gd name="f43" fmla="*/ 0 f36 1"/>
              <a:gd name="f44" fmla="*/ 10 f35 1"/>
              <a:gd name="f45" fmla="*/ 13 f36 1"/>
              <a:gd name="f46" fmla="*/ 1 f35 1"/>
              <a:gd name="f47" fmla="*/ 115 f36 1"/>
              <a:gd name="f48" fmla="*/ 128 f36 1"/>
              <a:gd name="f49" fmla="*/ 114 f36 1"/>
              <a:gd name="f50" fmla="+- f37 0 f1"/>
              <a:gd name="f51" fmla="*/ f40 1 128"/>
              <a:gd name="f52" fmla="*/ f41 1 21"/>
              <a:gd name="f53" fmla="*/ f42 1 128"/>
              <a:gd name="f54" fmla="*/ f43 1 128"/>
              <a:gd name="f55" fmla="*/ f44 1 21"/>
              <a:gd name="f56" fmla="*/ f45 1 128"/>
              <a:gd name="f57" fmla="*/ f46 1 21"/>
              <a:gd name="f58" fmla="*/ f47 1 128"/>
              <a:gd name="f59" fmla="*/ f48 1 128"/>
              <a:gd name="f60" fmla="*/ f49 1 128"/>
              <a:gd name="f61" fmla="*/ 0 1 f38"/>
              <a:gd name="f62" fmla="*/ f32 1 f38"/>
              <a:gd name="f63" fmla="*/ 0 1 f39"/>
              <a:gd name="f64" fmla="*/ f33 1 f39"/>
              <a:gd name="f65" fmla="*/ f51 1 f38"/>
              <a:gd name="f66" fmla="*/ f52 1 f39"/>
              <a:gd name="f67" fmla="*/ f53 1 f38"/>
              <a:gd name="f68" fmla="*/ f54 1 f38"/>
              <a:gd name="f69" fmla="*/ f55 1 f39"/>
              <a:gd name="f70" fmla="*/ f56 1 f38"/>
              <a:gd name="f71" fmla="*/ f57 1 f39"/>
              <a:gd name="f72" fmla="*/ f58 1 f38"/>
              <a:gd name="f73" fmla="*/ f59 1 f38"/>
              <a:gd name="f74" fmla="*/ f60 1 f38"/>
              <a:gd name="f75" fmla="*/ f61 f29 1"/>
              <a:gd name="f76" fmla="*/ f62 f29 1"/>
              <a:gd name="f77" fmla="*/ f64 f30 1"/>
              <a:gd name="f78" fmla="*/ f63 f30 1"/>
              <a:gd name="f79" fmla="*/ f65 f29 1"/>
              <a:gd name="f80" fmla="*/ f66 f30 1"/>
              <a:gd name="f81" fmla="*/ f67 f29 1"/>
              <a:gd name="f82" fmla="*/ f68 f29 1"/>
              <a:gd name="f83" fmla="*/ f69 f30 1"/>
              <a:gd name="f84" fmla="*/ f70 f29 1"/>
              <a:gd name="f85" fmla="*/ f71 f30 1"/>
              <a:gd name="f86" fmla="*/ f72 f29 1"/>
              <a:gd name="f87" fmla="*/ f73 f29 1"/>
              <a:gd name="f88" fmla="*/ f74 f29 1"/>
            </a:gdLst>
            <a:ahLst/>
            <a:cxnLst>
              <a:cxn ang="3cd4">
                <a:pos x="hc" y="t"/>
              </a:cxn>
              <a:cxn ang="0">
                <a:pos x="r" y="vc"/>
              </a:cxn>
              <a:cxn ang="cd4">
                <a:pos x="hc" y="b"/>
              </a:cxn>
              <a:cxn ang="cd2">
                <a:pos x="l" y="vc"/>
              </a:cxn>
              <a:cxn ang="f50">
                <a:pos x="f79" y="f80"/>
              </a:cxn>
              <a:cxn ang="f50">
                <a:pos x="f81" y="f80"/>
              </a:cxn>
              <a:cxn ang="f50">
                <a:pos x="f82" y="f83"/>
              </a:cxn>
              <a:cxn ang="f50">
                <a:pos x="f84" y="f85"/>
              </a:cxn>
              <a:cxn ang="f50">
                <a:pos x="f86" y="f85"/>
              </a:cxn>
              <a:cxn ang="f50">
                <a:pos x="f87" y="f83"/>
              </a:cxn>
              <a:cxn ang="f50">
                <a:pos x="f88" y="f80"/>
              </a:cxn>
              <a:cxn ang="f50">
                <a:pos x="f79" y="f80"/>
              </a:cxn>
            </a:cxnLst>
            <a:rect l="f75" t="f78" r="f76" b="f77"/>
            <a:pathLst>
              <a:path w="128" h="21">
                <a:moveTo>
                  <a:pt x="f8" y="f9"/>
                </a:moveTo>
                <a:cubicBezTo>
                  <a:pt x="f10" y="f9"/>
                  <a:pt x="f11" y="f7"/>
                  <a:pt x="f12" y="f9"/>
                </a:cubicBezTo>
                <a:cubicBezTo>
                  <a:pt x="f13" y="f14"/>
                  <a:pt x="f15" y="f16"/>
                  <a:pt x="f5" y="f13"/>
                </a:cubicBezTo>
                <a:cubicBezTo>
                  <a:pt x="f15" y="f17"/>
                  <a:pt x="f18" y="f19"/>
                  <a:pt x="f16" y="f19"/>
                </a:cubicBezTo>
                <a:cubicBezTo>
                  <a:pt x="f20" y="f5"/>
                  <a:pt x="f21" y="f5"/>
                  <a:pt x="f22" y="f19"/>
                </a:cubicBezTo>
                <a:cubicBezTo>
                  <a:pt x="f23" y="f19"/>
                  <a:pt x="f24" y="f17"/>
                  <a:pt x="f6" y="f13"/>
                </a:cubicBezTo>
                <a:cubicBezTo>
                  <a:pt x="f24" y="f16"/>
                  <a:pt x="f23" y="f14"/>
                  <a:pt x="f25" y="f9"/>
                </a:cubicBezTo>
                <a:cubicBezTo>
                  <a:pt x="f26" y="f7"/>
                  <a:pt x="f27" y="f9"/>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3" name="Freeform 148">
            <a:extLst>
              <a:ext uri="{FF2B5EF4-FFF2-40B4-BE49-F238E27FC236}">
                <a16:creationId xmlns:a16="http://schemas.microsoft.com/office/drawing/2014/main" id="{240A958C-E6B0-5D3A-F056-4C93B6599ECF}"/>
              </a:ext>
            </a:extLst>
          </p:cNvPr>
          <p:cNvSpPr/>
          <p:nvPr/>
        </p:nvSpPr>
        <p:spPr>
          <a:xfrm>
            <a:off x="6199183" y="1576389"/>
            <a:ext cx="371475" cy="131765"/>
          </a:xfrm>
          <a:custGeom>
            <a:avLst/>
            <a:gdLst>
              <a:gd name="f0" fmla="val 10800000"/>
              <a:gd name="f1" fmla="val 5400000"/>
              <a:gd name="f2" fmla="val 180"/>
              <a:gd name="f3" fmla="val w"/>
              <a:gd name="f4" fmla="val h"/>
              <a:gd name="f5" fmla="val 0"/>
              <a:gd name="f6" fmla="val 113"/>
              <a:gd name="f7" fmla="val 40"/>
              <a:gd name="f8" fmla="val 5"/>
              <a:gd name="f9" fmla="val 39"/>
              <a:gd name="f10" fmla="val 16"/>
              <a:gd name="f11" fmla="val 74"/>
              <a:gd name="f12" fmla="val 3"/>
              <a:gd name="f13" fmla="val 109"/>
              <a:gd name="f14" fmla="val 11"/>
              <a:gd name="f15" fmla="val 106"/>
              <a:gd name="f16" fmla="val 22"/>
              <a:gd name="f17" fmla="val 100"/>
              <a:gd name="f18" fmla="val 25"/>
              <a:gd name="f19" fmla="val 72"/>
              <a:gd name="f20" fmla="val 43"/>
              <a:gd name="f21" fmla="val 26"/>
              <a:gd name="f22" fmla="val 9"/>
              <a:gd name="f23" fmla="val 23"/>
              <a:gd name="f24" fmla="val 4"/>
              <a:gd name="f25" fmla="val 2"/>
              <a:gd name="f26" fmla="val 1"/>
              <a:gd name="f27" fmla="+- 0 0 -90"/>
              <a:gd name="f28" fmla="*/ f3 1 113"/>
              <a:gd name="f29" fmla="*/ f4 1 40"/>
              <a:gd name="f30" fmla="val f5"/>
              <a:gd name="f31" fmla="val f6"/>
              <a:gd name="f32" fmla="val f7"/>
              <a:gd name="f33" fmla="*/ f27 f0 1"/>
              <a:gd name="f34" fmla="+- f32 0 f30"/>
              <a:gd name="f35" fmla="+- f31 0 f30"/>
              <a:gd name="f36" fmla="*/ f33 1 f2"/>
              <a:gd name="f37" fmla="*/ f35 1 113"/>
              <a:gd name="f38" fmla="*/ f34 1 40"/>
              <a:gd name="f39" fmla="*/ 5 f35 1"/>
              <a:gd name="f40" fmla="*/ 0 f34 1"/>
              <a:gd name="f41" fmla="*/ 113 f35 1"/>
              <a:gd name="f42" fmla="*/ 3 f34 1"/>
              <a:gd name="f43" fmla="*/ 100 f35 1"/>
              <a:gd name="f44" fmla="*/ 25 f34 1"/>
              <a:gd name="f45" fmla="*/ 16 f35 1"/>
              <a:gd name="f46" fmla="*/ 26 f34 1"/>
              <a:gd name="f47" fmla="*/ 0 f35 1"/>
              <a:gd name="f48" fmla="*/ 4 f34 1"/>
              <a:gd name="f49" fmla="+- f36 0 f1"/>
              <a:gd name="f50" fmla="*/ f39 1 113"/>
              <a:gd name="f51" fmla="*/ f40 1 40"/>
              <a:gd name="f52" fmla="*/ f41 1 113"/>
              <a:gd name="f53" fmla="*/ f42 1 40"/>
              <a:gd name="f54" fmla="*/ f43 1 113"/>
              <a:gd name="f55" fmla="*/ f44 1 40"/>
              <a:gd name="f56" fmla="*/ f45 1 113"/>
              <a:gd name="f57" fmla="*/ f46 1 40"/>
              <a:gd name="f58" fmla="*/ f47 1 113"/>
              <a:gd name="f59" fmla="*/ f48 1 40"/>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113" h="40">
                <a:moveTo>
                  <a:pt x="f8" y="f5"/>
                </a:moveTo>
                <a:cubicBezTo>
                  <a:pt x="f9" y="f10"/>
                  <a:pt x="f11" y="f10"/>
                  <a:pt x="f6" y="f12"/>
                </a:cubicBezTo>
                <a:cubicBezTo>
                  <a:pt x="f13" y="f14"/>
                  <a:pt x="f15" y="f16"/>
                  <a:pt x="f17" y="f18"/>
                </a:cubicBezTo>
                <a:cubicBezTo>
                  <a:pt x="f19" y="f7"/>
                  <a:pt x="f20" y="f7"/>
                  <a:pt x="f10" y="f21"/>
                </a:cubicBezTo>
                <a:cubicBezTo>
                  <a:pt x="f22" y="f23"/>
                  <a:pt x="f8" y="f14"/>
                  <a:pt x="f5" y="f24"/>
                </a:cubicBezTo>
                <a:cubicBezTo>
                  <a:pt x="f25" y="f12"/>
                  <a:pt x="f12"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4" name="Freeform 149">
            <a:extLst>
              <a:ext uri="{FF2B5EF4-FFF2-40B4-BE49-F238E27FC236}">
                <a16:creationId xmlns:a16="http://schemas.microsoft.com/office/drawing/2014/main" id="{7EEBBEE2-4D36-7FF1-5ECC-832C8926415C}"/>
              </a:ext>
            </a:extLst>
          </p:cNvPr>
          <p:cNvSpPr/>
          <p:nvPr/>
        </p:nvSpPr>
        <p:spPr>
          <a:xfrm>
            <a:off x="7696203" y="4821238"/>
            <a:ext cx="207961" cy="206370"/>
          </a:xfrm>
          <a:custGeom>
            <a:avLst/>
            <a:gdLst>
              <a:gd name="f0" fmla="val 10800000"/>
              <a:gd name="f1" fmla="val 5400000"/>
              <a:gd name="f2" fmla="val 180"/>
              <a:gd name="f3" fmla="val w"/>
              <a:gd name="f4" fmla="val h"/>
              <a:gd name="f5" fmla="val 0"/>
              <a:gd name="f6" fmla="val 63"/>
              <a:gd name="f7" fmla="val 14"/>
              <a:gd name="f8" fmla="val 11"/>
              <a:gd name="f9" fmla="val 61"/>
              <a:gd name="f10" fmla="val 4"/>
              <a:gd name="f11" fmla="val 58"/>
              <a:gd name="f12" fmla="val 2"/>
              <a:gd name="f13" fmla="val 53"/>
              <a:gd name="f14" fmla="val 48"/>
              <a:gd name="f15" fmla="val 39"/>
              <a:gd name="f16" fmla="val 35"/>
              <a:gd name="f17" fmla="val 13"/>
              <a:gd name="f18" fmla="val 24"/>
              <a:gd name="f19" fmla="val 23"/>
              <a:gd name="f20" fmla="val 34"/>
              <a:gd name="f21" fmla="val 38"/>
              <a:gd name="f22" fmla="val 1"/>
              <a:gd name="f23" fmla="val 52"/>
              <a:gd name="f24" fmla="val 3"/>
              <a:gd name="f25" fmla="val 57"/>
              <a:gd name="f26" fmla="val 5"/>
              <a:gd name="f27" fmla="val 62"/>
              <a:gd name="f28" fmla="val 12"/>
              <a:gd name="f29" fmla="val 18"/>
              <a:gd name="f30" fmla="val 28"/>
              <a:gd name="f31" fmla="+- 0 0 -90"/>
              <a:gd name="f32" fmla="*/ f3 1 63"/>
              <a:gd name="f33" fmla="*/ f4 1 63"/>
              <a:gd name="f34" fmla="val f5"/>
              <a:gd name="f35" fmla="val f6"/>
              <a:gd name="f36" fmla="*/ f31 f0 1"/>
              <a:gd name="f37" fmla="+- f35 0 f34"/>
              <a:gd name="f38" fmla="*/ f36 1 f2"/>
              <a:gd name="f39" fmla="*/ f37 1 63"/>
              <a:gd name="f40" fmla="*/ 14 f37 1"/>
              <a:gd name="f41" fmla="*/ 63 f37 1"/>
              <a:gd name="f42" fmla="*/ 2 f37 1"/>
              <a:gd name="f43" fmla="*/ 53 f37 1"/>
              <a:gd name="f44" fmla="*/ 4 f37 1"/>
              <a:gd name="f45" fmla="*/ 35 f37 1"/>
              <a:gd name="f46" fmla="*/ 34 f37 1"/>
              <a:gd name="f47" fmla="*/ 52 f37 1"/>
              <a:gd name="f48" fmla="*/ 3 f37 1"/>
              <a:gd name="f49" fmla="*/ 62 f37 1"/>
              <a:gd name="f50" fmla="*/ 18 f37 1"/>
              <a:gd name="f51" fmla="+- f38 0 f1"/>
              <a:gd name="f52" fmla="*/ f40 1 63"/>
              <a:gd name="f53" fmla="*/ f41 1 63"/>
              <a:gd name="f54" fmla="*/ f42 1 63"/>
              <a:gd name="f55" fmla="*/ f43 1 63"/>
              <a:gd name="f56" fmla="*/ f44 1 63"/>
              <a:gd name="f57" fmla="*/ f45 1 63"/>
              <a:gd name="f58" fmla="*/ f46 1 63"/>
              <a:gd name="f59" fmla="*/ f47 1 63"/>
              <a:gd name="f60" fmla="*/ f48 1 63"/>
              <a:gd name="f61" fmla="*/ f49 1 63"/>
              <a:gd name="f62" fmla="*/ f50 1 63"/>
              <a:gd name="f63" fmla="*/ 0 1 f39"/>
              <a:gd name="f64" fmla="*/ f35 1 f39"/>
              <a:gd name="f65" fmla="*/ f52 1 f39"/>
              <a:gd name="f66" fmla="*/ f53 1 f39"/>
              <a:gd name="f67" fmla="*/ f54 1 f39"/>
              <a:gd name="f68" fmla="*/ f55 1 f39"/>
              <a:gd name="f69" fmla="*/ f56 1 f39"/>
              <a:gd name="f70" fmla="*/ f57 1 f39"/>
              <a:gd name="f71" fmla="*/ f58 1 f39"/>
              <a:gd name="f72" fmla="*/ f59 1 f39"/>
              <a:gd name="f73" fmla="*/ f60 1 f39"/>
              <a:gd name="f74" fmla="*/ f61 1 f39"/>
              <a:gd name="f75" fmla="*/ f62 1 f39"/>
              <a:gd name="f76" fmla="*/ f63 f32 1"/>
              <a:gd name="f77" fmla="*/ f64 f32 1"/>
              <a:gd name="f78" fmla="*/ f64 f33 1"/>
              <a:gd name="f79" fmla="*/ f63 f33 1"/>
              <a:gd name="f80" fmla="*/ f65 f32 1"/>
              <a:gd name="f81" fmla="*/ f66 f33 1"/>
              <a:gd name="f82" fmla="*/ f67 f32 1"/>
              <a:gd name="f83" fmla="*/ f68 f33 1"/>
              <a:gd name="f84" fmla="*/ f69 f32 1"/>
              <a:gd name="f85" fmla="*/ f70 f33 1"/>
              <a:gd name="f86" fmla="*/ f71 f32 1"/>
              <a:gd name="f87" fmla="*/ f69 f33 1"/>
              <a:gd name="f88" fmla="*/ f72 f32 1"/>
              <a:gd name="f89" fmla="*/ f73 f33 1"/>
              <a:gd name="f90" fmla="*/ f74 f32 1"/>
              <a:gd name="f91" fmla="*/ f75 f33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90" y="f91"/>
              </a:cxn>
              <a:cxn ang="f51">
                <a:pos x="f80" y="f81"/>
              </a:cxn>
            </a:cxnLst>
            <a:rect l="f76" t="f79" r="f77" b="f78"/>
            <a:pathLst>
              <a:path w="63" h="63">
                <a:moveTo>
                  <a:pt x="f7" y="f6"/>
                </a:moveTo>
                <a:cubicBezTo>
                  <a:pt x="f8" y="f9"/>
                  <a:pt x="f10" y="f11"/>
                  <a:pt x="f12" y="f13"/>
                </a:cubicBezTo>
                <a:cubicBezTo>
                  <a:pt x="f5" y="f14"/>
                  <a:pt x="f5" y="f15"/>
                  <a:pt x="f10" y="f16"/>
                </a:cubicBezTo>
                <a:cubicBezTo>
                  <a:pt x="f17" y="f18"/>
                  <a:pt x="f19" y="f17"/>
                  <a:pt x="f20" y="f10"/>
                </a:cubicBezTo>
                <a:cubicBezTo>
                  <a:pt x="f21" y="f22"/>
                  <a:pt x="f14" y="f5"/>
                  <a:pt x="f23" y="f24"/>
                </a:cubicBezTo>
                <a:cubicBezTo>
                  <a:pt x="f25" y="f26"/>
                  <a:pt x="f27" y="f28"/>
                  <a:pt x="f27" y="f29"/>
                </a:cubicBezTo>
                <a:cubicBezTo>
                  <a:pt x="f6" y="f30"/>
                  <a:pt x="f30" y="f27"/>
                  <a:pt x="f7" y="f6"/>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5" name="Freeform 150">
            <a:extLst>
              <a:ext uri="{FF2B5EF4-FFF2-40B4-BE49-F238E27FC236}">
                <a16:creationId xmlns:a16="http://schemas.microsoft.com/office/drawing/2014/main" id="{E6E8ADEA-0053-274F-14E6-05BD95E1727B}"/>
              </a:ext>
            </a:extLst>
          </p:cNvPr>
          <p:cNvSpPr/>
          <p:nvPr/>
        </p:nvSpPr>
        <p:spPr>
          <a:xfrm>
            <a:off x="8196260" y="3027358"/>
            <a:ext cx="395285" cy="165104"/>
          </a:xfrm>
          <a:custGeom>
            <a:avLst/>
            <a:gdLst>
              <a:gd name="f0" fmla="val 10800000"/>
              <a:gd name="f1" fmla="val 5400000"/>
              <a:gd name="f2" fmla="val 180"/>
              <a:gd name="f3" fmla="val w"/>
              <a:gd name="f4" fmla="val h"/>
              <a:gd name="f5" fmla="val 0"/>
              <a:gd name="f6" fmla="val 120"/>
              <a:gd name="f7" fmla="val 50"/>
              <a:gd name="f8" fmla="val 2"/>
              <a:gd name="f9" fmla="val 1"/>
              <a:gd name="f10" fmla="val 43"/>
              <a:gd name="f11" fmla="val 37"/>
              <a:gd name="f12" fmla="val 30"/>
              <a:gd name="f13" fmla="val 38"/>
              <a:gd name="f14" fmla="val 20"/>
              <a:gd name="f15" fmla="val 74"/>
              <a:gd name="f16" fmla="val 10"/>
              <a:gd name="f17" fmla="val 112"/>
              <a:gd name="f18" fmla="val 114"/>
              <a:gd name="f19" fmla="val 5"/>
              <a:gd name="f20" fmla="val 117"/>
              <a:gd name="f21" fmla="val 11"/>
              <a:gd name="f22" fmla="val 18"/>
              <a:gd name="f23" fmla="val 80"/>
              <a:gd name="f24" fmla="val 28"/>
              <a:gd name="f25" fmla="val 42"/>
              <a:gd name="f26" fmla="val 39"/>
              <a:gd name="f27" fmla="+- 0 0 -90"/>
              <a:gd name="f28" fmla="*/ f3 1 120"/>
              <a:gd name="f29" fmla="*/ f4 1 50"/>
              <a:gd name="f30" fmla="val f5"/>
              <a:gd name="f31" fmla="val f6"/>
              <a:gd name="f32" fmla="val f7"/>
              <a:gd name="f33" fmla="*/ f27 f0 1"/>
              <a:gd name="f34" fmla="+- f32 0 f30"/>
              <a:gd name="f35" fmla="+- f31 0 f30"/>
              <a:gd name="f36" fmla="*/ f33 1 f2"/>
              <a:gd name="f37" fmla="*/ f35 1 120"/>
              <a:gd name="f38" fmla="*/ f34 1 50"/>
              <a:gd name="f39" fmla="*/ 2 f35 1"/>
              <a:gd name="f40" fmla="*/ 50 f34 1"/>
              <a:gd name="f41" fmla="*/ 0 f35 1"/>
              <a:gd name="f42" fmla="*/ 30 f34 1"/>
              <a:gd name="f43" fmla="*/ 112 f35 1"/>
              <a:gd name="f44" fmla="*/ 0 f34 1"/>
              <a:gd name="f45" fmla="*/ 120 f35 1"/>
              <a:gd name="f46" fmla="*/ 18 f34 1"/>
              <a:gd name="f47" fmla="+- f36 0 f1"/>
              <a:gd name="f48" fmla="*/ f39 1 120"/>
              <a:gd name="f49" fmla="*/ f40 1 50"/>
              <a:gd name="f50" fmla="*/ f41 1 120"/>
              <a:gd name="f51" fmla="*/ f42 1 50"/>
              <a:gd name="f52" fmla="*/ f43 1 120"/>
              <a:gd name="f53" fmla="*/ f44 1 50"/>
              <a:gd name="f54" fmla="*/ f45 1 120"/>
              <a:gd name="f55" fmla="*/ f46 1 50"/>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120" h="50">
                <a:moveTo>
                  <a:pt x="f8" y="f7"/>
                </a:moveTo>
                <a:cubicBezTo>
                  <a:pt x="f9" y="f10"/>
                  <a:pt x="f9" y="f11"/>
                  <a:pt x="f5" y="f12"/>
                </a:cubicBezTo>
                <a:cubicBezTo>
                  <a:pt x="f13" y="f14"/>
                  <a:pt x="f15" y="f16"/>
                  <a:pt x="f17" y="f5"/>
                </a:cubicBezTo>
                <a:cubicBezTo>
                  <a:pt x="f18" y="f19"/>
                  <a:pt x="f20" y="f21"/>
                  <a:pt x="f6" y="f22"/>
                </a:cubicBezTo>
                <a:cubicBezTo>
                  <a:pt x="f23" y="f24"/>
                  <a:pt x="f25" y="f26"/>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6" name="Freeform 151">
            <a:extLst>
              <a:ext uri="{FF2B5EF4-FFF2-40B4-BE49-F238E27FC236}">
                <a16:creationId xmlns:a16="http://schemas.microsoft.com/office/drawing/2014/main" id="{CD921377-6993-6191-7E0B-78C0A2DD043D}"/>
              </a:ext>
            </a:extLst>
          </p:cNvPr>
          <p:cNvSpPr/>
          <p:nvPr/>
        </p:nvSpPr>
        <p:spPr>
          <a:xfrm>
            <a:off x="9845673" y="4738685"/>
            <a:ext cx="273048" cy="211134"/>
          </a:xfrm>
          <a:custGeom>
            <a:avLst/>
            <a:gdLst>
              <a:gd name="f0" fmla="val 10800000"/>
              <a:gd name="f1" fmla="val 5400000"/>
              <a:gd name="f2" fmla="val 180"/>
              <a:gd name="f3" fmla="val w"/>
              <a:gd name="f4" fmla="val h"/>
              <a:gd name="f5" fmla="val 0"/>
              <a:gd name="f6" fmla="val 83"/>
              <a:gd name="f7" fmla="val 64"/>
              <a:gd name="f8" fmla="val 78"/>
              <a:gd name="f9" fmla="val 4"/>
              <a:gd name="f10" fmla="val 62"/>
              <a:gd name="f11" fmla="val 39"/>
              <a:gd name="f12" fmla="val 49"/>
              <a:gd name="f13" fmla="val 42"/>
              <a:gd name="f14" fmla="val 41"/>
              <a:gd name="f15" fmla="val 36"/>
              <a:gd name="f16" fmla="val 32"/>
              <a:gd name="f17" fmla="val 27"/>
              <a:gd name="f18" fmla="val 19"/>
              <a:gd name="f19" fmla="val 20"/>
              <a:gd name="f20" fmla="val 11"/>
              <a:gd name="f21" fmla="val 12"/>
              <a:gd name="f22" fmla="val 30"/>
              <a:gd name="f23" fmla="val 51"/>
              <a:gd name="f24" fmla="+- 0 0 -90"/>
              <a:gd name="f25" fmla="*/ f3 1 83"/>
              <a:gd name="f26" fmla="*/ f4 1 64"/>
              <a:gd name="f27" fmla="val f5"/>
              <a:gd name="f28" fmla="val f6"/>
              <a:gd name="f29" fmla="val f7"/>
              <a:gd name="f30" fmla="*/ f24 f0 1"/>
              <a:gd name="f31" fmla="+- f29 0 f27"/>
              <a:gd name="f32" fmla="+- f28 0 f27"/>
              <a:gd name="f33" fmla="*/ f30 1 f2"/>
              <a:gd name="f34" fmla="*/ f32 1 83"/>
              <a:gd name="f35" fmla="*/ f31 1 64"/>
              <a:gd name="f36" fmla="*/ 78 f32 1"/>
              <a:gd name="f37" fmla="*/ 4 f31 1"/>
              <a:gd name="f38" fmla="*/ 83 f32 1"/>
              <a:gd name="f39" fmla="*/ 62 f31 1"/>
              <a:gd name="f40" fmla="*/ 42 f32 1"/>
              <a:gd name="f41" fmla="*/ 41 f31 1"/>
              <a:gd name="f42" fmla="*/ 27 f32 1"/>
              <a:gd name="f43" fmla="*/ 27 f31 1"/>
              <a:gd name="f44" fmla="*/ 0 f32 1"/>
              <a:gd name="f45" fmla="*/ 0 f31 1"/>
              <a:gd name="f46" fmla="+- f33 0 f1"/>
              <a:gd name="f47" fmla="*/ f36 1 83"/>
              <a:gd name="f48" fmla="*/ f37 1 64"/>
              <a:gd name="f49" fmla="*/ f38 1 83"/>
              <a:gd name="f50" fmla="*/ f39 1 64"/>
              <a:gd name="f51" fmla="*/ f40 1 83"/>
              <a:gd name="f52" fmla="*/ f41 1 64"/>
              <a:gd name="f53" fmla="*/ f42 1 83"/>
              <a:gd name="f54" fmla="*/ f43 1 64"/>
              <a:gd name="f55" fmla="*/ f44 1 83"/>
              <a:gd name="f56" fmla="*/ f45 1 64"/>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83" h="64">
                <a:moveTo>
                  <a:pt x="f8" y="f9"/>
                </a:moveTo>
                <a:cubicBezTo>
                  <a:pt x="f10" y="f11"/>
                  <a:pt x="f10" y="f11"/>
                  <a:pt x="f6" y="f10"/>
                </a:cubicBezTo>
                <a:cubicBezTo>
                  <a:pt x="f7" y="f7"/>
                  <a:pt x="f12" y="f7"/>
                  <a:pt x="f13" y="f14"/>
                </a:cubicBezTo>
                <a:cubicBezTo>
                  <a:pt x="f14" y="f15"/>
                  <a:pt x="f16" y="f16"/>
                  <a:pt x="f17" y="f17"/>
                </a:cubicBezTo>
                <a:cubicBezTo>
                  <a:pt x="f18" y="f19"/>
                  <a:pt x="f20" y="f21"/>
                  <a:pt x="f5" y="f5"/>
                </a:cubicBezTo>
                <a:cubicBezTo>
                  <a:pt x="f22" y="f9"/>
                  <a:pt x="f23" y="f17"/>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7" name="Freeform 152">
            <a:extLst>
              <a:ext uri="{FF2B5EF4-FFF2-40B4-BE49-F238E27FC236}">
                <a16:creationId xmlns:a16="http://schemas.microsoft.com/office/drawing/2014/main" id="{46DE7865-97F8-B431-3992-E96BC63D0468}"/>
              </a:ext>
            </a:extLst>
          </p:cNvPr>
          <p:cNvSpPr/>
          <p:nvPr/>
        </p:nvSpPr>
        <p:spPr>
          <a:xfrm>
            <a:off x="7999408" y="5021263"/>
            <a:ext cx="196852" cy="187323"/>
          </a:xfrm>
          <a:custGeom>
            <a:avLst/>
            <a:gdLst>
              <a:gd name="f0" fmla="val 10800000"/>
              <a:gd name="f1" fmla="val 5400000"/>
              <a:gd name="f2" fmla="val 180"/>
              <a:gd name="f3" fmla="val w"/>
              <a:gd name="f4" fmla="val h"/>
              <a:gd name="f5" fmla="val 0"/>
              <a:gd name="f6" fmla="val 60"/>
              <a:gd name="f7" fmla="val 57"/>
              <a:gd name="f8" fmla="val 12"/>
              <a:gd name="f9" fmla="val 56"/>
              <a:gd name="f10" fmla="val 9"/>
              <a:gd name="f11" fmla="val 51"/>
              <a:gd name="f12" fmla="val 39"/>
              <a:gd name="f13" fmla="val 2"/>
              <a:gd name="f14" fmla="val 36"/>
              <a:gd name="f15" fmla="val 23"/>
              <a:gd name="f16" fmla="val 25"/>
              <a:gd name="f17" fmla="val 38"/>
              <a:gd name="f18" fmla="val 1"/>
              <a:gd name="f19" fmla="val 53"/>
              <a:gd name="f20" fmla="val 16"/>
              <a:gd name="f21" fmla="val 27"/>
              <a:gd name="f22" fmla="val 30"/>
              <a:gd name="f23" fmla="+- 0 0 -90"/>
              <a:gd name="f24" fmla="*/ f3 1 60"/>
              <a:gd name="f25" fmla="*/ f4 1 57"/>
              <a:gd name="f26" fmla="val f5"/>
              <a:gd name="f27" fmla="val f6"/>
              <a:gd name="f28" fmla="val f7"/>
              <a:gd name="f29" fmla="*/ f23 f0 1"/>
              <a:gd name="f30" fmla="+- f28 0 f26"/>
              <a:gd name="f31" fmla="+- f27 0 f26"/>
              <a:gd name="f32" fmla="*/ f29 1 f2"/>
              <a:gd name="f33" fmla="*/ f31 1 60"/>
              <a:gd name="f34" fmla="*/ f30 1 57"/>
              <a:gd name="f35" fmla="*/ 12 f31 1"/>
              <a:gd name="f36" fmla="*/ 56 f30 1"/>
              <a:gd name="f37" fmla="*/ 2 f31 1"/>
              <a:gd name="f38" fmla="*/ 36 f30 1"/>
              <a:gd name="f39" fmla="*/ 38 f31 1"/>
              <a:gd name="f40" fmla="*/ 1 f30 1"/>
              <a:gd name="f41" fmla="*/ 56 f31 1"/>
              <a:gd name="f42" fmla="*/ 16 f30 1"/>
              <a:gd name="f43" fmla="+- f32 0 f1"/>
              <a:gd name="f44" fmla="*/ f35 1 60"/>
              <a:gd name="f45" fmla="*/ f36 1 57"/>
              <a:gd name="f46" fmla="*/ f37 1 60"/>
              <a:gd name="f47" fmla="*/ f38 1 57"/>
              <a:gd name="f48" fmla="*/ f39 1 60"/>
              <a:gd name="f49" fmla="*/ f40 1 57"/>
              <a:gd name="f50" fmla="*/ f41 1 60"/>
              <a:gd name="f51" fmla="*/ f42 1 57"/>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60" h="57">
                <a:moveTo>
                  <a:pt x="f8" y="f9"/>
                </a:moveTo>
                <a:cubicBezTo>
                  <a:pt x="f10" y="f11"/>
                  <a:pt x="f5" y="f12"/>
                  <a:pt x="f13" y="f14"/>
                </a:cubicBezTo>
                <a:cubicBezTo>
                  <a:pt x="f8" y="f15"/>
                  <a:pt x="f16" y="f8"/>
                  <a:pt x="f17" y="f18"/>
                </a:cubicBezTo>
                <a:cubicBezTo>
                  <a:pt x="f12" y="f5"/>
                  <a:pt x="f19" y="f10"/>
                  <a:pt x="f9" y="f20"/>
                </a:cubicBezTo>
                <a:cubicBezTo>
                  <a:pt x="f6" y="f21"/>
                  <a:pt x="f22" y="f7"/>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8" name="Freeform 153">
            <a:extLst>
              <a:ext uri="{FF2B5EF4-FFF2-40B4-BE49-F238E27FC236}">
                <a16:creationId xmlns:a16="http://schemas.microsoft.com/office/drawing/2014/main" id="{698812CA-AE26-E696-E77E-518FCE4283E4}"/>
              </a:ext>
            </a:extLst>
          </p:cNvPr>
          <p:cNvSpPr/>
          <p:nvPr/>
        </p:nvSpPr>
        <p:spPr>
          <a:xfrm>
            <a:off x="10987092" y="1141408"/>
            <a:ext cx="150811" cy="336554"/>
          </a:xfrm>
          <a:custGeom>
            <a:avLst/>
            <a:gdLst>
              <a:gd name="f0" fmla="val 10800000"/>
              <a:gd name="f1" fmla="val 5400000"/>
              <a:gd name="f2" fmla="val 180"/>
              <a:gd name="f3" fmla="val w"/>
              <a:gd name="f4" fmla="val h"/>
              <a:gd name="f5" fmla="val 0"/>
              <a:gd name="f6" fmla="val 46"/>
              <a:gd name="f7" fmla="val 102"/>
              <a:gd name="f8" fmla="val 42"/>
              <a:gd name="f9" fmla="val 8"/>
              <a:gd name="f10" fmla="val 40"/>
              <a:gd name="f11" fmla="val 13"/>
              <a:gd name="f12" fmla="val 37"/>
              <a:gd name="f13" fmla="val 17"/>
              <a:gd name="f14" fmla="val 20"/>
              <a:gd name="f15" fmla="val 43"/>
              <a:gd name="f16" fmla="val 21"/>
              <a:gd name="f17" fmla="val 60"/>
              <a:gd name="f18" fmla="val 84"/>
              <a:gd name="f19" fmla="val 89"/>
              <a:gd name="f20" fmla="val 96"/>
              <a:gd name="f21" fmla="val 44"/>
              <a:gd name="f22" fmla="val 38"/>
              <a:gd name="f23" fmla="val 100"/>
              <a:gd name="f24" fmla="val 30"/>
              <a:gd name="f25" fmla="val 26"/>
              <a:gd name="f26" fmla="val 95"/>
              <a:gd name="f27" fmla="val 66"/>
              <a:gd name="f28" fmla="val 9"/>
              <a:gd name="f29" fmla="val 16"/>
              <a:gd name="f30" fmla="+- 0 0 -90"/>
              <a:gd name="f31" fmla="*/ f3 1 46"/>
              <a:gd name="f32" fmla="*/ f4 1 102"/>
              <a:gd name="f33" fmla="val f5"/>
              <a:gd name="f34" fmla="val f6"/>
              <a:gd name="f35" fmla="val f7"/>
              <a:gd name="f36" fmla="*/ f30 f0 1"/>
              <a:gd name="f37" fmla="+- f35 0 f33"/>
              <a:gd name="f38" fmla="+- f34 0 f33"/>
              <a:gd name="f39" fmla="*/ f36 1 f2"/>
              <a:gd name="f40" fmla="*/ f38 1 46"/>
              <a:gd name="f41" fmla="*/ f37 1 102"/>
              <a:gd name="f42" fmla="*/ 46 f38 1"/>
              <a:gd name="f43" fmla="*/ 0 f37 1"/>
              <a:gd name="f44" fmla="*/ 37 f38 1"/>
              <a:gd name="f45" fmla="*/ 17 f37 1"/>
              <a:gd name="f46" fmla="*/ 40 f38 1"/>
              <a:gd name="f47" fmla="*/ 84 f37 1"/>
              <a:gd name="f48" fmla="*/ 44 f38 1"/>
              <a:gd name="f49" fmla="*/ 102 f37 1"/>
              <a:gd name="f50" fmla="*/ 26 f38 1"/>
              <a:gd name="f51" fmla="*/ 95 f37 1"/>
              <a:gd name="f52" fmla="+- f39 0 f1"/>
              <a:gd name="f53" fmla="*/ f42 1 46"/>
              <a:gd name="f54" fmla="*/ f43 1 102"/>
              <a:gd name="f55" fmla="*/ f44 1 46"/>
              <a:gd name="f56" fmla="*/ f45 1 102"/>
              <a:gd name="f57" fmla="*/ f46 1 46"/>
              <a:gd name="f58" fmla="*/ f47 1 102"/>
              <a:gd name="f59" fmla="*/ f48 1 46"/>
              <a:gd name="f60" fmla="*/ f49 1 102"/>
              <a:gd name="f61" fmla="*/ f50 1 46"/>
              <a:gd name="f62" fmla="*/ f51 1 102"/>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46" h="102">
                <a:moveTo>
                  <a:pt x="f6" y="f5"/>
                </a:moveTo>
                <a:cubicBezTo>
                  <a:pt x="f8" y="f9"/>
                  <a:pt x="f10" y="f11"/>
                  <a:pt x="f12" y="f13"/>
                </a:cubicBezTo>
                <a:cubicBezTo>
                  <a:pt x="f14" y="f15"/>
                  <a:pt x="f16" y="f17"/>
                  <a:pt x="f10" y="f18"/>
                </a:cubicBezTo>
                <a:cubicBezTo>
                  <a:pt x="f15" y="f19"/>
                  <a:pt x="f15" y="f20"/>
                  <a:pt x="f21" y="f7"/>
                </a:cubicBezTo>
                <a:cubicBezTo>
                  <a:pt x="f22" y="f23"/>
                  <a:pt x="f24" y="f23"/>
                  <a:pt x="f25" y="f26"/>
                </a:cubicBezTo>
                <a:cubicBezTo>
                  <a:pt x="f5" y="f27"/>
                  <a:pt x="f28" y="f29"/>
                  <a:pt x="f6"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9" name="Freeform 154">
            <a:extLst>
              <a:ext uri="{FF2B5EF4-FFF2-40B4-BE49-F238E27FC236}">
                <a16:creationId xmlns:a16="http://schemas.microsoft.com/office/drawing/2014/main" id="{B92487FF-5C54-C1FA-4CA0-B88B6D4E5867}"/>
              </a:ext>
            </a:extLst>
          </p:cNvPr>
          <p:cNvSpPr/>
          <p:nvPr/>
        </p:nvSpPr>
        <p:spPr>
          <a:xfrm>
            <a:off x="11272842" y="6557967"/>
            <a:ext cx="196852" cy="109535"/>
          </a:xfrm>
          <a:custGeom>
            <a:avLst/>
            <a:gdLst>
              <a:gd name="f0" fmla="val 10800000"/>
              <a:gd name="f1" fmla="val 5400000"/>
              <a:gd name="f2" fmla="val 180"/>
              <a:gd name="f3" fmla="val w"/>
              <a:gd name="f4" fmla="val h"/>
              <a:gd name="f5" fmla="val 0"/>
              <a:gd name="f6" fmla="val 60"/>
              <a:gd name="f7" fmla="val 33"/>
              <a:gd name="f8" fmla="val 40"/>
              <a:gd name="f9" fmla="val 21"/>
              <a:gd name="f10" fmla="val 1"/>
              <a:gd name="f11" fmla="val 6"/>
              <a:gd name="f12" fmla="val 5"/>
              <a:gd name="f13" fmla="val 20"/>
              <a:gd name="f14" fmla="val 3"/>
              <a:gd name="f15" fmla="val 52"/>
              <a:gd name="f16" fmla="+- 0 0 -90"/>
              <a:gd name="f17" fmla="*/ f3 1 60"/>
              <a:gd name="f18" fmla="*/ f4 1 33"/>
              <a:gd name="f19" fmla="val f5"/>
              <a:gd name="f20" fmla="val f6"/>
              <a:gd name="f21" fmla="val f7"/>
              <a:gd name="f22" fmla="*/ f16 f0 1"/>
              <a:gd name="f23" fmla="+- f21 0 f19"/>
              <a:gd name="f24" fmla="+- f20 0 f19"/>
              <a:gd name="f25" fmla="*/ f22 1 f2"/>
              <a:gd name="f26" fmla="*/ f24 1 60"/>
              <a:gd name="f27" fmla="*/ f23 1 33"/>
              <a:gd name="f28" fmla="*/ 60 f24 1"/>
              <a:gd name="f29" fmla="*/ 33 f23 1"/>
              <a:gd name="f30" fmla="*/ 1 f24 1"/>
              <a:gd name="f31" fmla="*/ 20 f24 1"/>
              <a:gd name="f32" fmla="*/ 3 f23 1"/>
              <a:gd name="f33" fmla="+- f25 0 f1"/>
              <a:gd name="f34" fmla="*/ f28 1 60"/>
              <a:gd name="f35" fmla="*/ f29 1 33"/>
              <a:gd name="f36" fmla="*/ f30 1 60"/>
              <a:gd name="f37" fmla="*/ f31 1 60"/>
              <a:gd name="f38" fmla="*/ f32 1 33"/>
              <a:gd name="f39" fmla="*/ 0 1 f26"/>
              <a:gd name="f40" fmla="*/ f20 1 f26"/>
              <a:gd name="f41" fmla="*/ 0 1 f27"/>
              <a:gd name="f42" fmla="*/ f21 1 f27"/>
              <a:gd name="f43" fmla="*/ f34 1 f26"/>
              <a:gd name="f44" fmla="*/ f35 1 f27"/>
              <a:gd name="f45" fmla="*/ f36 1 f26"/>
              <a:gd name="f46" fmla="*/ f37 1 f26"/>
              <a:gd name="f47" fmla="*/ f38 1 f27"/>
              <a:gd name="f48" fmla="*/ f39 f17 1"/>
              <a:gd name="f49" fmla="*/ f40 f17 1"/>
              <a:gd name="f50" fmla="*/ f42 f18 1"/>
              <a:gd name="f51" fmla="*/ f41 f18 1"/>
              <a:gd name="f52" fmla="*/ f43 f17 1"/>
              <a:gd name="f53" fmla="*/ f44 f18 1"/>
              <a:gd name="f54" fmla="*/ f45 f17 1"/>
              <a:gd name="f55" fmla="*/ f46 f17 1"/>
              <a:gd name="f56" fmla="*/ f47 f18 1"/>
            </a:gdLst>
            <a:ahLst/>
            <a:cxnLst>
              <a:cxn ang="3cd4">
                <a:pos x="hc" y="t"/>
              </a:cxn>
              <a:cxn ang="0">
                <a:pos x="r" y="vc"/>
              </a:cxn>
              <a:cxn ang="cd4">
                <a:pos x="hc" y="b"/>
              </a:cxn>
              <a:cxn ang="cd2">
                <a:pos x="l" y="vc"/>
              </a:cxn>
              <a:cxn ang="f33">
                <a:pos x="f52" y="f53"/>
              </a:cxn>
              <a:cxn ang="f33">
                <a:pos x="f54" y="f53"/>
              </a:cxn>
              <a:cxn ang="f33">
                <a:pos x="f55" y="f56"/>
              </a:cxn>
              <a:cxn ang="f33">
                <a:pos x="f52" y="f53"/>
              </a:cxn>
            </a:cxnLst>
            <a:rect l="f48" t="f51" r="f49" b="f50"/>
            <a:pathLst>
              <a:path w="60" h="33">
                <a:moveTo>
                  <a:pt x="f6" y="f7"/>
                </a:moveTo>
                <a:cubicBezTo>
                  <a:pt x="f8" y="f7"/>
                  <a:pt x="f9" y="f7"/>
                  <a:pt x="f10" y="f7"/>
                </a:cubicBezTo>
                <a:cubicBezTo>
                  <a:pt x="f11" y="f9"/>
                  <a:pt x="f5" y="f12"/>
                  <a:pt x="f13" y="f14"/>
                </a:cubicBezTo>
                <a:cubicBezTo>
                  <a:pt x="f15" y="f5"/>
                  <a:pt x="f15" y="f5"/>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0" name="Freeform 155">
            <a:extLst>
              <a:ext uri="{FF2B5EF4-FFF2-40B4-BE49-F238E27FC236}">
                <a16:creationId xmlns:a16="http://schemas.microsoft.com/office/drawing/2014/main" id="{9E8C1431-4A80-FC74-BC11-1DD7118B6D1C}"/>
              </a:ext>
            </a:extLst>
          </p:cNvPr>
          <p:cNvSpPr/>
          <p:nvPr/>
        </p:nvSpPr>
        <p:spPr>
          <a:xfrm>
            <a:off x="7778745" y="3152778"/>
            <a:ext cx="257175" cy="120645"/>
          </a:xfrm>
          <a:custGeom>
            <a:avLst/>
            <a:gdLst>
              <a:gd name="f0" fmla="val 10800000"/>
              <a:gd name="f1" fmla="val 5400000"/>
              <a:gd name="f2" fmla="val 180"/>
              <a:gd name="f3" fmla="val w"/>
              <a:gd name="f4" fmla="val h"/>
              <a:gd name="f5" fmla="val 0"/>
              <a:gd name="f6" fmla="val 78"/>
              <a:gd name="f7" fmla="val 37"/>
              <a:gd name="f8" fmla="val 70"/>
              <a:gd name="f9" fmla="val 7"/>
              <a:gd name="f10" fmla="val 73"/>
              <a:gd name="f11" fmla="val 14"/>
              <a:gd name="f12" fmla="val 75"/>
              <a:gd name="f13" fmla="val 19"/>
              <a:gd name="f14" fmla="val 26"/>
              <a:gd name="f15" fmla="val 62"/>
              <a:gd name="f16" fmla="val 30"/>
              <a:gd name="f17" fmla="val 46"/>
              <a:gd name="f18" fmla="val 32"/>
              <a:gd name="f19" fmla="val 35"/>
              <a:gd name="f20" fmla="val 21"/>
              <a:gd name="f21" fmla="val 34"/>
              <a:gd name="f22" fmla="val 11"/>
              <a:gd name="f23" fmla="val 22"/>
              <a:gd name="f24" fmla="val 2"/>
              <a:gd name="f25" fmla="val 12"/>
              <a:gd name="f26" fmla="val 4"/>
              <a:gd name="f27" fmla="val 3"/>
              <a:gd name="f28" fmla="val 5"/>
              <a:gd name="f29" fmla="val 49"/>
              <a:gd name="f30" fmla="val 16"/>
              <a:gd name="f31" fmla="+- 0 0 -90"/>
              <a:gd name="f32" fmla="*/ f3 1 78"/>
              <a:gd name="f33" fmla="*/ f4 1 37"/>
              <a:gd name="f34" fmla="val f5"/>
              <a:gd name="f35" fmla="val f6"/>
              <a:gd name="f36" fmla="val f7"/>
              <a:gd name="f37" fmla="*/ f31 f0 1"/>
              <a:gd name="f38" fmla="+- f36 0 f34"/>
              <a:gd name="f39" fmla="+- f35 0 f34"/>
              <a:gd name="f40" fmla="*/ f37 1 f2"/>
              <a:gd name="f41" fmla="*/ f39 1 78"/>
              <a:gd name="f42" fmla="*/ f38 1 37"/>
              <a:gd name="f43" fmla="*/ 70 f39 1"/>
              <a:gd name="f44" fmla="*/ 7 f38 1"/>
              <a:gd name="f45" fmla="*/ 78 f39 1"/>
              <a:gd name="f46" fmla="*/ 26 f38 1"/>
              <a:gd name="f47" fmla="*/ 32 f39 1"/>
              <a:gd name="f48" fmla="*/ 35 f38 1"/>
              <a:gd name="f49" fmla="*/ 2 f39 1"/>
              <a:gd name="f50" fmla="*/ 14 f38 1"/>
              <a:gd name="f51" fmla="*/ 3 f38 1"/>
              <a:gd name="f52" fmla="*/ 14 f39 1"/>
              <a:gd name="f53" fmla="*/ 2 f38 1"/>
              <a:gd name="f54" fmla="+- f40 0 f1"/>
              <a:gd name="f55" fmla="*/ f43 1 78"/>
              <a:gd name="f56" fmla="*/ f44 1 37"/>
              <a:gd name="f57" fmla="*/ f45 1 78"/>
              <a:gd name="f58" fmla="*/ f46 1 37"/>
              <a:gd name="f59" fmla="*/ f47 1 78"/>
              <a:gd name="f60" fmla="*/ f48 1 37"/>
              <a:gd name="f61" fmla="*/ f49 1 78"/>
              <a:gd name="f62" fmla="*/ f50 1 37"/>
              <a:gd name="f63" fmla="*/ f51 1 37"/>
              <a:gd name="f64" fmla="*/ f52 1 78"/>
              <a:gd name="f65" fmla="*/ f53 1 37"/>
              <a:gd name="f66" fmla="*/ 0 1 f41"/>
              <a:gd name="f67" fmla="*/ f35 1 f41"/>
              <a:gd name="f68" fmla="*/ 0 1 f42"/>
              <a:gd name="f69" fmla="*/ f36 1 f42"/>
              <a:gd name="f70" fmla="*/ f55 1 f41"/>
              <a:gd name="f71" fmla="*/ f56 1 f42"/>
              <a:gd name="f72" fmla="*/ f57 1 f41"/>
              <a:gd name="f73" fmla="*/ f58 1 f42"/>
              <a:gd name="f74" fmla="*/ f59 1 f41"/>
              <a:gd name="f75" fmla="*/ f60 1 f42"/>
              <a:gd name="f76" fmla="*/ f61 1 f41"/>
              <a:gd name="f77" fmla="*/ f62 1 f42"/>
              <a:gd name="f78" fmla="*/ f63 1 f42"/>
              <a:gd name="f79" fmla="*/ f64 1 f41"/>
              <a:gd name="f80" fmla="*/ f65 1 f42"/>
              <a:gd name="f81" fmla="*/ f66 f32 1"/>
              <a:gd name="f82" fmla="*/ f67 f32 1"/>
              <a:gd name="f83" fmla="*/ f69 f33 1"/>
              <a:gd name="f84" fmla="*/ f68 f33 1"/>
              <a:gd name="f85" fmla="*/ f70 f32 1"/>
              <a:gd name="f86" fmla="*/ f71 f33 1"/>
              <a:gd name="f87" fmla="*/ f72 f32 1"/>
              <a:gd name="f88" fmla="*/ f73 f33 1"/>
              <a:gd name="f89" fmla="*/ f74 f32 1"/>
              <a:gd name="f90" fmla="*/ f75 f33 1"/>
              <a:gd name="f91" fmla="*/ f76 f32 1"/>
              <a:gd name="f92" fmla="*/ f77 f33 1"/>
              <a:gd name="f93" fmla="*/ f78 f33 1"/>
              <a:gd name="f94" fmla="*/ f79 f32 1"/>
              <a:gd name="f95" fmla="*/ f80 f33 1"/>
            </a:gdLst>
            <a:ahLst/>
            <a:cxnLst>
              <a:cxn ang="3cd4">
                <a:pos x="hc" y="t"/>
              </a:cxn>
              <a:cxn ang="0">
                <a:pos x="r" y="vc"/>
              </a:cxn>
              <a:cxn ang="cd4">
                <a:pos x="hc" y="b"/>
              </a:cxn>
              <a:cxn ang="cd2">
                <a:pos x="l" y="vc"/>
              </a:cxn>
              <a:cxn ang="f54">
                <a:pos x="f85" y="f86"/>
              </a:cxn>
              <a:cxn ang="f54">
                <a:pos x="f87" y="f88"/>
              </a:cxn>
              <a:cxn ang="f54">
                <a:pos x="f89" y="f90"/>
              </a:cxn>
              <a:cxn ang="f54">
                <a:pos x="f91" y="f92"/>
              </a:cxn>
              <a:cxn ang="f54">
                <a:pos x="f91" y="f93"/>
              </a:cxn>
              <a:cxn ang="f54">
                <a:pos x="f94" y="f95"/>
              </a:cxn>
              <a:cxn ang="f54">
                <a:pos x="f85" y="f86"/>
              </a:cxn>
            </a:cxnLst>
            <a:rect l="f81" t="f84" r="f82" b="f83"/>
            <a:pathLst>
              <a:path w="78" h="37">
                <a:moveTo>
                  <a:pt x="f8" y="f9"/>
                </a:moveTo>
                <a:cubicBezTo>
                  <a:pt x="f10" y="f11"/>
                  <a:pt x="f12" y="f13"/>
                  <a:pt x="f6" y="f14"/>
                </a:cubicBezTo>
                <a:cubicBezTo>
                  <a:pt x="f15" y="f16"/>
                  <a:pt x="f17" y="f7"/>
                  <a:pt x="f18" y="f19"/>
                </a:cubicBezTo>
                <a:cubicBezTo>
                  <a:pt x="f20" y="f21"/>
                  <a:pt x="f22" y="f23"/>
                  <a:pt x="f24" y="f11"/>
                </a:cubicBezTo>
                <a:cubicBezTo>
                  <a:pt x="f5" y="f25"/>
                  <a:pt x="f5" y="f26"/>
                  <a:pt x="f24" y="f27"/>
                </a:cubicBezTo>
                <a:cubicBezTo>
                  <a:pt x="f28" y="f5"/>
                  <a:pt x="f25" y="f5"/>
                  <a:pt x="f11" y="f24"/>
                </a:cubicBezTo>
                <a:cubicBezTo>
                  <a:pt x="f16" y="f13"/>
                  <a:pt x="f29" y="f3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1" name="Freeform 156">
            <a:extLst>
              <a:ext uri="{FF2B5EF4-FFF2-40B4-BE49-F238E27FC236}">
                <a16:creationId xmlns:a16="http://schemas.microsoft.com/office/drawing/2014/main" id="{66403898-5298-AAD1-0B2C-76E78E1D84AC}"/>
              </a:ext>
            </a:extLst>
          </p:cNvPr>
          <p:cNvSpPr/>
          <p:nvPr/>
        </p:nvSpPr>
        <p:spPr>
          <a:xfrm>
            <a:off x="6702423" y="3429000"/>
            <a:ext cx="239709" cy="128592"/>
          </a:xfrm>
          <a:custGeom>
            <a:avLst/>
            <a:gdLst>
              <a:gd name="f0" fmla="val 10800000"/>
              <a:gd name="f1" fmla="val 5400000"/>
              <a:gd name="f2" fmla="val 180"/>
              <a:gd name="f3" fmla="val w"/>
              <a:gd name="f4" fmla="val h"/>
              <a:gd name="f5" fmla="val 0"/>
              <a:gd name="f6" fmla="val 73"/>
              <a:gd name="f7" fmla="val 39"/>
              <a:gd name="f8" fmla="val 41"/>
              <a:gd name="f9" fmla="val 28"/>
              <a:gd name="f10" fmla="val 32"/>
              <a:gd name="f11" fmla="val 14"/>
              <a:gd name="f12" fmla="val 27"/>
              <a:gd name="f13" fmla="val 3"/>
              <a:gd name="f14" fmla="val 19"/>
              <a:gd name="f15" fmla="val 17"/>
              <a:gd name="f16" fmla="val 6"/>
              <a:gd name="f17" fmla="val 8"/>
              <a:gd name="f18" fmla="val 2"/>
              <a:gd name="f19" fmla="val 13"/>
              <a:gd name="f20" fmla="val 18"/>
              <a:gd name="f21" fmla="val 26"/>
              <a:gd name="f22" fmla="val 10"/>
              <a:gd name="f23" fmla="val 34"/>
              <a:gd name="f24" fmla="val 12"/>
              <a:gd name="f25" fmla="val 42"/>
              <a:gd name="f26" fmla="val 52"/>
              <a:gd name="f27" fmla="val 69"/>
              <a:gd name="f28" fmla="val 72"/>
              <a:gd name="f29" fmla="val 25"/>
              <a:gd name="f30" fmla="val 54"/>
              <a:gd name="f31" fmla="val 33"/>
              <a:gd name="f32" fmla="+- 0 0 -90"/>
              <a:gd name="f33" fmla="*/ f3 1 73"/>
              <a:gd name="f34" fmla="*/ f4 1 39"/>
              <a:gd name="f35" fmla="val f5"/>
              <a:gd name="f36" fmla="val f6"/>
              <a:gd name="f37" fmla="val f7"/>
              <a:gd name="f38" fmla="*/ f32 f0 1"/>
              <a:gd name="f39" fmla="+- f37 0 f35"/>
              <a:gd name="f40" fmla="+- f36 0 f35"/>
              <a:gd name="f41" fmla="*/ f38 1 f2"/>
              <a:gd name="f42" fmla="*/ f40 1 73"/>
              <a:gd name="f43" fmla="*/ f39 1 39"/>
              <a:gd name="f44" fmla="*/ 41 f40 1"/>
              <a:gd name="f45" fmla="*/ 39 f39 1"/>
              <a:gd name="f46" fmla="*/ 3 f40 1"/>
              <a:gd name="f47" fmla="*/ 19 f39 1"/>
              <a:gd name="f48" fmla="*/ 0 f39 1"/>
              <a:gd name="f49" fmla="*/ 18 f40 1"/>
              <a:gd name="f50" fmla="*/ 8 f39 1"/>
              <a:gd name="f51" fmla="*/ 42 f40 1"/>
              <a:gd name="f52" fmla="*/ 14 f39 1"/>
              <a:gd name="f53" fmla="*/ 72 f40 1"/>
              <a:gd name="f54" fmla="*/ 25 f39 1"/>
              <a:gd name="f55" fmla="+- f41 0 f1"/>
              <a:gd name="f56" fmla="*/ f44 1 73"/>
              <a:gd name="f57" fmla="*/ f45 1 39"/>
              <a:gd name="f58" fmla="*/ f46 1 73"/>
              <a:gd name="f59" fmla="*/ f47 1 39"/>
              <a:gd name="f60" fmla="*/ f48 1 39"/>
              <a:gd name="f61" fmla="*/ f49 1 73"/>
              <a:gd name="f62" fmla="*/ f50 1 39"/>
              <a:gd name="f63" fmla="*/ f51 1 73"/>
              <a:gd name="f64" fmla="*/ f52 1 39"/>
              <a:gd name="f65" fmla="*/ f53 1 73"/>
              <a:gd name="f66" fmla="*/ f54 1 39"/>
              <a:gd name="f67" fmla="*/ 0 1 f42"/>
              <a:gd name="f68" fmla="*/ f36 1 f42"/>
              <a:gd name="f69" fmla="*/ 0 1 f43"/>
              <a:gd name="f70" fmla="*/ f37 1 f43"/>
              <a:gd name="f71" fmla="*/ f56 1 f42"/>
              <a:gd name="f72" fmla="*/ f57 1 f43"/>
              <a:gd name="f73" fmla="*/ f58 1 f42"/>
              <a:gd name="f74" fmla="*/ f59 1 f43"/>
              <a:gd name="f75" fmla="*/ f60 1 f43"/>
              <a:gd name="f76" fmla="*/ f61 1 f42"/>
              <a:gd name="f77" fmla="*/ f62 1 f43"/>
              <a:gd name="f78" fmla="*/ f63 1 f42"/>
              <a:gd name="f79" fmla="*/ f64 1 f43"/>
              <a:gd name="f80" fmla="*/ f65 1 f42"/>
              <a:gd name="f81" fmla="*/ f66 1 f43"/>
              <a:gd name="f82" fmla="*/ f67 f33 1"/>
              <a:gd name="f83" fmla="*/ f68 f33 1"/>
              <a:gd name="f84" fmla="*/ f70 f34 1"/>
              <a:gd name="f85" fmla="*/ f69 f34 1"/>
              <a:gd name="f86" fmla="*/ f71 f33 1"/>
              <a:gd name="f87" fmla="*/ f72 f34 1"/>
              <a:gd name="f88" fmla="*/ f73 f33 1"/>
              <a:gd name="f89" fmla="*/ f74 f34 1"/>
              <a:gd name="f90" fmla="*/ f75 f34 1"/>
              <a:gd name="f91" fmla="*/ f76 f33 1"/>
              <a:gd name="f92" fmla="*/ f77 f34 1"/>
              <a:gd name="f93" fmla="*/ f78 f33 1"/>
              <a:gd name="f94" fmla="*/ f79 f34 1"/>
              <a:gd name="f95" fmla="*/ f80 f33 1"/>
              <a:gd name="f96" fmla="*/ f81 f34 1"/>
            </a:gdLst>
            <a:ahLst/>
            <a:cxnLst>
              <a:cxn ang="3cd4">
                <a:pos x="hc" y="t"/>
              </a:cxn>
              <a:cxn ang="0">
                <a:pos x="r" y="vc"/>
              </a:cxn>
              <a:cxn ang="cd4">
                <a:pos x="hc" y="b"/>
              </a:cxn>
              <a:cxn ang="cd2">
                <a:pos x="l" y="vc"/>
              </a:cxn>
              <a:cxn ang="f55">
                <a:pos x="f86" y="f87"/>
              </a:cxn>
              <a:cxn ang="f55">
                <a:pos x="f88" y="f89"/>
              </a:cxn>
              <a:cxn ang="f55">
                <a:pos x="f88" y="f90"/>
              </a:cxn>
              <a:cxn ang="f55">
                <a:pos x="f91" y="f92"/>
              </a:cxn>
              <a:cxn ang="f55">
                <a:pos x="f93" y="f94"/>
              </a:cxn>
              <a:cxn ang="f55">
                <a:pos x="f95" y="f96"/>
              </a:cxn>
              <a:cxn ang="f55">
                <a:pos x="f86" y="f87"/>
              </a:cxn>
            </a:cxnLst>
            <a:rect l="f82" t="f85" r="f83" b="f84"/>
            <a:pathLst>
              <a:path w="73" h="39">
                <a:moveTo>
                  <a:pt x="f8" y="f7"/>
                </a:moveTo>
                <a:cubicBezTo>
                  <a:pt x="f9" y="f10"/>
                  <a:pt x="f11" y="f12"/>
                  <a:pt x="f13" y="f14"/>
                </a:cubicBezTo>
                <a:cubicBezTo>
                  <a:pt x="f5" y="f15"/>
                  <a:pt x="f13" y="f16"/>
                  <a:pt x="f13" y="f5"/>
                </a:cubicBezTo>
                <a:cubicBezTo>
                  <a:pt x="f17" y="f18"/>
                  <a:pt x="f19" y="f16"/>
                  <a:pt x="f20" y="f17"/>
                </a:cubicBezTo>
                <a:cubicBezTo>
                  <a:pt x="f21" y="f22"/>
                  <a:pt x="f23" y="f24"/>
                  <a:pt x="f25" y="f11"/>
                </a:cubicBezTo>
                <a:cubicBezTo>
                  <a:pt x="f26" y="f15"/>
                  <a:pt x="f27" y="f16"/>
                  <a:pt x="f28" y="f29"/>
                </a:cubicBezTo>
                <a:cubicBezTo>
                  <a:pt x="f6" y="f12"/>
                  <a:pt x="f30" y="f31"/>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2" name="Freeform 157">
            <a:extLst>
              <a:ext uri="{FF2B5EF4-FFF2-40B4-BE49-F238E27FC236}">
                <a16:creationId xmlns:a16="http://schemas.microsoft.com/office/drawing/2014/main" id="{A461086D-B20C-EAB5-36D3-48C0BF8DDB01}"/>
              </a:ext>
            </a:extLst>
          </p:cNvPr>
          <p:cNvSpPr/>
          <p:nvPr/>
        </p:nvSpPr>
        <p:spPr>
          <a:xfrm>
            <a:off x="10239378" y="1700217"/>
            <a:ext cx="122236" cy="198433"/>
          </a:xfrm>
          <a:custGeom>
            <a:avLst/>
            <a:gdLst>
              <a:gd name="f0" fmla="val 10800000"/>
              <a:gd name="f1" fmla="val 5400000"/>
              <a:gd name="f2" fmla="val 180"/>
              <a:gd name="f3" fmla="val w"/>
              <a:gd name="f4" fmla="val h"/>
              <a:gd name="f5" fmla="val 0"/>
              <a:gd name="f6" fmla="val 37"/>
              <a:gd name="f7" fmla="val 60"/>
              <a:gd name="f8" fmla="val 6"/>
              <a:gd name="f9" fmla="val 13"/>
              <a:gd name="f10" fmla="val 33"/>
              <a:gd name="f11" fmla="val 40"/>
              <a:gd name="f12" fmla="val 49"/>
              <a:gd name="f13" fmla="+- 0 0 -90"/>
              <a:gd name="f14" fmla="*/ f3 1 37"/>
              <a:gd name="f15" fmla="*/ f4 1 60"/>
              <a:gd name="f16" fmla="val f5"/>
              <a:gd name="f17" fmla="val f6"/>
              <a:gd name="f18" fmla="val f7"/>
              <a:gd name="f19" fmla="*/ f13 f0 1"/>
              <a:gd name="f20" fmla="+- f18 0 f16"/>
              <a:gd name="f21" fmla="+- f17 0 f16"/>
              <a:gd name="f22" fmla="*/ f19 1 f2"/>
              <a:gd name="f23" fmla="*/ f21 1 37"/>
              <a:gd name="f24" fmla="*/ f20 1 60"/>
              <a:gd name="f25" fmla="*/ 6 f21 1"/>
              <a:gd name="f26" fmla="*/ 60 f20 1"/>
              <a:gd name="f27" fmla="*/ 33 f21 1"/>
              <a:gd name="f28" fmla="*/ 0 f20 1"/>
              <a:gd name="f29" fmla="+- f22 0 f1"/>
              <a:gd name="f30" fmla="*/ f25 1 37"/>
              <a:gd name="f31" fmla="*/ f26 1 60"/>
              <a:gd name="f32" fmla="*/ f27 1 37"/>
              <a:gd name="f33" fmla="*/ f28 1 60"/>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7" h="60">
                <a:moveTo>
                  <a:pt x="f8" y="f7"/>
                </a:moveTo>
                <a:cubicBezTo>
                  <a:pt x="f5" y="f9"/>
                  <a:pt x="f5" y="f9"/>
                  <a:pt x="f10" y="f5"/>
                </a:cubicBezTo>
                <a:cubicBezTo>
                  <a:pt x="f6" y="f11"/>
                  <a:pt x="f10" y="f12"/>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3" name="Freeform 158">
            <a:extLst>
              <a:ext uri="{FF2B5EF4-FFF2-40B4-BE49-F238E27FC236}">
                <a16:creationId xmlns:a16="http://schemas.microsoft.com/office/drawing/2014/main" id="{800283E5-9848-3A2B-6872-3C89DB8F28AA}"/>
              </a:ext>
            </a:extLst>
          </p:cNvPr>
          <p:cNvSpPr/>
          <p:nvPr/>
        </p:nvSpPr>
        <p:spPr>
          <a:xfrm>
            <a:off x="11260141" y="6094411"/>
            <a:ext cx="223835" cy="95253"/>
          </a:xfrm>
          <a:custGeom>
            <a:avLst/>
            <a:gdLst>
              <a:gd name="f0" fmla="val 10800000"/>
              <a:gd name="f1" fmla="val 5400000"/>
              <a:gd name="f2" fmla="val 180"/>
              <a:gd name="f3" fmla="val w"/>
              <a:gd name="f4" fmla="val h"/>
              <a:gd name="f5" fmla="val 0"/>
              <a:gd name="f6" fmla="val 68"/>
              <a:gd name="f7" fmla="val 29"/>
              <a:gd name="f8" fmla="val 24"/>
              <a:gd name="f9" fmla="val 45"/>
              <a:gd name="f10" fmla="val 63"/>
              <a:gd name="f11" fmla="val 18"/>
              <a:gd name="f12" fmla="val 53"/>
              <a:gd name="f13" fmla="val 27"/>
              <a:gd name="f14" fmla="val 36"/>
              <a:gd name="f15" fmla="val 28"/>
              <a:gd name="f16" fmla="val 7"/>
              <a:gd name="f17" fmla="val 19"/>
              <a:gd name="f18" fmla="+- 0 0 -90"/>
              <a:gd name="f19" fmla="*/ f3 1 68"/>
              <a:gd name="f20" fmla="*/ f4 1 29"/>
              <a:gd name="f21" fmla="val f5"/>
              <a:gd name="f22" fmla="val f6"/>
              <a:gd name="f23" fmla="val f7"/>
              <a:gd name="f24" fmla="*/ f18 f0 1"/>
              <a:gd name="f25" fmla="+- f23 0 f21"/>
              <a:gd name="f26" fmla="+- f22 0 f21"/>
              <a:gd name="f27" fmla="*/ f24 1 f2"/>
              <a:gd name="f28" fmla="*/ f26 1 68"/>
              <a:gd name="f29" fmla="*/ f25 1 29"/>
              <a:gd name="f30" fmla="*/ 0 f26 1"/>
              <a:gd name="f31" fmla="*/ 0 f25 1"/>
              <a:gd name="f32" fmla="*/ 68 f26 1"/>
              <a:gd name="f33" fmla="*/ 36 f26 1"/>
              <a:gd name="f34" fmla="*/ 28 f25 1"/>
              <a:gd name="f35" fmla="+- f27 0 f1"/>
              <a:gd name="f36" fmla="*/ f30 1 68"/>
              <a:gd name="f37" fmla="*/ f31 1 29"/>
              <a:gd name="f38" fmla="*/ f32 1 68"/>
              <a:gd name="f39" fmla="*/ f33 1 68"/>
              <a:gd name="f40" fmla="*/ f34 1 29"/>
              <a:gd name="f41" fmla="*/ 0 1 f28"/>
              <a:gd name="f42" fmla="*/ f22 1 f28"/>
              <a:gd name="f43" fmla="*/ 0 1 f29"/>
              <a:gd name="f44" fmla="*/ f23 1 f29"/>
              <a:gd name="f45" fmla="*/ f36 1 f28"/>
              <a:gd name="f46" fmla="*/ f37 1 f29"/>
              <a:gd name="f47" fmla="*/ f38 1 f28"/>
              <a:gd name="f48" fmla="*/ f39 1 f28"/>
              <a:gd name="f49" fmla="*/ f40 1 f29"/>
              <a:gd name="f50" fmla="*/ f41 f19 1"/>
              <a:gd name="f51" fmla="*/ f42 f19 1"/>
              <a:gd name="f52" fmla="*/ f44 f20 1"/>
              <a:gd name="f53" fmla="*/ f43 f20 1"/>
              <a:gd name="f54" fmla="*/ f45 f19 1"/>
              <a:gd name="f55" fmla="*/ f46 f20 1"/>
              <a:gd name="f56" fmla="*/ f47 f19 1"/>
              <a:gd name="f57" fmla="*/ f48 f19 1"/>
              <a:gd name="f58" fmla="*/ f49 f20 1"/>
            </a:gdLst>
            <a:ahLst/>
            <a:cxnLst>
              <a:cxn ang="3cd4">
                <a:pos x="hc" y="t"/>
              </a:cxn>
              <a:cxn ang="0">
                <a:pos x="r" y="vc"/>
              </a:cxn>
              <a:cxn ang="cd4">
                <a:pos x="hc" y="b"/>
              </a:cxn>
              <a:cxn ang="cd2">
                <a:pos x="l" y="vc"/>
              </a:cxn>
              <a:cxn ang="f35">
                <a:pos x="f54" y="f55"/>
              </a:cxn>
              <a:cxn ang="f35">
                <a:pos x="f56" y="f55"/>
              </a:cxn>
              <a:cxn ang="f35">
                <a:pos x="f57" y="f58"/>
              </a:cxn>
              <a:cxn ang="f35">
                <a:pos x="f54" y="f55"/>
              </a:cxn>
            </a:cxnLst>
            <a:rect l="f50" t="f53" r="f51" b="f52"/>
            <a:pathLst>
              <a:path w="68" h="29">
                <a:moveTo>
                  <a:pt x="f5" y="f5"/>
                </a:moveTo>
                <a:cubicBezTo>
                  <a:pt x="f8" y="f5"/>
                  <a:pt x="f9" y="f5"/>
                  <a:pt x="f6" y="f5"/>
                </a:cubicBezTo>
                <a:cubicBezTo>
                  <a:pt x="f10" y="f11"/>
                  <a:pt x="f12" y="f13"/>
                  <a:pt x="f14" y="f15"/>
                </a:cubicBezTo>
                <a:cubicBezTo>
                  <a:pt x="f11" y="f7"/>
                  <a:pt x="f16" y="f17"/>
                  <a:pt x="f5"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4" name="Freeform 159">
            <a:extLst>
              <a:ext uri="{FF2B5EF4-FFF2-40B4-BE49-F238E27FC236}">
                <a16:creationId xmlns:a16="http://schemas.microsoft.com/office/drawing/2014/main" id="{EA1521F3-EBE6-E553-5B28-6E05A619D2E4}"/>
              </a:ext>
            </a:extLst>
          </p:cNvPr>
          <p:cNvSpPr/>
          <p:nvPr/>
        </p:nvSpPr>
        <p:spPr>
          <a:xfrm>
            <a:off x="9702798" y="2471742"/>
            <a:ext cx="247646" cy="92070"/>
          </a:xfrm>
          <a:custGeom>
            <a:avLst/>
            <a:gdLst>
              <a:gd name="f0" fmla="val 10800000"/>
              <a:gd name="f1" fmla="val 5400000"/>
              <a:gd name="f2" fmla="val 180"/>
              <a:gd name="f3" fmla="val w"/>
              <a:gd name="f4" fmla="val h"/>
              <a:gd name="f5" fmla="val 0"/>
              <a:gd name="f6" fmla="val 75"/>
              <a:gd name="f7" fmla="val 28"/>
              <a:gd name="f8" fmla="val 51"/>
              <a:gd name="f9" fmla="val 25"/>
              <a:gd name="f10" fmla="val 3"/>
              <a:gd name="f11" fmla="val 13"/>
              <a:gd name="f12" fmla="val 17"/>
              <a:gd name="f13" fmla="val 1"/>
              <a:gd name="f14" fmla="val 36"/>
              <a:gd name="f15" fmla="val 55"/>
              <a:gd name="f16" fmla="val 70"/>
              <a:gd name="f17" fmla="val 11"/>
              <a:gd name="f18" fmla="+- 0 0 -90"/>
              <a:gd name="f19" fmla="*/ f3 1 75"/>
              <a:gd name="f20" fmla="*/ f4 1 28"/>
              <a:gd name="f21" fmla="val f5"/>
              <a:gd name="f22" fmla="val f6"/>
              <a:gd name="f23" fmla="val f7"/>
              <a:gd name="f24" fmla="*/ f18 f0 1"/>
              <a:gd name="f25" fmla="+- f23 0 f21"/>
              <a:gd name="f26" fmla="+- f22 0 f21"/>
              <a:gd name="f27" fmla="*/ f24 1 f2"/>
              <a:gd name="f28" fmla="*/ f26 1 75"/>
              <a:gd name="f29" fmla="*/ f25 1 28"/>
              <a:gd name="f30" fmla="*/ 75 f26 1"/>
              <a:gd name="f31" fmla="*/ 28 f25 1"/>
              <a:gd name="f32" fmla="*/ 0 f26 1"/>
              <a:gd name="f33" fmla="*/ 36 f26 1"/>
              <a:gd name="f34" fmla="*/ 1 f25 1"/>
              <a:gd name="f35" fmla="+- f27 0 f1"/>
              <a:gd name="f36" fmla="*/ f30 1 75"/>
              <a:gd name="f37" fmla="*/ f31 1 28"/>
              <a:gd name="f38" fmla="*/ f32 1 75"/>
              <a:gd name="f39" fmla="*/ f33 1 75"/>
              <a:gd name="f40" fmla="*/ f34 1 28"/>
              <a:gd name="f41" fmla="*/ 0 1 f28"/>
              <a:gd name="f42" fmla="*/ f22 1 f28"/>
              <a:gd name="f43" fmla="*/ 0 1 f29"/>
              <a:gd name="f44" fmla="*/ f23 1 f29"/>
              <a:gd name="f45" fmla="*/ f36 1 f28"/>
              <a:gd name="f46" fmla="*/ f37 1 f29"/>
              <a:gd name="f47" fmla="*/ f38 1 f28"/>
              <a:gd name="f48" fmla="*/ f39 1 f28"/>
              <a:gd name="f49" fmla="*/ f40 1 f29"/>
              <a:gd name="f50" fmla="*/ f41 f19 1"/>
              <a:gd name="f51" fmla="*/ f42 f19 1"/>
              <a:gd name="f52" fmla="*/ f44 f20 1"/>
              <a:gd name="f53" fmla="*/ f43 f20 1"/>
              <a:gd name="f54" fmla="*/ f45 f19 1"/>
              <a:gd name="f55" fmla="*/ f46 f20 1"/>
              <a:gd name="f56" fmla="*/ f47 f19 1"/>
              <a:gd name="f57" fmla="*/ f48 f19 1"/>
              <a:gd name="f58" fmla="*/ f49 f20 1"/>
            </a:gdLst>
            <a:ahLst/>
            <a:cxnLst>
              <a:cxn ang="3cd4">
                <a:pos x="hc" y="t"/>
              </a:cxn>
              <a:cxn ang="0">
                <a:pos x="r" y="vc"/>
              </a:cxn>
              <a:cxn ang="cd4">
                <a:pos x="hc" y="b"/>
              </a:cxn>
              <a:cxn ang="cd2">
                <a:pos x="l" y="vc"/>
              </a:cxn>
              <a:cxn ang="f35">
                <a:pos x="f54" y="f55"/>
              </a:cxn>
              <a:cxn ang="f35">
                <a:pos x="f56" y="f55"/>
              </a:cxn>
              <a:cxn ang="f35">
                <a:pos x="f57" y="f58"/>
              </a:cxn>
              <a:cxn ang="f35">
                <a:pos x="f54" y="f55"/>
              </a:cxn>
            </a:cxnLst>
            <a:rect l="f50" t="f53" r="f51" b="f52"/>
            <a:pathLst>
              <a:path w="75" h="28">
                <a:moveTo>
                  <a:pt x="f6" y="f7"/>
                </a:moveTo>
                <a:cubicBezTo>
                  <a:pt x="f8" y="f7"/>
                  <a:pt x="f9" y="f7"/>
                  <a:pt x="f5" y="f7"/>
                </a:cubicBezTo>
                <a:cubicBezTo>
                  <a:pt x="f10" y="f11"/>
                  <a:pt x="f12" y="f13"/>
                  <a:pt x="f14" y="f13"/>
                </a:cubicBezTo>
                <a:cubicBezTo>
                  <a:pt x="f15" y="f5"/>
                  <a:pt x="f16" y="f17"/>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5" name="Freeform 160">
            <a:extLst>
              <a:ext uri="{FF2B5EF4-FFF2-40B4-BE49-F238E27FC236}">
                <a16:creationId xmlns:a16="http://schemas.microsoft.com/office/drawing/2014/main" id="{46C07B58-AC3C-27D0-F185-A703FC00B610}"/>
              </a:ext>
            </a:extLst>
          </p:cNvPr>
          <p:cNvSpPr/>
          <p:nvPr/>
        </p:nvSpPr>
        <p:spPr>
          <a:xfrm>
            <a:off x="10125078" y="1760540"/>
            <a:ext cx="92070" cy="190496"/>
          </a:xfrm>
          <a:custGeom>
            <a:avLst/>
            <a:gdLst>
              <a:gd name="f0" fmla="val 10800000"/>
              <a:gd name="f1" fmla="val 5400000"/>
              <a:gd name="f2" fmla="val 180"/>
              <a:gd name="f3" fmla="val w"/>
              <a:gd name="f4" fmla="val h"/>
              <a:gd name="f5" fmla="val 0"/>
              <a:gd name="f6" fmla="val 28"/>
              <a:gd name="f7" fmla="val 58"/>
              <a:gd name="f8" fmla="val 23"/>
              <a:gd name="f9" fmla="val 24"/>
              <a:gd name="f10" fmla="val 54"/>
              <a:gd name="f11" fmla="val 56"/>
              <a:gd name="f12" fmla="val 39"/>
              <a:gd name="f13" fmla="val 5"/>
              <a:gd name="f14" fmla="val 7"/>
              <a:gd name="f15" fmla="val 3"/>
              <a:gd name="f16" fmla="val 15"/>
              <a:gd name="f17" fmla="val 2"/>
              <a:gd name="f18" fmla="+- 0 0 -90"/>
              <a:gd name="f19" fmla="*/ f3 1 28"/>
              <a:gd name="f20" fmla="*/ f4 1 58"/>
              <a:gd name="f21" fmla="val f5"/>
              <a:gd name="f22" fmla="val f6"/>
              <a:gd name="f23" fmla="val f7"/>
              <a:gd name="f24" fmla="*/ f18 f0 1"/>
              <a:gd name="f25" fmla="+- f23 0 f21"/>
              <a:gd name="f26" fmla="+- f22 0 f21"/>
              <a:gd name="f27" fmla="*/ f24 1 f2"/>
              <a:gd name="f28" fmla="*/ f26 1 28"/>
              <a:gd name="f29" fmla="*/ f25 1 58"/>
              <a:gd name="f30" fmla="*/ 23 f26 1"/>
              <a:gd name="f31" fmla="*/ 0 f25 1"/>
              <a:gd name="f32" fmla="*/ 0 f26 1"/>
              <a:gd name="f33" fmla="*/ 56 f25 1"/>
              <a:gd name="f34" fmla="*/ 5 f25 1"/>
              <a:gd name="f35" fmla="+- f27 0 f1"/>
              <a:gd name="f36" fmla="*/ f30 1 28"/>
              <a:gd name="f37" fmla="*/ f31 1 58"/>
              <a:gd name="f38" fmla="*/ f32 1 28"/>
              <a:gd name="f39" fmla="*/ f33 1 58"/>
              <a:gd name="f40" fmla="*/ f34 1 58"/>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8" h="58">
                <a:moveTo>
                  <a:pt x="f8" y="f5"/>
                </a:moveTo>
                <a:cubicBezTo>
                  <a:pt x="f9" y="f7"/>
                  <a:pt x="f6" y="f10"/>
                  <a:pt x="f5" y="f11"/>
                </a:cubicBezTo>
                <a:cubicBezTo>
                  <a:pt x="f5" y="f12"/>
                  <a:pt x="f5" y="f8"/>
                  <a:pt x="f5" y="f13"/>
                </a:cubicBezTo>
                <a:cubicBezTo>
                  <a:pt x="f14" y="f15"/>
                  <a:pt x="f16" y="f17"/>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6" name="Freeform 161">
            <a:extLst>
              <a:ext uri="{FF2B5EF4-FFF2-40B4-BE49-F238E27FC236}">
                <a16:creationId xmlns:a16="http://schemas.microsoft.com/office/drawing/2014/main" id="{8BA0D285-743A-E120-0121-F49BDF1AF80C}"/>
              </a:ext>
            </a:extLst>
          </p:cNvPr>
          <p:cNvSpPr/>
          <p:nvPr/>
        </p:nvSpPr>
        <p:spPr>
          <a:xfrm>
            <a:off x="11276015" y="5489572"/>
            <a:ext cx="190496" cy="92070"/>
          </a:xfrm>
          <a:custGeom>
            <a:avLst/>
            <a:gdLst>
              <a:gd name="f0" fmla="val 10800000"/>
              <a:gd name="f1" fmla="val 5400000"/>
              <a:gd name="f2" fmla="val 180"/>
              <a:gd name="f3" fmla="val w"/>
              <a:gd name="f4" fmla="val h"/>
              <a:gd name="f5" fmla="val 0"/>
              <a:gd name="f6" fmla="val 58"/>
              <a:gd name="f7" fmla="val 28"/>
              <a:gd name="f8" fmla="val 25"/>
              <a:gd name="f9" fmla="val 44"/>
              <a:gd name="f10" fmla="val 23"/>
              <a:gd name="f11" fmla="val 1"/>
              <a:gd name="f12" fmla="val 5"/>
              <a:gd name="f13" fmla="val 12"/>
              <a:gd name="f14" fmla="val 20"/>
              <a:gd name="f15" fmla="val 39"/>
              <a:gd name="f16" fmla="+- 0 0 -90"/>
              <a:gd name="f17" fmla="*/ f3 1 58"/>
              <a:gd name="f18" fmla="*/ f4 1 28"/>
              <a:gd name="f19" fmla="val f5"/>
              <a:gd name="f20" fmla="val f6"/>
              <a:gd name="f21" fmla="val f7"/>
              <a:gd name="f22" fmla="*/ f16 f0 1"/>
              <a:gd name="f23" fmla="+- f21 0 f19"/>
              <a:gd name="f24" fmla="+- f20 0 f19"/>
              <a:gd name="f25" fmla="*/ f22 1 f2"/>
              <a:gd name="f26" fmla="*/ f24 1 58"/>
              <a:gd name="f27" fmla="*/ f23 1 28"/>
              <a:gd name="f28" fmla="*/ 58 f24 1"/>
              <a:gd name="f29" fmla="*/ 0 f23 1"/>
              <a:gd name="f30" fmla="*/ 23 f24 1"/>
              <a:gd name="f31" fmla="*/ 28 f23 1"/>
              <a:gd name="f32" fmla="*/ 0 f24 1"/>
              <a:gd name="f33" fmla="+- f25 0 f1"/>
              <a:gd name="f34" fmla="*/ f28 1 58"/>
              <a:gd name="f35" fmla="*/ f29 1 28"/>
              <a:gd name="f36" fmla="*/ f30 1 58"/>
              <a:gd name="f37" fmla="*/ f31 1 28"/>
              <a:gd name="f38" fmla="*/ f32 1 58"/>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3"/>
              </a:cxn>
              <a:cxn ang="f33">
                <a:pos x="f52" y="f53"/>
              </a:cxn>
            </a:cxnLst>
            <a:rect l="f48" t="f51" r="f49" b="f50"/>
            <a:pathLst>
              <a:path w="58" h="28">
                <a:moveTo>
                  <a:pt x="f6" y="f5"/>
                </a:moveTo>
                <a:cubicBezTo>
                  <a:pt x="f6" y="f8"/>
                  <a:pt x="f9" y="f7"/>
                  <a:pt x="f10" y="f7"/>
                </a:cubicBezTo>
                <a:cubicBezTo>
                  <a:pt x="f11" y="f7"/>
                  <a:pt x="f12" y="f13"/>
                  <a:pt x="f5" y="f5"/>
                </a:cubicBezTo>
                <a:cubicBezTo>
                  <a:pt x="f14" y="f5"/>
                  <a:pt x="f15" y="f5"/>
                  <a:pt x="f6"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7" name="Freeform 162">
            <a:extLst>
              <a:ext uri="{FF2B5EF4-FFF2-40B4-BE49-F238E27FC236}">
                <a16:creationId xmlns:a16="http://schemas.microsoft.com/office/drawing/2014/main" id="{029AC812-AF0B-C854-AA7F-1FC5D27D5DF5}"/>
              </a:ext>
            </a:extLst>
          </p:cNvPr>
          <p:cNvSpPr/>
          <p:nvPr/>
        </p:nvSpPr>
        <p:spPr>
          <a:xfrm>
            <a:off x="9699626" y="2889247"/>
            <a:ext cx="257175" cy="92070"/>
          </a:xfrm>
          <a:custGeom>
            <a:avLst/>
            <a:gdLst>
              <a:gd name="f0" fmla="val 10800000"/>
              <a:gd name="f1" fmla="val 5400000"/>
              <a:gd name="f2" fmla="val 180"/>
              <a:gd name="f3" fmla="val w"/>
              <a:gd name="f4" fmla="val h"/>
              <a:gd name="f5" fmla="val 0"/>
              <a:gd name="f6" fmla="val 78"/>
              <a:gd name="f7" fmla="val 28"/>
              <a:gd name="f8" fmla="val 51"/>
              <a:gd name="f9" fmla="val 26"/>
              <a:gd name="f10" fmla="val 4"/>
              <a:gd name="f11" fmla="val 12"/>
              <a:gd name="f12" fmla="val 17"/>
              <a:gd name="f13" fmla="val 3"/>
              <a:gd name="f14" fmla="val 35"/>
              <a:gd name="f15" fmla="val 2"/>
              <a:gd name="f16" fmla="val 55"/>
              <a:gd name="f17" fmla="val 70"/>
              <a:gd name="f18" fmla="val 10"/>
              <a:gd name="f19" fmla="+- 0 0 -90"/>
              <a:gd name="f20" fmla="*/ f3 1 78"/>
              <a:gd name="f21" fmla="*/ f4 1 28"/>
              <a:gd name="f22" fmla="val f5"/>
              <a:gd name="f23" fmla="val f6"/>
              <a:gd name="f24" fmla="val f7"/>
              <a:gd name="f25" fmla="*/ f19 f0 1"/>
              <a:gd name="f26" fmla="+- f24 0 f22"/>
              <a:gd name="f27" fmla="+- f23 0 f22"/>
              <a:gd name="f28" fmla="*/ f25 1 f2"/>
              <a:gd name="f29" fmla="*/ f27 1 78"/>
              <a:gd name="f30" fmla="*/ f26 1 28"/>
              <a:gd name="f31" fmla="*/ 78 f27 1"/>
              <a:gd name="f32" fmla="*/ 28 f26 1"/>
              <a:gd name="f33" fmla="*/ 0 f27 1"/>
              <a:gd name="f34" fmla="*/ 35 f27 1"/>
              <a:gd name="f35" fmla="*/ 2 f26 1"/>
              <a:gd name="f36" fmla="+- f28 0 f1"/>
              <a:gd name="f37" fmla="*/ f31 1 78"/>
              <a:gd name="f38" fmla="*/ f32 1 28"/>
              <a:gd name="f39" fmla="*/ f33 1 78"/>
              <a:gd name="f40" fmla="*/ f34 1 78"/>
              <a:gd name="f41" fmla="*/ f35 1 28"/>
              <a:gd name="f42" fmla="*/ 0 1 f29"/>
              <a:gd name="f43" fmla="*/ f23 1 f29"/>
              <a:gd name="f44" fmla="*/ 0 1 f30"/>
              <a:gd name="f45" fmla="*/ f24 1 f30"/>
              <a:gd name="f46" fmla="*/ f37 1 f29"/>
              <a:gd name="f47" fmla="*/ f38 1 f30"/>
              <a:gd name="f48" fmla="*/ f39 1 f29"/>
              <a:gd name="f49" fmla="*/ f40 1 f29"/>
              <a:gd name="f50" fmla="*/ f41 1 f30"/>
              <a:gd name="f51" fmla="*/ f42 f20 1"/>
              <a:gd name="f52" fmla="*/ f43 f20 1"/>
              <a:gd name="f53" fmla="*/ f45 f21 1"/>
              <a:gd name="f54" fmla="*/ f44 f21 1"/>
              <a:gd name="f55" fmla="*/ f46 f20 1"/>
              <a:gd name="f56" fmla="*/ f47 f21 1"/>
              <a:gd name="f57" fmla="*/ f48 f20 1"/>
              <a:gd name="f58" fmla="*/ f49 f20 1"/>
              <a:gd name="f59" fmla="*/ f50 f21 1"/>
            </a:gdLst>
            <a:ahLst/>
            <a:cxnLst>
              <a:cxn ang="3cd4">
                <a:pos x="hc" y="t"/>
              </a:cxn>
              <a:cxn ang="0">
                <a:pos x="r" y="vc"/>
              </a:cxn>
              <a:cxn ang="cd4">
                <a:pos x="hc" y="b"/>
              </a:cxn>
              <a:cxn ang="cd2">
                <a:pos x="l" y="vc"/>
              </a:cxn>
              <a:cxn ang="f36">
                <a:pos x="f55" y="f56"/>
              </a:cxn>
              <a:cxn ang="f36">
                <a:pos x="f57" y="f56"/>
              </a:cxn>
              <a:cxn ang="f36">
                <a:pos x="f58" y="f59"/>
              </a:cxn>
              <a:cxn ang="f36">
                <a:pos x="f55" y="f56"/>
              </a:cxn>
            </a:cxnLst>
            <a:rect l="f51" t="f54" r="f52" b="f53"/>
            <a:pathLst>
              <a:path w="78" h="28">
                <a:moveTo>
                  <a:pt x="f6" y="f7"/>
                </a:moveTo>
                <a:cubicBezTo>
                  <a:pt x="f8" y="f7"/>
                  <a:pt x="f9" y="f7"/>
                  <a:pt x="f5" y="f7"/>
                </a:cubicBezTo>
                <a:cubicBezTo>
                  <a:pt x="f10" y="f11"/>
                  <a:pt x="f12" y="f13"/>
                  <a:pt x="f14" y="f15"/>
                </a:cubicBezTo>
                <a:cubicBezTo>
                  <a:pt x="f16" y="f5"/>
                  <a:pt x="f17" y="f18"/>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8" name="Freeform 163">
            <a:extLst>
              <a:ext uri="{FF2B5EF4-FFF2-40B4-BE49-F238E27FC236}">
                <a16:creationId xmlns:a16="http://schemas.microsoft.com/office/drawing/2014/main" id="{C1E03C4D-EB1E-3C87-4D26-7C803D0CEA0E}"/>
              </a:ext>
            </a:extLst>
          </p:cNvPr>
          <p:cNvSpPr/>
          <p:nvPr/>
        </p:nvSpPr>
        <p:spPr>
          <a:xfrm>
            <a:off x="7080254" y="3422654"/>
            <a:ext cx="238128" cy="120645"/>
          </a:xfrm>
          <a:custGeom>
            <a:avLst/>
            <a:gdLst>
              <a:gd name="f0" fmla="val 10800000"/>
              <a:gd name="f1" fmla="val 5400000"/>
              <a:gd name="f2" fmla="val 180"/>
              <a:gd name="f3" fmla="val w"/>
              <a:gd name="f4" fmla="val h"/>
              <a:gd name="f5" fmla="val 0"/>
              <a:gd name="f6" fmla="val 72"/>
              <a:gd name="f7" fmla="val 37"/>
              <a:gd name="f8" fmla="val 43"/>
              <a:gd name="f9" fmla="val 26"/>
              <a:gd name="f10" fmla="val 35"/>
              <a:gd name="f11" fmla="val 9"/>
              <a:gd name="f12" fmla="val 36"/>
              <a:gd name="f13" fmla="val 2"/>
              <a:gd name="f14" fmla="val 17"/>
              <a:gd name="f15" fmla="val 13"/>
              <a:gd name="f16" fmla="val 4"/>
              <a:gd name="f17" fmla="val 6"/>
              <a:gd name="f18" fmla="val 5"/>
              <a:gd name="f19" fmla="val 3"/>
              <a:gd name="f20" fmla="val 18"/>
              <a:gd name="f21" fmla="val 8"/>
              <a:gd name="f22" fmla="val 21"/>
              <a:gd name="f23" fmla="val 23"/>
              <a:gd name="f24" fmla="val 33"/>
              <a:gd name="f25" fmla="val 16"/>
              <a:gd name="f26" fmla="val 42"/>
              <a:gd name="f27" fmla="val 19"/>
              <a:gd name="f28" fmla="val 52"/>
              <a:gd name="f29" fmla="val 22"/>
              <a:gd name="f30" fmla="val 66"/>
              <a:gd name="f31" fmla="val 10"/>
              <a:gd name="f32" fmla="val 27"/>
              <a:gd name="f33" fmla="val 62"/>
              <a:gd name="f34" fmla="val 31"/>
              <a:gd name="f35" fmla="val 53"/>
              <a:gd name="f36" fmla="val 34"/>
              <a:gd name="f37" fmla="+- 0 0 -90"/>
              <a:gd name="f38" fmla="*/ f3 1 72"/>
              <a:gd name="f39" fmla="*/ f4 1 37"/>
              <a:gd name="f40" fmla="val f5"/>
              <a:gd name="f41" fmla="val f6"/>
              <a:gd name="f42" fmla="val f7"/>
              <a:gd name="f43" fmla="*/ f37 f0 1"/>
              <a:gd name="f44" fmla="+- f42 0 f40"/>
              <a:gd name="f45" fmla="+- f41 0 f40"/>
              <a:gd name="f46" fmla="*/ f43 1 f2"/>
              <a:gd name="f47" fmla="*/ f45 1 72"/>
              <a:gd name="f48" fmla="*/ f44 1 37"/>
              <a:gd name="f49" fmla="*/ 43 f45 1"/>
              <a:gd name="f50" fmla="*/ 37 f44 1"/>
              <a:gd name="f51" fmla="*/ 2 f45 1"/>
              <a:gd name="f52" fmla="*/ 17 f44 1"/>
              <a:gd name="f53" fmla="*/ 5 f45 1"/>
              <a:gd name="f54" fmla="*/ 0 f44 1"/>
              <a:gd name="f55" fmla="*/ 18 f45 1"/>
              <a:gd name="f56" fmla="*/ 8 f44 1"/>
              <a:gd name="f57" fmla="*/ 42 f45 1"/>
              <a:gd name="f58" fmla="*/ 19 f44 1"/>
              <a:gd name="f59" fmla="*/ 72 f45 1"/>
              <a:gd name="f60" fmla="*/ 27 f44 1"/>
              <a:gd name="f61" fmla="+- f46 0 f1"/>
              <a:gd name="f62" fmla="*/ f49 1 72"/>
              <a:gd name="f63" fmla="*/ f50 1 37"/>
              <a:gd name="f64" fmla="*/ f51 1 72"/>
              <a:gd name="f65" fmla="*/ f52 1 37"/>
              <a:gd name="f66" fmla="*/ f53 1 72"/>
              <a:gd name="f67" fmla="*/ f54 1 37"/>
              <a:gd name="f68" fmla="*/ f55 1 72"/>
              <a:gd name="f69" fmla="*/ f56 1 37"/>
              <a:gd name="f70" fmla="*/ f57 1 72"/>
              <a:gd name="f71" fmla="*/ f58 1 37"/>
              <a:gd name="f72" fmla="*/ f59 1 72"/>
              <a:gd name="f73" fmla="*/ f60 1 37"/>
              <a:gd name="f74" fmla="*/ 0 1 f47"/>
              <a:gd name="f75" fmla="*/ f41 1 f47"/>
              <a:gd name="f76" fmla="*/ 0 1 f48"/>
              <a:gd name="f77" fmla="*/ f42 1 f48"/>
              <a:gd name="f78" fmla="*/ f62 1 f47"/>
              <a:gd name="f79" fmla="*/ f63 1 f48"/>
              <a:gd name="f80" fmla="*/ f64 1 f47"/>
              <a:gd name="f81" fmla="*/ f65 1 f48"/>
              <a:gd name="f82" fmla="*/ f66 1 f47"/>
              <a:gd name="f83" fmla="*/ f67 1 f48"/>
              <a:gd name="f84" fmla="*/ f68 1 f47"/>
              <a:gd name="f85" fmla="*/ f69 1 f48"/>
              <a:gd name="f86" fmla="*/ f70 1 f47"/>
              <a:gd name="f87" fmla="*/ f71 1 f48"/>
              <a:gd name="f88" fmla="*/ f72 1 f47"/>
              <a:gd name="f89" fmla="*/ f73 1 f48"/>
              <a:gd name="f90" fmla="*/ f74 f38 1"/>
              <a:gd name="f91" fmla="*/ f75 f38 1"/>
              <a:gd name="f92" fmla="*/ f77 f39 1"/>
              <a:gd name="f93" fmla="*/ f76 f39 1"/>
              <a:gd name="f94" fmla="*/ f78 f38 1"/>
              <a:gd name="f95" fmla="*/ f79 f39 1"/>
              <a:gd name="f96" fmla="*/ f80 f38 1"/>
              <a:gd name="f97" fmla="*/ f81 f39 1"/>
              <a:gd name="f98" fmla="*/ f82 f38 1"/>
              <a:gd name="f99" fmla="*/ f83 f39 1"/>
              <a:gd name="f100" fmla="*/ f84 f38 1"/>
              <a:gd name="f101" fmla="*/ f85 f39 1"/>
              <a:gd name="f102" fmla="*/ f86 f38 1"/>
              <a:gd name="f103" fmla="*/ f87 f39 1"/>
              <a:gd name="f104" fmla="*/ f88 f38 1"/>
              <a:gd name="f105" fmla="*/ f89 f39 1"/>
            </a:gdLst>
            <a:ahLst/>
            <a:cxnLst>
              <a:cxn ang="3cd4">
                <a:pos x="hc" y="t"/>
              </a:cxn>
              <a:cxn ang="0">
                <a:pos x="r" y="vc"/>
              </a:cxn>
              <a:cxn ang="cd4">
                <a:pos x="hc" y="b"/>
              </a:cxn>
              <a:cxn ang="cd2">
                <a:pos x="l" y="vc"/>
              </a:cxn>
              <a:cxn ang="f61">
                <a:pos x="f94" y="f95"/>
              </a:cxn>
              <a:cxn ang="f61">
                <a:pos x="f96" y="f97"/>
              </a:cxn>
              <a:cxn ang="f61">
                <a:pos x="f98" y="f99"/>
              </a:cxn>
              <a:cxn ang="f61">
                <a:pos x="f100" y="f101"/>
              </a:cxn>
              <a:cxn ang="f61">
                <a:pos x="f102" y="f103"/>
              </a:cxn>
              <a:cxn ang="f61">
                <a:pos x="f104" y="f105"/>
              </a:cxn>
              <a:cxn ang="f61">
                <a:pos x="f94" y="f95"/>
              </a:cxn>
            </a:cxnLst>
            <a:rect l="f90" t="f93" r="f91" b="f92"/>
            <a:pathLst>
              <a:path w="72" h="37">
                <a:moveTo>
                  <a:pt x="f8" y="f7"/>
                </a:moveTo>
                <a:cubicBezTo>
                  <a:pt x="f9" y="f10"/>
                  <a:pt x="f11" y="f12"/>
                  <a:pt x="f13" y="f14"/>
                </a:cubicBezTo>
                <a:cubicBezTo>
                  <a:pt x="f5" y="f15"/>
                  <a:pt x="f16" y="f17"/>
                  <a:pt x="f18" y="f5"/>
                </a:cubicBezTo>
                <a:cubicBezTo>
                  <a:pt x="f11" y="f19"/>
                  <a:pt x="f14" y="f16"/>
                  <a:pt x="f20" y="f21"/>
                </a:cubicBezTo>
                <a:cubicBezTo>
                  <a:pt x="f22" y="f23"/>
                  <a:pt x="f24" y="f25"/>
                  <a:pt x="f26" y="f27"/>
                </a:cubicBezTo>
                <a:cubicBezTo>
                  <a:pt x="f28" y="f29"/>
                  <a:pt x="f30" y="f31"/>
                  <a:pt x="f6" y="f32"/>
                </a:cubicBezTo>
                <a:cubicBezTo>
                  <a:pt x="f33" y="f34"/>
                  <a:pt x="f35" y="f36"/>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9" name="Freeform 164">
            <a:extLst>
              <a:ext uri="{FF2B5EF4-FFF2-40B4-BE49-F238E27FC236}">
                <a16:creationId xmlns:a16="http://schemas.microsoft.com/office/drawing/2014/main" id="{9AD03C3A-78AF-3C4B-B449-59C2B514C5F9}"/>
              </a:ext>
            </a:extLst>
          </p:cNvPr>
          <p:cNvSpPr/>
          <p:nvPr/>
        </p:nvSpPr>
        <p:spPr>
          <a:xfrm>
            <a:off x="11266486" y="5953128"/>
            <a:ext cx="220663" cy="101598"/>
          </a:xfrm>
          <a:custGeom>
            <a:avLst/>
            <a:gdLst>
              <a:gd name="f0" fmla="val 10800000"/>
              <a:gd name="f1" fmla="val 5400000"/>
              <a:gd name="f2" fmla="val 180"/>
              <a:gd name="f3" fmla="val w"/>
              <a:gd name="f4" fmla="val h"/>
              <a:gd name="f5" fmla="val 0"/>
              <a:gd name="f6" fmla="val 67"/>
              <a:gd name="f7" fmla="val 31"/>
              <a:gd name="f8" fmla="val 43"/>
              <a:gd name="f9" fmla="val 22"/>
              <a:gd name="f10" fmla="val 2"/>
              <a:gd name="f11" fmla="val 13"/>
              <a:gd name="f12" fmla="val 5"/>
              <a:gd name="f13" fmla="val 28"/>
              <a:gd name="f14" fmla="val 3"/>
              <a:gd name="f15" fmla="val 47"/>
              <a:gd name="f16" fmla="val 59"/>
              <a:gd name="f17" fmla="val 11"/>
              <a:gd name="f18" fmla="+- 0 0 -90"/>
              <a:gd name="f19" fmla="*/ f3 1 67"/>
              <a:gd name="f20" fmla="*/ f4 1 31"/>
              <a:gd name="f21" fmla="val f5"/>
              <a:gd name="f22" fmla="val f6"/>
              <a:gd name="f23" fmla="val f7"/>
              <a:gd name="f24" fmla="*/ f18 f0 1"/>
              <a:gd name="f25" fmla="+- f23 0 f21"/>
              <a:gd name="f26" fmla="+- f22 0 f21"/>
              <a:gd name="f27" fmla="*/ f24 1 f2"/>
              <a:gd name="f28" fmla="*/ f26 1 67"/>
              <a:gd name="f29" fmla="*/ f25 1 31"/>
              <a:gd name="f30" fmla="*/ 67 f26 1"/>
              <a:gd name="f31" fmla="*/ 31 f25 1"/>
              <a:gd name="f32" fmla="*/ 0 f26 1"/>
              <a:gd name="f33" fmla="*/ 28 f26 1"/>
              <a:gd name="f34" fmla="*/ 3 f25 1"/>
              <a:gd name="f35" fmla="+- f27 0 f1"/>
              <a:gd name="f36" fmla="*/ f30 1 67"/>
              <a:gd name="f37" fmla="*/ f31 1 31"/>
              <a:gd name="f38" fmla="*/ f32 1 67"/>
              <a:gd name="f39" fmla="*/ f33 1 67"/>
              <a:gd name="f40" fmla="*/ f34 1 31"/>
              <a:gd name="f41" fmla="*/ 0 1 f28"/>
              <a:gd name="f42" fmla="*/ f22 1 f28"/>
              <a:gd name="f43" fmla="*/ 0 1 f29"/>
              <a:gd name="f44" fmla="*/ f23 1 f29"/>
              <a:gd name="f45" fmla="*/ f36 1 f28"/>
              <a:gd name="f46" fmla="*/ f37 1 f29"/>
              <a:gd name="f47" fmla="*/ f38 1 f28"/>
              <a:gd name="f48" fmla="*/ f39 1 f28"/>
              <a:gd name="f49" fmla="*/ f40 1 f29"/>
              <a:gd name="f50" fmla="*/ f41 f19 1"/>
              <a:gd name="f51" fmla="*/ f42 f19 1"/>
              <a:gd name="f52" fmla="*/ f44 f20 1"/>
              <a:gd name="f53" fmla="*/ f43 f20 1"/>
              <a:gd name="f54" fmla="*/ f45 f19 1"/>
              <a:gd name="f55" fmla="*/ f46 f20 1"/>
              <a:gd name="f56" fmla="*/ f47 f19 1"/>
              <a:gd name="f57" fmla="*/ f48 f19 1"/>
              <a:gd name="f58" fmla="*/ f49 f20 1"/>
            </a:gdLst>
            <a:ahLst/>
            <a:cxnLst>
              <a:cxn ang="3cd4">
                <a:pos x="hc" y="t"/>
              </a:cxn>
              <a:cxn ang="0">
                <a:pos x="r" y="vc"/>
              </a:cxn>
              <a:cxn ang="cd4">
                <a:pos x="hc" y="b"/>
              </a:cxn>
              <a:cxn ang="cd2">
                <a:pos x="l" y="vc"/>
              </a:cxn>
              <a:cxn ang="f35">
                <a:pos x="f54" y="f55"/>
              </a:cxn>
              <a:cxn ang="f35">
                <a:pos x="f56" y="f55"/>
              </a:cxn>
              <a:cxn ang="f35">
                <a:pos x="f57" y="f58"/>
              </a:cxn>
              <a:cxn ang="f35">
                <a:pos x="f54" y="f55"/>
              </a:cxn>
            </a:cxnLst>
            <a:rect l="f50" t="f53" r="f51" b="f52"/>
            <a:pathLst>
              <a:path w="67" h="31">
                <a:moveTo>
                  <a:pt x="f6" y="f7"/>
                </a:moveTo>
                <a:cubicBezTo>
                  <a:pt x="f8" y="f7"/>
                  <a:pt x="f9" y="f7"/>
                  <a:pt x="f5" y="f7"/>
                </a:cubicBezTo>
                <a:cubicBezTo>
                  <a:pt x="f10" y="f11"/>
                  <a:pt x="f11" y="f12"/>
                  <a:pt x="f13" y="f14"/>
                </a:cubicBezTo>
                <a:cubicBezTo>
                  <a:pt x="f15" y="f5"/>
                  <a:pt x="f16" y="f17"/>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0" name="Freeform 165">
            <a:extLst>
              <a:ext uri="{FF2B5EF4-FFF2-40B4-BE49-F238E27FC236}">
                <a16:creationId xmlns:a16="http://schemas.microsoft.com/office/drawing/2014/main" id="{36BEBF10-AAD4-FC4D-0311-EE8E32505888}"/>
              </a:ext>
            </a:extLst>
          </p:cNvPr>
          <p:cNvSpPr/>
          <p:nvPr/>
        </p:nvSpPr>
        <p:spPr>
          <a:xfrm>
            <a:off x="9361490" y="2751136"/>
            <a:ext cx="260347" cy="85725"/>
          </a:xfrm>
          <a:custGeom>
            <a:avLst/>
            <a:gdLst>
              <a:gd name="f0" fmla="val 10800000"/>
              <a:gd name="f1" fmla="val 5400000"/>
              <a:gd name="f2" fmla="val 180"/>
              <a:gd name="f3" fmla="val w"/>
              <a:gd name="f4" fmla="val h"/>
              <a:gd name="f5" fmla="val 0"/>
              <a:gd name="f6" fmla="val 79"/>
              <a:gd name="f7" fmla="val 26"/>
              <a:gd name="f8" fmla="val 8"/>
              <a:gd name="f9" fmla="val 9"/>
              <a:gd name="f10" fmla="val 22"/>
              <a:gd name="f11" fmla="val 42"/>
              <a:gd name="f12" fmla="val 60"/>
              <a:gd name="f13" fmla="val 1"/>
              <a:gd name="f14" fmla="val 74"/>
              <a:gd name="f15" fmla="val 11"/>
              <a:gd name="f16" fmla="val 53"/>
              <a:gd name="f17" fmla="val 27"/>
              <a:gd name="f18" fmla="+- 0 0 -90"/>
              <a:gd name="f19" fmla="*/ f3 1 79"/>
              <a:gd name="f20" fmla="*/ f4 1 26"/>
              <a:gd name="f21" fmla="val f5"/>
              <a:gd name="f22" fmla="val f6"/>
              <a:gd name="f23" fmla="val f7"/>
              <a:gd name="f24" fmla="*/ f18 f0 1"/>
              <a:gd name="f25" fmla="+- f23 0 f21"/>
              <a:gd name="f26" fmla="+- f22 0 f21"/>
              <a:gd name="f27" fmla="*/ f24 1 f2"/>
              <a:gd name="f28" fmla="*/ f26 1 79"/>
              <a:gd name="f29" fmla="*/ f25 1 26"/>
              <a:gd name="f30" fmla="*/ 0 f26 1"/>
              <a:gd name="f31" fmla="*/ 26 f25 1"/>
              <a:gd name="f32" fmla="*/ 42 f26 1"/>
              <a:gd name="f33" fmla="*/ 0 f25 1"/>
              <a:gd name="f34" fmla="*/ 79 f26 1"/>
              <a:gd name="f35" fmla="+- f27 0 f1"/>
              <a:gd name="f36" fmla="*/ f30 1 79"/>
              <a:gd name="f37" fmla="*/ f31 1 26"/>
              <a:gd name="f38" fmla="*/ f32 1 79"/>
              <a:gd name="f39" fmla="*/ f33 1 26"/>
              <a:gd name="f40" fmla="*/ f34 1 79"/>
              <a:gd name="f41" fmla="*/ 0 1 f28"/>
              <a:gd name="f42" fmla="*/ f22 1 f28"/>
              <a:gd name="f43" fmla="*/ 0 1 f29"/>
              <a:gd name="f44" fmla="*/ f23 1 f29"/>
              <a:gd name="f45" fmla="*/ f36 1 f28"/>
              <a:gd name="f46" fmla="*/ f37 1 f29"/>
              <a:gd name="f47" fmla="*/ f38 1 f28"/>
              <a:gd name="f48" fmla="*/ f39 1 f29"/>
              <a:gd name="f49" fmla="*/ f40 1 f28"/>
              <a:gd name="f50" fmla="*/ f41 f19 1"/>
              <a:gd name="f51" fmla="*/ f42 f19 1"/>
              <a:gd name="f52" fmla="*/ f44 f20 1"/>
              <a:gd name="f53" fmla="*/ f43 f20 1"/>
              <a:gd name="f54" fmla="*/ f45 f19 1"/>
              <a:gd name="f55" fmla="*/ f46 f20 1"/>
              <a:gd name="f56" fmla="*/ f47 f19 1"/>
              <a:gd name="f57" fmla="*/ f48 f20 1"/>
              <a:gd name="f58" fmla="*/ f49 f19 1"/>
            </a:gdLst>
            <a:ahLst/>
            <a:cxnLst>
              <a:cxn ang="3cd4">
                <a:pos x="hc" y="t"/>
              </a:cxn>
              <a:cxn ang="0">
                <a:pos x="r" y="vc"/>
              </a:cxn>
              <a:cxn ang="cd4">
                <a:pos x="hc" y="b"/>
              </a:cxn>
              <a:cxn ang="cd2">
                <a:pos x="l" y="vc"/>
              </a:cxn>
              <a:cxn ang="f35">
                <a:pos x="f54" y="f55"/>
              </a:cxn>
              <a:cxn ang="f35">
                <a:pos x="f56" y="f57"/>
              </a:cxn>
              <a:cxn ang="f35">
                <a:pos x="f58" y="f55"/>
              </a:cxn>
              <a:cxn ang="f35">
                <a:pos x="f54" y="f55"/>
              </a:cxn>
            </a:cxnLst>
            <a:rect l="f50" t="f53" r="f51" b="f52"/>
            <a:pathLst>
              <a:path w="79" h="26">
                <a:moveTo>
                  <a:pt x="f5" y="f7"/>
                </a:moveTo>
                <a:cubicBezTo>
                  <a:pt x="f8" y="f9"/>
                  <a:pt x="f10" y="f5"/>
                  <a:pt x="f11" y="f5"/>
                </a:cubicBezTo>
                <a:cubicBezTo>
                  <a:pt x="f12" y="f13"/>
                  <a:pt x="f14" y="f15"/>
                  <a:pt x="f6" y="f7"/>
                </a:cubicBezTo>
                <a:cubicBezTo>
                  <a:pt x="f16" y="f7"/>
                  <a:pt x="f17" y="f7"/>
                  <a:pt x="f5"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1" name="Freeform 166">
            <a:extLst>
              <a:ext uri="{FF2B5EF4-FFF2-40B4-BE49-F238E27FC236}">
                <a16:creationId xmlns:a16="http://schemas.microsoft.com/office/drawing/2014/main" id="{D1288D0E-274D-91C9-9F32-84CC6311E814}"/>
              </a:ext>
            </a:extLst>
          </p:cNvPr>
          <p:cNvSpPr/>
          <p:nvPr/>
        </p:nvSpPr>
        <p:spPr>
          <a:xfrm>
            <a:off x="10042526" y="2751136"/>
            <a:ext cx="246065" cy="85725"/>
          </a:xfrm>
          <a:custGeom>
            <a:avLst/>
            <a:gdLst>
              <a:gd name="f0" fmla="val 10800000"/>
              <a:gd name="f1" fmla="val 5400000"/>
              <a:gd name="f2" fmla="val 180"/>
              <a:gd name="f3" fmla="val w"/>
              <a:gd name="f4" fmla="val h"/>
              <a:gd name="f5" fmla="val 0"/>
              <a:gd name="f6" fmla="val 75"/>
              <a:gd name="f7" fmla="val 26"/>
              <a:gd name="f8" fmla="val 49"/>
              <a:gd name="f9" fmla="val 25"/>
              <a:gd name="f10" fmla="val 5"/>
              <a:gd name="f11" fmla="val 10"/>
              <a:gd name="f12" fmla="val 17"/>
              <a:gd name="f13" fmla="val 34"/>
              <a:gd name="f14" fmla="val 54"/>
              <a:gd name="f15" fmla="val 68"/>
              <a:gd name="f16" fmla="val 9"/>
              <a:gd name="f17" fmla="+- 0 0 -90"/>
              <a:gd name="f18" fmla="*/ f3 1 75"/>
              <a:gd name="f19" fmla="*/ f4 1 26"/>
              <a:gd name="f20" fmla="val f5"/>
              <a:gd name="f21" fmla="val f6"/>
              <a:gd name="f22" fmla="val f7"/>
              <a:gd name="f23" fmla="*/ f17 f0 1"/>
              <a:gd name="f24" fmla="+- f22 0 f20"/>
              <a:gd name="f25" fmla="+- f21 0 f20"/>
              <a:gd name="f26" fmla="*/ f23 1 f2"/>
              <a:gd name="f27" fmla="*/ f25 1 75"/>
              <a:gd name="f28" fmla="*/ f24 1 26"/>
              <a:gd name="f29" fmla="*/ 75 f25 1"/>
              <a:gd name="f30" fmla="*/ 26 f24 1"/>
              <a:gd name="f31" fmla="*/ 0 f25 1"/>
              <a:gd name="f32" fmla="*/ 34 f25 1"/>
              <a:gd name="f33" fmla="*/ 0 f24 1"/>
              <a:gd name="f34" fmla="+- f26 0 f1"/>
              <a:gd name="f35" fmla="*/ f29 1 75"/>
              <a:gd name="f36" fmla="*/ f30 1 26"/>
              <a:gd name="f37" fmla="*/ f31 1 75"/>
              <a:gd name="f38" fmla="*/ f32 1 75"/>
              <a:gd name="f39" fmla="*/ f33 1 26"/>
              <a:gd name="f40" fmla="*/ 0 1 f27"/>
              <a:gd name="f41" fmla="*/ f21 1 f27"/>
              <a:gd name="f42" fmla="*/ 0 1 f28"/>
              <a:gd name="f43" fmla="*/ f22 1 f28"/>
              <a:gd name="f44" fmla="*/ f35 1 f27"/>
              <a:gd name="f45" fmla="*/ f36 1 f28"/>
              <a:gd name="f46" fmla="*/ f37 1 f27"/>
              <a:gd name="f47" fmla="*/ f38 1 f27"/>
              <a:gd name="f48" fmla="*/ f39 1 f28"/>
              <a:gd name="f49" fmla="*/ f40 f18 1"/>
              <a:gd name="f50" fmla="*/ f41 f18 1"/>
              <a:gd name="f51" fmla="*/ f43 f19 1"/>
              <a:gd name="f52" fmla="*/ f42 f19 1"/>
              <a:gd name="f53" fmla="*/ f44 f18 1"/>
              <a:gd name="f54" fmla="*/ f45 f19 1"/>
              <a:gd name="f55" fmla="*/ f46 f18 1"/>
              <a:gd name="f56" fmla="*/ f47 f18 1"/>
              <a:gd name="f57" fmla="*/ f48 f19 1"/>
            </a:gdLst>
            <a:ahLst/>
            <a:cxnLst>
              <a:cxn ang="3cd4">
                <a:pos x="hc" y="t"/>
              </a:cxn>
              <a:cxn ang="0">
                <a:pos x="r" y="vc"/>
              </a:cxn>
              <a:cxn ang="cd4">
                <a:pos x="hc" y="b"/>
              </a:cxn>
              <a:cxn ang="cd2">
                <a:pos x="l" y="vc"/>
              </a:cxn>
              <a:cxn ang="f34">
                <a:pos x="f53" y="f54"/>
              </a:cxn>
              <a:cxn ang="f34">
                <a:pos x="f55" y="f54"/>
              </a:cxn>
              <a:cxn ang="f34">
                <a:pos x="f56" y="f57"/>
              </a:cxn>
              <a:cxn ang="f34">
                <a:pos x="f53" y="f54"/>
              </a:cxn>
            </a:cxnLst>
            <a:rect l="f49" t="f52" r="f50" b="f51"/>
            <a:pathLst>
              <a:path w="75" h="26">
                <a:moveTo>
                  <a:pt x="f6" y="f7"/>
                </a:moveTo>
                <a:cubicBezTo>
                  <a:pt x="f8" y="f7"/>
                  <a:pt x="f9" y="f7"/>
                  <a:pt x="f5" y="f7"/>
                </a:cubicBezTo>
                <a:cubicBezTo>
                  <a:pt x="f10" y="f11"/>
                  <a:pt x="f12" y="f5"/>
                  <a:pt x="f13" y="f5"/>
                </a:cubicBezTo>
                <a:cubicBezTo>
                  <a:pt x="f14" y="f5"/>
                  <a:pt x="f15" y="f16"/>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2" name="Freeform 167">
            <a:extLst>
              <a:ext uri="{FF2B5EF4-FFF2-40B4-BE49-F238E27FC236}">
                <a16:creationId xmlns:a16="http://schemas.microsoft.com/office/drawing/2014/main" id="{F0BDE1CB-A83B-7510-249C-94841897EF3E}"/>
              </a:ext>
            </a:extLst>
          </p:cNvPr>
          <p:cNvSpPr/>
          <p:nvPr/>
        </p:nvSpPr>
        <p:spPr>
          <a:xfrm>
            <a:off x="11180761" y="2865436"/>
            <a:ext cx="187323" cy="106363"/>
          </a:xfrm>
          <a:custGeom>
            <a:avLst/>
            <a:gdLst>
              <a:gd name="f0" fmla="val 10800000"/>
              <a:gd name="f1" fmla="val 5400000"/>
              <a:gd name="f2" fmla="val 180"/>
              <a:gd name="f3" fmla="val w"/>
              <a:gd name="f4" fmla="val h"/>
              <a:gd name="f5" fmla="val 0"/>
              <a:gd name="f6" fmla="val 57"/>
              <a:gd name="f7" fmla="val 32"/>
              <a:gd name="f8" fmla="val 12"/>
              <a:gd name="f9" fmla="val 41"/>
              <a:gd name="f10" fmla="val 20"/>
              <a:gd name="f11" fmla="val 30"/>
              <a:gd name="f12" fmla="val 26"/>
              <a:gd name="f13" fmla="val 18"/>
              <a:gd name="f14" fmla="val 14"/>
              <a:gd name="f15" fmla="val 6"/>
              <a:gd name="f16" fmla="val 29"/>
              <a:gd name="f17" fmla="val 3"/>
              <a:gd name="f18" fmla="val 25"/>
              <a:gd name="f19" fmla="val 21"/>
              <a:gd name="f20" fmla="val 13"/>
              <a:gd name="f21" fmla="val 2"/>
              <a:gd name="f22" fmla="val 9"/>
              <a:gd name="f23" fmla="val 4"/>
              <a:gd name="f24" fmla="val 5"/>
              <a:gd name="f25" fmla="val 16"/>
              <a:gd name="f26" fmla="val 1"/>
              <a:gd name="f27" fmla="val 28"/>
              <a:gd name="f28" fmla="val 8"/>
              <a:gd name="f29" fmla="+- 0 0 -90"/>
              <a:gd name="f30" fmla="*/ f3 1 57"/>
              <a:gd name="f31" fmla="*/ f4 1 32"/>
              <a:gd name="f32" fmla="val f5"/>
              <a:gd name="f33" fmla="val f6"/>
              <a:gd name="f34" fmla="val f7"/>
              <a:gd name="f35" fmla="*/ f29 f0 1"/>
              <a:gd name="f36" fmla="+- f34 0 f32"/>
              <a:gd name="f37" fmla="+- f33 0 f32"/>
              <a:gd name="f38" fmla="*/ f35 1 f2"/>
              <a:gd name="f39" fmla="*/ f37 1 57"/>
              <a:gd name="f40" fmla="*/ f36 1 32"/>
              <a:gd name="f41" fmla="*/ 57 f37 1"/>
              <a:gd name="f42" fmla="*/ 12 f36 1"/>
              <a:gd name="f43" fmla="*/ 18 f37 1"/>
              <a:gd name="f44" fmla="*/ 30 f36 1"/>
              <a:gd name="f45" fmla="*/ 3 f37 1"/>
              <a:gd name="f46" fmla="*/ 25 f36 1"/>
              <a:gd name="f47" fmla="*/ 2 f37 1"/>
              <a:gd name="f48" fmla="*/ 9 f36 1"/>
              <a:gd name="f49" fmla="*/ 16 f37 1"/>
              <a:gd name="f50" fmla="*/ 1 f36 1"/>
              <a:gd name="f51" fmla="+- f38 0 f1"/>
              <a:gd name="f52" fmla="*/ f41 1 57"/>
              <a:gd name="f53" fmla="*/ f42 1 32"/>
              <a:gd name="f54" fmla="*/ f43 1 57"/>
              <a:gd name="f55" fmla="*/ f44 1 32"/>
              <a:gd name="f56" fmla="*/ f45 1 57"/>
              <a:gd name="f57" fmla="*/ f46 1 32"/>
              <a:gd name="f58" fmla="*/ f47 1 57"/>
              <a:gd name="f59" fmla="*/ f48 1 32"/>
              <a:gd name="f60" fmla="*/ f49 1 57"/>
              <a:gd name="f61" fmla="*/ f50 1 32"/>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57" h="32">
                <a:moveTo>
                  <a:pt x="f6" y="f8"/>
                </a:moveTo>
                <a:cubicBezTo>
                  <a:pt x="f9" y="f10"/>
                  <a:pt x="f11" y="f12"/>
                  <a:pt x="f13" y="f11"/>
                </a:cubicBezTo>
                <a:cubicBezTo>
                  <a:pt x="f14" y="f7"/>
                  <a:pt x="f15" y="f16"/>
                  <a:pt x="f17" y="f18"/>
                </a:cubicBezTo>
                <a:cubicBezTo>
                  <a:pt x="f5" y="f19"/>
                  <a:pt x="f5" y="f20"/>
                  <a:pt x="f21" y="f22"/>
                </a:cubicBezTo>
                <a:cubicBezTo>
                  <a:pt x="f23" y="f24"/>
                  <a:pt x="f8" y="f5"/>
                  <a:pt x="f25" y="f26"/>
                </a:cubicBezTo>
                <a:cubicBezTo>
                  <a:pt x="f27" y="f17"/>
                  <a:pt x="f9" y="f28"/>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3" name="Freeform 168">
            <a:extLst>
              <a:ext uri="{FF2B5EF4-FFF2-40B4-BE49-F238E27FC236}">
                <a16:creationId xmlns:a16="http://schemas.microsoft.com/office/drawing/2014/main" id="{A7AA9B90-EF7C-539D-5533-B22794178B06}"/>
              </a:ext>
            </a:extLst>
          </p:cNvPr>
          <p:cNvSpPr/>
          <p:nvPr/>
        </p:nvSpPr>
        <p:spPr>
          <a:xfrm>
            <a:off x="8193088" y="2997202"/>
            <a:ext cx="128592" cy="92070"/>
          </a:xfrm>
          <a:custGeom>
            <a:avLst/>
            <a:gdLst>
              <a:gd name="f0" fmla="val 10800000"/>
              <a:gd name="f1" fmla="val 5400000"/>
              <a:gd name="f2" fmla="val 180"/>
              <a:gd name="f3" fmla="val w"/>
              <a:gd name="f4" fmla="val h"/>
              <a:gd name="f5" fmla="val 0"/>
              <a:gd name="f6" fmla="val 39"/>
              <a:gd name="f7" fmla="val 28"/>
              <a:gd name="f8" fmla="val 18"/>
              <a:gd name="f9" fmla="val 27"/>
              <a:gd name="f10" fmla="val 21"/>
              <a:gd name="f11" fmla="val 15"/>
              <a:gd name="f12" fmla="val 24"/>
              <a:gd name="f13" fmla="val 4"/>
              <a:gd name="f14" fmla="val 3"/>
              <a:gd name="f15" fmla="val 1"/>
              <a:gd name="f16" fmla="val 26"/>
              <a:gd name="f17" fmla="val 25"/>
              <a:gd name="f18" fmla="val 7"/>
              <a:gd name="f19" fmla="val 9"/>
              <a:gd name="f20" fmla="val 13"/>
              <a:gd name="f21" fmla="val 6"/>
              <a:gd name="f22" fmla="val 23"/>
              <a:gd name="f23" fmla="val 33"/>
              <a:gd name="f24" fmla="+- 0 0 -90"/>
              <a:gd name="f25" fmla="*/ f3 1 39"/>
              <a:gd name="f26" fmla="*/ f4 1 28"/>
              <a:gd name="f27" fmla="val f5"/>
              <a:gd name="f28" fmla="val f6"/>
              <a:gd name="f29" fmla="val f7"/>
              <a:gd name="f30" fmla="*/ f24 f0 1"/>
              <a:gd name="f31" fmla="+- f29 0 f27"/>
              <a:gd name="f32" fmla="+- f28 0 f27"/>
              <a:gd name="f33" fmla="*/ f30 1 f2"/>
              <a:gd name="f34" fmla="*/ f32 1 39"/>
              <a:gd name="f35" fmla="*/ f31 1 28"/>
              <a:gd name="f36" fmla="*/ 39 f32 1"/>
              <a:gd name="f37" fmla="*/ 18 f31 1"/>
              <a:gd name="f38" fmla="*/ 4 f32 1"/>
              <a:gd name="f39" fmla="*/ 28 f31 1"/>
              <a:gd name="f40" fmla="*/ 0 f32 1"/>
              <a:gd name="f41" fmla="*/ 25 f31 1"/>
              <a:gd name="f42" fmla="*/ 13 f32 1"/>
              <a:gd name="f43" fmla="*/ 6 f31 1"/>
              <a:gd name="f44" fmla="+- f33 0 f1"/>
              <a:gd name="f45" fmla="*/ f36 1 39"/>
              <a:gd name="f46" fmla="*/ f37 1 28"/>
              <a:gd name="f47" fmla="*/ f38 1 39"/>
              <a:gd name="f48" fmla="*/ f39 1 28"/>
              <a:gd name="f49" fmla="*/ f40 1 39"/>
              <a:gd name="f50" fmla="*/ f41 1 28"/>
              <a:gd name="f51" fmla="*/ f42 1 39"/>
              <a:gd name="f52" fmla="*/ f43 1 28"/>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39" h="28">
                <a:moveTo>
                  <a:pt x="f6" y="f8"/>
                </a:moveTo>
                <a:cubicBezTo>
                  <a:pt x="f9" y="f10"/>
                  <a:pt x="f11" y="f12"/>
                  <a:pt x="f13" y="f7"/>
                </a:cubicBezTo>
                <a:cubicBezTo>
                  <a:pt x="f14" y="f9"/>
                  <a:pt x="f15" y="f16"/>
                  <a:pt x="f5" y="f17"/>
                </a:cubicBezTo>
                <a:cubicBezTo>
                  <a:pt x="f13" y="f8"/>
                  <a:pt x="f18" y="f19"/>
                  <a:pt x="f20" y="f21"/>
                </a:cubicBezTo>
                <a:cubicBezTo>
                  <a:pt x="f22" y="f5"/>
                  <a:pt x="f23" y="f13"/>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4" name="Freeform 169">
            <a:extLst>
              <a:ext uri="{FF2B5EF4-FFF2-40B4-BE49-F238E27FC236}">
                <a16:creationId xmlns:a16="http://schemas.microsoft.com/office/drawing/2014/main" id="{E4EBBB2B-D067-AC84-D429-F4178390F471}"/>
              </a:ext>
            </a:extLst>
          </p:cNvPr>
          <p:cNvSpPr/>
          <p:nvPr/>
        </p:nvSpPr>
        <p:spPr>
          <a:xfrm>
            <a:off x="8459791" y="3448046"/>
            <a:ext cx="85725" cy="125409"/>
          </a:xfrm>
          <a:custGeom>
            <a:avLst/>
            <a:gdLst>
              <a:gd name="f0" fmla="val 10800000"/>
              <a:gd name="f1" fmla="val 5400000"/>
              <a:gd name="f2" fmla="val 180"/>
              <a:gd name="f3" fmla="val w"/>
              <a:gd name="f4" fmla="val h"/>
              <a:gd name="f5" fmla="val 0"/>
              <a:gd name="f6" fmla="val 26"/>
              <a:gd name="f7" fmla="val 38"/>
              <a:gd name="f8" fmla="val 9"/>
              <a:gd name="f9" fmla="val 17"/>
              <a:gd name="f10" fmla="val 12"/>
              <a:gd name="f11" fmla="val 22"/>
              <a:gd name="f12" fmla="val 19"/>
              <a:gd name="f13" fmla="val 25"/>
              <a:gd name="f14" fmla="val 29"/>
              <a:gd name="f15" fmla="val 20"/>
              <a:gd name="f16" fmla="val 34"/>
              <a:gd name="f17" fmla="val 16"/>
              <a:gd name="f18" fmla="val 11"/>
              <a:gd name="f19" fmla="val 31"/>
              <a:gd name="f20" fmla="val 5"/>
              <a:gd name="f21" fmla="val 1"/>
              <a:gd name="f22" fmla="val 15"/>
              <a:gd name="f23" fmla="val 4"/>
              <a:gd name="f24" fmla="val 10"/>
              <a:gd name="f25" fmla="+- 0 0 -90"/>
              <a:gd name="f26" fmla="*/ f3 1 26"/>
              <a:gd name="f27" fmla="*/ f4 1 38"/>
              <a:gd name="f28" fmla="val f5"/>
              <a:gd name="f29" fmla="val f6"/>
              <a:gd name="f30" fmla="val f7"/>
              <a:gd name="f31" fmla="*/ f25 f0 1"/>
              <a:gd name="f32" fmla="+- f30 0 f28"/>
              <a:gd name="f33" fmla="+- f29 0 f28"/>
              <a:gd name="f34" fmla="*/ f31 1 f2"/>
              <a:gd name="f35" fmla="*/ f33 1 26"/>
              <a:gd name="f36" fmla="*/ f32 1 38"/>
              <a:gd name="f37" fmla="*/ 9 f33 1"/>
              <a:gd name="f38" fmla="*/ 0 f32 1"/>
              <a:gd name="f39" fmla="*/ 25 f33 1"/>
              <a:gd name="f40" fmla="*/ 26 f32 1"/>
              <a:gd name="f41" fmla="*/ 16 f33 1"/>
              <a:gd name="f42" fmla="*/ 38 f32 1"/>
              <a:gd name="f43" fmla="*/ 1 f33 1"/>
              <a:gd name="f44" fmla="*/ 17 f32 1"/>
              <a:gd name="f45" fmla="+- f34 0 f1"/>
              <a:gd name="f46" fmla="*/ f37 1 26"/>
              <a:gd name="f47" fmla="*/ f38 1 38"/>
              <a:gd name="f48" fmla="*/ f39 1 26"/>
              <a:gd name="f49" fmla="*/ f40 1 38"/>
              <a:gd name="f50" fmla="*/ f41 1 26"/>
              <a:gd name="f51" fmla="*/ f42 1 38"/>
              <a:gd name="f52" fmla="*/ f43 1 26"/>
              <a:gd name="f53" fmla="*/ f44 1 38"/>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6" h="38">
                <a:moveTo>
                  <a:pt x="f8" y="f5"/>
                </a:moveTo>
                <a:cubicBezTo>
                  <a:pt x="f9" y="f10"/>
                  <a:pt x="f11" y="f12"/>
                  <a:pt x="f13" y="f6"/>
                </a:cubicBezTo>
                <a:cubicBezTo>
                  <a:pt x="f6" y="f14"/>
                  <a:pt x="f15" y="f16"/>
                  <a:pt x="f17" y="f7"/>
                </a:cubicBezTo>
                <a:cubicBezTo>
                  <a:pt x="f18" y="f19"/>
                  <a:pt x="f20" y="f13"/>
                  <a:pt x="f21" y="f9"/>
                </a:cubicBezTo>
                <a:cubicBezTo>
                  <a:pt x="f5" y="f22"/>
                  <a:pt x="f23" y="f24"/>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5" name="Freeform 170">
            <a:extLst>
              <a:ext uri="{FF2B5EF4-FFF2-40B4-BE49-F238E27FC236}">
                <a16:creationId xmlns:a16="http://schemas.microsoft.com/office/drawing/2014/main" id="{A1CA67A0-9896-5EB3-4E32-58FCAA999D45}"/>
              </a:ext>
            </a:extLst>
          </p:cNvPr>
          <p:cNvSpPr/>
          <p:nvPr/>
        </p:nvSpPr>
        <p:spPr>
          <a:xfrm>
            <a:off x="8689972" y="3471867"/>
            <a:ext cx="98426" cy="101598"/>
          </a:xfrm>
          <a:custGeom>
            <a:avLst/>
            <a:gdLst>
              <a:gd name="f0" fmla="val 10800000"/>
              <a:gd name="f1" fmla="val 5400000"/>
              <a:gd name="f2" fmla="val 180"/>
              <a:gd name="f3" fmla="val w"/>
              <a:gd name="f4" fmla="val h"/>
              <a:gd name="f5" fmla="val 0"/>
              <a:gd name="f6" fmla="val 30"/>
              <a:gd name="f7" fmla="val 31"/>
              <a:gd name="f8" fmla="val 22"/>
              <a:gd name="f9" fmla="val 24"/>
              <a:gd name="f10" fmla="val 26"/>
              <a:gd name="f11" fmla="val 17"/>
              <a:gd name="f12" fmla="val 16"/>
              <a:gd name="f13" fmla="val 10"/>
              <a:gd name="f14" fmla="val 5"/>
              <a:gd name="f15" fmla="val 1"/>
              <a:gd name="f16" fmla="val 9"/>
              <a:gd name="f17" fmla="val 8"/>
              <a:gd name="f18" fmla="val 7"/>
              <a:gd name="f19" fmla="val 3"/>
              <a:gd name="f20" fmla="val 11"/>
              <a:gd name="f21" fmla="val 13"/>
              <a:gd name="f22" fmla="+- 0 0 -90"/>
              <a:gd name="f23" fmla="*/ f3 1 30"/>
              <a:gd name="f24" fmla="*/ f4 1 31"/>
              <a:gd name="f25" fmla="val f5"/>
              <a:gd name="f26" fmla="val f6"/>
              <a:gd name="f27" fmla="val f7"/>
              <a:gd name="f28" fmla="*/ f22 f0 1"/>
              <a:gd name="f29" fmla="+- f27 0 f25"/>
              <a:gd name="f30" fmla="+- f26 0 f25"/>
              <a:gd name="f31" fmla="*/ f28 1 f2"/>
              <a:gd name="f32" fmla="*/ f30 1 30"/>
              <a:gd name="f33" fmla="*/ f29 1 31"/>
              <a:gd name="f34" fmla="*/ 30 f30 1"/>
              <a:gd name="f35" fmla="*/ 22 f29 1"/>
              <a:gd name="f36" fmla="*/ 16 f30 1"/>
              <a:gd name="f37" fmla="*/ 31 f29 1"/>
              <a:gd name="f38" fmla="*/ 1 f30 1"/>
              <a:gd name="f39" fmla="*/ 9 f29 1"/>
              <a:gd name="f40" fmla="*/ 11 f30 1"/>
              <a:gd name="f41" fmla="*/ 0 f29 1"/>
              <a:gd name="f42" fmla="+- f31 0 f1"/>
              <a:gd name="f43" fmla="*/ f34 1 30"/>
              <a:gd name="f44" fmla="*/ f35 1 31"/>
              <a:gd name="f45" fmla="*/ f36 1 30"/>
              <a:gd name="f46" fmla="*/ f37 1 31"/>
              <a:gd name="f47" fmla="*/ f38 1 30"/>
              <a:gd name="f48" fmla="*/ f39 1 31"/>
              <a:gd name="f49" fmla="*/ f40 1 30"/>
              <a:gd name="f50" fmla="*/ f41 1 31"/>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30" h="31">
                <a:moveTo>
                  <a:pt x="f6" y="f8"/>
                </a:moveTo>
                <a:cubicBezTo>
                  <a:pt x="f9" y="f10"/>
                  <a:pt x="f11" y="f7"/>
                  <a:pt x="f12" y="f7"/>
                </a:cubicBezTo>
                <a:cubicBezTo>
                  <a:pt x="f13" y="f9"/>
                  <a:pt x="f14" y="f11"/>
                  <a:pt x="f15" y="f16"/>
                </a:cubicBezTo>
                <a:cubicBezTo>
                  <a:pt x="f5" y="f17"/>
                  <a:pt x="f18" y="f19"/>
                  <a:pt x="f20" y="f5"/>
                </a:cubicBezTo>
                <a:cubicBezTo>
                  <a:pt x="f12" y="f18"/>
                  <a:pt x="f8" y="f21"/>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6" name="Freeform 171">
            <a:extLst>
              <a:ext uri="{FF2B5EF4-FFF2-40B4-BE49-F238E27FC236}">
                <a16:creationId xmlns:a16="http://schemas.microsoft.com/office/drawing/2014/main" id="{2AA17ACB-9F16-E525-9AAD-1726C075AB29}"/>
              </a:ext>
            </a:extLst>
          </p:cNvPr>
          <p:cNvSpPr/>
          <p:nvPr/>
        </p:nvSpPr>
        <p:spPr>
          <a:xfrm>
            <a:off x="10177464" y="4456108"/>
            <a:ext cx="19046" cy="157167"/>
          </a:xfrm>
          <a:custGeom>
            <a:avLst/>
            <a:gdLst>
              <a:gd name="f0" fmla="val 10800000"/>
              <a:gd name="f1" fmla="val 5400000"/>
              <a:gd name="f2" fmla="val 180"/>
              <a:gd name="f3" fmla="val w"/>
              <a:gd name="f4" fmla="val h"/>
              <a:gd name="f5" fmla="val 0"/>
              <a:gd name="f6" fmla="val 6"/>
              <a:gd name="f7" fmla="val 48"/>
              <a:gd name="f8" fmla="val 16"/>
              <a:gd name="f9" fmla="val 32"/>
              <a:gd name="f10" fmla="val 5"/>
              <a:gd name="f11" fmla="val 4"/>
              <a:gd name="f12" fmla="val 2"/>
              <a:gd name="f13" fmla="val 1"/>
              <a:gd name="f14" fmla="val 17"/>
              <a:gd name="f15" fmla="+- 0 0 -90"/>
              <a:gd name="f16" fmla="*/ f3 1 6"/>
              <a:gd name="f17" fmla="*/ f4 1 48"/>
              <a:gd name="f18" fmla="val f5"/>
              <a:gd name="f19" fmla="val f6"/>
              <a:gd name="f20" fmla="val f7"/>
              <a:gd name="f21" fmla="*/ f15 f0 1"/>
              <a:gd name="f22" fmla="+- f20 0 f18"/>
              <a:gd name="f23" fmla="+- f19 0 f18"/>
              <a:gd name="f24" fmla="*/ f21 1 f2"/>
              <a:gd name="f25" fmla="*/ f23 1 6"/>
              <a:gd name="f26" fmla="*/ f22 1 48"/>
              <a:gd name="f27" fmla="*/ 6 f23 1"/>
              <a:gd name="f28" fmla="*/ 0 f22 1"/>
              <a:gd name="f29" fmla="*/ 48 f22 1"/>
              <a:gd name="f30" fmla="*/ 2 f23 1"/>
              <a:gd name="f31" fmla="*/ 0 f23 1"/>
              <a:gd name="f32" fmla="*/ 1 f22 1"/>
              <a:gd name="f33" fmla="+- f24 0 f1"/>
              <a:gd name="f34" fmla="*/ f27 1 6"/>
              <a:gd name="f35" fmla="*/ f28 1 48"/>
              <a:gd name="f36" fmla="*/ f29 1 48"/>
              <a:gd name="f37" fmla="*/ f30 1 6"/>
              <a:gd name="f38" fmla="*/ f31 1 6"/>
              <a:gd name="f39" fmla="*/ f32 1 48"/>
              <a:gd name="f40" fmla="*/ 0 1 f25"/>
              <a:gd name="f41" fmla="*/ f19 1 f25"/>
              <a:gd name="f42" fmla="*/ 0 1 f26"/>
              <a:gd name="f43" fmla="*/ f20 1 f26"/>
              <a:gd name="f44" fmla="*/ f34 1 f25"/>
              <a:gd name="f45" fmla="*/ f35 1 f26"/>
              <a:gd name="f46" fmla="*/ f36 1 f26"/>
              <a:gd name="f47" fmla="*/ f37 1 f25"/>
              <a:gd name="f48" fmla="*/ f38 1 f25"/>
              <a:gd name="f49" fmla="*/ f39 1 f26"/>
              <a:gd name="f50" fmla="*/ f40 f16 1"/>
              <a:gd name="f51" fmla="*/ f41 f16 1"/>
              <a:gd name="f52" fmla="*/ f43 f17 1"/>
              <a:gd name="f53" fmla="*/ f42 f17 1"/>
              <a:gd name="f54" fmla="*/ f44 f16 1"/>
              <a:gd name="f55" fmla="*/ f45 f17 1"/>
              <a:gd name="f56" fmla="*/ f46 f17 1"/>
              <a:gd name="f57" fmla="*/ f47 f16 1"/>
              <a:gd name="f58" fmla="*/ f48 f16 1"/>
              <a:gd name="f59" fmla="*/ f49 f17 1"/>
            </a:gdLst>
            <a:ahLst/>
            <a:cxnLst>
              <a:cxn ang="3cd4">
                <a:pos x="hc" y="t"/>
              </a:cxn>
              <a:cxn ang="0">
                <a:pos x="r" y="vc"/>
              </a:cxn>
              <a:cxn ang="cd4">
                <a:pos x="hc" y="b"/>
              </a:cxn>
              <a:cxn ang="cd2">
                <a:pos x="l" y="vc"/>
              </a:cxn>
              <a:cxn ang="f33">
                <a:pos x="f54" y="f55"/>
              </a:cxn>
              <a:cxn ang="f33">
                <a:pos x="f54" y="f56"/>
              </a:cxn>
              <a:cxn ang="f33">
                <a:pos x="f57" y="f56"/>
              </a:cxn>
              <a:cxn ang="f33">
                <a:pos x="f58" y="f59"/>
              </a:cxn>
              <a:cxn ang="f33">
                <a:pos x="f54" y="f55"/>
              </a:cxn>
            </a:cxnLst>
            <a:rect l="f50" t="f53" r="f51" b="f52"/>
            <a:pathLst>
              <a:path w="6" h="48">
                <a:moveTo>
                  <a:pt x="f6" y="f5"/>
                </a:moveTo>
                <a:cubicBezTo>
                  <a:pt x="f6" y="f8"/>
                  <a:pt x="f6" y="f9"/>
                  <a:pt x="f6" y="f7"/>
                </a:cubicBezTo>
                <a:cubicBezTo>
                  <a:pt x="f10" y="f7"/>
                  <a:pt x="f11" y="f7"/>
                  <a:pt x="f12" y="f7"/>
                </a:cubicBezTo>
                <a:cubicBezTo>
                  <a:pt x="f13" y="f9"/>
                  <a:pt x="f5" y="f14"/>
                  <a:pt x="f5" y="f13"/>
                </a:cubicBezTo>
                <a:cubicBezTo>
                  <a:pt x="f12" y="f5"/>
                  <a:pt x="f11" y="f5"/>
                  <a:pt x="f6"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7" name="Freeform 172">
            <a:extLst>
              <a:ext uri="{FF2B5EF4-FFF2-40B4-BE49-F238E27FC236}">
                <a16:creationId xmlns:a16="http://schemas.microsoft.com/office/drawing/2014/main" id="{D97C3D84-3BFC-90B2-3847-3C41A892F690}"/>
              </a:ext>
            </a:extLst>
          </p:cNvPr>
          <p:cNvSpPr/>
          <p:nvPr/>
        </p:nvSpPr>
        <p:spPr>
          <a:xfrm>
            <a:off x="7981953" y="5756276"/>
            <a:ext cx="566735" cy="282577"/>
          </a:xfrm>
          <a:custGeom>
            <a:avLst/>
            <a:gdLst>
              <a:gd name="f0" fmla="val 10800000"/>
              <a:gd name="f1" fmla="val 5400000"/>
              <a:gd name="f2" fmla="val 180"/>
              <a:gd name="f3" fmla="val w"/>
              <a:gd name="f4" fmla="val h"/>
              <a:gd name="f5" fmla="val 0"/>
              <a:gd name="f6" fmla="val 172"/>
              <a:gd name="f7" fmla="val 86"/>
              <a:gd name="f8" fmla="val 55"/>
              <a:gd name="f9" fmla="val 81"/>
              <a:gd name="f10" fmla="val 49"/>
              <a:gd name="f11" fmla="val 82"/>
              <a:gd name="f12" fmla="val 45"/>
              <a:gd name="f13" fmla="val 40"/>
              <a:gd name="f14" fmla="val 83"/>
              <a:gd name="f15" fmla="val 3"/>
              <a:gd name="f16" fmla="val 46"/>
              <a:gd name="f17" fmla="val 27"/>
              <a:gd name="f18" fmla="val 9"/>
              <a:gd name="f19" fmla="val 20"/>
              <a:gd name="f20" fmla="val 21"/>
              <a:gd name="f21" fmla="val 48"/>
              <a:gd name="f22" fmla="val 70"/>
              <a:gd name="f23" fmla="val 91"/>
              <a:gd name="f24" fmla="val 106"/>
              <a:gd name="f25" fmla="val 119"/>
              <a:gd name="f26" fmla="val 22"/>
              <a:gd name="f27" fmla="val 132"/>
              <a:gd name="f28" fmla="val 7"/>
              <a:gd name="f29" fmla="val 138"/>
              <a:gd name="f30" fmla="val 157"/>
              <a:gd name="f31" fmla="val 1"/>
              <a:gd name="f32" fmla="val 159"/>
              <a:gd name="f33" fmla="val 34"/>
              <a:gd name="f34" fmla="val 149"/>
              <a:gd name="f35" fmla="val 41"/>
              <a:gd name="f36" fmla="val 117"/>
              <a:gd name="f37" fmla="val 42"/>
              <a:gd name="f38" fmla="val 80"/>
              <a:gd name="f39" fmla="val 43"/>
              <a:gd name="f40" fmla="val 63"/>
              <a:gd name="f41" fmla="val 54"/>
              <a:gd name="f42" fmla="+- 0 0 -90"/>
              <a:gd name="f43" fmla="*/ f3 1 172"/>
              <a:gd name="f44" fmla="*/ f4 1 86"/>
              <a:gd name="f45" fmla="val f5"/>
              <a:gd name="f46" fmla="val f6"/>
              <a:gd name="f47" fmla="val f7"/>
              <a:gd name="f48" fmla="*/ f42 f0 1"/>
              <a:gd name="f49" fmla="+- f47 0 f45"/>
              <a:gd name="f50" fmla="+- f46 0 f45"/>
              <a:gd name="f51" fmla="*/ f48 1 f2"/>
              <a:gd name="f52" fmla="*/ f50 1 172"/>
              <a:gd name="f53" fmla="*/ f49 1 86"/>
              <a:gd name="f54" fmla="*/ 55 f50 1"/>
              <a:gd name="f55" fmla="*/ 81 f49 1"/>
              <a:gd name="f56" fmla="*/ 40 f50 1"/>
              <a:gd name="f57" fmla="*/ 83 f49 1"/>
              <a:gd name="f58" fmla="*/ 0 f50 1"/>
              <a:gd name="f59" fmla="*/ 46 f49 1"/>
              <a:gd name="f60" fmla="*/ 27 f50 1"/>
              <a:gd name="f61" fmla="*/ 21 f49 1"/>
              <a:gd name="f62" fmla="*/ 91 f50 1"/>
              <a:gd name="f63" fmla="*/ 132 f50 1"/>
              <a:gd name="f64" fmla="*/ 7 f49 1"/>
              <a:gd name="f65" fmla="*/ 172 f50 1"/>
              <a:gd name="f66" fmla="*/ 1 f49 1"/>
              <a:gd name="f67" fmla="*/ 117 f50 1"/>
              <a:gd name="f68" fmla="*/ 42 f49 1"/>
              <a:gd name="f69" fmla="+- f51 0 f1"/>
              <a:gd name="f70" fmla="*/ f54 1 172"/>
              <a:gd name="f71" fmla="*/ f55 1 86"/>
              <a:gd name="f72" fmla="*/ f56 1 172"/>
              <a:gd name="f73" fmla="*/ f57 1 86"/>
              <a:gd name="f74" fmla="*/ f58 1 172"/>
              <a:gd name="f75" fmla="*/ f59 1 86"/>
              <a:gd name="f76" fmla="*/ f60 1 172"/>
              <a:gd name="f77" fmla="*/ f61 1 86"/>
              <a:gd name="f78" fmla="*/ f62 1 172"/>
              <a:gd name="f79" fmla="*/ f63 1 172"/>
              <a:gd name="f80" fmla="*/ f64 1 86"/>
              <a:gd name="f81" fmla="*/ f65 1 172"/>
              <a:gd name="f82" fmla="*/ f66 1 86"/>
              <a:gd name="f83" fmla="*/ f67 1 172"/>
              <a:gd name="f84" fmla="*/ f68 1 86"/>
              <a:gd name="f85" fmla="*/ 0 1 f52"/>
              <a:gd name="f86" fmla="*/ f46 1 f52"/>
              <a:gd name="f87" fmla="*/ 0 1 f53"/>
              <a:gd name="f88" fmla="*/ f47 1 f53"/>
              <a:gd name="f89" fmla="*/ f70 1 f52"/>
              <a:gd name="f90" fmla="*/ f71 1 f53"/>
              <a:gd name="f91" fmla="*/ f72 1 f52"/>
              <a:gd name="f92" fmla="*/ f73 1 f53"/>
              <a:gd name="f93" fmla="*/ f74 1 f52"/>
              <a:gd name="f94" fmla="*/ f75 1 f53"/>
              <a:gd name="f95" fmla="*/ f76 1 f52"/>
              <a:gd name="f96" fmla="*/ f77 1 f53"/>
              <a:gd name="f97" fmla="*/ f78 1 f52"/>
              <a:gd name="f98" fmla="*/ f79 1 f52"/>
              <a:gd name="f99" fmla="*/ f80 1 f53"/>
              <a:gd name="f100" fmla="*/ f81 1 f52"/>
              <a:gd name="f101" fmla="*/ f82 1 f53"/>
              <a:gd name="f102" fmla="*/ f83 1 f52"/>
              <a:gd name="f103" fmla="*/ f84 1 f53"/>
              <a:gd name="f104" fmla="*/ f85 f43 1"/>
              <a:gd name="f105" fmla="*/ f86 f43 1"/>
              <a:gd name="f106" fmla="*/ f88 f44 1"/>
              <a:gd name="f107" fmla="*/ f87 f44 1"/>
              <a:gd name="f108" fmla="*/ f89 f43 1"/>
              <a:gd name="f109" fmla="*/ f90 f44 1"/>
              <a:gd name="f110" fmla="*/ f91 f43 1"/>
              <a:gd name="f111" fmla="*/ f92 f44 1"/>
              <a:gd name="f112" fmla="*/ f93 f43 1"/>
              <a:gd name="f113" fmla="*/ f94 f44 1"/>
              <a:gd name="f114" fmla="*/ f95 f43 1"/>
              <a:gd name="f115" fmla="*/ f96 f44 1"/>
              <a:gd name="f116" fmla="*/ f97 f43 1"/>
              <a:gd name="f117" fmla="*/ f98 f43 1"/>
              <a:gd name="f118" fmla="*/ f99 f44 1"/>
              <a:gd name="f119" fmla="*/ f100 f43 1"/>
              <a:gd name="f120" fmla="*/ f101 f44 1"/>
              <a:gd name="f121" fmla="*/ f102 f43 1"/>
              <a:gd name="f122" fmla="*/ f103 f44 1"/>
            </a:gdLst>
            <a:ahLst/>
            <a:cxnLst>
              <a:cxn ang="3cd4">
                <a:pos x="hc" y="t"/>
              </a:cxn>
              <a:cxn ang="0">
                <a:pos x="r" y="vc"/>
              </a:cxn>
              <a:cxn ang="cd4">
                <a:pos x="hc" y="b"/>
              </a:cxn>
              <a:cxn ang="cd2">
                <a:pos x="l" y="vc"/>
              </a:cxn>
              <a:cxn ang="f69">
                <a:pos x="f108" y="f109"/>
              </a:cxn>
              <a:cxn ang="f69">
                <a:pos x="f110" y="f111"/>
              </a:cxn>
              <a:cxn ang="f69">
                <a:pos x="f112" y="f113"/>
              </a:cxn>
              <a:cxn ang="f69">
                <a:pos x="f114" y="f115"/>
              </a:cxn>
              <a:cxn ang="f69">
                <a:pos x="f116" y="f115"/>
              </a:cxn>
              <a:cxn ang="f69">
                <a:pos x="f117" y="f118"/>
              </a:cxn>
              <a:cxn ang="f69">
                <a:pos x="f119" y="f120"/>
              </a:cxn>
              <a:cxn ang="f69">
                <a:pos x="f121" y="f122"/>
              </a:cxn>
              <a:cxn ang="f69">
                <a:pos x="f108" y="f109"/>
              </a:cxn>
            </a:cxnLst>
            <a:rect l="f104" t="f107" r="f105" b="f106"/>
            <a:pathLst>
              <a:path w="172" h="86">
                <a:moveTo>
                  <a:pt x="f8" y="f9"/>
                </a:moveTo>
                <a:cubicBezTo>
                  <a:pt x="f10" y="f11"/>
                  <a:pt x="f12" y="f11"/>
                  <a:pt x="f13" y="f14"/>
                </a:cubicBezTo>
                <a:cubicBezTo>
                  <a:pt x="f15" y="f7"/>
                  <a:pt x="f5" y="f14"/>
                  <a:pt x="f5" y="f16"/>
                </a:cubicBezTo>
                <a:cubicBezTo>
                  <a:pt x="f5" y="f17"/>
                  <a:pt x="f18" y="f19"/>
                  <a:pt x="f17" y="f20"/>
                </a:cubicBezTo>
                <a:cubicBezTo>
                  <a:pt x="f21" y="f20"/>
                  <a:pt x="f22" y="f20"/>
                  <a:pt x="f23" y="f20"/>
                </a:cubicBezTo>
                <a:cubicBezTo>
                  <a:pt x="f24" y="f20"/>
                  <a:pt x="f25" y="f26"/>
                  <a:pt x="f27" y="f28"/>
                </a:cubicBezTo>
                <a:cubicBezTo>
                  <a:pt x="f29" y="f5"/>
                  <a:pt x="f30" y="f15"/>
                  <a:pt x="f6" y="f31"/>
                </a:cubicBezTo>
                <a:cubicBezTo>
                  <a:pt x="f32" y="f33"/>
                  <a:pt x="f34" y="f35"/>
                  <a:pt x="f36" y="f37"/>
                </a:cubicBezTo>
                <a:cubicBezTo>
                  <a:pt x="f38" y="f39"/>
                  <a:pt x="f40" y="f41"/>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8" name="Freeform 173">
            <a:extLst>
              <a:ext uri="{FF2B5EF4-FFF2-40B4-BE49-F238E27FC236}">
                <a16:creationId xmlns:a16="http://schemas.microsoft.com/office/drawing/2014/main" id="{4098214D-487F-DC5B-B044-0A42AFFCB17C}"/>
              </a:ext>
            </a:extLst>
          </p:cNvPr>
          <p:cNvSpPr/>
          <p:nvPr/>
        </p:nvSpPr>
        <p:spPr>
          <a:xfrm>
            <a:off x="8199433" y="5926134"/>
            <a:ext cx="365129" cy="165104"/>
          </a:xfrm>
          <a:custGeom>
            <a:avLst/>
            <a:gdLst>
              <a:gd name="f0" fmla="val 10800000"/>
              <a:gd name="f1" fmla="val 5400000"/>
              <a:gd name="f2" fmla="val 180"/>
              <a:gd name="f3" fmla="val w"/>
              <a:gd name="f4" fmla="val h"/>
              <a:gd name="f5" fmla="val 0"/>
              <a:gd name="f6" fmla="val 111"/>
              <a:gd name="f7" fmla="val 50"/>
              <a:gd name="f8" fmla="val 59"/>
              <a:gd name="f9" fmla="val 73"/>
              <a:gd name="f10" fmla="val 3"/>
              <a:gd name="f11" fmla="val 87"/>
              <a:gd name="f12" fmla="val 6"/>
              <a:gd name="f13" fmla="val 100"/>
              <a:gd name="f14" fmla="val 11"/>
              <a:gd name="f15" fmla="val 105"/>
              <a:gd name="f16" fmla="val 12"/>
              <a:gd name="f17" fmla="val 19"/>
              <a:gd name="f18" fmla="val 110"/>
              <a:gd name="f19" fmla="val 23"/>
              <a:gd name="f20" fmla="val 28"/>
              <a:gd name="f21" fmla="val 104"/>
              <a:gd name="f22" fmla="val 35"/>
              <a:gd name="f23" fmla="val 99"/>
              <a:gd name="f24" fmla="val 38"/>
              <a:gd name="f25" fmla="val 71"/>
              <a:gd name="f26" fmla="val 43"/>
              <a:gd name="f27" fmla="val 15"/>
              <a:gd name="f28" fmla="val 37"/>
              <a:gd name="f29" fmla="val 30"/>
              <a:gd name="f30" fmla="val 17"/>
              <a:gd name="f31" fmla="val 29"/>
              <a:gd name="f32" fmla="val 5"/>
              <a:gd name="f33" fmla="val 44"/>
              <a:gd name="f34" fmla="+- 0 0 -90"/>
              <a:gd name="f35" fmla="*/ f3 1 111"/>
              <a:gd name="f36" fmla="*/ f4 1 50"/>
              <a:gd name="f37" fmla="val f5"/>
              <a:gd name="f38" fmla="val f6"/>
              <a:gd name="f39" fmla="val f7"/>
              <a:gd name="f40" fmla="*/ f34 f0 1"/>
              <a:gd name="f41" fmla="+- f39 0 f37"/>
              <a:gd name="f42" fmla="+- f38 0 f37"/>
              <a:gd name="f43" fmla="*/ f40 1 f2"/>
              <a:gd name="f44" fmla="*/ f42 1 111"/>
              <a:gd name="f45" fmla="*/ f41 1 50"/>
              <a:gd name="f46" fmla="*/ 59 f42 1"/>
              <a:gd name="f47" fmla="*/ 0 f41 1"/>
              <a:gd name="f48" fmla="*/ 100 f42 1"/>
              <a:gd name="f49" fmla="*/ 11 f41 1"/>
              <a:gd name="f50" fmla="*/ 110 f42 1"/>
              <a:gd name="f51" fmla="*/ 23 f41 1"/>
              <a:gd name="f52" fmla="*/ 99 f42 1"/>
              <a:gd name="f53" fmla="*/ 38 f41 1"/>
              <a:gd name="f54" fmla="*/ 15 f42 1"/>
              <a:gd name="f55" fmla="*/ 37 f41 1"/>
              <a:gd name="f56" fmla="+- f43 0 f1"/>
              <a:gd name="f57" fmla="*/ f46 1 111"/>
              <a:gd name="f58" fmla="*/ f47 1 50"/>
              <a:gd name="f59" fmla="*/ f48 1 111"/>
              <a:gd name="f60" fmla="*/ f49 1 50"/>
              <a:gd name="f61" fmla="*/ f50 1 111"/>
              <a:gd name="f62" fmla="*/ f51 1 50"/>
              <a:gd name="f63" fmla="*/ f52 1 111"/>
              <a:gd name="f64" fmla="*/ f53 1 50"/>
              <a:gd name="f65" fmla="*/ f54 1 111"/>
              <a:gd name="f66" fmla="*/ f55 1 50"/>
              <a:gd name="f67" fmla="*/ 0 1 f44"/>
              <a:gd name="f68" fmla="*/ f38 1 f44"/>
              <a:gd name="f69" fmla="*/ 0 1 f45"/>
              <a:gd name="f70" fmla="*/ f39 1 f45"/>
              <a:gd name="f71" fmla="*/ f57 1 f44"/>
              <a:gd name="f72" fmla="*/ f58 1 f45"/>
              <a:gd name="f73" fmla="*/ f59 1 f44"/>
              <a:gd name="f74" fmla="*/ f60 1 f45"/>
              <a:gd name="f75" fmla="*/ f61 1 f44"/>
              <a:gd name="f76" fmla="*/ f62 1 f45"/>
              <a:gd name="f77" fmla="*/ f63 1 f44"/>
              <a:gd name="f78" fmla="*/ f64 1 f45"/>
              <a:gd name="f79" fmla="*/ f65 1 f44"/>
              <a:gd name="f80" fmla="*/ f66 1 f45"/>
              <a:gd name="f81" fmla="*/ f67 f35 1"/>
              <a:gd name="f82" fmla="*/ f68 f35 1"/>
              <a:gd name="f83" fmla="*/ f70 f36 1"/>
              <a:gd name="f84" fmla="*/ f69 f36 1"/>
              <a:gd name="f85" fmla="*/ f71 f35 1"/>
              <a:gd name="f86" fmla="*/ f72 f36 1"/>
              <a:gd name="f87" fmla="*/ f73 f35 1"/>
              <a:gd name="f88" fmla="*/ f74 f36 1"/>
              <a:gd name="f89" fmla="*/ f75 f35 1"/>
              <a:gd name="f90" fmla="*/ f76 f36 1"/>
              <a:gd name="f91" fmla="*/ f77 f35 1"/>
              <a:gd name="f92" fmla="*/ f78 f36 1"/>
              <a:gd name="f93" fmla="*/ f79 f35 1"/>
              <a:gd name="f94" fmla="*/ f80 f36 1"/>
            </a:gdLst>
            <a:ahLst/>
            <a:cxnLst>
              <a:cxn ang="3cd4">
                <a:pos x="hc" y="t"/>
              </a:cxn>
              <a:cxn ang="0">
                <a:pos x="r" y="vc"/>
              </a:cxn>
              <a:cxn ang="cd4">
                <a:pos x="hc" y="b"/>
              </a:cxn>
              <a:cxn ang="cd2">
                <a:pos x="l" y="vc"/>
              </a:cxn>
              <a:cxn ang="f56">
                <a:pos x="f85" y="f86"/>
              </a:cxn>
              <a:cxn ang="f56">
                <a:pos x="f87" y="f88"/>
              </a:cxn>
              <a:cxn ang="f56">
                <a:pos x="f89" y="f90"/>
              </a:cxn>
              <a:cxn ang="f56">
                <a:pos x="f91" y="f92"/>
              </a:cxn>
              <a:cxn ang="f56">
                <a:pos x="f93" y="f94"/>
              </a:cxn>
              <a:cxn ang="f56">
                <a:pos x="f93" y="f88"/>
              </a:cxn>
              <a:cxn ang="f56">
                <a:pos x="f85" y="f86"/>
              </a:cxn>
            </a:cxnLst>
            <a:rect l="f81" t="f84" r="f82" b="f83"/>
            <a:pathLst>
              <a:path w="111" h="50">
                <a:moveTo>
                  <a:pt x="f8" y="f5"/>
                </a:moveTo>
                <a:cubicBezTo>
                  <a:pt x="f9" y="f10"/>
                  <a:pt x="f11" y="f12"/>
                  <a:pt x="f13" y="f14"/>
                </a:cubicBezTo>
                <a:cubicBezTo>
                  <a:pt x="f15" y="f16"/>
                  <a:pt x="f6" y="f17"/>
                  <a:pt x="f18" y="f19"/>
                </a:cubicBezTo>
                <a:cubicBezTo>
                  <a:pt x="f18" y="f20"/>
                  <a:pt x="f21" y="f22"/>
                  <a:pt x="f23" y="f24"/>
                </a:cubicBezTo>
                <a:cubicBezTo>
                  <a:pt x="f25" y="f7"/>
                  <a:pt x="f26" y="f7"/>
                  <a:pt x="f27" y="f28"/>
                </a:cubicBezTo>
                <a:cubicBezTo>
                  <a:pt x="f5" y="f29"/>
                  <a:pt x="f5" y="f30"/>
                  <a:pt x="f27" y="f14"/>
                </a:cubicBezTo>
                <a:cubicBezTo>
                  <a:pt x="f31" y="f32"/>
                  <a:pt x="f33" y="f10"/>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9" name="Freeform 174">
            <a:extLst>
              <a:ext uri="{FF2B5EF4-FFF2-40B4-BE49-F238E27FC236}">
                <a16:creationId xmlns:a16="http://schemas.microsoft.com/office/drawing/2014/main" id="{F8325018-CD05-8068-A1C8-5F2C53C620CE}"/>
              </a:ext>
            </a:extLst>
          </p:cNvPr>
          <p:cNvSpPr/>
          <p:nvPr/>
        </p:nvSpPr>
        <p:spPr>
          <a:xfrm>
            <a:off x="8216898" y="6081710"/>
            <a:ext cx="347664" cy="111127"/>
          </a:xfrm>
          <a:custGeom>
            <a:avLst/>
            <a:gdLst>
              <a:gd name="f0" fmla="val 10800000"/>
              <a:gd name="f1" fmla="val 5400000"/>
              <a:gd name="f2" fmla="val 180"/>
              <a:gd name="f3" fmla="val w"/>
              <a:gd name="f4" fmla="val h"/>
              <a:gd name="f5" fmla="val 0"/>
              <a:gd name="f6" fmla="val 106"/>
              <a:gd name="f7" fmla="val 34"/>
              <a:gd name="f8" fmla="val 105"/>
              <a:gd name="f9" fmla="val 1"/>
              <a:gd name="f10" fmla="val 23"/>
              <a:gd name="f11" fmla="val 88"/>
              <a:gd name="f12" fmla="val 53"/>
              <a:gd name="f13" fmla="val 17"/>
              <a:gd name="f14" fmla="val 22"/>
              <a:gd name="f15" fmla="val 3"/>
              <a:gd name="f16" fmla="val 9"/>
              <a:gd name="f17" fmla="val 51"/>
              <a:gd name="f18" fmla="val 69"/>
              <a:gd name="f19" fmla="val 87"/>
              <a:gd name="f20" fmla="val 4"/>
              <a:gd name="f21" fmla="+- 0 0 -90"/>
              <a:gd name="f22" fmla="*/ f3 1 106"/>
              <a:gd name="f23" fmla="*/ f4 1 34"/>
              <a:gd name="f24" fmla="val f5"/>
              <a:gd name="f25" fmla="val f6"/>
              <a:gd name="f26" fmla="val f7"/>
              <a:gd name="f27" fmla="*/ f21 f0 1"/>
              <a:gd name="f28" fmla="+- f26 0 f24"/>
              <a:gd name="f29" fmla="+- f25 0 f24"/>
              <a:gd name="f30" fmla="*/ f27 1 f2"/>
              <a:gd name="f31" fmla="*/ f29 1 106"/>
              <a:gd name="f32" fmla="*/ f28 1 34"/>
              <a:gd name="f33" fmla="*/ 105 f29 1"/>
              <a:gd name="f34" fmla="*/ 1 f28 1"/>
              <a:gd name="f35" fmla="*/ 53 f29 1"/>
              <a:gd name="f36" fmla="*/ 34 f28 1"/>
              <a:gd name="f37" fmla="*/ 0 f29 1"/>
              <a:gd name="f38" fmla="*/ 0 f28 1"/>
              <a:gd name="f39" fmla="*/ 51 f29 1"/>
              <a:gd name="f40" fmla="*/ 9 f28 1"/>
              <a:gd name="f41" fmla="+- f30 0 f1"/>
              <a:gd name="f42" fmla="*/ f33 1 106"/>
              <a:gd name="f43" fmla="*/ f34 1 34"/>
              <a:gd name="f44" fmla="*/ f35 1 106"/>
              <a:gd name="f45" fmla="*/ f36 1 34"/>
              <a:gd name="f46" fmla="*/ f37 1 106"/>
              <a:gd name="f47" fmla="*/ f38 1 34"/>
              <a:gd name="f48" fmla="*/ f39 1 106"/>
              <a:gd name="f49" fmla="*/ f40 1 34"/>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106" h="34">
                <a:moveTo>
                  <a:pt x="f8" y="f9"/>
                </a:moveTo>
                <a:cubicBezTo>
                  <a:pt x="f6" y="f10"/>
                  <a:pt x="f11" y="f7"/>
                  <a:pt x="f12" y="f7"/>
                </a:cubicBezTo>
                <a:cubicBezTo>
                  <a:pt x="f13" y="f7"/>
                  <a:pt x="f5" y="f14"/>
                  <a:pt x="f5" y="f5"/>
                </a:cubicBezTo>
                <a:cubicBezTo>
                  <a:pt x="f13" y="f15"/>
                  <a:pt x="f7" y="f16"/>
                  <a:pt x="f17" y="f16"/>
                </a:cubicBezTo>
                <a:cubicBezTo>
                  <a:pt x="f18" y="f16"/>
                  <a:pt x="f19" y="f2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0" name="Freeform 175">
            <a:extLst>
              <a:ext uri="{FF2B5EF4-FFF2-40B4-BE49-F238E27FC236}">
                <a16:creationId xmlns:a16="http://schemas.microsoft.com/office/drawing/2014/main" id="{67F4EA69-5E4A-557E-A0F5-1182F342BE26}"/>
              </a:ext>
            </a:extLst>
          </p:cNvPr>
          <p:cNvSpPr/>
          <p:nvPr/>
        </p:nvSpPr>
        <p:spPr>
          <a:xfrm>
            <a:off x="8067678" y="6100767"/>
            <a:ext cx="201616" cy="184151"/>
          </a:xfrm>
          <a:custGeom>
            <a:avLst/>
            <a:gdLst>
              <a:gd name="f0" fmla="val 10800000"/>
              <a:gd name="f1" fmla="val 5400000"/>
              <a:gd name="f2" fmla="val 180"/>
              <a:gd name="f3" fmla="val w"/>
              <a:gd name="f4" fmla="val h"/>
              <a:gd name="f5" fmla="val 0"/>
              <a:gd name="f6" fmla="val 61"/>
              <a:gd name="f7" fmla="val 56"/>
              <a:gd name="f8" fmla="val 50"/>
              <a:gd name="f9" fmla="val 53"/>
              <a:gd name="f10" fmla="val 49"/>
              <a:gd name="f11" fmla="val 45"/>
              <a:gd name="f12" fmla="val 26"/>
              <a:gd name="f13" fmla="val 31"/>
              <a:gd name="f14" fmla="val 12"/>
              <a:gd name="f15" fmla="val 8"/>
              <a:gd name="f16" fmla="val 4"/>
              <a:gd name="f17" fmla="val 6"/>
              <a:gd name="f18" fmla="val 10"/>
              <a:gd name="f19" fmla="val 2"/>
              <a:gd name="f20" fmla="val 15"/>
              <a:gd name="f21" fmla="val 16"/>
              <a:gd name="f22" fmla="val 7"/>
              <a:gd name="f23" fmla="val 19"/>
              <a:gd name="f24" fmla="val 25"/>
              <a:gd name="f25" fmla="val 34"/>
              <a:gd name="f26" fmla="val 48"/>
              <a:gd name="f27" fmla="val 40"/>
              <a:gd name="f28" fmla="val 51"/>
              <a:gd name="f29" fmla="val 41"/>
              <a:gd name="f30" fmla="val 54"/>
              <a:gd name="f31" fmla="+- 0 0 -90"/>
              <a:gd name="f32" fmla="*/ f3 1 61"/>
              <a:gd name="f33" fmla="*/ f4 1 56"/>
              <a:gd name="f34" fmla="val f5"/>
              <a:gd name="f35" fmla="val f6"/>
              <a:gd name="f36" fmla="val f7"/>
              <a:gd name="f37" fmla="*/ f31 f0 1"/>
              <a:gd name="f38" fmla="+- f36 0 f34"/>
              <a:gd name="f39" fmla="+- f35 0 f34"/>
              <a:gd name="f40" fmla="*/ f37 1 f2"/>
              <a:gd name="f41" fmla="*/ f39 1 61"/>
              <a:gd name="f42" fmla="*/ f38 1 56"/>
              <a:gd name="f43" fmla="*/ 61 f39 1"/>
              <a:gd name="f44" fmla="*/ 50 f38 1"/>
              <a:gd name="f45" fmla="*/ 45 f39 1"/>
              <a:gd name="f46" fmla="*/ 56 f38 1"/>
              <a:gd name="f47" fmla="*/ 0 f39 1"/>
              <a:gd name="f48" fmla="*/ 12 f38 1"/>
              <a:gd name="f49" fmla="*/ 6 f39 1"/>
              <a:gd name="f50" fmla="*/ 0 f38 1"/>
              <a:gd name="f51" fmla="*/ 16 f39 1"/>
              <a:gd name="f52" fmla="*/ 7 f38 1"/>
              <a:gd name="f53" fmla="*/ 48 f39 1"/>
              <a:gd name="f54" fmla="*/ 40 f38 1"/>
              <a:gd name="f55" fmla="+- f40 0 f1"/>
              <a:gd name="f56" fmla="*/ f43 1 61"/>
              <a:gd name="f57" fmla="*/ f44 1 56"/>
              <a:gd name="f58" fmla="*/ f45 1 61"/>
              <a:gd name="f59" fmla="*/ f46 1 56"/>
              <a:gd name="f60" fmla="*/ f47 1 61"/>
              <a:gd name="f61" fmla="*/ f48 1 56"/>
              <a:gd name="f62" fmla="*/ f49 1 61"/>
              <a:gd name="f63" fmla="*/ f50 1 56"/>
              <a:gd name="f64" fmla="*/ f51 1 61"/>
              <a:gd name="f65" fmla="*/ f52 1 56"/>
              <a:gd name="f66" fmla="*/ f53 1 61"/>
              <a:gd name="f67" fmla="*/ f54 1 56"/>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61" h="56">
                <a:moveTo>
                  <a:pt x="f6" y="f8"/>
                </a:moveTo>
                <a:cubicBezTo>
                  <a:pt x="f9" y="f9"/>
                  <a:pt x="f10" y="f7"/>
                  <a:pt x="f11" y="f7"/>
                </a:cubicBezTo>
                <a:cubicBezTo>
                  <a:pt x="f12" y="f7"/>
                  <a:pt x="f5" y="f13"/>
                  <a:pt x="f5" y="f14"/>
                </a:cubicBezTo>
                <a:cubicBezTo>
                  <a:pt x="f5" y="f15"/>
                  <a:pt x="f16" y="f16"/>
                  <a:pt x="f17" y="f5"/>
                </a:cubicBezTo>
                <a:cubicBezTo>
                  <a:pt x="f18" y="f19"/>
                  <a:pt x="f20" y="f16"/>
                  <a:pt x="f21" y="f22"/>
                </a:cubicBezTo>
                <a:cubicBezTo>
                  <a:pt x="f23" y="f24"/>
                  <a:pt x="f13" y="f25"/>
                  <a:pt x="f26" y="f27"/>
                </a:cubicBezTo>
                <a:cubicBezTo>
                  <a:pt x="f28" y="f29"/>
                  <a:pt x="f30" y="f11"/>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1" name="Freeform 176">
            <a:extLst>
              <a:ext uri="{FF2B5EF4-FFF2-40B4-BE49-F238E27FC236}">
                <a16:creationId xmlns:a16="http://schemas.microsoft.com/office/drawing/2014/main" id="{8E2FB4B4-AFB3-3BD7-D9AF-43ED59127207}"/>
              </a:ext>
            </a:extLst>
          </p:cNvPr>
          <p:cNvSpPr/>
          <p:nvPr/>
        </p:nvSpPr>
        <p:spPr>
          <a:xfrm>
            <a:off x="7935913" y="6164263"/>
            <a:ext cx="149220" cy="157167"/>
          </a:xfrm>
          <a:custGeom>
            <a:avLst/>
            <a:gdLst>
              <a:gd name="f0" fmla="val 10800000"/>
              <a:gd name="f1" fmla="val 5400000"/>
              <a:gd name="f2" fmla="val 180"/>
              <a:gd name="f3" fmla="val w"/>
              <a:gd name="f4" fmla="val h"/>
              <a:gd name="f5" fmla="val 0"/>
              <a:gd name="f6" fmla="val 45"/>
              <a:gd name="f7" fmla="val 48"/>
              <a:gd name="f8" fmla="val 13"/>
              <a:gd name="f9" fmla="val 24"/>
              <a:gd name="f10" fmla="val 35"/>
              <a:gd name="f11" fmla="val 25"/>
              <a:gd name="f12" fmla="val 44"/>
              <a:gd name="f13" fmla="val 37"/>
              <a:gd name="f14" fmla="val 39"/>
              <a:gd name="f15" fmla="val 42"/>
              <a:gd name="f16" fmla="val 41"/>
              <a:gd name="f17" fmla="val 32"/>
              <a:gd name="f18" fmla="val 20"/>
              <a:gd name="f19" fmla="val 14"/>
              <a:gd name="f20" fmla="val 28"/>
              <a:gd name="f21" fmla="val 8"/>
              <a:gd name="f22" fmla="+- 0 0 -90"/>
              <a:gd name="f23" fmla="*/ f3 1 45"/>
              <a:gd name="f24" fmla="*/ f4 1 48"/>
              <a:gd name="f25" fmla="val f5"/>
              <a:gd name="f26" fmla="val f6"/>
              <a:gd name="f27" fmla="val f7"/>
              <a:gd name="f28" fmla="*/ f22 f0 1"/>
              <a:gd name="f29" fmla="+- f27 0 f25"/>
              <a:gd name="f30" fmla="+- f26 0 f25"/>
              <a:gd name="f31" fmla="*/ f28 1 f2"/>
              <a:gd name="f32" fmla="*/ f30 1 45"/>
              <a:gd name="f33" fmla="*/ f29 1 48"/>
              <a:gd name="f34" fmla="*/ 13 f30 1"/>
              <a:gd name="f35" fmla="*/ 0 f29 1"/>
              <a:gd name="f36" fmla="*/ 44 f30 1"/>
              <a:gd name="f37" fmla="*/ 37 f29 1"/>
              <a:gd name="f38" fmla="*/ 41 f30 1"/>
              <a:gd name="f39" fmla="*/ 48 f29 1"/>
              <a:gd name="f40" fmla="*/ 14 f30 1"/>
              <a:gd name="f41" fmla="*/ 28 f29 1"/>
              <a:gd name="f42" fmla="+- f31 0 f1"/>
              <a:gd name="f43" fmla="*/ f34 1 45"/>
              <a:gd name="f44" fmla="*/ f35 1 48"/>
              <a:gd name="f45" fmla="*/ f36 1 45"/>
              <a:gd name="f46" fmla="*/ f37 1 48"/>
              <a:gd name="f47" fmla="*/ f38 1 45"/>
              <a:gd name="f48" fmla="*/ f39 1 48"/>
              <a:gd name="f49" fmla="*/ f40 1 45"/>
              <a:gd name="f50" fmla="*/ f41 1 48"/>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45" h="48">
                <a:moveTo>
                  <a:pt x="f8" y="f5"/>
                </a:moveTo>
                <a:cubicBezTo>
                  <a:pt x="f9" y="f8"/>
                  <a:pt x="f10" y="f11"/>
                  <a:pt x="f12" y="f13"/>
                </a:cubicBezTo>
                <a:cubicBezTo>
                  <a:pt x="f6" y="f14"/>
                  <a:pt x="f15" y="f12"/>
                  <a:pt x="f16" y="f7"/>
                </a:cubicBezTo>
                <a:cubicBezTo>
                  <a:pt x="f17" y="f16"/>
                  <a:pt x="f18" y="f13"/>
                  <a:pt x="f19" y="f20"/>
                </a:cubicBezTo>
                <a:cubicBezTo>
                  <a:pt x="f21" y="f18"/>
                  <a:pt x="f5" y="f21"/>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2" name="Freeform 177">
            <a:extLst>
              <a:ext uri="{FF2B5EF4-FFF2-40B4-BE49-F238E27FC236}">
                <a16:creationId xmlns:a16="http://schemas.microsoft.com/office/drawing/2014/main" id="{676DF24D-172A-97C8-91DB-1BA99ACF5EEC}"/>
              </a:ext>
            </a:extLst>
          </p:cNvPr>
          <p:cNvSpPr/>
          <p:nvPr/>
        </p:nvSpPr>
        <p:spPr>
          <a:xfrm>
            <a:off x="8601075" y="6256333"/>
            <a:ext cx="79379" cy="88897"/>
          </a:xfrm>
          <a:custGeom>
            <a:avLst/>
            <a:gdLst>
              <a:gd name="f0" fmla="val 10800000"/>
              <a:gd name="f1" fmla="val 5400000"/>
              <a:gd name="f2" fmla="val 180"/>
              <a:gd name="f3" fmla="val w"/>
              <a:gd name="f4" fmla="val h"/>
              <a:gd name="f5" fmla="val 0"/>
              <a:gd name="f6" fmla="val 24"/>
              <a:gd name="f7" fmla="val 27"/>
              <a:gd name="f8" fmla="val 16"/>
              <a:gd name="f9" fmla="val 9"/>
              <a:gd name="f10" fmla="val 7"/>
              <a:gd name="f11" fmla="val 13"/>
              <a:gd name="f12" fmla="val 23"/>
              <a:gd name="f13" fmla="val 18"/>
              <a:gd name="f14" fmla="val 4"/>
              <a:gd name="f15" fmla="val 15"/>
              <a:gd name="f16" fmla="val 6"/>
              <a:gd name="f17" fmla="val 11"/>
              <a:gd name="f18" fmla="val 8"/>
              <a:gd name="f19" fmla="val 14"/>
              <a:gd name="f20" fmla="val 17"/>
              <a:gd name="f21" fmla="val 20"/>
              <a:gd name="f22" fmla="val 12"/>
              <a:gd name="f23" fmla="val 10"/>
              <a:gd name="f24" fmla="val 21"/>
              <a:gd name="f25" fmla="val 22"/>
              <a:gd name="f26" fmla="val 25"/>
              <a:gd name="f27" fmla="val 26"/>
              <a:gd name="f28" fmla="+- 0 0 -90"/>
              <a:gd name="f29" fmla="*/ f3 1 24"/>
              <a:gd name="f30" fmla="*/ f4 1 27"/>
              <a:gd name="f31" fmla="val f5"/>
              <a:gd name="f32" fmla="val f6"/>
              <a:gd name="f33" fmla="val f7"/>
              <a:gd name="f34" fmla="*/ f28 f0 1"/>
              <a:gd name="f35" fmla="+- f33 0 f31"/>
              <a:gd name="f36" fmla="+- f32 0 f31"/>
              <a:gd name="f37" fmla="*/ f34 1 f2"/>
              <a:gd name="f38" fmla="*/ f36 1 24"/>
              <a:gd name="f39" fmla="*/ f35 1 27"/>
              <a:gd name="f40" fmla="*/ 0 f36 1"/>
              <a:gd name="f41" fmla="*/ 27 f35 1"/>
              <a:gd name="f42" fmla="*/ 0 f35 1"/>
              <a:gd name="f43" fmla="*/ 23 f36 1"/>
              <a:gd name="f44" fmla="*/ 11 f36 1"/>
              <a:gd name="f45" fmla="*/ 8 f35 1"/>
              <a:gd name="f46" fmla="*/ 20 f36 1"/>
              <a:gd name="f47" fmla="*/ 12 f35 1"/>
              <a:gd name="f48" fmla="*/ 10 f36 1"/>
              <a:gd name="f49" fmla="*/ 20 f35 1"/>
              <a:gd name="f50" fmla="*/ 24 f36 1"/>
              <a:gd name="f51" fmla="*/ 25 f35 1"/>
              <a:gd name="f52" fmla="+- f37 0 f1"/>
              <a:gd name="f53" fmla="*/ f40 1 24"/>
              <a:gd name="f54" fmla="*/ f41 1 27"/>
              <a:gd name="f55" fmla="*/ f42 1 27"/>
              <a:gd name="f56" fmla="*/ f43 1 24"/>
              <a:gd name="f57" fmla="*/ f44 1 24"/>
              <a:gd name="f58" fmla="*/ f45 1 27"/>
              <a:gd name="f59" fmla="*/ f46 1 24"/>
              <a:gd name="f60" fmla="*/ f47 1 27"/>
              <a:gd name="f61" fmla="*/ f48 1 24"/>
              <a:gd name="f62" fmla="*/ f49 1 27"/>
              <a:gd name="f63" fmla="*/ f50 1 24"/>
              <a:gd name="f64" fmla="*/ f51 1 27"/>
              <a:gd name="f65" fmla="*/ 0 1 f38"/>
              <a:gd name="f66" fmla="*/ f32 1 f38"/>
              <a:gd name="f67" fmla="*/ 0 1 f39"/>
              <a:gd name="f68" fmla="*/ f33 1 f39"/>
              <a:gd name="f69" fmla="*/ f53 1 f38"/>
              <a:gd name="f70" fmla="*/ f54 1 f39"/>
              <a:gd name="f71" fmla="*/ f55 1 f39"/>
              <a:gd name="f72" fmla="*/ f56 1 f38"/>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30 1"/>
              <a:gd name="f88" fmla="*/ f72 f29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5" y="f87"/>
              </a:cxn>
              <a:cxn ang="f52">
                <a:pos x="f88" y="f87"/>
              </a:cxn>
              <a:cxn ang="f52">
                <a:pos x="f89" y="f90"/>
              </a:cxn>
              <a:cxn ang="f52">
                <a:pos x="f91" y="f92"/>
              </a:cxn>
              <a:cxn ang="f52">
                <a:pos x="f93" y="f94"/>
              </a:cxn>
              <a:cxn ang="f52">
                <a:pos x="f95" y="f96"/>
              </a:cxn>
              <a:cxn ang="f52">
                <a:pos x="f85" y="f86"/>
              </a:cxn>
            </a:cxnLst>
            <a:rect l="f81" t="f84" r="f82" b="f83"/>
            <a:pathLst>
              <a:path w="24" h="27">
                <a:moveTo>
                  <a:pt x="f5" y="f7"/>
                </a:moveTo>
                <a:cubicBezTo>
                  <a:pt x="f5" y="f8"/>
                  <a:pt x="f5" y="f9"/>
                  <a:pt x="f5" y="f5"/>
                </a:cubicBezTo>
                <a:cubicBezTo>
                  <a:pt x="f10" y="f5"/>
                  <a:pt x="f11" y="f5"/>
                  <a:pt x="f12" y="f5"/>
                </a:cubicBezTo>
                <a:cubicBezTo>
                  <a:pt x="f13" y="f14"/>
                  <a:pt x="f15" y="f16"/>
                  <a:pt x="f17" y="f18"/>
                </a:cubicBezTo>
                <a:cubicBezTo>
                  <a:pt x="f19" y="f9"/>
                  <a:pt x="f20" y="f17"/>
                  <a:pt x="f21" y="f22"/>
                </a:cubicBezTo>
                <a:cubicBezTo>
                  <a:pt x="f20" y="f15"/>
                  <a:pt x="f19" y="f20"/>
                  <a:pt x="f23" y="f21"/>
                </a:cubicBezTo>
                <a:cubicBezTo>
                  <a:pt x="f19" y="f24"/>
                  <a:pt x="f8" y="f25"/>
                  <a:pt x="f6" y="f26"/>
                </a:cubicBezTo>
                <a:cubicBezTo>
                  <a:pt x="f11" y="f27"/>
                  <a:pt x="f10" y="f7"/>
                  <a:pt x="f5"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3" name="Freeform 178">
            <a:extLst>
              <a:ext uri="{FF2B5EF4-FFF2-40B4-BE49-F238E27FC236}">
                <a16:creationId xmlns:a16="http://schemas.microsoft.com/office/drawing/2014/main" id="{CAEA2776-19DF-43AC-58E5-9E4459F5023D}"/>
              </a:ext>
            </a:extLst>
          </p:cNvPr>
          <p:cNvSpPr/>
          <p:nvPr/>
        </p:nvSpPr>
        <p:spPr>
          <a:xfrm>
            <a:off x="8489947" y="6253160"/>
            <a:ext cx="88897" cy="95253"/>
          </a:xfrm>
          <a:custGeom>
            <a:avLst/>
            <a:gdLst>
              <a:gd name="f0" fmla="val 10800000"/>
              <a:gd name="f1" fmla="val 5400000"/>
              <a:gd name="f2" fmla="val 180"/>
              <a:gd name="f3" fmla="val w"/>
              <a:gd name="f4" fmla="val h"/>
              <a:gd name="f5" fmla="val 0"/>
              <a:gd name="f6" fmla="val 27"/>
              <a:gd name="f7" fmla="val 29"/>
              <a:gd name="f8" fmla="val 5"/>
              <a:gd name="f9" fmla="val 8"/>
              <a:gd name="f10" fmla="val 4"/>
              <a:gd name="f11" fmla="val 10"/>
              <a:gd name="f12" fmla="val 9"/>
              <a:gd name="f13" fmla="val 13"/>
              <a:gd name="f14" fmla="val 14"/>
              <a:gd name="f15" fmla="val 16"/>
              <a:gd name="f16" fmla="val 19"/>
              <a:gd name="f17" fmla="val 22"/>
              <a:gd name="f18" fmla="val 24"/>
              <a:gd name="f19" fmla="val 1"/>
              <a:gd name="f20" fmla="val 25"/>
              <a:gd name="f21" fmla="val 2"/>
              <a:gd name="f22" fmla="val 11"/>
              <a:gd name="f23" fmla="val 21"/>
              <a:gd name="f24" fmla="val 18"/>
              <a:gd name="f25" fmla="val 28"/>
              <a:gd name="f26" fmla="val 7"/>
              <a:gd name="f27" fmla="val 20"/>
              <a:gd name="f28" fmla="val 12"/>
              <a:gd name="f29" fmla="val 3"/>
              <a:gd name="f30" fmla="+- 0 0 -90"/>
              <a:gd name="f31" fmla="*/ f3 1 27"/>
              <a:gd name="f32" fmla="*/ f4 1 29"/>
              <a:gd name="f33" fmla="val f5"/>
              <a:gd name="f34" fmla="val f6"/>
              <a:gd name="f35" fmla="val f7"/>
              <a:gd name="f36" fmla="*/ f30 f0 1"/>
              <a:gd name="f37" fmla="+- f35 0 f33"/>
              <a:gd name="f38" fmla="+- f34 0 f33"/>
              <a:gd name="f39" fmla="*/ f36 1 f2"/>
              <a:gd name="f40" fmla="*/ f38 1 27"/>
              <a:gd name="f41" fmla="*/ f37 1 29"/>
              <a:gd name="f42" fmla="*/ 5 f38 1"/>
              <a:gd name="f43" fmla="*/ 0 f37 1"/>
              <a:gd name="f44" fmla="*/ 13 f38 1"/>
              <a:gd name="f45" fmla="*/ 14 f37 1"/>
              <a:gd name="f46" fmla="*/ 22 f38 1"/>
              <a:gd name="f47" fmla="*/ 27 f38 1"/>
              <a:gd name="f48" fmla="*/ 2 f37 1"/>
              <a:gd name="f49" fmla="*/ 18 f38 1"/>
              <a:gd name="f50" fmla="*/ 27 f37 1"/>
              <a:gd name="f51" fmla="*/ 11 f38 1"/>
              <a:gd name="f52" fmla="*/ 29 f37 1"/>
              <a:gd name="f53" fmla="*/ 0 f38 1"/>
              <a:gd name="f54" fmla="*/ 3 f37 1"/>
              <a:gd name="f55" fmla="+- f39 0 f1"/>
              <a:gd name="f56" fmla="*/ f42 1 27"/>
              <a:gd name="f57" fmla="*/ f43 1 29"/>
              <a:gd name="f58" fmla="*/ f44 1 27"/>
              <a:gd name="f59" fmla="*/ f45 1 29"/>
              <a:gd name="f60" fmla="*/ f46 1 27"/>
              <a:gd name="f61" fmla="*/ f47 1 27"/>
              <a:gd name="f62" fmla="*/ f48 1 29"/>
              <a:gd name="f63" fmla="*/ f49 1 27"/>
              <a:gd name="f64" fmla="*/ f50 1 29"/>
              <a:gd name="f65" fmla="*/ f51 1 27"/>
              <a:gd name="f66" fmla="*/ f52 1 29"/>
              <a:gd name="f67" fmla="*/ f53 1 27"/>
              <a:gd name="f68" fmla="*/ f54 1 29"/>
              <a:gd name="f69" fmla="*/ 0 1 f40"/>
              <a:gd name="f70" fmla="*/ f34 1 f40"/>
              <a:gd name="f71" fmla="*/ 0 1 f41"/>
              <a:gd name="f72" fmla="*/ f35 1 f41"/>
              <a:gd name="f73" fmla="*/ f56 1 f40"/>
              <a:gd name="f74" fmla="*/ f57 1 f41"/>
              <a:gd name="f75" fmla="*/ f58 1 f40"/>
              <a:gd name="f76" fmla="*/ f59 1 f41"/>
              <a:gd name="f77" fmla="*/ f60 1 f40"/>
              <a:gd name="f78" fmla="*/ f61 1 f40"/>
              <a:gd name="f79" fmla="*/ f62 1 f41"/>
              <a:gd name="f80" fmla="*/ f63 1 f40"/>
              <a:gd name="f81" fmla="*/ f64 1 f41"/>
              <a:gd name="f82" fmla="*/ f65 1 f40"/>
              <a:gd name="f83" fmla="*/ f66 1 f41"/>
              <a:gd name="f84" fmla="*/ f67 1 f40"/>
              <a:gd name="f85" fmla="*/ f68 1 f41"/>
              <a:gd name="f86" fmla="*/ f69 f31 1"/>
              <a:gd name="f87" fmla="*/ f70 f31 1"/>
              <a:gd name="f88" fmla="*/ f72 f32 1"/>
              <a:gd name="f89" fmla="*/ f71 f32 1"/>
              <a:gd name="f90" fmla="*/ f73 f31 1"/>
              <a:gd name="f91" fmla="*/ f74 f32 1"/>
              <a:gd name="f92" fmla="*/ f75 f31 1"/>
              <a:gd name="f93" fmla="*/ f76 f32 1"/>
              <a:gd name="f94" fmla="*/ f77 f31 1"/>
              <a:gd name="f95" fmla="*/ f78 f31 1"/>
              <a:gd name="f96" fmla="*/ f79 f32 1"/>
              <a:gd name="f97" fmla="*/ f80 f31 1"/>
              <a:gd name="f98" fmla="*/ f81 f32 1"/>
              <a:gd name="f99" fmla="*/ f82 f31 1"/>
              <a:gd name="f100" fmla="*/ f83 f32 1"/>
              <a:gd name="f101" fmla="*/ f84 f31 1"/>
              <a:gd name="f102" fmla="*/ f85 f32 1"/>
            </a:gdLst>
            <a:ahLst/>
            <a:cxnLst>
              <a:cxn ang="3cd4">
                <a:pos x="hc" y="t"/>
              </a:cxn>
              <a:cxn ang="0">
                <a:pos x="r" y="vc"/>
              </a:cxn>
              <a:cxn ang="cd4">
                <a:pos x="hc" y="b"/>
              </a:cxn>
              <a:cxn ang="cd2">
                <a:pos x="l" y="vc"/>
              </a:cxn>
              <a:cxn ang="f55">
                <a:pos x="f90" y="f91"/>
              </a:cxn>
              <a:cxn ang="f55">
                <a:pos x="f92" y="f93"/>
              </a:cxn>
              <a:cxn ang="f55">
                <a:pos x="f94" y="f91"/>
              </a:cxn>
              <a:cxn ang="f55">
                <a:pos x="f95" y="f96"/>
              </a:cxn>
              <a:cxn ang="f55">
                <a:pos x="f97" y="f98"/>
              </a:cxn>
              <a:cxn ang="f55">
                <a:pos x="f99" y="f100"/>
              </a:cxn>
              <a:cxn ang="f55">
                <a:pos x="f101" y="f102"/>
              </a:cxn>
              <a:cxn ang="f55">
                <a:pos x="f90" y="f91"/>
              </a:cxn>
            </a:cxnLst>
            <a:rect l="f86" t="f89" r="f87" b="f88"/>
            <a:pathLst>
              <a:path w="27" h="29">
                <a:moveTo>
                  <a:pt x="f8" y="f5"/>
                </a:moveTo>
                <a:cubicBezTo>
                  <a:pt x="f9" y="f10"/>
                  <a:pt x="f11" y="f12"/>
                  <a:pt x="f13" y="f14"/>
                </a:cubicBezTo>
                <a:cubicBezTo>
                  <a:pt x="f15" y="f12"/>
                  <a:pt x="f16" y="f8"/>
                  <a:pt x="f17" y="f5"/>
                </a:cubicBezTo>
                <a:cubicBezTo>
                  <a:pt x="f18" y="f19"/>
                  <a:pt x="f20" y="f19"/>
                  <a:pt x="f6" y="f21"/>
                </a:cubicBezTo>
                <a:cubicBezTo>
                  <a:pt x="f18" y="f22"/>
                  <a:pt x="f23" y="f16"/>
                  <a:pt x="f24" y="f6"/>
                </a:cubicBezTo>
                <a:cubicBezTo>
                  <a:pt x="f15" y="f25"/>
                  <a:pt x="f14" y="f7"/>
                  <a:pt x="f22" y="f7"/>
                </a:cubicBezTo>
                <a:cubicBezTo>
                  <a:pt x="f26" y="f27"/>
                  <a:pt x="f10" y="f28"/>
                  <a:pt x="f5" y="f29"/>
                </a:cubicBezTo>
                <a:cubicBezTo>
                  <a:pt x="f21" y="f21"/>
                  <a:pt x="f10" y="f19"/>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4" name="Freeform 179">
            <a:extLst>
              <a:ext uri="{FF2B5EF4-FFF2-40B4-BE49-F238E27FC236}">
                <a16:creationId xmlns:a16="http://schemas.microsoft.com/office/drawing/2014/main" id="{5CE256E8-E923-B574-D500-619BAB869022}"/>
              </a:ext>
            </a:extLst>
          </p:cNvPr>
          <p:cNvSpPr/>
          <p:nvPr/>
        </p:nvSpPr>
        <p:spPr>
          <a:xfrm>
            <a:off x="6389690" y="4149720"/>
            <a:ext cx="684208" cy="754059"/>
          </a:xfrm>
          <a:custGeom>
            <a:avLst/>
            <a:gdLst>
              <a:gd name="f0" fmla="val 10800000"/>
              <a:gd name="f1" fmla="val 5400000"/>
              <a:gd name="f2" fmla="val 180"/>
              <a:gd name="f3" fmla="val w"/>
              <a:gd name="f4" fmla="val h"/>
              <a:gd name="f5" fmla="val 0"/>
              <a:gd name="f6" fmla="val 208"/>
              <a:gd name="f7" fmla="val 229"/>
              <a:gd name="f8" fmla="val 126"/>
              <a:gd name="f9" fmla="val 115"/>
              <a:gd name="f10" fmla="val 143"/>
              <a:gd name="f11" fmla="val 121"/>
              <a:gd name="f12" fmla="val 153"/>
              <a:gd name="f13" fmla="val 144"/>
              <a:gd name="f14" fmla="val 177"/>
              <a:gd name="f15" fmla="val 132"/>
              <a:gd name="f16" fmla="val 181"/>
              <a:gd name="f17" fmla="val 130"/>
              <a:gd name="f18" fmla="val 197"/>
              <a:gd name="f19" fmla="val 142"/>
              <a:gd name="f20" fmla="val 200"/>
              <a:gd name="f21" fmla="val 150"/>
              <a:gd name="f22" fmla="val 207"/>
              <a:gd name="f23" fmla="val 166"/>
              <a:gd name="f24" fmla="val 182"/>
              <a:gd name="f25" fmla="val 172"/>
              <a:gd name="f26" fmla="val 183"/>
              <a:gd name="f27" fmla="val 155"/>
              <a:gd name="f28" fmla="val 174"/>
              <a:gd name="f29" fmla="val 168"/>
              <a:gd name="f30" fmla="val 152"/>
              <a:gd name="f31" fmla="val 128"/>
              <a:gd name="f32" fmla="val 146"/>
              <a:gd name="f33" fmla="val 116"/>
              <a:gd name="f34" fmla="val 134"/>
              <a:gd name="f35" fmla="val 117"/>
              <a:gd name="f36" fmla="val 104"/>
              <a:gd name="f37" fmla="val 171"/>
              <a:gd name="f38" fmla="val 125"/>
              <a:gd name="f39" fmla="val 185"/>
              <a:gd name="f40" fmla="val 188"/>
              <a:gd name="f41" fmla="val 129"/>
              <a:gd name="f42" fmla="val 123"/>
              <a:gd name="f43" fmla="val 215"/>
              <a:gd name="f44" fmla="val 113"/>
              <a:gd name="f45" fmla="val 228"/>
              <a:gd name="f46" fmla="val 96"/>
              <a:gd name="f47" fmla="val 86"/>
              <a:gd name="f48" fmla="val 216"/>
              <a:gd name="f49" fmla="val 81"/>
              <a:gd name="f50" fmla="val 79"/>
              <a:gd name="f51" fmla="val 83"/>
              <a:gd name="f52" fmla="val 92"/>
              <a:gd name="f53" fmla="val 93"/>
              <a:gd name="f54" fmla="val 135"/>
              <a:gd name="f55" fmla="val 80"/>
              <a:gd name="f56" fmla="val 145"/>
              <a:gd name="f57" fmla="val 56"/>
              <a:gd name="f58" fmla="val 54"/>
              <a:gd name="f59" fmla="val 35"/>
              <a:gd name="f60" fmla="val 26"/>
              <a:gd name="f61" fmla="val 10"/>
              <a:gd name="f62" fmla="val 178"/>
              <a:gd name="f63" fmla="val 158"/>
              <a:gd name="f64" fmla="val 9"/>
              <a:gd name="f65" fmla="val 15"/>
              <a:gd name="f66" fmla="val 139"/>
              <a:gd name="f67" fmla="val 28"/>
              <a:gd name="f68" fmla="val 137"/>
              <a:gd name="f69" fmla="val 39"/>
              <a:gd name="f70" fmla="val 53"/>
              <a:gd name="f71" fmla="val 68"/>
              <a:gd name="f72" fmla="val 66"/>
              <a:gd name="f73" fmla="val 109"/>
              <a:gd name="f74" fmla="val 57"/>
              <a:gd name="f75" fmla="val 87"/>
              <a:gd name="f76" fmla="val 33"/>
              <a:gd name="f77" fmla="val 98"/>
              <a:gd name="f78" fmla="val 101"/>
              <a:gd name="f79" fmla="val 12"/>
              <a:gd name="f80" fmla="val 89"/>
              <a:gd name="f81" fmla="val 3"/>
              <a:gd name="f82" fmla="val 51"/>
              <a:gd name="f83" fmla="val 27"/>
              <a:gd name="f84" fmla="val 49"/>
              <a:gd name="f85" fmla="val 36"/>
              <a:gd name="f86" fmla="val 48"/>
              <a:gd name="f87" fmla="val 61"/>
              <a:gd name="f88" fmla="val 55"/>
              <a:gd name="f89" fmla="val 88"/>
              <a:gd name="f90" fmla="val 84"/>
              <a:gd name="f91" fmla="val 97"/>
              <a:gd name="f92" fmla="val 45"/>
              <a:gd name="f93" fmla="val 42"/>
              <a:gd name="f94" fmla="val 22"/>
              <a:gd name="f95" fmla="val 14"/>
              <a:gd name="f96" fmla="val 114"/>
              <a:gd name="f97" fmla="val 2"/>
              <a:gd name="f98" fmla="val 124"/>
              <a:gd name="f99" fmla="val 60"/>
              <a:gd name="f100" fmla="val 112"/>
              <a:gd name="f101" fmla="val 100"/>
              <a:gd name="f102" fmla="val 156"/>
              <a:gd name="f103" fmla="val 175"/>
              <a:gd name="f104" fmla="val 184"/>
              <a:gd name="f105" fmla="val 50"/>
              <a:gd name="f106" fmla="val 72"/>
              <a:gd name="f107" fmla="val 194"/>
              <a:gd name="f108" fmla="val 179"/>
              <a:gd name="f109" fmla="val 99"/>
              <a:gd name="f110" fmla="val 91"/>
              <a:gd name="f111" fmla="val 141"/>
              <a:gd name="f112" fmla="val 110"/>
              <a:gd name="f113" fmla="+- 0 0 -90"/>
              <a:gd name="f114" fmla="*/ f3 1 208"/>
              <a:gd name="f115" fmla="*/ f4 1 229"/>
              <a:gd name="f116" fmla="val f5"/>
              <a:gd name="f117" fmla="val f6"/>
              <a:gd name="f118" fmla="val f7"/>
              <a:gd name="f119" fmla="*/ f113 f0 1"/>
              <a:gd name="f120" fmla="+- f118 0 f116"/>
              <a:gd name="f121" fmla="+- f117 0 f116"/>
              <a:gd name="f122" fmla="*/ f119 1 f2"/>
              <a:gd name="f123" fmla="*/ f121 1 208"/>
              <a:gd name="f124" fmla="*/ f120 1 229"/>
              <a:gd name="f125" fmla="*/ 126 f121 1"/>
              <a:gd name="f126" fmla="*/ 115 f120 1"/>
              <a:gd name="f127" fmla="*/ 177 f121 1"/>
              <a:gd name="f128" fmla="*/ 132 f120 1"/>
              <a:gd name="f129" fmla="*/ 200 f121 1"/>
              <a:gd name="f130" fmla="*/ 150 f120 1"/>
              <a:gd name="f131" fmla="*/ 181 f121 1"/>
              <a:gd name="f132" fmla="*/ 182 f120 1"/>
              <a:gd name="f133" fmla="*/ 155 f121 1"/>
              <a:gd name="f134" fmla="*/ 168 f120 1"/>
              <a:gd name="f135" fmla="*/ 116 f121 1"/>
              <a:gd name="f136" fmla="*/ 134 f120 1"/>
              <a:gd name="f137" fmla="*/ 125 f121 1"/>
              <a:gd name="f138" fmla="*/ 185 f120 1"/>
              <a:gd name="f139" fmla="*/ 123 f121 1"/>
              <a:gd name="f140" fmla="*/ 215 f120 1"/>
              <a:gd name="f141" fmla="*/ 86 f121 1"/>
              <a:gd name="f142" fmla="*/ 216 f120 1"/>
              <a:gd name="f143" fmla="*/ 83 f121 1"/>
              <a:gd name="f144" fmla="*/ 93 f121 1"/>
              <a:gd name="f145" fmla="*/ 135 f120 1"/>
              <a:gd name="f146" fmla="*/ 54 f121 1"/>
              <a:gd name="f147" fmla="*/ 26 f121 1"/>
              <a:gd name="f148" fmla="*/ 181 f120 1"/>
              <a:gd name="f149" fmla="*/ 9 f121 1"/>
              <a:gd name="f150" fmla="*/ 146 f120 1"/>
              <a:gd name="f151" fmla="*/ 39 f121 1"/>
              <a:gd name="f152" fmla="*/ 117 f120 1"/>
              <a:gd name="f153" fmla="*/ 33 f121 1"/>
              <a:gd name="f154" fmla="*/ 98 f120 1"/>
              <a:gd name="f155" fmla="*/ 81 f120 1"/>
              <a:gd name="f156" fmla="*/ 27 f121 1"/>
              <a:gd name="f157" fmla="*/ 49 f120 1"/>
              <a:gd name="f158" fmla="*/ 61 f120 1"/>
              <a:gd name="f159" fmla="*/ 97 f120 1"/>
              <a:gd name="f160" fmla="*/ 84 f121 1"/>
              <a:gd name="f161" fmla="*/ 45 f120 1"/>
              <a:gd name="f162" fmla="*/ 87 f121 1"/>
              <a:gd name="f163" fmla="*/ 14 f120 1"/>
              <a:gd name="f164" fmla="*/ 124 f121 1"/>
              <a:gd name="f165" fmla="*/ 15 f120 1"/>
              <a:gd name="f166" fmla="*/ 112 f121 1"/>
              <a:gd name="f167" fmla="*/ 100 f120 1"/>
              <a:gd name="f168" fmla="*/ 184 f121 1"/>
              <a:gd name="f169" fmla="*/ 50 f120 1"/>
              <a:gd name="f170" fmla="*/ 84 f120 1"/>
              <a:gd name="f171" fmla="*/ 171 f121 1"/>
              <a:gd name="f172" fmla="*/ 96 f120 1"/>
              <a:gd name="f173" fmla="+- f122 0 f1"/>
              <a:gd name="f174" fmla="*/ f125 1 208"/>
              <a:gd name="f175" fmla="*/ f126 1 229"/>
              <a:gd name="f176" fmla="*/ f127 1 208"/>
              <a:gd name="f177" fmla="*/ f128 1 229"/>
              <a:gd name="f178" fmla="*/ f129 1 208"/>
              <a:gd name="f179" fmla="*/ f130 1 229"/>
              <a:gd name="f180" fmla="*/ f131 1 208"/>
              <a:gd name="f181" fmla="*/ f132 1 229"/>
              <a:gd name="f182" fmla="*/ f133 1 208"/>
              <a:gd name="f183" fmla="*/ f134 1 229"/>
              <a:gd name="f184" fmla="*/ f135 1 208"/>
              <a:gd name="f185" fmla="*/ f136 1 229"/>
              <a:gd name="f186" fmla="*/ f137 1 208"/>
              <a:gd name="f187" fmla="*/ f138 1 229"/>
              <a:gd name="f188" fmla="*/ f139 1 208"/>
              <a:gd name="f189" fmla="*/ f140 1 229"/>
              <a:gd name="f190" fmla="*/ f141 1 208"/>
              <a:gd name="f191" fmla="*/ f142 1 229"/>
              <a:gd name="f192" fmla="*/ f143 1 208"/>
              <a:gd name="f193" fmla="*/ f144 1 208"/>
              <a:gd name="f194" fmla="*/ f145 1 229"/>
              <a:gd name="f195" fmla="*/ f146 1 208"/>
              <a:gd name="f196" fmla="*/ f147 1 208"/>
              <a:gd name="f197" fmla="*/ f148 1 229"/>
              <a:gd name="f198" fmla="*/ f149 1 208"/>
              <a:gd name="f199" fmla="*/ f150 1 229"/>
              <a:gd name="f200" fmla="*/ f151 1 208"/>
              <a:gd name="f201" fmla="*/ f152 1 229"/>
              <a:gd name="f202" fmla="*/ f153 1 208"/>
              <a:gd name="f203" fmla="*/ f154 1 229"/>
              <a:gd name="f204" fmla="*/ f155 1 229"/>
              <a:gd name="f205" fmla="*/ f156 1 208"/>
              <a:gd name="f206" fmla="*/ f157 1 229"/>
              <a:gd name="f207" fmla="*/ f158 1 229"/>
              <a:gd name="f208" fmla="*/ f159 1 229"/>
              <a:gd name="f209" fmla="*/ f160 1 208"/>
              <a:gd name="f210" fmla="*/ f161 1 229"/>
              <a:gd name="f211" fmla="*/ f162 1 208"/>
              <a:gd name="f212" fmla="*/ f163 1 229"/>
              <a:gd name="f213" fmla="*/ f164 1 208"/>
              <a:gd name="f214" fmla="*/ f165 1 229"/>
              <a:gd name="f215" fmla="*/ f166 1 208"/>
              <a:gd name="f216" fmla="*/ f167 1 229"/>
              <a:gd name="f217" fmla="*/ f168 1 208"/>
              <a:gd name="f218" fmla="*/ f169 1 229"/>
              <a:gd name="f219" fmla="*/ f170 1 229"/>
              <a:gd name="f220" fmla="*/ f171 1 208"/>
              <a:gd name="f221" fmla="*/ f172 1 229"/>
              <a:gd name="f222" fmla="*/ 0 1 f123"/>
              <a:gd name="f223" fmla="*/ f117 1 f123"/>
              <a:gd name="f224" fmla="*/ 0 1 f124"/>
              <a:gd name="f225" fmla="*/ f118 1 f124"/>
              <a:gd name="f226" fmla="*/ f174 1 f123"/>
              <a:gd name="f227" fmla="*/ f175 1 f124"/>
              <a:gd name="f228" fmla="*/ f176 1 f123"/>
              <a:gd name="f229" fmla="*/ f177 1 f124"/>
              <a:gd name="f230" fmla="*/ f178 1 f123"/>
              <a:gd name="f231" fmla="*/ f179 1 f124"/>
              <a:gd name="f232" fmla="*/ f180 1 f123"/>
              <a:gd name="f233" fmla="*/ f181 1 f124"/>
              <a:gd name="f234" fmla="*/ f182 1 f123"/>
              <a:gd name="f235" fmla="*/ f183 1 f124"/>
              <a:gd name="f236" fmla="*/ f184 1 f123"/>
              <a:gd name="f237" fmla="*/ f185 1 f124"/>
              <a:gd name="f238" fmla="*/ f186 1 f123"/>
              <a:gd name="f239" fmla="*/ f187 1 f124"/>
              <a:gd name="f240" fmla="*/ f188 1 f123"/>
              <a:gd name="f241" fmla="*/ f189 1 f124"/>
              <a:gd name="f242" fmla="*/ f190 1 f123"/>
              <a:gd name="f243" fmla="*/ f191 1 f124"/>
              <a:gd name="f244" fmla="*/ f192 1 f123"/>
              <a:gd name="f245" fmla="*/ f193 1 f123"/>
              <a:gd name="f246" fmla="*/ f194 1 f124"/>
              <a:gd name="f247" fmla="*/ f195 1 f123"/>
              <a:gd name="f248" fmla="*/ f196 1 f123"/>
              <a:gd name="f249" fmla="*/ f197 1 f124"/>
              <a:gd name="f250" fmla="*/ f198 1 f123"/>
              <a:gd name="f251" fmla="*/ f199 1 f124"/>
              <a:gd name="f252" fmla="*/ f200 1 f123"/>
              <a:gd name="f253" fmla="*/ f201 1 f124"/>
              <a:gd name="f254" fmla="*/ f202 1 f123"/>
              <a:gd name="f255" fmla="*/ f203 1 f124"/>
              <a:gd name="f256" fmla="*/ f204 1 f124"/>
              <a:gd name="f257" fmla="*/ f205 1 f123"/>
              <a:gd name="f258" fmla="*/ f206 1 f124"/>
              <a:gd name="f259" fmla="*/ f207 1 f124"/>
              <a:gd name="f260" fmla="*/ f208 1 f124"/>
              <a:gd name="f261" fmla="*/ f209 1 f123"/>
              <a:gd name="f262" fmla="*/ f210 1 f124"/>
              <a:gd name="f263" fmla="*/ f211 1 f123"/>
              <a:gd name="f264" fmla="*/ f212 1 f124"/>
              <a:gd name="f265" fmla="*/ f213 1 f123"/>
              <a:gd name="f266" fmla="*/ f214 1 f124"/>
              <a:gd name="f267" fmla="*/ f215 1 f123"/>
              <a:gd name="f268" fmla="*/ f216 1 f124"/>
              <a:gd name="f269" fmla="*/ f217 1 f123"/>
              <a:gd name="f270" fmla="*/ f218 1 f124"/>
              <a:gd name="f271" fmla="*/ f219 1 f124"/>
              <a:gd name="f272" fmla="*/ f220 1 f123"/>
              <a:gd name="f273" fmla="*/ f221 1 f124"/>
              <a:gd name="f274" fmla="*/ f222 f114 1"/>
              <a:gd name="f275" fmla="*/ f223 f114 1"/>
              <a:gd name="f276" fmla="*/ f225 f115 1"/>
              <a:gd name="f277" fmla="*/ f224 f115 1"/>
              <a:gd name="f278" fmla="*/ f226 f114 1"/>
              <a:gd name="f279" fmla="*/ f227 f115 1"/>
              <a:gd name="f280" fmla="*/ f228 f114 1"/>
              <a:gd name="f281" fmla="*/ f229 f115 1"/>
              <a:gd name="f282" fmla="*/ f230 f114 1"/>
              <a:gd name="f283" fmla="*/ f231 f115 1"/>
              <a:gd name="f284" fmla="*/ f232 f114 1"/>
              <a:gd name="f285" fmla="*/ f233 f115 1"/>
              <a:gd name="f286" fmla="*/ f234 f114 1"/>
              <a:gd name="f287" fmla="*/ f235 f115 1"/>
              <a:gd name="f288" fmla="*/ f236 f114 1"/>
              <a:gd name="f289" fmla="*/ f237 f115 1"/>
              <a:gd name="f290" fmla="*/ f238 f114 1"/>
              <a:gd name="f291" fmla="*/ f239 f115 1"/>
              <a:gd name="f292" fmla="*/ f240 f114 1"/>
              <a:gd name="f293" fmla="*/ f241 f115 1"/>
              <a:gd name="f294" fmla="*/ f242 f114 1"/>
              <a:gd name="f295" fmla="*/ f243 f115 1"/>
              <a:gd name="f296" fmla="*/ f244 f114 1"/>
              <a:gd name="f297" fmla="*/ f245 f114 1"/>
              <a:gd name="f298" fmla="*/ f246 f115 1"/>
              <a:gd name="f299" fmla="*/ f247 f114 1"/>
              <a:gd name="f300" fmla="*/ f248 f114 1"/>
              <a:gd name="f301" fmla="*/ f249 f115 1"/>
              <a:gd name="f302" fmla="*/ f250 f114 1"/>
              <a:gd name="f303" fmla="*/ f251 f115 1"/>
              <a:gd name="f304" fmla="*/ f252 f114 1"/>
              <a:gd name="f305" fmla="*/ f253 f115 1"/>
              <a:gd name="f306" fmla="*/ f254 f114 1"/>
              <a:gd name="f307" fmla="*/ f255 f115 1"/>
              <a:gd name="f308" fmla="*/ f256 f115 1"/>
              <a:gd name="f309" fmla="*/ f257 f114 1"/>
              <a:gd name="f310" fmla="*/ f258 f115 1"/>
              <a:gd name="f311" fmla="*/ f259 f115 1"/>
              <a:gd name="f312" fmla="*/ f260 f115 1"/>
              <a:gd name="f313" fmla="*/ f261 f114 1"/>
              <a:gd name="f314" fmla="*/ f262 f115 1"/>
              <a:gd name="f315" fmla="*/ f263 f114 1"/>
              <a:gd name="f316" fmla="*/ f264 f115 1"/>
              <a:gd name="f317" fmla="*/ f265 f114 1"/>
              <a:gd name="f318" fmla="*/ f266 f115 1"/>
              <a:gd name="f319" fmla="*/ f267 f114 1"/>
              <a:gd name="f320" fmla="*/ f268 f115 1"/>
              <a:gd name="f321" fmla="*/ f269 f114 1"/>
              <a:gd name="f322" fmla="*/ f270 f115 1"/>
              <a:gd name="f323" fmla="*/ f271 f115 1"/>
              <a:gd name="f324" fmla="*/ f272 f114 1"/>
              <a:gd name="f325" fmla="*/ f273 f115 1"/>
            </a:gdLst>
            <a:ahLst/>
            <a:cxnLst>
              <a:cxn ang="3cd4">
                <a:pos x="hc" y="t"/>
              </a:cxn>
              <a:cxn ang="0">
                <a:pos x="r" y="vc"/>
              </a:cxn>
              <a:cxn ang="cd4">
                <a:pos x="hc" y="b"/>
              </a:cxn>
              <a:cxn ang="cd2">
                <a:pos x="l" y="vc"/>
              </a:cxn>
              <a:cxn ang="f173">
                <a:pos x="f278" y="f279"/>
              </a:cxn>
              <a:cxn ang="f173">
                <a:pos x="f280" y="f281"/>
              </a:cxn>
              <a:cxn ang="f173">
                <a:pos x="f282" y="f283"/>
              </a:cxn>
              <a:cxn ang="f173">
                <a:pos x="f284" y="f285"/>
              </a:cxn>
              <a:cxn ang="f173">
                <a:pos x="f286" y="f287"/>
              </a:cxn>
              <a:cxn ang="f173">
                <a:pos x="f288" y="f289"/>
              </a:cxn>
              <a:cxn ang="f173">
                <a:pos x="f290" y="f291"/>
              </a:cxn>
              <a:cxn ang="f173">
                <a:pos x="f292" y="f293"/>
              </a:cxn>
              <a:cxn ang="f173">
                <a:pos x="f294" y="f295"/>
              </a:cxn>
              <a:cxn ang="f173">
                <a:pos x="f296" y="f291"/>
              </a:cxn>
              <a:cxn ang="f173">
                <a:pos x="f297" y="f298"/>
              </a:cxn>
              <a:cxn ang="f173">
                <a:pos x="f299" y="f287"/>
              </a:cxn>
              <a:cxn ang="f173">
                <a:pos x="f300" y="f301"/>
              </a:cxn>
              <a:cxn ang="f173">
                <a:pos x="f302" y="f303"/>
              </a:cxn>
              <a:cxn ang="f173">
                <a:pos x="f304" y="f289"/>
              </a:cxn>
              <a:cxn ang="f173">
                <a:pos x="f296" y="f305"/>
              </a:cxn>
              <a:cxn ang="f173">
                <a:pos x="f306" y="f307"/>
              </a:cxn>
              <a:cxn ang="f173">
                <a:pos x="f302" y="f308"/>
              </a:cxn>
              <a:cxn ang="f173">
                <a:pos x="f309" y="f310"/>
              </a:cxn>
              <a:cxn ang="f173">
                <a:pos x="f299" y="f311"/>
              </a:cxn>
              <a:cxn ang="f173">
                <a:pos x="f297" y="f312"/>
              </a:cxn>
              <a:cxn ang="f173">
                <a:pos x="f313" y="f314"/>
              </a:cxn>
              <a:cxn ang="f173">
                <a:pos x="f315" y="f316"/>
              </a:cxn>
              <a:cxn ang="f173">
                <a:pos x="f317" y="f318"/>
              </a:cxn>
              <a:cxn ang="f173">
                <a:pos x="f290" y="f314"/>
              </a:cxn>
              <a:cxn ang="f173">
                <a:pos x="f319" y="f320"/>
              </a:cxn>
              <a:cxn ang="f173">
                <a:pos x="f286" y="f311"/>
              </a:cxn>
              <a:cxn ang="f173">
                <a:pos x="f321" y="f322"/>
              </a:cxn>
              <a:cxn ang="f173">
                <a:pos x="f282" y="f323"/>
              </a:cxn>
              <a:cxn ang="f173">
                <a:pos x="f324" y="f325"/>
              </a:cxn>
              <a:cxn ang="f173">
                <a:pos x="f278" y="f279"/>
              </a:cxn>
            </a:cxnLst>
            <a:rect l="f274" t="f277" r="f275" b="f276"/>
            <a:pathLst>
              <a:path w="208" h="229">
                <a:moveTo>
                  <a:pt x="f8" y="f9"/>
                </a:moveTo>
                <a:cubicBezTo>
                  <a:pt x="f10" y="f11"/>
                  <a:pt x="f12" y="f13"/>
                  <a:pt x="f14" y="f15"/>
                </a:cubicBezTo>
                <a:cubicBezTo>
                  <a:pt x="f16" y="f17"/>
                  <a:pt x="f18" y="f19"/>
                  <a:pt x="f20" y="f21"/>
                </a:cubicBezTo>
                <a:cubicBezTo>
                  <a:pt x="f22" y="f23"/>
                  <a:pt x="f18" y="f2"/>
                  <a:pt x="f16" y="f24"/>
                </a:cubicBezTo>
                <a:cubicBezTo>
                  <a:pt x="f25" y="f26"/>
                  <a:pt x="f27" y="f28"/>
                  <a:pt x="f27" y="f29"/>
                </a:cubicBezTo>
                <a:cubicBezTo>
                  <a:pt x="f30" y="f19"/>
                  <a:pt x="f31" y="f32"/>
                  <a:pt x="f33" y="f34"/>
                </a:cubicBezTo>
                <a:cubicBezTo>
                  <a:pt x="f35" y="f30"/>
                  <a:pt x="f36" y="f37"/>
                  <a:pt x="f38" y="f39"/>
                </a:cubicBezTo>
                <a:cubicBezTo>
                  <a:pt x="f17" y="f40"/>
                  <a:pt x="f41" y="f6"/>
                  <a:pt x="f42" y="f43"/>
                </a:cubicBezTo>
                <a:cubicBezTo>
                  <a:pt x="f44" y="f45"/>
                  <a:pt x="f46" y="f7"/>
                  <a:pt x="f47" y="f48"/>
                </a:cubicBezTo>
                <a:cubicBezTo>
                  <a:pt x="f49" y="f6"/>
                  <a:pt x="f50" y="f40"/>
                  <a:pt x="f51" y="f39"/>
                </a:cubicBezTo>
                <a:cubicBezTo>
                  <a:pt x="f36" y="f37"/>
                  <a:pt x="f52" y="f30"/>
                  <a:pt x="f53" y="f54"/>
                </a:cubicBezTo>
                <a:cubicBezTo>
                  <a:pt x="f55" y="f56"/>
                  <a:pt x="f57" y="f19"/>
                  <a:pt x="f58" y="f29"/>
                </a:cubicBezTo>
                <a:cubicBezTo>
                  <a:pt x="f58" y="f28"/>
                  <a:pt x="f59" y="f24"/>
                  <a:pt x="f60" y="f16"/>
                </a:cubicBezTo>
                <a:cubicBezTo>
                  <a:pt x="f61" y="f62"/>
                  <a:pt x="f5" y="f63"/>
                  <a:pt x="f64" y="f32"/>
                </a:cubicBezTo>
                <a:cubicBezTo>
                  <a:pt x="f65" y="f66"/>
                  <a:pt x="f67" y="f68"/>
                  <a:pt x="f69" y="f34"/>
                </a:cubicBezTo>
                <a:cubicBezTo>
                  <a:pt x="f70" y="f41"/>
                  <a:pt x="f71" y="f38"/>
                  <a:pt x="f51" y="f35"/>
                </a:cubicBezTo>
                <a:cubicBezTo>
                  <a:pt x="f72" y="f73"/>
                  <a:pt x="f74" y="f75"/>
                  <a:pt x="f76" y="f77"/>
                </a:cubicBezTo>
                <a:cubicBezTo>
                  <a:pt x="f67" y="f78"/>
                  <a:pt x="f79" y="f80"/>
                  <a:pt x="f64" y="f49"/>
                </a:cubicBezTo>
                <a:cubicBezTo>
                  <a:pt x="f81" y="f72"/>
                  <a:pt x="f61" y="f82"/>
                  <a:pt x="f83" y="f84"/>
                </a:cubicBezTo>
                <a:cubicBezTo>
                  <a:pt x="f85" y="f86"/>
                  <a:pt x="f58" y="f74"/>
                  <a:pt x="f58" y="f87"/>
                </a:cubicBezTo>
                <a:cubicBezTo>
                  <a:pt x="f88" y="f89"/>
                  <a:pt x="f55" y="f90"/>
                  <a:pt x="f53" y="f91"/>
                </a:cubicBezTo>
                <a:cubicBezTo>
                  <a:pt x="f52" y="f50"/>
                  <a:pt x="f36" y="f87"/>
                  <a:pt x="f90" y="f92"/>
                </a:cubicBezTo>
                <a:cubicBezTo>
                  <a:pt x="f55" y="f93"/>
                  <a:pt x="f49" y="f94"/>
                  <a:pt x="f75" y="f95"/>
                </a:cubicBezTo>
                <a:cubicBezTo>
                  <a:pt x="f91" y="f5"/>
                  <a:pt x="f96" y="f97"/>
                  <a:pt x="f98" y="f65"/>
                </a:cubicBezTo>
                <a:cubicBezTo>
                  <a:pt x="f41" y="f94"/>
                  <a:pt x="f17" y="f93"/>
                  <a:pt x="f38" y="f92"/>
                </a:cubicBezTo>
                <a:cubicBezTo>
                  <a:pt x="f36" y="f99"/>
                  <a:pt x="f35" y="f50"/>
                  <a:pt x="f100" y="f101"/>
                </a:cubicBezTo>
                <a:cubicBezTo>
                  <a:pt x="f17" y="f47"/>
                  <a:pt x="f12" y="f75"/>
                  <a:pt x="f27" y="f87"/>
                </a:cubicBezTo>
                <a:cubicBezTo>
                  <a:pt x="f102" y="f57"/>
                  <a:pt x="f103" y="f84"/>
                  <a:pt x="f104" y="f105"/>
                </a:cubicBezTo>
                <a:cubicBezTo>
                  <a:pt x="f20" y="f58"/>
                  <a:pt x="f6" y="f106"/>
                  <a:pt x="f20" y="f90"/>
                </a:cubicBezTo>
                <a:cubicBezTo>
                  <a:pt x="f107" y="f52"/>
                  <a:pt x="f108" y="f109"/>
                  <a:pt x="f37" y="f46"/>
                </a:cubicBezTo>
                <a:cubicBezTo>
                  <a:pt x="f21" y="f110"/>
                  <a:pt x="f111" y="f112"/>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5" name="Freeform 180">
            <a:extLst>
              <a:ext uri="{FF2B5EF4-FFF2-40B4-BE49-F238E27FC236}">
                <a16:creationId xmlns:a16="http://schemas.microsoft.com/office/drawing/2014/main" id="{FE330B6F-C2CA-FBDF-A695-207AC1225DF4}"/>
              </a:ext>
            </a:extLst>
          </p:cNvPr>
          <p:cNvSpPr/>
          <p:nvPr/>
        </p:nvSpPr>
        <p:spPr>
          <a:xfrm>
            <a:off x="9739310" y="5965829"/>
            <a:ext cx="266703" cy="250829"/>
          </a:xfrm>
          <a:custGeom>
            <a:avLst/>
            <a:gdLst>
              <a:gd name="f0" fmla="val 10800000"/>
              <a:gd name="f1" fmla="val 5400000"/>
              <a:gd name="f2" fmla="val 180"/>
              <a:gd name="f3" fmla="val w"/>
              <a:gd name="f4" fmla="val h"/>
              <a:gd name="f5" fmla="val 0"/>
              <a:gd name="f6" fmla="val 81"/>
              <a:gd name="f7" fmla="val 76"/>
              <a:gd name="f8" fmla="val 32"/>
              <a:gd name="f9" fmla="val 77"/>
              <a:gd name="f10" fmla="val 38"/>
              <a:gd name="f11" fmla="val 70"/>
              <a:gd name="f12" fmla="val 45"/>
              <a:gd name="f13" fmla="val 66"/>
              <a:gd name="f14" fmla="val 52"/>
              <a:gd name="f15" fmla="val 56"/>
              <a:gd name="f16" fmla="val 69"/>
              <a:gd name="f17" fmla="val 43"/>
              <a:gd name="f18" fmla="val 28"/>
              <a:gd name="f19" fmla="val 35"/>
              <a:gd name="f20" fmla="val 64"/>
              <a:gd name="f21" fmla="val 48"/>
              <a:gd name="f22" fmla="val 59"/>
              <a:gd name="f23" fmla="val 54"/>
              <a:gd name="f24" fmla="val 57"/>
              <a:gd name="f25" fmla="val 47"/>
              <a:gd name="f26" fmla="val 63"/>
              <a:gd name="f27" fmla="val 39"/>
              <a:gd name="f28" fmla="val 37"/>
              <a:gd name="f29" fmla="val 20"/>
              <a:gd name="f30" fmla="val 36"/>
              <a:gd name="f31" fmla="val 33"/>
              <a:gd name="f32" fmla="val 30"/>
              <a:gd name="f33" fmla="val 27"/>
              <a:gd name="f34" fmla="val 60"/>
              <a:gd name="f35" fmla="val 17"/>
              <a:gd name="f36" fmla="val 55"/>
              <a:gd name="f37" fmla="val 10"/>
              <a:gd name="f38" fmla="val 2"/>
              <a:gd name="f39" fmla="val 1"/>
              <a:gd name="f40" fmla="val 65"/>
              <a:gd name="f41" fmla="val 11"/>
              <a:gd name="f42" fmla="val 73"/>
              <a:gd name="f43" fmla="val 22"/>
              <a:gd name="f44" fmla="+- 0 0 -90"/>
              <a:gd name="f45" fmla="*/ f3 1 81"/>
              <a:gd name="f46" fmla="*/ f4 1 76"/>
              <a:gd name="f47" fmla="val f5"/>
              <a:gd name="f48" fmla="val f6"/>
              <a:gd name="f49" fmla="val f7"/>
              <a:gd name="f50" fmla="*/ f44 f0 1"/>
              <a:gd name="f51" fmla="+- f49 0 f47"/>
              <a:gd name="f52" fmla="+- f48 0 f47"/>
              <a:gd name="f53" fmla="*/ f50 1 f2"/>
              <a:gd name="f54" fmla="*/ f52 1 81"/>
              <a:gd name="f55" fmla="*/ f51 1 76"/>
              <a:gd name="f56" fmla="*/ 81 f52 1"/>
              <a:gd name="f57" fmla="*/ 32 f51 1"/>
              <a:gd name="f58" fmla="*/ 66 f52 1"/>
              <a:gd name="f59" fmla="*/ 52 f51 1"/>
              <a:gd name="f60" fmla="*/ 28 f52 1"/>
              <a:gd name="f61" fmla="*/ 69 f51 1"/>
              <a:gd name="f62" fmla="*/ 48 f52 1"/>
              <a:gd name="f63" fmla="*/ 59 f51 1"/>
              <a:gd name="f64" fmla="*/ 63 f52 1"/>
              <a:gd name="f65" fmla="*/ 38 f51 1"/>
              <a:gd name="f66" fmla="*/ 0 f52 1"/>
              <a:gd name="f67" fmla="*/ 35 f51 1"/>
              <a:gd name="f68" fmla="*/ 27 f51 1"/>
              <a:gd name="f69" fmla="*/ 60 f52 1"/>
              <a:gd name="f70" fmla="*/ 52 f52 1"/>
              <a:gd name="f71" fmla="*/ 2 f51 1"/>
              <a:gd name="f72" fmla="*/ 57 f52 1"/>
              <a:gd name="f73" fmla="*/ 0 f51 1"/>
              <a:gd name="f74" fmla="+- f53 0 f1"/>
              <a:gd name="f75" fmla="*/ f56 1 81"/>
              <a:gd name="f76" fmla="*/ f57 1 76"/>
              <a:gd name="f77" fmla="*/ f58 1 81"/>
              <a:gd name="f78" fmla="*/ f59 1 76"/>
              <a:gd name="f79" fmla="*/ f60 1 81"/>
              <a:gd name="f80" fmla="*/ f61 1 76"/>
              <a:gd name="f81" fmla="*/ f62 1 81"/>
              <a:gd name="f82" fmla="*/ f63 1 76"/>
              <a:gd name="f83" fmla="*/ f64 1 81"/>
              <a:gd name="f84" fmla="*/ f65 1 76"/>
              <a:gd name="f85" fmla="*/ f66 1 81"/>
              <a:gd name="f86" fmla="*/ f67 1 76"/>
              <a:gd name="f87" fmla="*/ f68 1 76"/>
              <a:gd name="f88" fmla="*/ f69 1 81"/>
              <a:gd name="f89" fmla="*/ f70 1 81"/>
              <a:gd name="f90" fmla="*/ f71 1 76"/>
              <a:gd name="f91" fmla="*/ f72 1 81"/>
              <a:gd name="f92" fmla="*/ f73 1 76"/>
              <a:gd name="f93" fmla="*/ 0 1 f54"/>
              <a:gd name="f94" fmla="*/ f48 1 f54"/>
              <a:gd name="f95" fmla="*/ 0 1 f55"/>
              <a:gd name="f96" fmla="*/ f49 1 f55"/>
              <a:gd name="f97" fmla="*/ f75 1 f54"/>
              <a:gd name="f98" fmla="*/ f76 1 f55"/>
              <a:gd name="f99" fmla="*/ f77 1 f54"/>
              <a:gd name="f100" fmla="*/ f78 1 f55"/>
              <a:gd name="f101" fmla="*/ f79 1 f54"/>
              <a:gd name="f102" fmla="*/ f80 1 f55"/>
              <a:gd name="f103" fmla="*/ f81 1 f54"/>
              <a:gd name="f104" fmla="*/ f82 1 f55"/>
              <a:gd name="f105" fmla="*/ f83 1 f54"/>
              <a:gd name="f106" fmla="*/ f84 1 f55"/>
              <a:gd name="f107" fmla="*/ f85 1 f54"/>
              <a:gd name="f108" fmla="*/ f86 1 f55"/>
              <a:gd name="f109" fmla="*/ f87 1 f55"/>
              <a:gd name="f110" fmla="*/ f88 1 f54"/>
              <a:gd name="f111" fmla="*/ f89 1 f54"/>
              <a:gd name="f112" fmla="*/ f90 1 f55"/>
              <a:gd name="f113" fmla="*/ f91 1 f54"/>
              <a:gd name="f114" fmla="*/ f92 1 f55"/>
              <a:gd name="f115" fmla="*/ f93 f45 1"/>
              <a:gd name="f116" fmla="*/ f94 f45 1"/>
              <a:gd name="f117" fmla="*/ f96 f46 1"/>
              <a:gd name="f118" fmla="*/ f95 f46 1"/>
              <a:gd name="f119" fmla="*/ f97 f45 1"/>
              <a:gd name="f120" fmla="*/ f98 f46 1"/>
              <a:gd name="f121" fmla="*/ f99 f45 1"/>
              <a:gd name="f122" fmla="*/ f100 f46 1"/>
              <a:gd name="f123" fmla="*/ f101 f45 1"/>
              <a:gd name="f124" fmla="*/ f102 f46 1"/>
              <a:gd name="f125" fmla="*/ f103 f45 1"/>
              <a:gd name="f126" fmla="*/ f104 f46 1"/>
              <a:gd name="f127" fmla="*/ f105 f45 1"/>
              <a:gd name="f128" fmla="*/ f106 f46 1"/>
              <a:gd name="f129" fmla="*/ f107 f45 1"/>
              <a:gd name="f130" fmla="*/ f108 f46 1"/>
              <a:gd name="f131" fmla="*/ f109 f46 1"/>
              <a:gd name="f132" fmla="*/ f110 f45 1"/>
              <a:gd name="f133" fmla="*/ f111 f45 1"/>
              <a:gd name="f134" fmla="*/ f112 f46 1"/>
              <a:gd name="f135" fmla="*/ f113 f45 1"/>
              <a:gd name="f136" fmla="*/ f114 f46 1"/>
            </a:gdLst>
            <a:ahLst/>
            <a:cxnLst>
              <a:cxn ang="3cd4">
                <a:pos x="hc" y="t"/>
              </a:cxn>
              <a:cxn ang="0">
                <a:pos x="r" y="vc"/>
              </a:cxn>
              <a:cxn ang="cd4">
                <a:pos x="hc" y="b"/>
              </a:cxn>
              <a:cxn ang="cd2">
                <a:pos x="l" y="vc"/>
              </a:cxn>
              <a:cxn ang="f74">
                <a:pos x="f119" y="f120"/>
              </a:cxn>
              <a:cxn ang="f74">
                <a:pos x="f121" y="f122"/>
              </a:cxn>
              <a:cxn ang="f74">
                <a:pos x="f123" y="f124"/>
              </a:cxn>
              <a:cxn ang="f74">
                <a:pos x="f125" y="f126"/>
              </a:cxn>
              <a:cxn ang="f74">
                <a:pos x="f127" y="f128"/>
              </a:cxn>
              <a:cxn ang="f74">
                <a:pos x="f129" y="f130"/>
              </a:cxn>
              <a:cxn ang="f74">
                <a:pos x="f129" y="f131"/>
              </a:cxn>
              <a:cxn ang="f74">
                <a:pos x="f132" y="f131"/>
              </a:cxn>
              <a:cxn ang="f74">
                <a:pos x="f133" y="f134"/>
              </a:cxn>
              <a:cxn ang="f74">
                <a:pos x="f135" y="f136"/>
              </a:cxn>
              <a:cxn ang="f74">
                <a:pos x="f119" y="f120"/>
              </a:cxn>
            </a:cxnLst>
            <a:rect l="f115" t="f118" r="f116" b="f117"/>
            <a:pathLst>
              <a:path w="81" h="76">
                <a:moveTo>
                  <a:pt x="f6" y="f8"/>
                </a:moveTo>
                <a:cubicBezTo>
                  <a:pt x="f9" y="f10"/>
                  <a:pt x="f11" y="f12"/>
                  <a:pt x="f13" y="f14"/>
                </a:cubicBezTo>
                <a:cubicBezTo>
                  <a:pt x="f15" y="f16"/>
                  <a:pt x="f17" y="f7"/>
                  <a:pt x="f18" y="f16"/>
                </a:cubicBezTo>
                <a:cubicBezTo>
                  <a:pt x="f19" y="f13"/>
                  <a:pt x="f17" y="f20"/>
                  <a:pt x="f21" y="f22"/>
                </a:cubicBezTo>
                <a:cubicBezTo>
                  <a:pt x="f23" y="f23"/>
                  <a:pt x="f24" y="f25"/>
                  <a:pt x="f26" y="f10"/>
                </a:cubicBezTo>
                <a:cubicBezTo>
                  <a:pt x="f27" y="f28"/>
                  <a:pt x="f29" y="f30"/>
                  <a:pt x="f5" y="f19"/>
                </a:cubicBezTo>
                <a:cubicBezTo>
                  <a:pt x="f5" y="f31"/>
                  <a:pt x="f5" y="f32"/>
                  <a:pt x="f5" y="f33"/>
                </a:cubicBezTo>
                <a:cubicBezTo>
                  <a:pt x="f29" y="f33"/>
                  <a:pt x="f27" y="f33"/>
                  <a:pt x="f34" y="f33"/>
                </a:cubicBezTo>
                <a:cubicBezTo>
                  <a:pt x="f24" y="f35"/>
                  <a:pt x="f36" y="f37"/>
                  <a:pt x="f14" y="f38"/>
                </a:cubicBezTo>
                <a:cubicBezTo>
                  <a:pt x="f23" y="f38"/>
                  <a:pt x="f36" y="f39"/>
                  <a:pt x="f24" y="f5"/>
                </a:cubicBezTo>
                <a:cubicBezTo>
                  <a:pt x="f40" y="f41"/>
                  <a:pt x="f42" y="f43"/>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6" name="Freeform 181">
            <a:extLst>
              <a:ext uri="{FF2B5EF4-FFF2-40B4-BE49-F238E27FC236}">
                <a16:creationId xmlns:a16="http://schemas.microsoft.com/office/drawing/2014/main" id="{45EFBFA3-D023-DBC9-4724-90AAC37B97CF}"/>
              </a:ext>
            </a:extLst>
          </p:cNvPr>
          <p:cNvSpPr/>
          <p:nvPr/>
        </p:nvSpPr>
        <p:spPr>
          <a:xfrm>
            <a:off x="9502773" y="6337304"/>
            <a:ext cx="239709" cy="220663"/>
          </a:xfrm>
          <a:custGeom>
            <a:avLst/>
            <a:gdLst>
              <a:gd name="f0" fmla="val 10800000"/>
              <a:gd name="f1" fmla="val 5400000"/>
              <a:gd name="f2" fmla="val 180"/>
              <a:gd name="f3" fmla="val w"/>
              <a:gd name="f4" fmla="val h"/>
              <a:gd name="f5" fmla="val 0"/>
              <a:gd name="f6" fmla="val 73"/>
              <a:gd name="f7" fmla="val 67"/>
              <a:gd name="f8" fmla="val 16"/>
              <a:gd name="f9" fmla="val 6"/>
              <a:gd name="f10" fmla="val 12"/>
              <a:gd name="f11" fmla="val 25"/>
              <a:gd name="f12" fmla="val 8"/>
              <a:gd name="f13" fmla="val 44"/>
              <a:gd name="f14" fmla="val 30"/>
              <a:gd name="f15" fmla="val 52"/>
              <a:gd name="f16" fmla="val 37"/>
              <a:gd name="f17" fmla="val 54"/>
              <a:gd name="f18" fmla="val 50"/>
              <a:gd name="f19" fmla="val 51"/>
              <a:gd name="f20" fmla="val 56"/>
              <a:gd name="f21" fmla="val 45"/>
              <a:gd name="f22" fmla="val 58"/>
              <a:gd name="f23" fmla="val 15"/>
              <a:gd name="f24" fmla="val 4"/>
              <a:gd name="f25" fmla="val 29"/>
              <a:gd name="f26" fmla="val 65"/>
              <a:gd name="f27" fmla="val 61"/>
              <a:gd name="f28" fmla="val 35"/>
              <a:gd name="f29" fmla="val 21"/>
              <a:gd name="f30" fmla="val 63"/>
              <a:gd name="f31" fmla="val 11"/>
              <a:gd name="f32" fmla="val 1"/>
              <a:gd name="f33" fmla="val 20"/>
              <a:gd name="f34" fmla="+- 0 0 -90"/>
              <a:gd name="f35" fmla="*/ f3 1 73"/>
              <a:gd name="f36" fmla="*/ f4 1 67"/>
              <a:gd name="f37" fmla="val f5"/>
              <a:gd name="f38" fmla="val f6"/>
              <a:gd name="f39" fmla="val f7"/>
              <a:gd name="f40" fmla="*/ f34 f0 1"/>
              <a:gd name="f41" fmla="+- f39 0 f37"/>
              <a:gd name="f42" fmla="+- f38 0 f37"/>
              <a:gd name="f43" fmla="*/ f40 1 f2"/>
              <a:gd name="f44" fmla="*/ f42 1 73"/>
              <a:gd name="f45" fmla="*/ f41 1 67"/>
              <a:gd name="f46" fmla="*/ 16 f42 1"/>
              <a:gd name="f47" fmla="*/ 6 f41 1"/>
              <a:gd name="f48" fmla="*/ 30 f42 1"/>
              <a:gd name="f49" fmla="*/ 52 f41 1"/>
              <a:gd name="f50" fmla="*/ 56 f42 1"/>
              <a:gd name="f51" fmla="*/ 45 f41 1"/>
              <a:gd name="f52" fmla="*/ 51 f42 1"/>
              <a:gd name="f53" fmla="*/ 0 f41 1"/>
              <a:gd name="f54" fmla="*/ 73 f42 1"/>
              <a:gd name="f55" fmla="*/ 29 f41 1"/>
              <a:gd name="f56" fmla="*/ 50 f42 1"/>
              <a:gd name="f57" fmla="*/ 61 f41 1"/>
              <a:gd name="f58" fmla="*/ 11 f42 1"/>
              <a:gd name="f59" fmla="*/ 50 f41 1"/>
              <a:gd name="f60" fmla="+- f43 0 f1"/>
              <a:gd name="f61" fmla="*/ f46 1 73"/>
              <a:gd name="f62" fmla="*/ f47 1 67"/>
              <a:gd name="f63" fmla="*/ f48 1 73"/>
              <a:gd name="f64" fmla="*/ f49 1 67"/>
              <a:gd name="f65" fmla="*/ f50 1 73"/>
              <a:gd name="f66" fmla="*/ f51 1 67"/>
              <a:gd name="f67" fmla="*/ f52 1 73"/>
              <a:gd name="f68" fmla="*/ f53 1 67"/>
              <a:gd name="f69" fmla="*/ f54 1 73"/>
              <a:gd name="f70" fmla="*/ f55 1 67"/>
              <a:gd name="f71" fmla="*/ f56 1 73"/>
              <a:gd name="f72" fmla="*/ f57 1 67"/>
              <a:gd name="f73" fmla="*/ f58 1 73"/>
              <a:gd name="f74" fmla="*/ f59 1 67"/>
              <a:gd name="f75" fmla="*/ 0 1 f44"/>
              <a:gd name="f76" fmla="*/ f38 1 f44"/>
              <a:gd name="f77" fmla="*/ 0 1 f45"/>
              <a:gd name="f78" fmla="*/ f39 1 f45"/>
              <a:gd name="f79" fmla="*/ f61 1 f44"/>
              <a:gd name="f80" fmla="*/ f62 1 f45"/>
              <a:gd name="f81" fmla="*/ f63 1 f44"/>
              <a:gd name="f82" fmla="*/ f64 1 f45"/>
              <a:gd name="f83" fmla="*/ f65 1 f44"/>
              <a:gd name="f84" fmla="*/ f66 1 f45"/>
              <a:gd name="f85" fmla="*/ f67 1 f44"/>
              <a:gd name="f86" fmla="*/ f68 1 f45"/>
              <a:gd name="f87" fmla="*/ f69 1 f44"/>
              <a:gd name="f88" fmla="*/ f70 1 f45"/>
              <a:gd name="f89" fmla="*/ f71 1 f44"/>
              <a:gd name="f90" fmla="*/ f72 1 f45"/>
              <a:gd name="f91" fmla="*/ f73 1 f44"/>
              <a:gd name="f92" fmla="*/ f74 1 f45"/>
              <a:gd name="f93" fmla="*/ f75 f35 1"/>
              <a:gd name="f94" fmla="*/ f76 f35 1"/>
              <a:gd name="f95" fmla="*/ f78 f36 1"/>
              <a:gd name="f96" fmla="*/ f77 f36 1"/>
              <a:gd name="f97" fmla="*/ f79 f35 1"/>
              <a:gd name="f98" fmla="*/ f80 f36 1"/>
              <a:gd name="f99" fmla="*/ f81 f35 1"/>
              <a:gd name="f100" fmla="*/ f82 f36 1"/>
              <a:gd name="f101" fmla="*/ f83 f35 1"/>
              <a:gd name="f102" fmla="*/ f84 f36 1"/>
              <a:gd name="f103" fmla="*/ f85 f35 1"/>
              <a:gd name="f104" fmla="*/ f86 f36 1"/>
              <a:gd name="f105" fmla="*/ f87 f35 1"/>
              <a:gd name="f106" fmla="*/ f88 f36 1"/>
              <a:gd name="f107" fmla="*/ f89 f35 1"/>
              <a:gd name="f108" fmla="*/ f90 f36 1"/>
              <a:gd name="f109" fmla="*/ f91 f35 1"/>
              <a:gd name="f110" fmla="*/ f92 f36 1"/>
            </a:gdLst>
            <a:ahLst/>
            <a:cxnLst>
              <a:cxn ang="3cd4">
                <a:pos x="hc" y="t"/>
              </a:cxn>
              <a:cxn ang="0">
                <a:pos x="r" y="vc"/>
              </a:cxn>
              <a:cxn ang="cd4">
                <a:pos x="hc" y="b"/>
              </a:cxn>
              <a:cxn ang="cd2">
                <a:pos x="l" y="vc"/>
              </a:cxn>
              <a:cxn ang="f60">
                <a:pos x="f97" y="f98"/>
              </a:cxn>
              <a:cxn ang="f60">
                <a:pos x="f99" y="f100"/>
              </a:cxn>
              <a:cxn ang="f60">
                <a:pos x="f101" y="f102"/>
              </a:cxn>
              <a:cxn ang="f60">
                <a:pos x="f103" y="f104"/>
              </a:cxn>
              <a:cxn ang="f60">
                <a:pos x="f105" y="f106"/>
              </a:cxn>
              <a:cxn ang="f60">
                <a:pos x="f107" y="f108"/>
              </a:cxn>
              <a:cxn ang="f60">
                <a:pos x="f109" y="f110"/>
              </a:cxn>
              <a:cxn ang="f60">
                <a:pos x="f97" y="f98"/>
              </a:cxn>
            </a:cxnLst>
            <a:rect l="f93" t="f96" r="f94" b="f95"/>
            <a:pathLst>
              <a:path w="73" h="67">
                <a:moveTo>
                  <a:pt x="f8" y="f9"/>
                </a:moveTo>
                <a:cubicBezTo>
                  <a:pt x="f10" y="f11"/>
                  <a:pt x="f12" y="f13"/>
                  <a:pt x="f14" y="f15"/>
                </a:cubicBezTo>
                <a:cubicBezTo>
                  <a:pt x="f16" y="f17"/>
                  <a:pt x="f18" y="f19"/>
                  <a:pt x="f20" y="f21"/>
                </a:cubicBezTo>
                <a:cubicBezTo>
                  <a:pt x="f6" y="f14"/>
                  <a:pt x="f22" y="f23"/>
                  <a:pt x="f19" y="f5"/>
                </a:cubicBezTo>
                <a:cubicBezTo>
                  <a:pt x="f7" y="f24"/>
                  <a:pt x="f6" y="f23"/>
                  <a:pt x="f6" y="f25"/>
                </a:cubicBezTo>
                <a:cubicBezTo>
                  <a:pt x="f6" y="f13"/>
                  <a:pt x="f26" y="f20"/>
                  <a:pt x="f18" y="f27"/>
                </a:cubicBezTo>
                <a:cubicBezTo>
                  <a:pt x="f28" y="f7"/>
                  <a:pt x="f29" y="f30"/>
                  <a:pt x="f31" y="f18"/>
                </a:cubicBezTo>
                <a:cubicBezTo>
                  <a:pt x="f5" y="f28"/>
                  <a:pt x="f32" y="f3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7" name="Freeform 182">
            <a:extLst>
              <a:ext uri="{FF2B5EF4-FFF2-40B4-BE49-F238E27FC236}">
                <a16:creationId xmlns:a16="http://schemas.microsoft.com/office/drawing/2014/main" id="{1E660058-55DE-57EA-BD60-DE4749C28449}"/>
              </a:ext>
            </a:extLst>
          </p:cNvPr>
          <p:cNvSpPr/>
          <p:nvPr/>
        </p:nvSpPr>
        <p:spPr>
          <a:xfrm>
            <a:off x="9904415" y="6351586"/>
            <a:ext cx="233364" cy="200025"/>
          </a:xfrm>
          <a:custGeom>
            <a:avLst/>
            <a:gdLst>
              <a:gd name="f0" fmla="val 10800000"/>
              <a:gd name="f1" fmla="val 5400000"/>
              <a:gd name="f2" fmla="val 180"/>
              <a:gd name="f3" fmla="val w"/>
              <a:gd name="f4" fmla="val h"/>
              <a:gd name="f5" fmla="val 0"/>
              <a:gd name="f6" fmla="val 71"/>
              <a:gd name="f7" fmla="val 61"/>
              <a:gd name="f8" fmla="val 49"/>
              <a:gd name="f9" fmla="val 70"/>
              <a:gd name="f10" fmla="val 3"/>
              <a:gd name="f11" fmla="val 16"/>
              <a:gd name="f12" fmla="val 27"/>
              <a:gd name="f13" fmla="val 44"/>
              <a:gd name="f14" fmla="val 56"/>
              <a:gd name="f15" fmla="val 58"/>
              <a:gd name="f16" fmla="val 39"/>
              <a:gd name="f17" fmla="val 60"/>
              <a:gd name="f18" fmla="val 23"/>
              <a:gd name="f19" fmla="val 8"/>
              <a:gd name="f20" fmla="val 50"/>
              <a:gd name="f21" fmla="val 34"/>
              <a:gd name="f22" fmla="val 22"/>
              <a:gd name="f23" fmla="val 11"/>
              <a:gd name="f24" fmla="val 17"/>
              <a:gd name="f25" fmla="val 10"/>
              <a:gd name="f26" fmla="val 7"/>
              <a:gd name="f27" fmla="val 25"/>
              <a:gd name="f28" fmla="val 46"/>
              <a:gd name="f29" fmla="val 33"/>
              <a:gd name="f30" fmla="val 47"/>
              <a:gd name="f31" fmla="val 54"/>
              <a:gd name="f32" fmla="val 42"/>
              <a:gd name="f33" fmla="val 68"/>
              <a:gd name="f34" fmla="val 30"/>
              <a:gd name="f35" fmla="val 62"/>
              <a:gd name="f36" fmla="+- 0 0 -90"/>
              <a:gd name="f37" fmla="*/ f3 1 71"/>
              <a:gd name="f38" fmla="*/ f4 1 61"/>
              <a:gd name="f39" fmla="val f5"/>
              <a:gd name="f40" fmla="val f6"/>
              <a:gd name="f41" fmla="val f7"/>
              <a:gd name="f42" fmla="*/ f36 f0 1"/>
              <a:gd name="f43" fmla="+- f41 0 f39"/>
              <a:gd name="f44" fmla="+- f40 0 f39"/>
              <a:gd name="f45" fmla="*/ f42 1 f2"/>
              <a:gd name="f46" fmla="*/ f44 1 71"/>
              <a:gd name="f47" fmla="*/ f43 1 61"/>
              <a:gd name="f48" fmla="*/ 49 f44 1"/>
              <a:gd name="f49" fmla="*/ 0 f43 1"/>
              <a:gd name="f50" fmla="*/ 71 f44 1"/>
              <a:gd name="f51" fmla="*/ 27 f43 1"/>
              <a:gd name="f52" fmla="*/ 39 f44 1"/>
              <a:gd name="f53" fmla="*/ 60 f43 1"/>
              <a:gd name="f54" fmla="*/ 3 f44 1"/>
              <a:gd name="f55" fmla="*/ 34 f43 1"/>
              <a:gd name="f56" fmla="*/ 17 f44 1"/>
              <a:gd name="f57" fmla="*/ 3 f43 1"/>
              <a:gd name="f58" fmla="*/ 25 f44 1"/>
              <a:gd name="f59" fmla="*/ 46 f43 1"/>
              <a:gd name="f60" fmla="*/ 54 f44 1"/>
              <a:gd name="f61" fmla="*/ 42 f43 1"/>
              <a:gd name="f62" fmla="+- f45 0 f1"/>
              <a:gd name="f63" fmla="*/ f48 1 71"/>
              <a:gd name="f64" fmla="*/ f49 1 61"/>
              <a:gd name="f65" fmla="*/ f50 1 71"/>
              <a:gd name="f66" fmla="*/ f51 1 61"/>
              <a:gd name="f67" fmla="*/ f52 1 71"/>
              <a:gd name="f68" fmla="*/ f53 1 61"/>
              <a:gd name="f69" fmla="*/ f54 1 71"/>
              <a:gd name="f70" fmla="*/ f55 1 61"/>
              <a:gd name="f71" fmla="*/ f56 1 71"/>
              <a:gd name="f72" fmla="*/ f57 1 61"/>
              <a:gd name="f73" fmla="*/ f58 1 71"/>
              <a:gd name="f74" fmla="*/ f59 1 61"/>
              <a:gd name="f75" fmla="*/ f60 1 71"/>
              <a:gd name="f76" fmla="*/ f61 1 61"/>
              <a:gd name="f77" fmla="*/ 0 1 f46"/>
              <a:gd name="f78" fmla="*/ f40 1 f46"/>
              <a:gd name="f79" fmla="*/ 0 1 f47"/>
              <a:gd name="f80" fmla="*/ f41 1 f47"/>
              <a:gd name="f81" fmla="*/ f63 1 f46"/>
              <a:gd name="f82" fmla="*/ f64 1 f47"/>
              <a:gd name="f83" fmla="*/ f65 1 f46"/>
              <a:gd name="f84" fmla="*/ f66 1 f47"/>
              <a:gd name="f85" fmla="*/ f67 1 f46"/>
              <a:gd name="f86" fmla="*/ f68 1 f47"/>
              <a:gd name="f87" fmla="*/ f69 1 f46"/>
              <a:gd name="f88" fmla="*/ f70 1 f47"/>
              <a:gd name="f89" fmla="*/ f71 1 f46"/>
              <a:gd name="f90" fmla="*/ f72 1 f47"/>
              <a:gd name="f91" fmla="*/ f73 1 f46"/>
              <a:gd name="f92" fmla="*/ f74 1 f47"/>
              <a:gd name="f93" fmla="*/ f75 1 f46"/>
              <a:gd name="f94" fmla="*/ f76 1 f47"/>
              <a:gd name="f95" fmla="*/ f77 f37 1"/>
              <a:gd name="f96" fmla="*/ f78 f37 1"/>
              <a:gd name="f97" fmla="*/ f80 f38 1"/>
              <a:gd name="f98" fmla="*/ f79 f38 1"/>
              <a:gd name="f99" fmla="*/ f81 f37 1"/>
              <a:gd name="f100" fmla="*/ f82 f38 1"/>
              <a:gd name="f101" fmla="*/ f83 f37 1"/>
              <a:gd name="f102" fmla="*/ f84 f38 1"/>
              <a:gd name="f103" fmla="*/ f85 f37 1"/>
              <a:gd name="f104" fmla="*/ f86 f38 1"/>
              <a:gd name="f105" fmla="*/ f87 f37 1"/>
              <a:gd name="f106" fmla="*/ f88 f38 1"/>
              <a:gd name="f107" fmla="*/ f89 f37 1"/>
              <a:gd name="f108" fmla="*/ f90 f38 1"/>
              <a:gd name="f109" fmla="*/ f91 f37 1"/>
              <a:gd name="f110" fmla="*/ f92 f38 1"/>
              <a:gd name="f111" fmla="*/ f93 f37 1"/>
              <a:gd name="f112" fmla="*/ f94 f38 1"/>
            </a:gdLst>
            <a:ahLst/>
            <a:cxnLst>
              <a:cxn ang="3cd4">
                <a:pos x="hc" y="t"/>
              </a:cxn>
              <a:cxn ang="0">
                <a:pos x="r" y="vc"/>
              </a:cxn>
              <a:cxn ang="cd4">
                <a:pos x="hc" y="b"/>
              </a:cxn>
              <a:cxn ang="cd2">
                <a:pos x="l" y="vc"/>
              </a:cxn>
              <a:cxn ang="f62">
                <a:pos x="f99" y="f100"/>
              </a:cxn>
              <a:cxn ang="f62">
                <a:pos x="f101" y="f102"/>
              </a:cxn>
              <a:cxn ang="f62">
                <a:pos x="f103" y="f104"/>
              </a:cxn>
              <a:cxn ang="f62">
                <a:pos x="f105" y="f106"/>
              </a:cxn>
              <a:cxn ang="f62">
                <a:pos x="f107" y="f108"/>
              </a:cxn>
              <a:cxn ang="f62">
                <a:pos x="f109" y="f110"/>
              </a:cxn>
              <a:cxn ang="f62">
                <a:pos x="f111" y="f112"/>
              </a:cxn>
              <a:cxn ang="f62">
                <a:pos x="f99" y="f100"/>
              </a:cxn>
            </a:cxnLst>
            <a:rect l="f95" t="f98" r="f96" b="f97"/>
            <a:pathLst>
              <a:path w="71" h="61">
                <a:moveTo>
                  <a:pt x="f8" y="f5"/>
                </a:moveTo>
                <a:cubicBezTo>
                  <a:pt x="f9" y="f10"/>
                  <a:pt x="f6" y="f11"/>
                  <a:pt x="f6" y="f12"/>
                </a:cubicBezTo>
                <a:cubicBezTo>
                  <a:pt x="f6" y="f13"/>
                  <a:pt x="f14" y="f15"/>
                  <a:pt x="f16" y="f17"/>
                </a:cubicBezTo>
                <a:cubicBezTo>
                  <a:pt x="f18" y="f7"/>
                  <a:pt x="f19" y="f20"/>
                  <a:pt x="f10" y="f21"/>
                </a:cubicBezTo>
                <a:cubicBezTo>
                  <a:pt x="f5" y="f22"/>
                  <a:pt x="f5" y="f23"/>
                  <a:pt x="f24" y="f10"/>
                </a:cubicBezTo>
                <a:cubicBezTo>
                  <a:pt x="f25" y="f22"/>
                  <a:pt x="f26" y="f16"/>
                  <a:pt x="f27" y="f28"/>
                </a:cubicBezTo>
                <a:cubicBezTo>
                  <a:pt x="f29" y="f20"/>
                  <a:pt x="f30" y="f30"/>
                  <a:pt x="f31" y="f32"/>
                </a:cubicBezTo>
                <a:cubicBezTo>
                  <a:pt x="f33" y="f34"/>
                  <a:pt x="f35" y="f11"/>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8" name="Freeform 183">
            <a:extLst>
              <a:ext uri="{FF2B5EF4-FFF2-40B4-BE49-F238E27FC236}">
                <a16:creationId xmlns:a16="http://schemas.microsoft.com/office/drawing/2014/main" id="{8E3B4ACC-6AD9-0FF7-8AB6-84929692E316}"/>
              </a:ext>
            </a:extLst>
          </p:cNvPr>
          <p:cNvSpPr/>
          <p:nvPr/>
        </p:nvSpPr>
        <p:spPr>
          <a:xfrm>
            <a:off x="9505946" y="5584826"/>
            <a:ext cx="247646" cy="209553"/>
          </a:xfrm>
          <a:custGeom>
            <a:avLst/>
            <a:gdLst>
              <a:gd name="f0" fmla="val 10800000"/>
              <a:gd name="f1" fmla="val 5400000"/>
              <a:gd name="f2" fmla="val 180"/>
              <a:gd name="f3" fmla="val w"/>
              <a:gd name="f4" fmla="val h"/>
              <a:gd name="f5" fmla="val 0"/>
              <a:gd name="f6" fmla="val 75"/>
              <a:gd name="f7" fmla="val 64"/>
              <a:gd name="f8" fmla="val 15"/>
              <a:gd name="f9" fmla="val 42"/>
              <a:gd name="f10" fmla="val 25"/>
              <a:gd name="f11" fmla="val 14"/>
              <a:gd name="f12" fmla="val 13"/>
              <a:gd name="f13" fmla="val 27"/>
              <a:gd name="f14" fmla="val 1"/>
              <a:gd name="f15" fmla="val 43"/>
              <a:gd name="f16" fmla="val 58"/>
              <a:gd name="f17" fmla="val 10"/>
              <a:gd name="f18" fmla="val 72"/>
              <a:gd name="f19" fmla="val 19"/>
              <a:gd name="f20" fmla="val 36"/>
              <a:gd name="f21" fmla="val 57"/>
              <a:gd name="f22" fmla="val 61"/>
              <a:gd name="f23" fmla="val 12"/>
              <a:gd name="f24" fmla="val 28"/>
              <a:gd name="f25" fmla="val 18"/>
              <a:gd name="f26" fmla="val 24"/>
              <a:gd name="f27" fmla="val 32"/>
              <a:gd name="f28" fmla="val 11"/>
              <a:gd name="f29" fmla="val 40"/>
              <a:gd name="f30" fmla="val 51"/>
              <a:gd name="f31" fmla="+- 0 0 -90"/>
              <a:gd name="f32" fmla="*/ f3 1 75"/>
              <a:gd name="f33" fmla="*/ f4 1 64"/>
              <a:gd name="f34" fmla="val f5"/>
              <a:gd name="f35" fmla="val f6"/>
              <a:gd name="f36" fmla="val f7"/>
              <a:gd name="f37" fmla="*/ f31 f0 1"/>
              <a:gd name="f38" fmla="+- f36 0 f34"/>
              <a:gd name="f39" fmla="+- f35 0 f34"/>
              <a:gd name="f40" fmla="*/ f37 1 f2"/>
              <a:gd name="f41" fmla="*/ f39 1 75"/>
              <a:gd name="f42" fmla="*/ f38 1 64"/>
              <a:gd name="f43" fmla="*/ 15 f39 1"/>
              <a:gd name="f44" fmla="*/ 64 f38 1"/>
              <a:gd name="f45" fmla="*/ 14 f39 1"/>
              <a:gd name="f46" fmla="*/ 13 f38 1"/>
              <a:gd name="f47" fmla="*/ 58 f39 1"/>
              <a:gd name="f48" fmla="*/ 10 f38 1"/>
              <a:gd name="f49" fmla="*/ 64 f39 1"/>
              <a:gd name="f50" fmla="*/ 57 f38 1"/>
              <a:gd name="f51" fmla="*/ 36 f39 1"/>
              <a:gd name="f52" fmla="*/ 14 f38 1"/>
              <a:gd name="f53" fmla="*/ 32 f38 1"/>
              <a:gd name="f54" fmla="+- f40 0 f1"/>
              <a:gd name="f55" fmla="*/ f43 1 75"/>
              <a:gd name="f56" fmla="*/ f44 1 64"/>
              <a:gd name="f57" fmla="*/ f45 1 75"/>
              <a:gd name="f58" fmla="*/ f46 1 64"/>
              <a:gd name="f59" fmla="*/ f47 1 75"/>
              <a:gd name="f60" fmla="*/ f48 1 64"/>
              <a:gd name="f61" fmla="*/ f49 1 75"/>
              <a:gd name="f62" fmla="*/ f50 1 64"/>
              <a:gd name="f63" fmla="*/ f51 1 75"/>
              <a:gd name="f64" fmla="*/ f52 1 64"/>
              <a:gd name="f65" fmla="*/ f53 1 64"/>
              <a:gd name="f66" fmla="*/ 0 1 f41"/>
              <a:gd name="f67" fmla="*/ f35 1 f41"/>
              <a:gd name="f68" fmla="*/ 0 1 f42"/>
              <a:gd name="f69" fmla="*/ f36 1 f42"/>
              <a:gd name="f70" fmla="*/ f55 1 f41"/>
              <a:gd name="f71" fmla="*/ f56 1 f42"/>
              <a:gd name="f72" fmla="*/ f57 1 f41"/>
              <a:gd name="f73" fmla="*/ f58 1 f42"/>
              <a:gd name="f74" fmla="*/ f59 1 f41"/>
              <a:gd name="f75" fmla="*/ f60 1 f42"/>
              <a:gd name="f76" fmla="*/ f61 1 f41"/>
              <a:gd name="f77" fmla="*/ f62 1 f42"/>
              <a:gd name="f78" fmla="*/ f63 1 f41"/>
              <a:gd name="f79" fmla="*/ f64 1 f42"/>
              <a:gd name="f80" fmla="*/ f65 1 f42"/>
              <a:gd name="f81" fmla="*/ f66 f32 1"/>
              <a:gd name="f82" fmla="*/ f67 f32 1"/>
              <a:gd name="f83" fmla="*/ f69 f33 1"/>
              <a:gd name="f84" fmla="*/ f68 f33 1"/>
              <a:gd name="f85" fmla="*/ f70 f32 1"/>
              <a:gd name="f86" fmla="*/ f71 f33 1"/>
              <a:gd name="f87" fmla="*/ f72 f32 1"/>
              <a:gd name="f88" fmla="*/ f73 f33 1"/>
              <a:gd name="f89" fmla="*/ f74 f32 1"/>
              <a:gd name="f90" fmla="*/ f75 f33 1"/>
              <a:gd name="f91" fmla="*/ f76 f32 1"/>
              <a:gd name="f92" fmla="*/ f77 f33 1"/>
              <a:gd name="f93" fmla="*/ f78 f32 1"/>
              <a:gd name="f94" fmla="*/ f79 f33 1"/>
              <a:gd name="f95" fmla="*/ f80 f33 1"/>
            </a:gdLst>
            <a:ahLst/>
            <a:cxnLst>
              <a:cxn ang="3cd4">
                <a:pos x="hc" y="t"/>
              </a:cxn>
              <a:cxn ang="0">
                <a:pos x="r" y="vc"/>
              </a:cxn>
              <a:cxn ang="cd4">
                <a:pos x="hc" y="b"/>
              </a:cxn>
              <a:cxn ang="cd2">
                <a:pos x="l" y="vc"/>
              </a:cxn>
              <a:cxn ang="f54">
                <a:pos x="f85" y="f86"/>
              </a:cxn>
              <a:cxn ang="f54">
                <a:pos x="f87" y="f88"/>
              </a:cxn>
              <a:cxn ang="f54">
                <a:pos x="f89" y="f90"/>
              </a:cxn>
              <a:cxn ang="f54">
                <a:pos x="f91" y="f92"/>
              </a:cxn>
              <a:cxn ang="f54">
                <a:pos x="f93" y="f94"/>
              </a:cxn>
              <a:cxn ang="f54">
                <a:pos x="f87" y="f95"/>
              </a:cxn>
              <a:cxn ang="f54">
                <a:pos x="f85" y="f86"/>
              </a:cxn>
            </a:cxnLst>
            <a:rect l="f81" t="f84" r="f82" b="f83"/>
            <a:pathLst>
              <a:path w="75" h="64">
                <a:moveTo>
                  <a:pt x="f8" y="f7"/>
                </a:moveTo>
                <a:cubicBezTo>
                  <a:pt x="f5" y="f9"/>
                  <a:pt x="f5" y="f10"/>
                  <a:pt x="f11" y="f12"/>
                </a:cubicBezTo>
                <a:cubicBezTo>
                  <a:pt x="f13" y="f14"/>
                  <a:pt x="f15" y="f5"/>
                  <a:pt x="f16" y="f17"/>
                </a:cubicBezTo>
                <a:cubicBezTo>
                  <a:pt x="f18" y="f19"/>
                  <a:pt x="f6" y="f20"/>
                  <a:pt x="f7" y="f21"/>
                </a:cubicBezTo>
                <a:cubicBezTo>
                  <a:pt x="f22" y="f20"/>
                  <a:pt x="f7" y="f23"/>
                  <a:pt x="f20" y="f11"/>
                </a:cubicBezTo>
                <a:cubicBezTo>
                  <a:pt x="f24" y="f8"/>
                  <a:pt x="f25" y="f26"/>
                  <a:pt x="f11" y="f27"/>
                </a:cubicBezTo>
                <a:cubicBezTo>
                  <a:pt x="f28" y="f29"/>
                  <a:pt x="f11" y="f3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9" name="Freeform 184">
            <a:extLst>
              <a:ext uri="{FF2B5EF4-FFF2-40B4-BE49-F238E27FC236}">
                <a16:creationId xmlns:a16="http://schemas.microsoft.com/office/drawing/2014/main" id="{0FD6E622-7BCF-1698-359B-C92003690A6D}"/>
              </a:ext>
            </a:extLst>
          </p:cNvPr>
          <p:cNvSpPr/>
          <p:nvPr/>
        </p:nvSpPr>
        <p:spPr>
          <a:xfrm>
            <a:off x="9923461" y="5591171"/>
            <a:ext cx="220663" cy="214317"/>
          </a:xfrm>
          <a:custGeom>
            <a:avLst/>
            <a:gdLst>
              <a:gd name="f0" fmla="val 10800000"/>
              <a:gd name="f1" fmla="val 5400000"/>
              <a:gd name="f2" fmla="val 180"/>
              <a:gd name="f3" fmla="val w"/>
              <a:gd name="f4" fmla="val h"/>
              <a:gd name="f5" fmla="val 0"/>
              <a:gd name="f6" fmla="val 67"/>
              <a:gd name="f7" fmla="val 65"/>
              <a:gd name="f8" fmla="val 39"/>
              <a:gd name="f9" fmla="val 52"/>
              <a:gd name="f10" fmla="val 51"/>
              <a:gd name="f11" fmla="val 37"/>
              <a:gd name="f12" fmla="val 48"/>
              <a:gd name="f13" fmla="val 19"/>
              <a:gd name="f14" fmla="val 30"/>
              <a:gd name="f15" fmla="val 15"/>
              <a:gd name="f16" fmla="val 17"/>
              <a:gd name="f17" fmla="val 27"/>
              <a:gd name="f18" fmla="val 2"/>
              <a:gd name="f19" fmla="val 10"/>
              <a:gd name="f20" fmla="val 14"/>
              <a:gd name="f21" fmla="val 3"/>
              <a:gd name="f22" fmla="val 1"/>
              <a:gd name="f23" fmla="val 47"/>
              <a:gd name="f24" fmla="val 63"/>
              <a:gd name="f25" fmla="val 33"/>
              <a:gd name="f26" fmla="val 49"/>
              <a:gd name="f27" fmla="val 58"/>
              <a:gd name="f28" fmla="val 62"/>
              <a:gd name="f29" fmla="+- 0 0 -90"/>
              <a:gd name="f30" fmla="*/ f3 1 67"/>
              <a:gd name="f31" fmla="*/ f4 1 65"/>
              <a:gd name="f32" fmla="val f5"/>
              <a:gd name="f33" fmla="val f6"/>
              <a:gd name="f34" fmla="val f7"/>
              <a:gd name="f35" fmla="*/ f29 f0 1"/>
              <a:gd name="f36" fmla="+- f34 0 f32"/>
              <a:gd name="f37" fmla="+- f33 0 f32"/>
              <a:gd name="f38" fmla="*/ f35 1 f2"/>
              <a:gd name="f39" fmla="*/ f37 1 67"/>
              <a:gd name="f40" fmla="*/ f36 1 65"/>
              <a:gd name="f41" fmla="*/ 39 f37 1"/>
              <a:gd name="f42" fmla="*/ 65 f36 1"/>
              <a:gd name="f43" fmla="*/ 48 f37 1"/>
              <a:gd name="f44" fmla="*/ 19 f36 1"/>
              <a:gd name="f45" fmla="*/ 0 f37 1"/>
              <a:gd name="f46" fmla="*/ 27 f36 1"/>
              <a:gd name="f47" fmla="*/ 30 f37 1"/>
              <a:gd name="f48" fmla="*/ 1 f36 1"/>
              <a:gd name="f49" fmla="*/ 65 f37 1"/>
              <a:gd name="f50" fmla="*/ 33 f36 1"/>
              <a:gd name="f51" fmla="+- f38 0 f1"/>
              <a:gd name="f52" fmla="*/ f41 1 67"/>
              <a:gd name="f53" fmla="*/ f42 1 65"/>
              <a:gd name="f54" fmla="*/ f43 1 67"/>
              <a:gd name="f55" fmla="*/ f44 1 65"/>
              <a:gd name="f56" fmla="*/ f45 1 67"/>
              <a:gd name="f57" fmla="*/ f46 1 65"/>
              <a:gd name="f58" fmla="*/ f47 1 67"/>
              <a:gd name="f59" fmla="*/ f48 1 65"/>
              <a:gd name="f60" fmla="*/ f49 1 67"/>
              <a:gd name="f61" fmla="*/ f50 1 65"/>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67" h="65">
                <a:moveTo>
                  <a:pt x="f8" y="f7"/>
                </a:moveTo>
                <a:cubicBezTo>
                  <a:pt x="f9" y="f10"/>
                  <a:pt x="f7" y="f11"/>
                  <a:pt x="f12" y="f13"/>
                </a:cubicBezTo>
                <a:cubicBezTo>
                  <a:pt x="f14" y="f5"/>
                  <a:pt x="f15" y="f16"/>
                  <a:pt x="f5" y="f17"/>
                </a:cubicBezTo>
                <a:cubicBezTo>
                  <a:pt x="f18" y="f19"/>
                  <a:pt x="f20" y="f21"/>
                  <a:pt x="f14" y="f22"/>
                </a:cubicBezTo>
                <a:cubicBezTo>
                  <a:pt x="f23" y="f5"/>
                  <a:pt x="f24" y="f15"/>
                  <a:pt x="f7" y="f25"/>
                </a:cubicBezTo>
                <a:cubicBezTo>
                  <a:pt x="f6" y="f26"/>
                  <a:pt x="f27" y="f28"/>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0" name="Freeform 185">
            <a:extLst>
              <a:ext uri="{FF2B5EF4-FFF2-40B4-BE49-F238E27FC236}">
                <a16:creationId xmlns:a16="http://schemas.microsoft.com/office/drawing/2014/main" id="{12B2D2DE-54E1-639E-0E87-47AF171A64A6}"/>
              </a:ext>
            </a:extLst>
          </p:cNvPr>
          <p:cNvSpPr/>
          <p:nvPr/>
        </p:nvSpPr>
        <p:spPr>
          <a:xfrm>
            <a:off x="9518647" y="6219821"/>
            <a:ext cx="158748" cy="147639"/>
          </a:xfrm>
          <a:custGeom>
            <a:avLst/>
            <a:gdLst>
              <a:gd name="f0" fmla="val 10800000"/>
              <a:gd name="f1" fmla="val 5400000"/>
              <a:gd name="f2" fmla="val 180"/>
              <a:gd name="f3" fmla="val w"/>
              <a:gd name="f4" fmla="val h"/>
              <a:gd name="f5" fmla="val 0"/>
              <a:gd name="f6" fmla="val 48"/>
              <a:gd name="f7" fmla="val 45"/>
              <a:gd name="f8" fmla="val 17"/>
              <a:gd name="f9" fmla="val 42"/>
              <a:gd name="f10" fmla="val 25"/>
              <a:gd name="f11" fmla="val 35"/>
              <a:gd name="f12" fmla="val 34"/>
              <a:gd name="f13" fmla="val 27"/>
              <a:gd name="f14" fmla="val 41"/>
              <a:gd name="f15" fmla="val 22"/>
              <a:gd name="f16" fmla="val 36"/>
              <a:gd name="f17" fmla="val 18"/>
              <a:gd name="f18" fmla="val 31"/>
              <a:gd name="f19" fmla="val 13"/>
              <a:gd name="f20" fmla="val 30"/>
              <a:gd name="f21" fmla="val 6"/>
              <a:gd name="f22" fmla="val 29"/>
              <a:gd name="f23" fmla="val 8"/>
              <a:gd name="f24" fmla="val 15"/>
              <a:gd name="f25" fmla="val 7"/>
              <a:gd name="f26" fmla="val 20"/>
              <a:gd name="f27" fmla="val 39"/>
              <a:gd name="f28" fmla="val 12"/>
              <a:gd name="f29" fmla="+- 0 0 -90"/>
              <a:gd name="f30" fmla="*/ f3 1 48"/>
              <a:gd name="f31" fmla="*/ f4 1 45"/>
              <a:gd name="f32" fmla="val f5"/>
              <a:gd name="f33" fmla="val f6"/>
              <a:gd name="f34" fmla="val f7"/>
              <a:gd name="f35" fmla="*/ f29 f0 1"/>
              <a:gd name="f36" fmla="+- f34 0 f32"/>
              <a:gd name="f37" fmla="+- f33 0 f32"/>
              <a:gd name="f38" fmla="*/ f35 1 f2"/>
              <a:gd name="f39" fmla="*/ f37 1 48"/>
              <a:gd name="f40" fmla="*/ f36 1 45"/>
              <a:gd name="f41" fmla="*/ 48 f37 1"/>
              <a:gd name="f42" fmla="*/ 17 f36 1"/>
              <a:gd name="f43" fmla="*/ 27 f37 1"/>
              <a:gd name="f44" fmla="*/ 45 f36 1"/>
              <a:gd name="f45" fmla="*/ 18 f37 1"/>
              <a:gd name="f46" fmla="*/ 31 f36 1"/>
              <a:gd name="f47" fmla="*/ 0 f37 1"/>
              <a:gd name="f48" fmla="*/ 29 f36 1"/>
              <a:gd name="f49" fmla="*/ 20 f37 1"/>
              <a:gd name="f50" fmla="*/ 0 f36 1"/>
              <a:gd name="f51" fmla="+- f38 0 f1"/>
              <a:gd name="f52" fmla="*/ f41 1 48"/>
              <a:gd name="f53" fmla="*/ f42 1 45"/>
              <a:gd name="f54" fmla="*/ f43 1 48"/>
              <a:gd name="f55" fmla="*/ f44 1 45"/>
              <a:gd name="f56" fmla="*/ f45 1 48"/>
              <a:gd name="f57" fmla="*/ f46 1 45"/>
              <a:gd name="f58" fmla="*/ f47 1 48"/>
              <a:gd name="f59" fmla="*/ f48 1 45"/>
              <a:gd name="f60" fmla="*/ f49 1 48"/>
              <a:gd name="f61" fmla="*/ f50 1 45"/>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48" h="45">
                <a:moveTo>
                  <a:pt x="f6" y="f8"/>
                </a:moveTo>
                <a:cubicBezTo>
                  <a:pt x="f9" y="f10"/>
                  <a:pt x="f11" y="f12"/>
                  <a:pt x="f13" y="f7"/>
                </a:cubicBezTo>
                <a:cubicBezTo>
                  <a:pt x="f10" y="f14"/>
                  <a:pt x="f15" y="f16"/>
                  <a:pt x="f17" y="f18"/>
                </a:cubicBezTo>
                <a:cubicBezTo>
                  <a:pt x="f19" y="f20"/>
                  <a:pt x="f21" y="f20"/>
                  <a:pt x="f5" y="f22"/>
                </a:cubicBezTo>
                <a:cubicBezTo>
                  <a:pt x="f23" y="f8"/>
                  <a:pt x="f24" y="f25"/>
                  <a:pt x="f26" y="f5"/>
                </a:cubicBezTo>
                <a:cubicBezTo>
                  <a:pt x="f20" y="f21"/>
                  <a:pt x="f27" y="f28"/>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1" name="Freeform 186">
            <a:extLst>
              <a:ext uri="{FF2B5EF4-FFF2-40B4-BE49-F238E27FC236}">
                <a16:creationId xmlns:a16="http://schemas.microsoft.com/office/drawing/2014/main" id="{5FA45417-4572-5316-E69C-C0CE4D687DA2}"/>
              </a:ext>
            </a:extLst>
          </p:cNvPr>
          <p:cNvSpPr/>
          <p:nvPr/>
        </p:nvSpPr>
        <p:spPr>
          <a:xfrm>
            <a:off x="9926634" y="6223004"/>
            <a:ext cx="155576" cy="168277"/>
          </a:xfrm>
          <a:custGeom>
            <a:avLst/>
            <a:gdLst>
              <a:gd name="f0" fmla="val 10800000"/>
              <a:gd name="f1" fmla="val 5400000"/>
              <a:gd name="f2" fmla="val 180"/>
              <a:gd name="f3" fmla="val w"/>
              <a:gd name="f4" fmla="val h"/>
              <a:gd name="f5" fmla="val 0"/>
              <a:gd name="f6" fmla="val 47"/>
              <a:gd name="f7" fmla="val 51"/>
              <a:gd name="f8" fmla="val 22"/>
              <a:gd name="f9" fmla="val 40"/>
              <a:gd name="f10" fmla="val 32"/>
              <a:gd name="f11" fmla="val 33"/>
              <a:gd name="f12" fmla="val 41"/>
              <a:gd name="f13" fmla="val 26"/>
              <a:gd name="f14" fmla="val 23"/>
              <a:gd name="f15" fmla="val 45"/>
              <a:gd name="f16" fmla="val 21"/>
              <a:gd name="f17" fmla="val 39"/>
              <a:gd name="f18" fmla="val 19"/>
              <a:gd name="f19" fmla="val 13"/>
              <a:gd name="f20" fmla="val 7"/>
              <a:gd name="f21" fmla="val 31"/>
              <a:gd name="f22" fmla="val 1"/>
              <a:gd name="f23" fmla="val 30"/>
              <a:gd name="f24" fmla="val 28"/>
              <a:gd name="f25" fmla="val 27"/>
              <a:gd name="f26" fmla="val 25"/>
              <a:gd name="f27" fmla="val 5"/>
              <a:gd name="f28" fmla="val 11"/>
              <a:gd name="f29" fmla="val 20"/>
              <a:gd name="f30" fmla="val 17"/>
              <a:gd name="f31" fmla="val 18"/>
              <a:gd name="f32" fmla="val 12"/>
              <a:gd name="f33" fmla="val 6"/>
              <a:gd name="f34" fmla="val 9"/>
              <a:gd name="f35" fmla="+- 0 0 -90"/>
              <a:gd name="f36" fmla="*/ f3 1 47"/>
              <a:gd name="f37" fmla="*/ f4 1 51"/>
              <a:gd name="f38" fmla="val f5"/>
              <a:gd name="f39" fmla="val f6"/>
              <a:gd name="f40" fmla="val f7"/>
              <a:gd name="f41" fmla="*/ f35 f0 1"/>
              <a:gd name="f42" fmla="+- f40 0 f38"/>
              <a:gd name="f43" fmla="+- f39 0 f38"/>
              <a:gd name="f44" fmla="*/ f41 1 f2"/>
              <a:gd name="f45" fmla="*/ f43 1 47"/>
              <a:gd name="f46" fmla="*/ f42 1 51"/>
              <a:gd name="f47" fmla="*/ 47 f43 1"/>
              <a:gd name="f48" fmla="*/ 22 f42 1"/>
              <a:gd name="f49" fmla="*/ 26 f43 1"/>
              <a:gd name="f50" fmla="*/ 51 f42 1"/>
              <a:gd name="f51" fmla="*/ 19 f43 1"/>
              <a:gd name="f52" fmla="*/ 33 f42 1"/>
              <a:gd name="f53" fmla="*/ 1 f43 1"/>
              <a:gd name="f54" fmla="*/ 30 f42 1"/>
              <a:gd name="f55" fmla="*/ 0 f43 1"/>
              <a:gd name="f56" fmla="*/ 25 f42 1"/>
              <a:gd name="f57" fmla="*/ 17 f43 1"/>
              <a:gd name="f58" fmla="*/ 18 f42 1"/>
              <a:gd name="f59" fmla="*/ 20 f43 1"/>
              <a:gd name="f60" fmla="*/ 0 f42 1"/>
              <a:gd name="f61" fmla="+- f44 0 f1"/>
              <a:gd name="f62" fmla="*/ f47 1 47"/>
              <a:gd name="f63" fmla="*/ f48 1 51"/>
              <a:gd name="f64" fmla="*/ f49 1 47"/>
              <a:gd name="f65" fmla="*/ f50 1 51"/>
              <a:gd name="f66" fmla="*/ f51 1 47"/>
              <a:gd name="f67" fmla="*/ f52 1 51"/>
              <a:gd name="f68" fmla="*/ f53 1 47"/>
              <a:gd name="f69" fmla="*/ f54 1 51"/>
              <a:gd name="f70" fmla="*/ f55 1 47"/>
              <a:gd name="f71" fmla="*/ f56 1 51"/>
              <a:gd name="f72" fmla="*/ f57 1 47"/>
              <a:gd name="f73" fmla="*/ f58 1 51"/>
              <a:gd name="f74" fmla="*/ f59 1 47"/>
              <a:gd name="f75" fmla="*/ f60 1 51"/>
              <a:gd name="f76" fmla="*/ 0 1 f45"/>
              <a:gd name="f77" fmla="*/ f39 1 f45"/>
              <a:gd name="f78" fmla="*/ 0 1 f46"/>
              <a:gd name="f79" fmla="*/ f40 1 f46"/>
              <a:gd name="f80" fmla="*/ f62 1 f45"/>
              <a:gd name="f81" fmla="*/ f63 1 f46"/>
              <a:gd name="f82" fmla="*/ f64 1 f45"/>
              <a:gd name="f83" fmla="*/ f65 1 f46"/>
              <a:gd name="f84" fmla="*/ f66 1 f45"/>
              <a:gd name="f85" fmla="*/ f67 1 f46"/>
              <a:gd name="f86" fmla="*/ f68 1 f45"/>
              <a:gd name="f87" fmla="*/ f69 1 f46"/>
              <a:gd name="f88" fmla="*/ f70 1 f45"/>
              <a:gd name="f89" fmla="*/ f71 1 f46"/>
              <a:gd name="f90" fmla="*/ f72 1 f45"/>
              <a:gd name="f91" fmla="*/ f73 1 f46"/>
              <a:gd name="f92" fmla="*/ f74 1 f45"/>
              <a:gd name="f93" fmla="*/ f75 1 f46"/>
              <a:gd name="f94" fmla="*/ f76 f36 1"/>
              <a:gd name="f95" fmla="*/ f77 f36 1"/>
              <a:gd name="f96" fmla="*/ f79 f37 1"/>
              <a:gd name="f97" fmla="*/ f78 f37 1"/>
              <a:gd name="f98" fmla="*/ f80 f36 1"/>
              <a:gd name="f99" fmla="*/ f81 f37 1"/>
              <a:gd name="f100" fmla="*/ f82 f36 1"/>
              <a:gd name="f101" fmla="*/ f83 f37 1"/>
              <a:gd name="f102" fmla="*/ f84 f36 1"/>
              <a:gd name="f103" fmla="*/ f85 f37 1"/>
              <a:gd name="f104" fmla="*/ f86 f36 1"/>
              <a:gd name="f105" fmla="*/ f87 f37 1"/>
              <a:gd name="f106" fmla="*/ f88 f36 1"/>
              <a:gd name="f107" fmla="*/ f89 f37 1"/>
              <a:gd name="f108" fmla="*/ f90 f36 1"/>
              <a:gd name="f109" fmla="*/ f91 f37 1"/>
              <a:gd name="f110" fmla="*/ f92 f36 1"/>
              <a:gd name="f111" fmla="*/ f93 f37 1"/>
            </a:gdLst>
            <a:ahLst/>
            <a:cxnLst>
              <a:cxn ang="3cd4">
                <a:pos x="hc" y="t"/>
              </a:cxn>
              <a:cxn ang="0">
                <a:pos x="r" y="vc"/>
              </a:cxn>
              <a:cxn ang="cd4">
                <a:pos x="hc" y="b"/>
              </a:cxn>
              <a:cxn ang="cd2">
                <a:pos x="l" y="vc"/>
              </a:cxn>
              <a:cxn ang="f61">
                <a:pos x="f98" y="f99"/>
              </a:cxn>
              <a:cxn ang="f61">
                <a:pos x="f100" y="f101"/>
              </a:cxn>
              <a:cxn ang="f61">
                <a:pos x="f102" y="f103"/>
              </a:cxn>
              <a:cxn ang="f61">
                <a:pos x="f104" y="f105"/>
              </a:cxn>
              <a:cxn ang="f61">
                <a:pos x="f106" y="f107"/>
              </a:cxn>
              <a:cxn ang="f61">
                <a:pos x="f108" y="f109"/>
              </a:cxn>
              <a:cxn ang="f61">
                <a:pos x="f110" y="f111"/>
              </a:cxn>
              <a:cxn ang="f61">
                <a:pos x="f98" y="f99"/>
              </a:cxn>
            </a:cxnLst>
            <a:rect l="f94" t="f97" r="f95" b="f96"/>
            <a:pathLst>
              <a:path w="47" h="51">
                <a:moveTo>
                  <a:pt x="f6" y="f8"/>
                </a:moveTo>
                <a:cubicBezTo>
                  <a:pt x="f9" y="f10"/>
                  <a:pt x="f11" y="f12"/>
                  <a:pt x="f13" y="f7"/>
                </a:cubicBezTo>
                <a:cubicBezTo>
                  <a:pt x="f14" y="f15"/>
                  <a:pt x="f16" y="f17"/>
                  <a:pt x="f18" y="f11"/>
                </a:cubicBezTo>
                <a:cubicBezTo>
                  <a:pt x="f19" y="f10"/>
                  <a:pt x="f20" y="f21"/>
                  <a:pt x="f22" y="f23"/>
                </a:cubicBezTo>
                <a:cubicBezTo>
                  <a:pt x="f5" y="f24"/>
                  <a:pt x="f5" y="f25"/>
                  <a:pt x="f5" y="f26"/>
                </a:cubicBezTo>
                <a:cubicBezTo>
                  <a:pt x="f27" y="f14"/>
                  <a:pt x="f28" y="f29"/>
                  <a:pt x="f30" y="f31"/>
                </a:cubicBezTo>
                <a:cubicBezTo>
                  <a:pt x="f31" y="f32"/>
                  <a:pt x="f18" y="f33"/>
                  <a:pt x="f29" y="f5"/>
                </a:cubicBezTo>
                <a:cubicBezTo>
                  <a:pt x="f21" y="f34"/>
                  <a:pt x="f9" y="f30"/>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2" name="Freeform 187">
            <a:extLst>
              <a:ext uri="{FF2B5EF4-FFF2-40B4-BE49-F238E27FC236}">
                <a16:creationId xmlns:a16="http://schemas.microsoft.com/office/drawing/2014/main" id="{6927B16E-8D2A-3364-FEAF-CFA682839391}"/>
              </a:ext>
            </a:extLst>
          </p:cNvPr>
          <p:cNvSpPr/>
          <p:nvPr/>
        </p:nvSpPr>
        <p:spPr>
          <a:xfrm>
            <a:off x="9588498" y="5751511"/>
            <a:ext cx="104771" cy="139702"/>
          </a:xfrm>
          <a:custGeom>
            <a:avLst/>
            <a:gdLst>
              <a:gd name="f0" fmla="val 10800000"/>
              <a:gd name="f1" fmla="val 5400000"/>
              <a:gd name="f2" fmla="val 180"/>
              <a:gd name="f3" fmla="val w"/>
              <a:gd name="f4" fmla="val h"/>
              <a:gd name="f5" fmla="val 0"/>
              <a:gd name="f6" fmla="val 32"/>
              <a:gd name="f7" fmla="val 42"/>
              <a:gd name="f8" fmla="val 15"/>
              <a:gd name="f9" fmla="val 7"/>
              <a:gd name="f10" fmla="val 30"/>
              <a:gd name="f11" fmla="val 22"/>
              <a:gd name="f12" fmla="val 1"/>
              <a:gd name="f13" fmla="val 10"/>
              <a:gd name="f14" fmla="val 11"/>
              <a:gd name="f15" fmla="val 5"/>
              <a:gd name="f16" fmla="val 17"/>
              <a:gd name="f17" fmla="val 6"/>
              <a:gd name="f18" fmla="val 31"/>
              <a:gd name="f19" fmla="val 12"/>
              <a:gd name="f20" fmla="val 19"/>
              <a:gd name="f21" fmla="val 24"/>
              <a:gd name="f22" fmla="val 23"/>
              <a:gd name="f23" fmla="+- 0 0 -90"/>
              <a:gd name="f24" fmla="*/ f3 1 32"/>
              <a:gd name="f25" fmla="*/ f4 1 42"/>
              <a:gd name="f26" fmla="val f5"/>
              <a:gd name="f27" fmla="val f6"/>
              <a:gd name="f28" fmla="val f7"/>
              <a:gd name="f29" fmla="*/ f23 f0 1"/>
              <a:gd name="f30" fmla="+- f28 0 f26"/>
              <a:gd name="f31" fmla="+- f27 0 f26"/>
              <a:gd name="f32" fmla="*/ f29 1 f2"/>
              <a:gd name="f33" fmla="*/ f31 1 32"/>
              <a:gd name="f34" fmla="*/ f30 1 42"/>
              <a:gd name="f35" fmla="*/ 15 f31 1"/>
              <a:gd name="f36" fmla="*/ 42 f30 1"/>
              <a:gd name="f37" fmla="*/ 0 f31 1"/>
              <a:gd name="f38" fmla="*/ 15 f30 1"/>
              <a:gd name="f39" fmla="*/ 17 f31 1"/>
              <a:gd name="f40" fmla="*/ 0 f30 1"/>
              <a:gd name="f41" fmla="*/ 31 f31 1"/>
              <a:gd name="f42" fmla="*/ 19 f30 1"/>
              <a:gd name="f43" fmla="+- f32 0 f1"/>
              <a:gd name="f44" fmla="*/ f35 1 32"/>
              <a:gd name="f45" fmla="*/ f36 1 42"/>
              <a:gd name="f46" fmla="*/ f37 1 32"/>
              <a:gd name="f47" fmla="*/ f38 1 42"/>
              <a:gd name="f48" fmla="*/ f39 1 32"/>
              <a:gd name="f49" fmla="*/ f40 1 42"/>
              <a:gd name="f50" fmla="*/ f41 1 32"/>
              <a:gd name="f51" fmla="*/ f42 1 42"/>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2" h="42">
                <a:moveTo>
                  <a:pt x="f8" y="f7"/>
                </a:moveTo>
                <a:cubicBezTo>
                  <a:pt x="f9" y="f10"/>
                  <a:pt x="f5" y="f11"/>
                  <a:pt x="f5" y="f8"/>
                </a:cubicBezTo>
                <a:cubicBezTo>
                  <a:pt x="f12" y="f13"/>
                  <a:pt x="f14" y="f15"/>
                  <a:pt x="f16" y="f5"/>
                </a:cubicBezTo>
                <a:cubicBezTo>
                  <a:pt x="f11" y="f17"/>
                  <a:pt x="f18" y="f19"/>
                  <a:pt x="f18" y="f20"/>
                </a:cubicBezTo>
                <a:cubicBezTo>
                  <a:pt x="f6" y="f21"/>
                  <a:pt x="f22" y="f18"/>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3" name="Freeform 188">
            <a:extLst>
              <a:ext uri="{FF2B5EF4-FFF2-40B4-BE49-F238E27FC236}">
                <a16:creationId xmlns:a16="http://schemas.microsoft.com/office/drawing/2014/main" id="{6AB57A37-238E-F57E-76F9-B2ACA0775E68}"/>
              </a:ext>
            </a:extLst>
          </p:cNvPr>
          <p:cNvSpPr/>
          <p:nvPr/>
        </p:nvSpPr>
        <p:spPr>
          <a:xfrm>
            <a:off x="9785351" y="5864220"/>
            <a:ext cx="109535" cy="134938"/>
          </a:xfrm>
          <a:custGeom>
            <a:avLst/>
            <a:gdLst>
              <a:gd name="f0" fmla="val 10800000"/>
              <a:gd name="f1" fmla="val 5400000"/>
              <a:gd name="f2" fmla="val 180"/>
              <a:gd name="f3" fmla="val w"/>
              <a:gd name="f4" fmla="val h"/>
              <a:gd name="f5" fmla="val 0"/>
              <a:gd name="f6" fmla="val 33"/>
              <a:gd name="f7" fmla="val 41"/>
              <a:gd name="f8" fmla="val 16"/>
              <a:gd name="f9" fmla="val 9"/>
              <a:gd name="f10" fmla="val 30"/>
              <a:gd name="f11" fmla="val 22"/>
              <a:gd name="f12" fmla="val 2"/>
              <a:gd name="f13" fmla="val 17"/>
              <a:gd name="f14" fmla="val 3"/>
              <a:gd name="f15" fmla="val 11"/>
              <a:gd name="f16" fmla="val 13"/>
              <a:gd name="f17" fmla="val 6"/>
              <a:gd name="f18" fmla="val 19"/>
              <a:gd name="f19" fmla="val 24"/>
              <a:gd name="f20" fmla="val 12"/>
              <a:gd name="f21" fmla="val 18"/>
              <a:gd name="f22" fmla="val 25"/>
              <a:gd name="f23" fmla="+- 0 0 -90"/>
              <a:gd name="f24" fmla="*/ f3 1 33"/>
              <a:gd name="f25" fmla="*/ f4 1 41"/>
              <a:gd name="f26" fmla="val f5"/>
              <a:gd name="f27" fmla="val f6"/>
              <a:gd name="f28" fmla="val f7"/>
              <a:gd name="f29" fmla="*/ f23 f0 1"/>
              <a:gd name="f30" fmla="+- f28 0 f26"/>
              <a:gd name="f31" fmla="+- f27 0 f26"/>
              <a:gd name="f32" fmla="*/ f29 1 f2"/>
              <a:gd name="f33" fmla="*/ f31 1 33"/>
              <a:gd name="f34" fmla="*/ f30 1 41"/>
              <a:gd name="f35" fmla="*/ 16 f31 1"/>
              <a:gd name="f36" fmla="*/ 41 f30 1"/>
              <a:gd name="f37" fmla="*/ 2 f31 1"/>
              <a:gd name="f38" fmla="*/ 17 f30 1"/>
              <a:gd name="f39" fmla="*/ 19 f31 1"/>
              <a:gd name="f40" fmla="*/ 0 f30 1"/>
              <a:gd name="f41" fmla="*/ 33 f31 1"/>
              <a:gd name="f42" fmla="*/ 18 f30 1"/>
              <a:gd name="f43" fmla="+- f32 0 f1"/>
              <a:gd name="f44" fmla="*/ f35 1 33"/>
              <a:gd name="f45" fmla="*/ f36 1 41"/>
              <a:gd name="f46" fmla="*/ f37 1 33"/>
              <a:gd name="f47" fmla="*/ f38 1 41"/>
              <a:gd name="f48" fmla="*/ f39 1 33"/>
              <a:gd name="f49" fmla="*/ f40 1 41"/>
              <a:gd name="f50" fmla="*/ f41 1 33"/>
              <a:gd name="f51" fmla="*/ f42 1 4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3" h="41">
                <a:moveTo>
                  <a:pt x="f8" y="f7"/>
                </a:moveTo>
                <a:cubicBezTo>
                  <a:pt x="f9" y="f10"/>
                  <a:pt x="f5" y="f11"/>
                  <a:pt x="f12" y="f13"/>
                </a:cubicBezTo>
                <a:cubicBezTo>
                  <a:pt x="f14" y="f15"/>
                  <a:pt x="f16" y="f17"/>
                  <a:pt x="f18" y="f5"/>
                </a:cubicBezTo>
                <a:cubicBezTo>
                  <a:pt x="f19" y="f17"/>
                  <a:pt x="f6" y="f20"/>
                  <a:pt x="f6" y="f21"/>
                </a:cubicBezTo>
                <a:cubicBezTo>
                  <a:pt x="f6" y="f19"/>
                  <a:pt x="f22" y="f1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4" name="Freeform 189">
            <a:extLst>
              <a:ext uri="{FF2B5EF4-FFF2-40B4-BE49-F238E27FC236}">
                <a16:creationId xmlns:a16="http://schemas.microsoft.com/office/drawing/2014/main" id="{6E96BCDE-19B0-E5A6-0141-78BF24C4DB9E}"/>
              </a:ext>
            </a:extLst>
          </p:cNvPr>
          <p:cNvSpPr/>
          <p:nvPr/>
        </p:nvSpPr>
        <p:spPr>
          <a:xfrm>
            <a:off x="9923461" y="5716591"/>
            <a:ext cx="82552" cy="88897"/>
          </a:xfrm>
          <a:custGeom>
            <a:avLst/>
            <a:gdLst>
              <a:gd name="f0" fmla="val 10800000"/>
              <a:gd name="f1" fmla="val 5400000"/>
              <a:gd name="f2" fmla="val 180"/>
              <a:gd name="f3" fmla="val w"/>
              <a:gd name="f4" fmla="val h"/>
              <a:gd name="f5" fmla="val 0"/>
              <a:gd name="f6" fmla="val 25"/>
              <a:gd name="f7" fmla="val 27"/>
              <a:gd name="f8" fmla="val 6"/>
              <a:gd name="f9" fmla="val 12"/>
              <a:gd name="f10" fmla="val 3"/>
              <a:gd name="f11" fmla="val 18"/>
              <a:gd name="f12" fmla="val 5"/>
              <a:gd name="f13" fmla="val 8"/>
              <a:gd name="f14" fmla="val 24"/>
              <a:gd name="f15" fmla="val 14"/>
              <a:gd name="f16" fmla="val 22"/>
              <a:gd name="f17" fmla="val 19"/>
              <a:gd name="f18" fmla="val 21"/>
              <a:gd name="f19" fmla="val 17"/>
              <a:gd name="f20" fmla="val 26"/>
              <a:gd name="f21" fmla="val 16"/>
              <a:gd name="f22" fmla="val 10"/>
              <a:gd name="f23" fmla="val 20"/>
              <a:gd name="f24" fmla="val 13"/>
              <a:gd name="f25" fmla="val 2"/>
              <a:gd name="f26" fmla="val 4"/>
              <a:gd name="f27" fmla="+- 0 0 -90"/>
              <a:gd name="f28" fmla="*/ f3 1 25"/>
              <a:gd name="f29" fmla="*/ f4 1 27"/>
              <a:gd name="f30" fmla="val f5"/>
              <a:gd name="f31" fmla="val f6"/>
              <a:gd name="f32" fmla="val f7"/>
              <a:gd name="f33" fmla="*/ f27 f0 1"/>
              <a:gd name="f34" fmla="+- f32 0 f30"/>
              <a:gd name="f35" fmla="+- f31 0 f30"/>
              <a:gd name="f36" fmla="*/ f33 1 f2"/>
              <a:gd name="f37" fmla="*/ f35 1 25"/>
              <a:gd name="f38" fmla="*/ f34 1 27"/>
              <a:gd name="f39" fmla="*/ 6 f35 1"/>
              <a:gd name="f40" fmla="*/ 0 f34 1"/>
              <a:gd name="f41" fmla="*/ 25 f35 1"/>
              <a:gd name="f42" fmla="*/ 8 f34 1"/>
              <a:gd name="f43" fmla="*/ 21 f35 1"/>
              <a:gd name="f44" fmla="*/ 24 f34 1"/>
              <a:gd name="f45" fmla="*/ 16 f35 1"/>
              <a:gd name="f46" fmla="*/ 27 f34 1"/>
              <a:gd name="f47" fmla="*/ 0 f35 1"/>
              <a:gd name="f48" fmla="*/ 5 f34 1"/>
              <a:gd name="f49" fmla="+- f36 0 f1"/>
              <a:gd name="f50" fmla="*/ f39 1 25"/>
              <a:gd name="f51" fmla="*/ f40 1 27"/>
              <a:gd name="f52" fmla="*/ f41 1 25"/>
              <a:gd name="f53" fmla="*/ f42 1 27"/>
              <a:gd name="f54" fmla="*/ f43 1 25"/>
              <a:gd name="f55" fmla="*/ f44 1 27"/>
              <a:gd name="f56" fmla="*/ f45 1 25"/>
              <a:gd name="f57" fmla="*/ f46 1 27"/>
              <a:gd name="f58" fmla="*/ f47 1 25"/>
              <a:gd name="f59" fmla="*/ f48 1 27"/>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25" h="27">
                <a:moveTo>
                  <a:pt x="f8" y="f5"/>
                </a:moveTo>
                <a:cubicBezTo>
                  <a:pt x="f9" y="f10"/>
                  <a:pt x="f11" y="f12"/>
                  <a:pt x="f6" y="f13"/>
                </a:cubicBezTo>
                <a:cubicBezTo>
                  <a:pt x="f14" y="f15"/>
                  <a:pt x="f16" y="f17"/>
                  <a:pt x="f18" y="f14"/>
                </a:cubicBezTo>
                <a:cubicBezTo>
                  <a:pt x="f17" y="f6"/>
                  <a:pt x="f19" y="f20"/>
                  <a:pt x="f21" y="f7"/>
                </a:cubicBezTo>
                <a:cubicBezTo>
                  <a:pt x="f22" y="f23"/>
                  <a:pt x="f12" y="f24"/>
                  <a:pt x="f5" y="f12"/>
                </a:cubicBezTo>
                <a:cubicBezTo>
                  <a:pt x="f25" y="f26"/>
                  <a:pt x="f26" y="f25"/>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5" name="Freeform 190">
            <a:extLst>
              <a:ext uri="{FF2B5EF4-FFF2-40B4-BE49-F238E27FC236}">
                <a16:creationId xmlns:a16="http://schemas.microsoft.com/office/drawing/2014/main" id="{46539BBC-21E5-EF50-2257-39DF0AA42DC7}"/>
              </a:ext>
            </a:extLst>
          </p:cNvPr>
          <p:cNvSpPr/>
          <p:nvPr/>
        </p:nvSpPr>
        <p:spPr>
          <a:xfrm>
            <a:off x="9821863" y="6238878"/>
            <a:ext cx="76196" cy="79379"/>
          </a:xfrm>
          <a:custGeom>
            <a:avLst/>
            <a:gdLst>
              <a:gd name="f0" fmla="val 10800000"/>
              <a:gd name="f1" fmla="val 5400000"/>
              <a:gd name="f2" fmla="val 180"/>
              <a:gd name="f3" fmla="val w"/>
              <a:gd name="f4" fmla="val h"/>
              <a:gd name="f5" fmla="val 0"/>
              <a:gd name="f6" fmla="val 23"/>
              <a:gd name="f7" fmla="val 24"/>
              <a:gd name="f8" fmla="val 15"/>
              <a:gd name="f9" fmla="val 9"/>
              <a:gd name="f10" fmla="val 2"/>
              <a:gd name="f11" fmla="val 1"/>
              <a:gd name="f12" fmla="val 17"/>
              <a:gd name="f13" fmla="val 12"/>
              <a:gd name="f14" fmla="val 6"/>
              <a:gd name="f15" fmla="val 18"/>
              <a:gd name="f16" fmla="val 21"/>
              <a:gd name="f17" fmla="val 10"/>
              <a:gd name="f18" fmla="+- 0 0 -90"/>
              <a:gd name="f19" fmla="*/ f3 1 23"/>
              <a:gd name="f20" fmla="*/ f4 1 24"/>
              <a:gd name="f21" fmla="val f5"/>
              <a:gd name="f22" fmla="val f6"/>
              <a:gd name="f23" fmla="val f7"/>
              <a:gd name="f24" fmla="*/ f18 f0 1"/>
              <a:gd name="f25" fmla="+- f23 0 f21"/>
              <a:gd name="f26" fmla="+- f22 0 f21"/>
              <a:gd name="f27" fmla="*/ f24 1 f2"/>
              <a:gd name="f28" fmla="*/ f26 1 23"/>
              <a:gd name="f29" fmla="*/ f25 1 24"/>
              <a:gd name="f30" fmla="*/ 23 f26 1"/>
              <a:gd name="f31" fmla="*/ 24 f25 1"/>
              <a:gd name="f32" fmla="*/ 2 f26 1"/>
              <a:gd name="f33" fmla="*/ 23 f25 1"/>
              <a:gd name="f34" fmla="*/ 0 f26 1"/>
              <a:gd name="f35" fmla="*/ 6 f25 1"/>
              <a:gd name="f36" fmla="+- f27 0 f1"/>
              <a:gd name="f37" fmla="*/ f30 1 23"/>
              <a:gd name="f38" fmla="*/ f31 1 24"/>
              <a:gd name="f39" fmla="*/ f32 1 23"/>
              <a:gd name="f40" fmla="*/ f33 1 24"/>
              <a:gd name="f41" fmla="*/ f34 1 23"/>
              <a:gd name="f42" fmla="*/ f35 1 24"/>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23" h="24">
                <a:moveTo>
                  <a:pt x="f6" y="f7"/>
                </a:moveTo>
                <a:cubicBezTo>
                  <a:pt x="f8" y="f7"/>
                  <a:pt x="f9" y="f6"/>
                  <a:pt x="f10" y="f6"/>
                </a:cubicBezTo>
                <a:cubicBezTo>
                  <a:pt x="f11" y="f12"/>
                  <a:pt x="f11" y="f13"/>
                  <a:pt x="f5" y="f14"/>
                </a:cubicBezTo>
                <a:cubicBezTo>
                  <a:pt x="f15" y="f5"/>
                  <a:pt x="f16" y="f17"/>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6" name="Freeform 191">
            <a:extLst>
              <a:ext uri="{FF2B5EF4-FFF2-40B4-BE49-F238E27FC236}">
                <a16:creationId xmlns:a16="http://schemas.microsoft.com/office/drawing/2014/main" id="{BC18EF7D-C993-7DB2-C682-4FAC602A27B6}"/>
              </a:ext>
            </a:extLst>
          </p:cNvPr>
          <p:cNvSpPr/>
          <p:nvPr/>
        </p:nvSpPr>
        <p:spPr>
          <a:xfrm>
            <a:off x="11496678" y="6357942"/>
            <a:ext cx="161921" cy="157167"/>
          </a:xfrm>
          <a:custGeom>
            <a:avLst/>
            <a:gdLst>
              <a:gd name="f0" fmla="val 10800000"/>
              <a:gd name="f1" fmla="val 5400000"/>
              <a:gd name="f2" fmla="val 180"/>
              <a:gd name="f3" fmla="val w"/>
              <a:gd name="f4" fmla="val h"/>
              <a:gd name="f5" fmla="val 0"/>
              <a:gd name="f6" fmla="val 49"/>
              <a:gd name="f7" fmla="val 48"/>
              <a:gd name="f8" fmla="val 29"/>
              <a:gd name="f9" fmla="val 40"/>
              <a:gd name="f10" fmla="val 35"/>
              <a:gd name="f11" fmla="val 32"/>
              <a:gd name="f12" fmla="val 45"/>
              <a:gd name="f13" fmla="val 23"/>
              <a:gd name="f14" fmla="val 46"/>
              <a:gd name="f15" fmla="val 8"/>
              <a:gd name="f16" fmla="val 38"/>
              <a:gd name="f17" fmla="val 10"/>
              <a:gd name="f18" fmla="val 2"/>
              <a:gd name="f19" fmla="val 3"/>
              <a:gd name="f20" fmla="val 13"/>
              <a:gd name="f21" fmla="val 19"/>
              <a:gd name="f22" fmla="val 22"/>
              <a:gd name="f23" fmla="val 26"/>
              <a:gd name="f24" fmla="+- 0 0 -90"/>
              <a:gd name="f25" fmla="*/ f3 1 49"/>
              <a:gd name="f26" fmla="*/ f4 1 48"/>
              <a:gd name="f27" fmla="val f5"/>
              <a:gd name="f28" fmla="val f6"/>
              <a:gd name="f29" fmla="val f7"/>
              <a:gd name="f30" fmla="*/ f24 f0 1"/>
              <a:gd name="f31" fmla="+- f29 0 f27"/>
              <a:gd name="f32" fmla="+- f28 0 f27"/>
              <a:gd name="f33" fmla="*/ f30 1 f2"/>
              <a:gd name="f34" fmla="*/ f32 1 49"/>
              <a:gd name="f35" fmla="*/ f31 1 48"/>
              <a:gd name="f36" fmla="*/ 49 f32 1"/>
              <a:gd name="f37" fmla="*/ 29 f31 1"/>
              <a:gd name="f38" fmla="*/ 23 f32 1"/>
              <a:gd name="f39" fmla="*/ 46 f31 1"/>
              <a:gd name="f40" fmla="*/ 0 f32 1"/>
              <a:gd name="f41" fmla="*/ 23 f31 1"/>
              <a:gd name="f42" fmla="*/ 2 f31 1"/>
              <a:gd name="f43" fmla="*/ 19 f31 1"/>
              <a:gd name="f44" fmla="+- f33 0 f1"/>
              <a:gd name="f45" fmla="*/ f36 1 49"/>
              <a:gd name="f46" fmla="*/ f37 1 48"/>
              <a:gd name="f47" fmla="*/ f38 1 49"/>
              <a:gd name="f48" fmla="*/ f39 1 48"/>
              <a:gd name="f49" fmla="*/ f40 1 49"/>
              <a:gd name="f50" fmla="*/ f41 1 48"/>
              <a:gd name="f51" fmla="*/ f42 1 48"/>
              <a:gd name="f52" fmla="*/ f43 1 48"/>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1" y="f75"/>
              </a:cxn>
              <a:cxn ang="f44">
                <a:pos x="f69" y="f76"/>
              </a:cxn>
              <a:cxn ang="f44">
                <a:pos x="f69" y="f70"/>
              </a:cxn>
            </a:cxnLst>
            <a:rect l="f65" t="f68" r="f66" b="f67"/>
            <a:pathLst>
              <a:path w="49" h="48">
                <a:moveTo>
                  <a:pt x="f6" y="f8"/>
                </a:moveTo>
                <a:cubicBezTo>
                  <a:pt x="f9" y="f10"/>
                  <a:pt x="f11" y="f12"/>
                  <a:pt x="f13" y="f14"/>
                </a:cubicBezTo>
                <a:cubicBezTo>
                  <a:pt x="f15" y="f7"/>
                  <a:pt x="f5" y="f16"/>
                  <a:pt x="f5" y="f13"/>
                </a:cubicBezTo>
                <a:cubicBezTo>
                  <a:pt x="f5" y="f15"/>
                  <a:pt x="f17" y="f5"/>
                  <a:pt x="f13" y="f18"/>
                </a:cubicBezTo>
                <a:cubicBezTo>
                  <a:pt x="f11" y="f19"/>
                  <a:pt x="f9" y="f20"/>
                  <a:pt x="f6" y="f21"/>
                </a:cubicBezTo>
                <a:cubicBezTo>
                  <a:pt x="f6" y="f22"/>
                  <a:pt x="f6" y="f23"/>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7" name="Freeform 192">
            <a:extLst>
              <a:ext uri="{FF2B5EF4-FFF2-40B4-BE49-F238E27FC236}">
                <a16:creationId xmlns:a16="http://schemas.microsoft.com/office/drawing/2014/main" id="{09A4ECF0-7D1E-97F1-376B-414BA8ACC05F}"/>
              </a:ext>
            </a:extLst>
          </p:cNvPr>
          <p:cNvSpPr/>
          <p:nvPr/>
        </p:nvSpPr>
        <p:spPr>
          <a:xfrm>
            <a:off x="11101392" y="6357942"/>
            <a:ext cx="161921" cy="157167"/>
          </a:xfrm>
          <a:custGeom>
            <a:avLst/>
            <a:gdLst>
              <a:gd name="f0" fmla="val 10800000"/>
              <a:gd name="f1" fmla="val 5400000"/>
              <a:gd name="f2" fmla="val 180"/>
              <a:gd name="f3" fmla="val w"/>
              <a:gd name="f4" fmla="val h"/>
              <a:gd name="f5" fmla="val 0"/>
              <a:gd name="f6" fmla="val 49"/>
              <a:gd name="f7" fmla="val 48"/>
              <a:gd name="f8" fmla="val 29"/>
              <a:gd name="f9" fmla="val 40"/>
              <a:gd name="f10" fmla="val 35"/>
              <a:gd name="f11" fmla="val 32"/>
              <a:gd name="f12" fmla="val 45"/>
              <a:gd name="f13" fmla="val 22"/>
              <a:gd name="f14" fmla="val 46"/>
              <a:gd name="f15" fmla="val 9"/>
              <a:gd name="f16" fmla="val 39"/>
              <a:gd name="f17" fmla="val 25"/>
              <a:gd name="f18" fmla="val 23"/>
              <a:gd name="f19" fmla="val 2"/>
              <a:gd name="f20" fmla="val 3"/>
              <a:gd name="f21" fmla="val 13"/>
              <a:gd name="f22" fmla="val 20"/>
              <a:gd name="f23" fmla="val 26"/>
              <a:gd name="f24" fmla="+- 0 0 -90"/>
              <a:gd name="f25" fmla="*/ f3 1 49"/>
              <a:gd name="f26" fmla="*/ f4 1 48"/>
              <a:gd name="f27" fmla="val f5"/>
              <a:gd name="f28" fmla="val f6"/>
              <a:gd name="f29" fmla="val f7"/>
              <a:gd name="f30" fmla="*/ f24 f0 1"/>
              <a:gd name="f31" fmla="+- f29 0 f27"/>
              <a:gd name="f32" fmla="+- f28 0 f27"/>
              <a:gd name="f33" fmla="*/ f30 1 f2"/>
              <a:gd name="f34" fmla="*/ f32 1 49"/>
              <a:gd name="f35" fmla="*/ f31 1 48"/>
              <a:gd name="f36" fmla="*/ 48 f32 1"/>
              <a:gd name="f37" fmla="*/ 29 f31 1"/>
              <a:gd name="f38" fmla="*/ 22 f32 1"/>
              <a:gd name="f39" fmla="*/ 46 f31 1"/>
              <a:gd name="f40" fmla="*/ 0 f32 1"/>
              <a:gd name="f41" fmla="*/ 25 f31 1"/>
              <a:gd name="f42" fmla="*/ 23 f32 1"/>
              <a:gd name="f43" fmla="*/ 2 f31 1"/>
              <a:gd name="f44" fmla="*/ 49 f32 1"/>
              <a:gd name="f45" fmla="*/ 20 f31 1"/>
              <a:gd name="f46" fmla="+- f33 0 f1"/>
              <a:gd name="f47" fmla="*/ f36 1 49"/>
              <a:gd name="f48" fmla="*/ f37 1 48"/>
              <a:gd name="f49" fmla="*/ f38 1 49"/>
              <a:gd name="f50" fmla="*/ f39 1 48"/>
              <a:gd name="f51" fmla="*/ f40 1 49"/>
              <a:gd name="f52" fmla="*/ f41 1 48"/>
              <a:gd name="f53" fmla="*/ f42 1 49"/>
              <a:gd name="f54" fmla="*/ f43 1 48"/>
              <a:gd name="f55" fmla="*/ f44 1 49"/>
              <a:gd name="f56" fmla="*/ f45 1 48"/>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49" h="48">
                <a:moveTo>
                  <a:pt x="f7" y="f8"/>
                </a:moveTo>
                <a:cubicBezTo>
                  <a:pt x="f9" y="f10"/>
                  <a:pt x="f11" y="f12"/>
                  <a:pt x="f13" y="f14"/>
                </a:cubicBezTo>
                <a:cubicBezTo>
                  <a:pt x="f15" y="f7"/>
                  <a:pt x="f5" y="f16"/>
                  <a:pt x="f5" y="f17"/>
                </a:cubicBezTo>
                <a:cubicBezTo>
                  <a:pt x="f5" y="f15"/>
                  <a:pt x="f15" y="f5"/>
                  <a:pt x="f18" y="f19"/>
                </a:cubicBezTo>
                <a:cubicBezTo>
                  <a:pt x="f11" y="f20"/>
                  <a:pt x="f9" y="f21"/>
                  <a:pt x="f6" y="f22"/>
                </a:cubicBezTo>
                <a:cubicBezTo>
                  <a:pt x="f6" y="f18"/>
                  <a:pt x="f7" y="f23"/>
                  <a:pt x="f7"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8" name="Freeform 193">
            <a:extLst>
              <a:ext uri="{FF2B5EF4-FFF2-40B4-BE49-F238E27FC236}">
                <a16:creationId xmlns:a16="http://schemas.microsoft.com/office/drawing/2014/main" id="{37CC6582-0763-FC78-7035-CD6F03A9B294}"/>
              </a:ext>
            </a:extLst>
          </p:cNvPr>
          <p:cNvSpPr/>
          <p:nvPr/>
        </p:nvSpPr>
        <p:spPr>
          <a:xfrm>
            <a:off x="11496678" y="5630866"/>
            <a:ext cx="161921" cy="160340"/>
          </a:xfrm>
          <a:custGeom>
            <a:avLst/>
            <a:gdLst>
              <a:gd name="f0" fmla="val 10800000"/>
              <a:gd name="f1" fmla="val 5400000"/>
              <a:gd name="f2" fmla="val 180"/>
              <a:gd name="f3" fmla="val w"/>
              <a:gd name="f4" fmla="val h"/>
              <a:gd name="f5" fmla="val 0"/>
              <a:gd name="f6" fmla="val 49"/>
              <a:gd name="f7" fmla="val 48"/>
              <a:gd name="f8" fmla="val 31"/>
              <a:gd name="f9" fmla="val 39"/>
              <a:gd name="f10" fmla="val 37"/>
              <a:gd name="f11" fmla="val 46"/>
              <a:gd name="f12" fmla="val 22"/>
              <a:gd name="f13" fmla="val 47"/>
              <a:gd name="f14" fmla="val 8"/>
              <a:gd name="f15" fmla="val 25"/>
              <a:gd name="f16" fmla="val 10"/>
              <a:gd name="f17" fmla="val 24"/>
              <a:gd name="f18" fmla="val 3"/>
              <a:gd name="f19" fmla="val 33"/>
              <a:gd name="f20" fmla="val 5"/>
              <a:gd name="f21" fmla="val 40"/>
              <a:gd name="f22" fmla="val 15"/>
              <a:gd name="f23" fmla="val 21"/>
              <a:gd name="f24" fmla="val 28"/>
              <a:gd name="f25" fmla="+- 0 0 -90"/>
              <a:gd name="f26" fmla="*/ f3 1 49"/>
              <a:gd name="f27" fmla="*/ f4 1 49"/>
              <a:gd name="f28" fmla="val f5"/>
              <a:gd name="f29" fmla="val f6"/>
              <a:gd name="f30" fmla="*/ f25 f0 1"/>
              <a:gd name="f31" fmla="+- f29 0 f28"/>
              <a:gd name="f32" fmla="*/ f30 1 f2"/>
              <a:gd name="f33" fmla="*/ f31 1 49"/>
              <a:gd name="f34" fmla="*/ 48 f31 1"/>
              <a:gd name="f35" fmla="*/ 31 f31 1"/>
              <a:gd name="f36" fmla="*/ 22 f31 1"/>
              <a:gd name="f37" fmla="*/ 47 f31 1"/>
              <a:gd name="f38" fmla="*/ 0 f31 1"/>
              <a:gd name="f39" fmla="*/ 25 f31 1"/>
              <a:gd name="f40" fmla="*/ 24 f31 1"/>
              <a:gd name="f41" fmla="*/ 3 f31 1"/>
              <a:gd name="f42" fmla="*/ 49 f31 1"/>
              <a:gd name="f43" fmla="*/ 21 f31 1"/>
              <a:gd name="f44" fmla="+- f32 0 f1"/>
              <a:gd name="f45" fmla="*/ f34 1 49"/>
              <a:gd name="f46" fmla="*/ f35 1 49"/>
              <a:gd name="f47" fmla="*/ f36 1 49"/>
              <a:gd name="f48" fmla="*/ f37 1 49"/>
              <a:gd name="f49" fmla="*/ f38 1 49"/>
              <a:gd name="f50" fmla="*/ f39 1 49"/>
              <a:gd name="f51" fmla="*/ f40 1 49"/>
              <a:gd name="f52" fmla="*/ f41 1 49"/>
              <a:gd name="f53" fmla="*/ f42 1 49"/>
              <a:gd name="f54" fmla="*/ f43 1 49"/>
              <a:gd name="f55" fmla="*/ 0 1 f33"/>
              <a:gd name="f56" fmla="*/ f29 1 f33"/>
              <a:gd name="f57" fmla="*/ f45 1 f33"/>
              <a:gd name="f58" fmla="*/ f46 1 f33"/>
              <a:gd name="f59" fmla="*/ f47 1 f33"/>
              <a:gd name="f60" fmla="*/ f48 1 f33"/>
              <a:gd name="f61" fmla="*/ f49 1 f33"/>
              <a:gd name="f62" fmla="*/ f50 1 f33"/>
              <a:gd name="f63" fmla="*/ f51 1 f33"/>
              <a:gd name="f64" fmla="*/ f52 1 f33"/>
              <a:gd name="f65" fmla="*/ f53 1 f33"/>
              <a:gd name="f66" fmla="*/ f54 1 f33"/>
              <a:gd name="f67" fmla="*/ f55 f26 1"/>
              <a:gd name="f68" fmla="*/ f56 f26 1"/>
              <a:gd name="f69" fmla="*/ f56 f27 1"/>
              <a:gd name="f70" fmla="*/ f55 f27 1"/>
              <a:gd name="f71" fmla="*/ f57 f26 1"/>
              <a:gd name="f72" fmla="*/ f58 f27 1"/>
              <a:gd name="f73" fmla="*/ f59 f26 1"/>
              <a:gd name="f74" fmla="*/ f60 f27 1"/>
              <a:gd name="f75" fmla="*/ f61 f26 1"/>
              <a:gd name="f76" fmla="*/ f62 f27 1"/>
              <a:gd name="f77" fmla="*/ f63 f26 1"/>
              <a:gd name="f78" fmla="*/ f64 f27 1"/>
              <a:gd name="f79" fmla="*/ f65 f26 1"/>
              <a:gd name="f80" fmla="*/ f66 f27 1"/>
            </a:gdLst>
            <a:ahLst/>
            <a:cxnLst>
              <a:cxn ang="3cd4">
                <a:pos x="hc" y="t"/>
              </a:cxn>
              <a:cxn ang="0">
                <a:pos x="r" y="vc"/>
              </a:cxn>
              <a:cxn ang="cd4">
                <a:pos x="hc" y="b"/>
              </a:cxn>
              <a:cxn ang="cd2">
                <a:pos x="l" y="vc"/>
              </a:cxn>
              <a:cxn ang="f44">
                <a:pos x="f71" y="f72"/>
              </a:cxn>
              <a:cxn ang="f44">
                <a:pos x="f73" y="f74"/>
              </a:cxn>
              <a:cxn ang="f44">
                <a:pos x="f75" y="f76"/>
              </a:cxn>
              <a:cxn ang="f44">
                <a:pos x="f77" y="f78"/>
              </a:cxn>
              <a:cxn ang="f44">
                <a:pos x="f79" y="f80"/>
              </a:cxn>
              <a:cxn ang="f44">
                <a:pos x="f71" y="f72"/>
              </a:cxn>
            </a:cxnLst>
            <a:rect l="f67" t="f70" r="f68" b="f69"/>
            <a:pathLst>
              <a:path w="49" h="49">
                <a:moveTo>
                  <a:pt x="f7" y="f8"/>
                </a:moveTo>
                <a:cubicBezTo>
                  <a:pt x="f9" y="f10"/>
                  <a:pt x="f8" y="f11"/>
                  <a:pt x="f12" y="f13"/>
                </a:cubicBezTo>
                <a:cubicBezTo>
                  <a:pt x="f14" y="f6"/>
                  <a:pt x="f5" y="f9"/>
                  <a:pt x="f5" y="f15"/>
                </a:cubicBezTo>
                <a:cubicBezTo>
                  <a:pt x="f5" y="f16"/>
                  <a:pt x="f16" y="f5"/>
                  <a:pt x="f17" y="f18"/>
                </a:cubicBezTo>
                <a:cubicBezTo>
                  <a:pt x="f19" y="f20"/>
                  <a:pt x="f21" y="f22"/>
                  <a:pt x="f6" y="f23"/>
                </a:cubicBezTo>
                <a:cubicBezTo>
                  <a:pt x="f7" y="f15"/>
                  <a:pt x="f7" y="f24"/>
                  <a:pt x="f7"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9" name="Freeform 194">
            <a:extLst>
              <a:ext uri="{FF2B5EF4-FFF2-40B4-BE49-F238E27FC236}">
                <a16:creationId xmlns:a16="http://schemas.microsoft.com/office/drawing/2014/main" id="{4EF37138-8C75-483C-D49A-7B9A56FF9025}"/>
              </a:ext>
            </a:extLst>
          </p:cNvPr>
          <p:cNvSpPr/>
          <p:nvPr/>
        </p:nvSpPr>
        <p:spPr>
          <a:xfrm>
            <a:off x="11101392" y="5630866"/>
            <a:ext cx="161921" cy="160340"/>
          </a:xfrm>
          <a:custGeom>
            <a:avLst/>
            <a:gdLst>
              <a:gd name="f0" fmla="val 10800000"/>
              <a:gd name="f1" fmla="val 5400000"/>
              <a:gd name="f2" fmla="val 180"/>
              <a:gd name="f3" fmla="val w"/>
              <a:gd name="f4" fmla="val h"/>
              <a:gd name="f5" fmla="val 0"/>
              <a:gd name="f6" fmla="val 49"/>
              <a:gd name="f7" fmla="val 48"/>
              <a:gd name="f8" fmla="val 30"/>
              <a:gd name="f9" fmla="val 40"/>
              <a:gd name="f10" fmla="val 36"/>
              <a:gd name="f11" fmla="val 32"/>
              <a:gd name="f12" fmla="val 46"/>
              <a:gd name="f13" fmla="val 22"/>
              <a:gd name="f14" fmla="val 47"/>
              <a:gd name="f15" fmla="val 9"/>
              <a:gd name="f16" fmla="val 25"/>
              <a:gd name="f17" fmla="val 10"/>
              <a:gd name="f18" fmla="val 23"/>
              <a:gd name="f19" fmla="val 3"/>
              <a:gd name="f20" fmla="val 4"/>
              <a:gd name="f21" fmla="val 15"/>
              <a:gd name="f22" fmla="val 21"/>
              <a:gd name="f23" fmla="val 24"/>
              <a:gd name="f24" fmla="val 27"/>
              <a:gd name="f25" fmla="+- 0 0 -90"/>
              <a:gd name="f26" fmla="*/ f3 1 49"/>
              <a:gd name="f27" fmla="*/ f4 1 49"/>
              <a:gd name="f28" fmla="val f5"/>
              <a:gd name="f29" fmla="val f6"/>
              <a:gd name="f30" fmla="*/ f25 f0 1"/>
              <a:gd name="f31" fmla="+- f29 0 f28"/>
              <a:gd name="f32" fmla="*/ f30 1 f2"/>
              <a:gd name="f33" fmla="*/ f31 1 49"/>
              <a:gd name="f34" fmla="*/ 48 f31 1"/>
              <a:gd name="f35" fmla="*/ 30 f31 1"/>
              <a:gd name="f36" fmla="*/ 22 f31 1"/>
              <a:gd name="f37" fmla="*/ 47 f31 1"/>
              <a:gd name="f38" fmla="*/ 0 f31 1"/>
              <a:gd name="f39" fmla="*/ 25 f31 1"/>
              <a:gd name="f40" fmla="*/ 23 f31 1"/>
              <a:gd name="f41" fmla="*/ 3 f31 1"/>
              <a:gd name="f42" fmla="*/ 49 f31 1"/>
              <a:gd name="f43" fmla="*/ 21 f31 1"/>
              <a:gd name="f44" fmla="+- f32 0 f1"/>
              <a:gd name="f45" fmla="*/ f34 1 49"/>
              <a:gd name="f46" fmla="*/ f35 1 49"/>
              <a:gd name="f47" fmla="*/ f36 1 49"/>
              <a:gd name="f48" fmla="*/ f37 1 49"/>
              <a:gd name="f49" fmla="*/ f38 1 49"/>
              <a:gd name="f50" fmla="*/ f39 1 49"/>
              <a:gd name="f51" fmla="*/ f40 1 49"/>
              <a:gd name="f52" fmla="*/ f41 1 49"/>
              <a:gd name="f53" fmla="*/ f42 1 49"/>
              <a:gd name="f54" fmla="*/ f43 1 49"/>
              <a:gd name="f55" fmla="*/ 0 1 f33"/>
              <a:gd name="f56" fmla="*/ f29 1 f33"/>
              <a:gd name="f57" fmla="*/ f45 1 f33"/>
              <a:gd name="f58" fmla="*/ f46 1 f33"/>
              <a:gd name="f59" fmla="*/ f47 1 f33"/>
              <a:gd name="f60" fmla="*/ f48 1 f33"/>
              <a:gd name="f61" fmla="*/ f49 1 f33"/>
              <a:gd name="f62" fmla="*/ f50 1 f33"/>
              <a:gd name="f63" fmla="*/ f51 1 f33"/>
              <a:gd name="f64" fmla="*/ f52 1 f33"/>
              <a:gd name="f65" fmla="*/ f53 1 f33"/>
              <a:gd name="f66" fmla="*/ f54 1 f33"/>
              <a:gd name="f67" fmla="*/ f55 f26 1"/>
              <a:gd name="f68" fmla="*/ f56 f26 1"/>
              <a:gd name="f69" fmla="*/ f56 f27 1"/>
              <a:gd name="f70" fmla="*/ f55 f27 1"/>
              <a:gd name="f71" fmla="*/ f57 f26 1"/>
              <a:gd name="f72" fmla="*/ f58 f27 1"/>
              <a:gd name="f73" fmla="*/ f59 f26 1"/>
              <a:gd name="f74" fmla="*/ f60 f27 1"/>
              <a:gd name="f75" fmla="*/ f61 f26 1"/>
              <a:gd name="f76" fmla="*/ f62 f27 1"/>
              <a:gd name="f77" fmla="*/ f63 f26 1"/>
              <a:gd name="f78" fmla="*/ f64 f27 1"/>
              <a:gd name="f79" fmla="*/ f65 f26 1"/>
              <a:gd name="f80" fmla="*/ f66 f27 1"/>
            </a:gdLst>
            <a:ahLst/>
            <a:cxnLst>
              <a:cxn ang="3cd4">
                <a:pos x="hc" y="t"/>
              </a:cxn>
              <a:cxn ang="0">
                <a:pos x="r" y="vc"/>
              </a:cxn>
              <a:cxn ang="cd4">
                <a:pos x="hc" y="b"/>
              </a:cxn>
              <a:cxn ang="cd2">
                <a:pos x="l" y="vc"/>
              </a:cxn>
              <a:cxn ang="f44">
                <a:pos x="f71" y="f72"/>
              </a:cxn>
              <a:cxn ang="f44">
                <a:pos x="f73" y="f74"/>
              </a:cxn>
              <a:cxn ang="f44">
                <a:pos x="f75" y="f76"/>
              </a:cxn>
              <a:cxn ang="f44">
                <a:pos x="f77" y="f78"/>
              </a:cxn>
              <a:cxn ang="f44">
                <a:pos x="f79" y="f80"/>
              </a:cxn>
              <a:cxn ang="f44">
                <a:pos x="f71" y="f72"/>
              </a:cxn>
            </a:cxnLst>
            <a:rect l="f67" t="f70" r="f68" b="f69"/>
            <a:pathLst>
              <a:path w="49" h="49">
                <a:moveTo>
                  <a:pt x="f7" y="f8"/>
                </a:moveTo>
                <a:cubicBezTo>
                  <a:pt x="f9" y="f10"/>
                  <a:pt x="f11" y="f12"/>
                  <a:pt x="f13" y="f14"/>
                </a:cubicBezTo>
                <a:cubicBezTo>
                  <a:pt x="f15" y="f6"/>
                  <a:pt x="f5" y="f9"/>
                  <a:pt x="f5" y="f16"/>
                </a:cubicBezTo>
                <a:cubicBezTo>
                  <a:pt x="f5" y="f17"/>
                  <a:pt x="f15" y="f5"/>
                  <a:pt x="f18" y="f19"/>
                </a:cubicBezTo>
                <a:cubicBezTo>
                  <a:pt x="f11" y="f20"/>
                  <a:pt x="f9" y="f21"/>
                  <a:pt x="f6" y="f22"/>
                </a:cubicBezTo>
                <a:cubicBezTo>
                  <a:pt x="f7" y="f23"/>
                  <a:pt x="f7" y="f24"/>
                  <a:pt x="f7"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C8C035-5A5F-6131-4F82-20A25DD88121}"/>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4500">
                <a:latin typeface="Arial"/>
                <a:cs typeface="Arial" pitchFamily="34"/>
              </a:rPr>
              <a:t>Fully Editable Icon Sets: A</a:t>
            </a:r>
          </a:p>
        </p:txBody>
      </p:sp>
      <p:sp>
        <p:nvSpPr>
          <p:cNvPr id="3" name="Diamond 5">
            <a:extLst>
              <a:ext uri="{FF2B5EF4-FFF2-40B4-BE49-F238E27FC236}">
                <a16:creationId xmlns:a16="http://schemas.microsoft.com/office/drawing/2014/main" id="{C8B83213-4BB2-3C95-B6BA-07B6754FA8A6}"/>
              </a:ext>
            </a:extLst>
          </p:cNvPr>
          <p:cNvSpPr/>
          <p:nvPr/>
        </p:nvSpPr>
        <p:spPr>
          <a:xfrm>
            <a:off x="6112069" y="1492154"/>
            <a:ext cx="523146" cy="52469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val f2"/>
              <a:gd name="f47" fmla="val f3"/>
              <a:gd name="f48" fmla="val f4"/>
              <a:gd name="f49" fmla="+- f48 0 f46"/>
              <a:gd name="f50" fmla="+- f47 0 f46"/>
              <a:gd name="f51" fmla="*/ f50 1 3240001"/>
              <a:gd name="f52" fmla="*/ f49 1 3249575"/>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4" name="Isosceles Triangle 51">
            <a:extLst>
              <a:ext uri="{FF2B5EF4-FFF2-40B4-BE49-F238E27FC236}">
                <a16:creationId xmlns:a16="http://schemas.microsoft.com/office/drawing/2014/main" id="{DA7AF284-6ECC-619C-04C2-04F446A879AD}"/>
              </a:ext>
            </a:extLst>
          </p:cNvPr>
          <p:cNvSpPr/>
          <p:nvPr/>
        </p:nvSpPr>
        <p:spPr>
          <a:xfrm>
            <a:off x="5273317" y="1562682"/>
            <a:ext cx="523146" cy="383627"/>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val f2"/>
              <a:gd name="f26" fmla="val f3"/>
              <a:gd name="f27" fmla="val f4"/>
              <a:gd name="f28" fmla="+- f27 0 f25"/>
              <a:gd name="f29" fmla="+- f26 0 f25"/>
              <a:gd name="f30" fmla="*/ f29 1 3240001"/>
              <a:gd name="f31" fmla="*/ f28 1 237590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5" name="Isosceles Triangle 57">
            <a:extLst>
              <a:ext uri="{FF2B5EF4-FFF2-40B4-BE49-F238E27FC236}">
                <a16:creationId xmlns:a16="http://schemas.microsoft.com/office/drawing/2014/main" id="{4E9AC655-80E3-C802-A76B-BFFD0596467A}"/>
              </a:ext>
            </a:extLst>
          </p:cNvPr>
          <p:cNvSpPr/>
          <p:nvPr/>
        </p:nvSpPr>
        <p:spPr>
          <a:xfrm>
            <a:off x="6114153" y="4520208"/>
            <a:ext cx="313136" cy="707901"/>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val f5"/>
              <a:gd name="f70" fmla="val f6"/>
              <a:gd name="f71" fmla="val f7"/>
              <a:gd name="f72" fmla="*/ f66 f0 1"/>
              <a:gd name="f73" fmla="+- f71 0 f69"/>
              <a:gd name="f74" fmla="+- f70 0 f69"/>
              <a:gd name="f75" fmla="*/ f72 1 f2"/>
              <a:gd name="f76" fmla="*/ f74 1 1346449"/>
              <a:gd name="f77" fmla="*/ f73 1 3166775"/>
              <a:gd name="f78" fmla="*/ 1148449 f74 1"/>
              <a:gd name="f79" fmla="*/ 198001 f74 1"/>
              <a:gd name="f80" fmla="*/ 1 f74 1"/>
              <a:gd name="f81" fmla="*/ 1346449 f74 1"/>
              <a:gd name="f82" fmla="*/ 755186 f74 1"/>
              <a:gd name="f83" fmla="*/ 734449 f74 1"/>
              <a:gd name="f84" fmla="*/ 853246 f74 1"/>
              <a:gd name="f85" fmla="*/ 673226 f74 1"/>
              <a:gd name="f86" fmla="*/ 493206 f74 1"/>
              <a:gd name="f87" fmla="*/ 612000 f74 1"/>
              <a:gd name="f88" fmla="*/ 2939 f74 1"/>
              <a:gd name="f89" fmla="*/ 0 f74 1"/>
              <a:gd name="f90" fmla="*/ 2009 f74 1"/>
              <a:gd name="f91" fmla="*/ 6353 f74 1"/>
              <a:gd name="f92" fmla="*/ 273414 f74 1"/>
              <a:gd name="f93" fmla="*/ 1091887 f74 1"/>
              <a:gd name="f94" fmla="*/ 1340768 f74 1"/>
              <a:gd name="f95" fmla="*/ 1344512 f74 1"/>
              <a:gd name="f96" fmla="*/ 1346448 f74 1"/>
              <a:gd name="f97" fmla="*/ 1343510 f74 1"/>
              <a:gd name="f98" fmla="*/ 2374775 f73 1"/>
              <a:gd name="f99" fmla="*/ 3166775 f73 1"/>
              <a:gd name="f100" fmla="*/ 0 f73 1"/>
              <a:gd name="f101" fmla="*/ 1231644 f73 1"/>
              <a:gd name="f102" fmla="*/ 1400264 f73 1"/>
              <a:gd name="f103" fmla="*/ 1580284 f73 1"/>
              <a:gd name="f104" fmla="*/ 1231645 f73 1"/>
              <a:gd name="f105" fmla="*/ 591263 f74 1"/>
              <a:gd name="f106" fmla="*/ 10368 f73 1"/>
              <a:gd name="f107" fmla="*/ 1491744 f73 1"/>
              <a:gd name="f108" fmla="*/ 1494147 f73 1"/>
              <a:gd name="f109" fmla="*/ 1499342 f73 1"/>
              <a:gd name="f110" fmla="*/ 2293171 f73 1"/>
              <a:gd name="f111" fmla="*/ 2283744 f73 1"/>
              <a:gd name="f112" fmla="*/ 1494334 f73 1"/>
              <a:gd name="f113" fmla="+- f75 0 f1"/>
              <a:gd name="f114" fmla="*/ f78 1 1346449"/>
              <a:gd name="f115" fmla="*/ f79 1 1346449"/>
              <a:gd name="f116" fmla="*/ f80 1 1346449"/>
              <a:gd name="f117" fmla="*/ f81 1 1346449"/>
              <a:gd name="f118" fmla="*/ f82 1 1346449"/>
              <a:gd name="f119" fmla="*/ f83 1 1346449"/>
              <a:gd name="f120" fmla="*/ f84 1 1346449"/>
              <a:gd name="f121" fmla="*/ f85 1 1346449"/>
              <a:gd name="f122" fmla="*/ f86 1 1346449"/>
              <a:gd name="f123" fmla="*/ f87 1 1346449"/>
              <a:gd name="f124" fmla="*/ f88 1 1346449"/>
              <a:gd name="f125" fmla="*/ f89 1 1346449"/>
              <a:gd name="f126" fmla="*/ f90 1 1346449"/>
              <a:gd name="f127" fmla="*/ f91 1 1346449"/>
              <a:gd name="f128" fmla="*/ f92 1 1346449"/>
              <a:gd name="f129" fmla="*/ f93 1 1346449"/>
              <a:gd name="f130" fmla="*/ f94 1 1346449"/>
              <a:gd name="f131" fmla="*/ f95 1 1346449"/>
              <a:gd name="f132" fmla="*/ f96 1 1346449"/>
              <a:gd name="f133" fmla="*/ f97 1 1346449"/>
              <a:gd name="f134" fmla="*/ f98 1 3166775"/>
              <a:gd name="f135" fmla="*/ f99 1 3166775"/>
              <a:gd name="f136" fmla="*/ f100 1 3166775"/>
              <a:gd name="f137" fmla="*/ f101 1 3166775"/>
              <a:gd name="f138" fmla="*/ f102 1 3166775"/>
              <a:gd name="f139" fmla="*/ f103 1 3166775"/>
              <a:gd name="f140" fmla="*/ f104 1 3166775"/>
              <a:gd name="f141" fmla="*/ f105 1 1346449"/>
              <a:gd name="f142" fmla="*/ f106 1 3166775"/>
              <a:gd name="f143" fmla="*/ f107 1 3166775"/>
              <a:gd name="f144" fmla="*/ f108 1 3166775"/>
              <a:gd name="f145" fmla="*/ f109 1 3166775"/>
              <a:gd name="f146" fmla="*/ f110 1 3166775"/>
              <a:gd name="f147" fmla="*/ f111 1 3166775"/>
              <a:gd name="f148" fmla="*/ f112 1 3166775"/>
              <a:gd name="f149" fmla="*/ f69 1 f76"/>
              <a:gd name="f150" fmla="*/ f70 1 f76"/>
              <a:gd name="f151" fmla="*/ f69 1 f77"/>
              <a:gd name="f152" fmla="*/ f71 1 f77"/>
              <a:gd name="f153" fmla="*/ f114 1 f76"/>
              <a:gd name="f154" fmla="*/ f134 1 f77"/>
              <a:gd name="f155" fmla="*/ f115 1 f76"/>
              <a:gd name="f156" fmla="*/ f116 1 f76"/>
              <a:gd name="f157" fmla="*/ f135 1 f77"/>
              <a:gd name="f158" fmla="*/ f117 1 f76"/>
              <a:gd name="f159" fmla="*/ f118 1 f76"/>
              <a:gd name="f160" fmla="*/ f136 1 f77"/>
              <a:gd name="f161" fmla="*/ f119 1 f76"/>
              <a:gd name="f162" fmla="*/ f137 1 f77"/>
              <a:gd name="f163" fmla="*/ f120 1 f76"/>
              <a:gd name="f164" fmla="*/ f138 1 f77"/>
              <a:gd name="f165" fmla="*/ f121 1 f76"/>
              <a:gd name="f166" fmla="*/ f139 1 f77"/>
              <a:gd name="f167" fmla="*/ f122 1 f76"/>
              <a:gd name="f168" fmla="*/ f123 1 f76"/>
              <a:gd name="f169" fmla="*/ f140 1 f77"/>
              <a:gd name="f170" fmla="*/ f141 1 f76"/>
              <a:gd name="f171" fmla="*/ f142 1 f77"/>
              <a:gd name="f172" fmla="*/ f124 1 f76"/>
              <a:gd name="f173" fmla="*/ f143 1 f77"/>
              <a:gd name="f174" fmla="*/ f125 1 f76"/>
              <a:gd name="f175" fmla="*/ f126 1 f76"/>
              <a:gd name="f176" fmla="*/ f144 1 f77"/>
              <a:gd name="f177" fmla="*/ f145 1 f77"/>
              <a:gd name="f178" fmla="*/ f127 1 f76"/>
              <a:gd name="f179" fmla="*/ f128 1 f76"/>
              <a:gd name="f180" fmla="*/ f146 1 f77"/>
              <a:gd name="f181" fmla="*/ f129 1 f76"/>
              <a:gd name="f182" fmla="*/ f147 1 f77"/>
              <a:gd name="f183" fmla="*/ f130 1 f76"/>
              <a:gd name="f184" fmla="*/ f131 1 f76"/>
              <a:gd name="f185" fmla="*/ f148 1 f77"/>
              <a:gd name="f186" fmla="*/ f132 1 f76"/>
              <a:gd name="f187" fmla="*/ f133 1 f76"/>
              <a:gd name="f188" fmla="*/ f149 f67 1"/>
              <a:gd name="f189" fmla="*/ f150 f67 1"/>
              <a:gd name="f190" fmla="*/ f152 f68 1"/>
              <a:gd name="f191" fmla="*/ f151 f68 1"/>
              <a:gd name="f192" fmla="*/ f153 f67 1"/>
              <a:gd name="f193" fmla="*/ f154 f68 1"/>
              <a:gd name="f194" fmla="*/ f155 f67 1"/>
              <a:gd name="f195" fmla="*/ f156 f67 1"/>
              <a:gd name="f196" fmla="*/ f157 f68 1"/>
              <a:gd name="f197" fmla="*/ f158 f67 1"/>
              <a:gd name="f198" fmla="*/ f159 f67 1"/>
              <a:gd name="f199" fmla="*/ f160 f68 1"/>
              <a:gd name="f200" fmla="*/ f161 f67 1"/>
              <a:gd name="f201" fmla="*/ f162 f68 1"/>
              <a:gd name="f202" fmla="*/ f163 f67 1"/>
              <a:gd name="f203" fmla="*/ f164 f68 1"/>
              <a:gd name="f204" fmla="*/ f165 f67 1"/>
              <a:gd name="f205" fmla="*/ f166 f68 1"/>
              <a:gd name="f206" fmla="*/ f167 f67 1"/>
              <a:gd name="f207" fmla="*/ f168 f67 1"/>
              <a:gd name="f208" fmla="*/ f169 f68 1"/>
              <a:gd name="f209" fmla="*/ f170 f67 1"/>
              <a:gd name="f210" fmla="*/ f171 f68 1"/>
              <a:gd name="f211" fmla="*/ f172 f67 1"/>
              <a:gd name="f212" fmla="*/ f173 f68 1"/>
              <a:gd name="f213" fmla="*/ f174 f67 1"/>
              <a:gd name="f214" fmla="*/ f175 f67 1"/>
              <a:gd name="f215" fmla="*/ f176 f68 1"/>
              <a:gd name="f216" fmla="*/ f177 f68 1"/>
              <a:gd name="f217" fmla="*/ f178 f67 1"/>
              <a:gd name="f218" fmla="*/ f179 f67 1"/>
              <a:gd name="f219" fmla="*/ f180 f68 1"/>
              <a:gd name="f220" fmla="*/ f181 f67 1"/>
              <a:gd name="f221" fmla="*/ f182 f68 1"/>
              <a:gd name="f222" fmla="*/ f183 f67 1"/>
              <a:gd name="f223" fmla="*/ f184 f67 1"/>
              <a:gd name="f224" fmla="*/ f185 f68 1"/>
              <a:gd name="f225" fmla="*/ f186 f67 1"/>
              <a:gd name="f226" fmla="*/ f187 f67 1"/>
            </a:gdLst>
            <a:ahLst/>
            <a:cxnLst>
              <a:cxn ang="3cd4">
                <a:pos x="hc" y="t"/>
              </a:cxn>
              <a:cxn ang="0">
                <a:pos x="r" y="vc"/>
              </a:cxn>
              <a:cxn ang="cd4">
                <a:pos x="hc" y="b"/>
              </a:cxn>
              <a:cxn ang="cd2">
                <a:pos x="l" y="vc"/>
              </a:cxn>
              <a:cxn ang="f113">
                <a:pos x="f192" y="f193"/>
              </a:cxn>
              <a:cxn ang="f113">
                <a:pos x="f194" y="f193"/>
              </a:cxn>
              <a:cxn ang="f113">
                <a:pos x="f195" y="f196"/>
              </a:cxn>
              <a:cxn ang="f113">
                <a:pos x="f197" y="f196"/>
              </a:cxn>
              <a:cxn ang="f113">
                <a:pos x="f192" y="f193"/>
              </a:cxn>
              <a:cxn ang="f113">
                <a:pos x="f198" y="f199"/>
              </a:cxn>
              <a:cxn ang="f113">
                <a:pos x="f200" y="f201"/>
              </a:cxn>
              <a:cxn ang="f113">
                <a:pos x="f202" y="f203"/>
              </a:cxn>
              <a:cxn ang="f113">
                <a:pos x="f204" y="f205"/>
              </a:cxn>
              <a:cxn ang="f113">
                <a:pos x="f206" y="f203"/>
              </a:cxn>
              <a:cxn ang="f113">
                <a:pos x="f207" y="f208"/>
              </a:cxn>
              <a:cxn ang="f113">
                <a:pos x="f209" y="f210"/>
              </a:cxn>
              <a:cxn ang="f113">
                <a:pos x="f211" y="f212"/>
              </a:cxn>
              <a:cxn ang="f113">
                <a:pos x="f213" y="f212"/>
              </a:cxn>
              <a:cxn ang="f113">
                <a:pos x="f214" y="f215"/>
              </a:cxn>
              <a:cxn ang="f113">
                <a:pos x="f213" y="f216"/>
              </a:cxn>
              <a:cxn ang="f113">
                <a:pos x="f217" y="f216"/>
              </a:cxn>
              <a:cxn ang="f113">
                <a:pos x="f218" y="f219"/>
              </a:cxn>
              <a:cxn ang="f113">
                <a:pos x="f220" y="f221"/>
              </a:cxn>
              <a:cxn ang="f113">
                <a:pos x="f222" y="f216"/>
              </a:cxn>
              <a:cxn ang="f113">
                <a:pos x="f197" y="f216"/>
              </a:cxn>
              <a:cxn ang="f113">
                <a:pos x="f223" y="f224"/>
              </a:cxn>
              <a:cxn ang="f113">
                <a:pos x="f225" y="f212"/>
              </a:cxn>
              <a:cxn ang="f113">
                <a:pos x="f226" y="f212"/>
              </a:cxn>
              <a:cxn ang="f113">
                <a:pos x="f198" y="f199"/>
              </a:cxn>
            </a:cxnLst>
            <a:rect l="f188" t="f191" r="f189" b="f190"/>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6" name="Rectangle 7">
            <a:extLst>
              <a:ext uri="{FF2B5EF4-FFF2-40B4-BE49-F238E27FC236}">
                <a16:creationId xmlns:a16="http://schemas.microsoft.com/office/drawing/2014/main" id="{0A45D265-9EAF-49BA-2BEA-2404BCE50812}"/>
              </a:ext>
            </a:extLst>
          </p:cNvPr>
          <p:cNvSpPr/>
          <p:nvPr/>
        </p:nvSpPr>
        <p:spPr>
          <a:xfrm rot="18900010">
            <a:off x="9585734" y="3654553"/>
            <a:ext cx="225664" cy="502727"/>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val -15529"/>
              <a:gd name="f51" fmla="val 50351"/>
              <a:gd name="f52" fmla="val 17412"/>
              <a:gd name="f53" fmla="val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val -42555"/>
              <a:gd name="f72" fmla="val -42556"/>
              <a:gd name="f73" fmla="val 111553"/>
              <a:gd name="f74" fmla="*/ f0 1 154109"/>
              <a:gd name="f75" fmla="*/ f1 1 343323"/>
              <a:gd name="f76" fmla="val f2"/>
              <a:gd name="f77" fmla="val f3"/>
              <a:gd name="f78" fmla="val f4"/>
              <a:gd name="f79" fmla="+- f78 0 f76"/>
              <a:gd name="f80" fmla="+- f77 0 f76"/>
              <a:gd name="f81" fmla="*/ f80 1 154109"/>
              <a:gd name="f82" fmla="*/ f79 1 343323"/>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7" name="Parallelogram 15">
            <a:extLst>
              <a:ext uri="{FF2B5EF4-FFF2-40B4-BE49-F238E27FC236}">
                <a16:creationId xmlns:a16="http://schemas.microsoft.com/office/drawing/2014/main" id="{C7BACE7D-8B02-06A9-B677-FFB91DAFFE65}"/>
              </a:ext>
            </a:extLst>
          </p:cNvPr>
          <p:cNvSpPr/>
          <p:nvPr/>
        </p:nvSpPr>
        <p:spPr>
          <a:xfrm flipH="1">
            <a:off x="5267026" y="4641905"/>
            <a:ext cx="464496" cy="464496"/>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val -61662"/>
              <a:gd name="f90" fmla="val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val f2"/>
              <a:gd name="f107" fmla="val f3"/>
              <a:gd name="f108" fmla="val f4"/>
              <a:gd name="f109" fmla="+- f108 0 f106"/>
              <a:gd name="f110" fmla="+- f107 0 f106"/>
              <a:gd name="f111" fmla="*/ f110 1 3242753"/>
              <a:gd name="f112" fmla="*/ f109 1 3227814"/>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8" name="Freeform 19">
            <a:extLst>
              <a:ext uri="{FF2B5EF4-FFF2-40B4-BE49-F238E27FC236}">
                <a16:creationId xmlns:a16="http://schemas.microsoft.com/office/drawing/2014/main" id="{29ADEEF0-365C-FBFC-CB02-AD1FC411F01E}"/>
              </a:ext>
            </a:extLst>
          </p:cNvPr>
          <p:cNvSpPr/>
          <p:nvPr/>
        </p:nvSpPr>
        <p:spPr>
          <a:xfrm>
            <a:off x="7745406" y="3642503"/>
            <a:ext cx="460775" cy="453386"/>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val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val -14898"/>
              <a:gd name="f91" fmla="val 3061283"/>
              <a:gd name="f92" fmla="val -138545"/>
              <a:gd name="f93" fmla="val 1873713"/>
              <a:gd name="f94" fmla="val 108747"/>
              <a:gd name="f95" fmla="val 1100212"/>
              <a:gd name="f96" fmla="val 278579"/>
              <a:gd name="f97" fmla="val 569148"/>
              <a:gd name="f98" fmla="val 774429"/>
              <a:gd name="f99" fmla="val 15339"/>
              <a:gd name="f100" fmla="*/ f0 1 3214097"/>
              <a:gd name="f101" fmla="*/ f1 1 3162551"/>
              <a:gd name="f102" fmla="val f2"/>
              <a:gd name="f103" fmla="val f3"/>
              <a:gd name="f104" fmla="val f4"/>
              <a:gd name="f105" fmla="+- f104 0 f102"/>
              <a:gd name="f106" fmla="+- f103 0 f102"/>
              <a:gd name="f107" fmla="*/ f106 1 3214097"/>
              <a:gd name="f108" fmla="*/ f105 1 31625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9" name="Rectangle 30">
            <a:extLst>
              <a:ext uri="{FF2B5EF4-FFF2-40B4-BE49-F238E27FC236}">
                <a16:creationId xmlns:a16="http://schemas.microsoft.com/office/drawing/2014/main" id="{136212ED-B3D2-61C9-3A7F-0BC378BAECA2}"/>
              </a:ext>
            </a:extLst>
          </p:cNvPr>
          <p:cNvSpPr/>
          <p:nvPr/>
        </p:nvSpPr>
        <p:spPr>
          <a:xfrm>
            <a:off x="11063700" y="3600568"/>
            <a:ext cx="464496" cy="463134"/>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val f2"/>
              <a:gd name="f134" fmla="val f3"/>
              <a:gd name="f135" fmla="val f4"/>
              <a:gd name="f136" fmla="+- f135 0 f133"/>
              <a:gd name="f137" fmla="+- f134 0 f133"/>
              <a:gd name="f138" fmla="*/ f137 1 3240000"/>
              <a:gd name="f139" fmla="*/ f136 1 3230531"/>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0" name="Rectangle 7">
            <a:extLst>
              <a:ext uri="{FF2B5EF4-FFF2-40B4-BE49-F238E27FC236}">
                <a16:creationId xmlns:a16="http://schemas.microsoft.com/office/drawing/2014/main" id="{83DE1AD8-BC49-0E1A-EAD1-36ABDD837134}"/>
              </a:ext>
            </a:extLst>
          </p:cNvPr>
          <p:cNvSpPr/>
          <p:nvPr/>
        </p:nvSpPr>
        <p:spPr>
          <a:xfrm>
            <a:off x="6950829" y="1518717"/>
            <a:ext cx="471565" cy="471565"/>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val f2"/>
              <a:gd name="f37" fmla="val f3"/>
              <a:gd name="f38" fmla="+- f37 0 f36"/>
              <a:gd name="f39" fmla="*/ f38 1 3240000"/>
              <a:gd name="f40" fmla="*/ f36 1 f39"/>
              <a:gd name="f41" fmla="*/ f37 1 f39"/>
              <a:gd name="f42" fmla="*/ f40 f34 1"/>
              <a:gd name="f43" fmla="*/ f41 f34 1"/>
              <a:gd name="f44" fmla="*/ f41 f35 1"/>
              <a:gd name="f45" fmla="*/ f40 f35 1"/>
            </a:gdLst>
            <a:ahLst/>
            <a:cxnLst>
              <a:cxn ang="3cd4">
                <a:pos x="hc" y="t"/>
              </a:cxn>
              <a:cxn ang="0">
                <a:pos x="r" y="vc"/>
              </a:cxn>
              <a:cxn ang="cd4">
                <a:pos x="hc" y="b"/>
              </a:cxn>
              <a:cxn ang="cd2">
                <a:pos x="l" y="vc"/>
              </a:cxn>
            </a:cxnLst>
            <a:rect l="f42" t="f45" r="f43" b="f44"/>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1" name="Rectangle 15">
            <a:extLst>
              <a:ext uri="{FF2B5EF4-FFF2-40B4-BE49-F238E27FC236}">
                <a16:creationId xmlns:a16="http://schemas.microsoft.com/office/drawing/2014/main" id="{C6C171E9-77B9-6144-A6C7-EFA697FC7C16}"/>
              </a:ext>
            </a:extLst>
          </p:cNvPr>
          <p:cNvSpPr/>
          <p:nvPr/>
        </p:nvSpPr>
        <p:spPr>
          <a:xfrm rot="5400013">
            <a:off x="7737685" y="1518713"/>
            <a:ext cx="472196" cy="471565"/>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val f2"/>
              <a:gd name="f37" fmla="val f3"/>
              <a:gd name="f38" fmla="val f4"/>
              <a:gd name="f39" fmla="+- f38 0 f36"/>
              <a:gd name="f40" fmla="+- f37 0 f36"/>
              <a:gd name="f41" fmla="*/ f40 1 3244313"/>
              <a:gd name="f42" fmla="*/ f39 1 3240000"/>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2" name="Pie 24">
            <a:extLst>
              <a:ext uri="{FF2B5EF4-FFF2-40B4-BE49-F238E27FC236}">
                <a16:creationId xmlns:a16="http://schemas.microsoft.com/office/drawing/2014/main" id="{6B3F7BCA-B2AD-DE83-0C66-DE93C053489E}"/>
              </a:ext>
            </a:extLst>
          </p:cNvPr>
          <p:cNvSpPr/>
          <p:nvPr/>
        </p:nvSpPr>
        <p:spPr>
          <a:xfrm>
            <a:off x="6809929" y="4618981"/>
            <a:ext cx="513179" cy="510344"/>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val -116985"/>
              <a:gd name="f12" fmla="val 1936431"/>
              <a:gd name="f13" fmla="val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val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val f2"/>
              <a:gd name="f56" fmla="val f3"/>
              <a:gd name="f57" fmla="val f4"/>
              <a:gd name="f58" fmla="+- f57 0 f55"/>
              <a:gd name="f59" fmla="+- f56 0 f55"/>
              <a:gd name="f60" fmla="*/ f59 1 3228711"/>
              <a:gd name="f61" fmla="*/ f58 1 3210836"/>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3" name="Block Arc 14">
            <a:extLst>
              <a:ext uri="{FF2B5EF4-FFF2-40B4-BE49-F238E27FC236}">
                <a16:creationId xmlns:a16="http://schemas.microsoft.com/office/drawing/2014/main" id="{71C47FAB-19FC-3F50-CF7D-2BB4D9A9DC71}"/>
              </a:ext>
            </a:extLst>
          </p:cNvPr>
          <p:cNvSpPr/>
          <p:nvPr/>
        </p:nvSpPr>
        <p:spPr>
          <a:xfrm rot="16200004">
            <a:off x="8525359" y="1470616"/>
            <a:ext cx="567403" cy="567778"/>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val f2"/>
              <a:gd name="f270" fmla="val f3"/>
              <a:gd name="f271" fmla="val f4"/>
              <a:gd name="f272" fmla="+- f271 0 f269"/>
              <a:gd name="f273" fmla="+- f270 0 f269"/>
              <a:gd name="f274" fmla="*/ f273 1 3185463"/>
              <a:gd name="f275" fmla="*/ f272 1 3187558"/>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4" name="Block Arc 41">
            <a:extLst>
              <a:ext uri="{FF2B5EF4-FFF2-40B4-BE49-F238E27FC236}">
                <a16:creationId xmlns:a16="http://schemas.microsoft.com/office/drawing/2014/main" id="{B47C8EDF-7234-DE0C-01FC-C55B1EAAF2C0}"/>
              </a:ext>
            </a:extLst>
          </p:cNvPr>
          <p:cNvSpPr/>
          <p:nvPr/>
        </p:nvSpPr>
        <p:spPr>
          <a:xfrm>
            <a:off x="9408554" y="1424296"/>
            <a:ext cx="473302" cy="660397"/>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val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val f2"/>
              <a:gd name="f423" fmla="val f3"/>
              <a:gd name="f424" fmla="val f4"/>
              <a:gd name="f425" fmla="+- f424 0 f422"/>
              <a:gd name="f426" fmla="+- f423 0 f422"/>
              <a:gd name="f427" fmla="*/ f426 1 2512265"/>
              <a:gd name="f428" fmla="*/ f425 1 3505352"/>
              <a:gd name="f429" fmla="*/ f422 1 f427"/>
              <a:gd name="f430" fmla="*/ f423 1 f427"/>
              <a:gd name="f431" fmla="*/ f422 1 f428"/>
              <a:gd name="f432" fmla="*/ f424 1 f428"/>
              <a:gd name="f433" fmla="*/ f429 f420 1"/>
              <a:gd name="f434" fmla="*/ f430 f420 1"/>
              <a:gd name="f435" fmla="*/ f432 f421 1"/>
              <a:gd name="f436" fmla="*/ f431 f421 1"/>
            </a:gdLst>
            <a:ahLst/>
            <a:cxnLst>
              <a:cxn ang="3cd4">
                <a:pos x="hc" y="t"/>
              </a:cxn>
              <a:cxn ang="0">
                <a:pos x="r" y="vc"/>
              </a:cxn>
              <a:cxn ang="cd4">
                <a:pos x="hc" y="b"/>
              </a:cxn>
              <a:cxn ang="cd2">
                <a:pos x="l" y="vc"/>
              </a:cxn>
            </a:cxnLst>
            <a:rect l="f433" t="f436" r="f434" b="f435"/>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5" name="Right Triangle 17">
            <a:extLst>
              <a:ext uri="{FF2B5EF4-FFF2-40B4-BE49-F238E27FC236}">
                <a16:creationId xmlns:a16="http://schemas.microsoft.com/office/drawing/2014/main" id="{D0CB382D-12EA-7BFB-C6DB-BEE1A29DD868}"/>
              </a:ext>
            </a:extLst>
          </p:cNvPr>
          <p:cNvSpPr/>
          <p:nvPr/>
        </p:nvSpPr>
        <p:spPr>
          <a:xfrm>
            <a:off x="7705749" y="4600959"/>
            <a:ext cx="385794" cy="546390"/>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val f2"/>
              <a:gd name="f17" fmla="val f3"/>
              <a:gd name="f18" fmla="val f4"/>
              <a:gd name="f19" fmla="+- f18 0 f16"/>
              <a:gd name="f20" fmla="+- f17 0 f16"/>
              <a:gd name="f21" fmla="*/ f20 1 2387678"/>
              <a:gd name="f22" fmla="*/ f19 1 3240000"/>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6" name="Oval 66">
            <a:extLst>
              <a:ext uri="{FF2B5EF4-FFF2-40B4-BE49-F238E27FC236}">
                <a16:creationId xmlns:a16="http://schemas.microsoft.com/office/drawing/2014/main" id="{D3295011-ACF3-8487-9566-B8681611C411}"/>
              </a:ext>
            </a:extLst>
          </p:cNvPr>
          <p:cNvSpPr/>
          <p:nvPr/>
        </p:nvSpPr>
        <p:spPr>
          <a:xfrm rot="20700014">
            <a:off x="6137536" y="3634210"/>
            <a:ext cx="548676" cy="4699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val f2"/>
              <a:gd name="f60" fmla="val f3"/>
              <a:gd name="f61" fmla="val f4"/>
              <a:gd name="f62" fmla="+- f61 0 f59"/>
              <a:gd name="f63" fmla="+- f60 0 f59"/>
              <a:gd name="f64" fmla="*/ f63 1 2901316"/>
              <a:gd name="f65" fmla="*/ f62 1 2485205"/>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7" name="Rectangle 9">
            <a:extLst>
              <a:ext uri="{FF2B5EF4-FFF2-40B4-BE49-F238E27FC236}">
                <a16:creationId xmlns:a16="http://schemas.microsoft.com/office/drawing/2014/main" id="{2C0CAF0B-73C2-6ACF-B05F-5044A7ED497F}"/>
              </a:ext>
            </a:extLst>
          </p:cNvPr>
          <p:cNvSpPr/>
          <p:nvPr/>
        </p:nvSpPr>
        <p:spPr>
          <a:xfrm>
            <a:off x="4401171" y="3545247"/>
            <a:ext cx="527334" cy="493629"/>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8" name="Frame 17">
            <a:extLst>
              <a:ext uri="{FF2B5EF4-FFF2-40B4-BE49-F238E27FC236}">
                <a16:creationId xmlns:a16="http://schemas.microsoft.com/office/drawing/2014/main" id="{84525572-1F22-8A44-35CA-8F49CE40DEC0}"/>
              </a:ext>
            </a:extLst>
          </p:cNvPr>
          <p:cNvSpPr/>
          <p:nvPr/>
        </p:nvSpPr>
        <p:spPr>
          <a:xfrm>
            <a:off x="4376236" y="4613422"/>
            <a:ext cx="508150" cy="508150"/>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val f2"/>
              <a:gd name="f39" fmla="val f3"/>
              <a:gd name="f40" fmla="+- f39 0 f38"/>
              <a:gd name="f41" fmla="*/ f40 1 3240000"/>
              <a:gd name="f42" fmla="*/ f38 1 f41"/>
              <a:gd name="f43" fmla="*/ f39 1 f41"/>
              <a:gd name="f44" fmla="*/ f42 f36 1"/>
              <a:gd name="f45" fmla="*/ f43 f36 1"/>
              <a:gd name="f46" fmla="*/ f43 f37 1"/>
              <a:gd name="f47" fmla="*/ f42 f37 1"/>
            </a:gdLst>
            <a:ahLst/>
            <a:cxnLst>
              <a:cxn ang="3cd4">
                <a:pos x="hc" y="t"/>
              </a:cxn>
              <a:cxn ang="0">
                <a:pos x="r" y="vc"/>
              </a:cxn>
              <a:cxn ang="cd4">
                <a:pos x="hc" y="b"/>
              </a:cxn>
              <a:cxn ang="cd2">
                <a:pos x="l" y="vc"/>
              </a:cxn>
            </a:cxnLst>
            <a:rect l="f44" t="f47" r="f45" b="f46"/>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19" name="Teardrop 1">
            <a:extLst>
              <a:ext uri="{FF2B5EF4-FFF2-40B4-BE49-F238E27FC236}">
                <a16:creationId xmlns:a16="http://schemas.microsoft.com/office/drawing/2014/main" id="{BFBD909F-F803-58F7-81BB-D6B8F16E4565}"/>
              </a:ext>
            </a:extLst>
          </p:cNvPr>
          <p:cNvSpPr/>
          <p:nvPr/>
        </p:nvSpPr>
        <p:spPr>
          <a:xfrm rot="18805987">
            <a:off x="10126699" y="1539355"/>
            <a:ext cx="551840" cy="546088"/>
          </a:xfrm>
          <a:custGeom>
            <a:avLst/>
            <a:gdLst>
              <a:gd name="f0" fmla="val w"/>
              <a:gd name="f1" fmla="val h"/>
              <a:gd name="f2" fmla="val 0"/>
              <a:gd name="f3" fmla="val 1807241"/>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val -9451"/>
              <a:gd name="f136" fmla="val 1069973"/>
              <a:gd name="f137" fmla="val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1"/>
              <a:gd name="f171" fmla="*/ f1 1 1788383"/>
              <a:gd name="f172" fmla="val f2"/>
              <a:gd name="f173" fmla="val f3"/>
              <a:gd name="f174" fmla="val f4"/>
              <a:gd name="f175" fmla="+- f174 0 f172"/>
              <a:gd name="f176" fmla="+- f173 0 f172"/>
              <a:gd name="f177" fmla="*/ f176 1 1807241"/>
              <a:gd name="f178" fmla="*/ f175 1 1788383"/>
              <a:gd name="f179" fmla="*/ f172 1 f177"/>
              <a:gd name="f180" fmla="*/ f173 1 f177"/>
              <a:gd name="f181" fmla="*/ f172 1 f178"/>
              <a:gd name="f182" fmla="*/ f174 1 f178"/>
              <a:gd name="f183" fmla="*/ f179 f170 1"/>
              <a:gd name="f184" fmla="*/ f180 f170 1"/>
              <a:gd name="f185" fmla="*/ f182 f171 1"/>
              <a:gd name="f186" fmla="*/ f181 f171 1"/>
            </a:gdLst>
            <a:ahLst/>
            <a:cxnLst>
              <a:cxn ang="3cd4">
                <a:pos x="hc" y="t"/>
              </a:cxn>
              <a:cxn ang="0">
                <a:pos x="r" y="vc"/>
              </a:cxn>
              <a:cxn ang="cd4">
                <a:pos x="hc" y="b"/>
              </a:cxn>
              <a:cxn ang="cd2">
                <a:pos x="l" y="vc"/>
              </a:cxn>
            </a:cxnLst>
            <a:rect l="f183" t="f186" r="f184" b="f185"/>
            <a:pathLst>
              <a:path w="1807241"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0" name="Rectangle 130">
            <a:extLst>
              <a:ext uri="{FF2B5EF4-FFF2-40B4-BE49-F238E27FC236}">
                <a16:creationId xmlns:a16="http://schemas.microsoft.com/office/drawing/2014/main" id="{5854D293-0453-AF32-DD6E-7D7CD54B4C5F}"/>
              </a:ext>
            </a:extLst>
          </p:cNvPr>
          <p:cNvSpPr/>
          <p:nvPr/>
        </p:nvSpPr>
        <p:spPr>
          <a:xfrm>
            <a:off x="10932822" y="1539419"/>
            <a:ext cx="544580" cy="547048"/>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1" name="Right Triangle 17">
            <a:extLst>
              <a:ext uri="{FF2B5EF4-FFF2-40B4-BE49-F238E27FC236}">
                <a16:creationId xmlns:a16="http://schemas.microsoft.com/office/drawing/2014/main" id="{08A4B2AA-178F-1CDB-5D51-3C8AB2B15A27}"/>
              </a:ext>
            </a:extLst>
          </p:cNvPr>
          <p:cNvSpPr/>
          <p:nvPr/>
        </p:nvSpPr>
        <p:spPr>
          <a:xfrm>
            <a:off x="9363474" y="4578025"/>
            <a:ext cx="478148" cy="569323"/>
          </a:xfrm>
          <a:custGeom>
            <a:avLst/>
            <a:gdLst>
              <a:gd name="f0" fmla="val w"/>
              <a:gd name="f1" fmla="val h"/>
              <a:gd name="f2" fmla="val 0"/>
              <a:gd name="f3" fmla="val 2721114"/>
              <a:gd name="f4" fmla="val 3240000"/>
              <a:gd name="f5" fmla="val 1999321"/>
              <a:gd name="f6" fmla="val 2603448"/>
              <a:gd name="f7" fmla="val 2772810"/>
              <a:gd name="f8" fmla="val 2528507"/>
              <a:gd name="f9" fmla="val 2263914"/>
              <a:gd name="f10" fmla="val 2230929"/>
              <a:gd name="f11" fmla="val 2516419"/>
              <a:gd name="f12" fmla="val 2435624"/>
              <a:gd name="f13" fmla="val 2688129"/>
              <a:gd name="f14" fmla="val 2940634"/>
              <a:gd name="f15" fmla="val 3145329"/>
              <a:gd name="f16" fmla="val 2011409"/>
              <a:gd name="f17" fmla="val 1806714"/>
              <a:gd name="f18" fmla="val 1576134"/>
              <a:gd name="f19" fmla="val 17032"/>
              <a:gd name="f20" fmla="val 2276728"/>
              <a:gd name="f21" fmla="val 17033"/>
              <a:gd name="f22" fmla="val 1576135"/>
              <a:gd name="f23" fmla="val 1321887"/>
              <a:gd name="f24" fmla="val 996125"/>
              <a:gd name="f25" fmla="val 2160187"/>
              <a:gd name="f26" fmla="val 1979345"/>
              <a:gd name="f27" fmla="val 2161001"/>
              <a:gd name="f28" fmla="val 1738579"/>
              <a:gd name="f29" fmla="val 2402384"/>
              <a:gd name="f30" fmla="val 2700000"/>
              <a:gd name="f31" fmla="val 2997617"/>
              <a:gd name="f32" fmla="val 3238999"/>
              <a:gd name="f33" fmla="val 3239814"/>
              <a:gd name="f34" fmla="val 1436085"/>
              <a:gd name="f35" fmla="val 2287664"/>
              <a:gd name="f36" fmla="val 888809"/>
              <a:gd name="f37" fmla="*/ f0 1 2721114"/>
              <a:gd name="f38" fmla="*/ f1 1 3240000"/>
              <a:gd name="f39" fmla="val f2"/>
              <a:gd name="f40" fmla="val f3"/>
              <a:gd name="f41" fmla="val f4"/>
              <a:gd name="f42" fmla="+- f41 0 f39"/>
              <a:gd name="f43" fmla="+- f40 0 f39"/>
              <a:gd name="f44" fmla="*/ f43 1 2721114"/>
              <a:gd name="f45" fmla="*/ f42 1 324000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2721114" h="3240000">
                <a:moveTo>
                  <a:pt x="f5" y="f6"/>
                </a:moveTo>
                <a:lnTo>
                  <a:pt x="f5" y="f7"/>
                </a:lnTo>
                <a:lnTo>
                  <a:pt x="f8" y="f7"/>
                </a:lnTo>
                <a:lnTo>
                  <a:pt x="f8" y="f6"/>
                </a:lnTo>
                <a:close/>
                <a:moveTo>
                  <a:pt x="f9" y="f10"/>
                </a:moveTo>
                <a:cubicBezTo>
                  <a:pt x="f11" y="f10"/>
                  <a:pt x="f3" y="f12"/>
                  <a:pt x="f3" y="f13"/>
                </a:cubicBezTo>
                <a:cubicBezTo>
                  <a:pt x="f3" y="f14"/>
                  <a:pt x="f11" y="f15"/>
                  <a:pt x="f9" y="f15"/>
                </a:cubicBezTo>
                <a:cubicBezTo>
                  <a:pt x="f16" y="f15"/>
                  <a:pt x="f17" y="f14"/>
                  <a:pt x="f17" y="f13"/>
                </a:cubicBezTo>
                <a:cubicBezTo>
                  <a:pt x="f17" y="f12"/>
                  <a:pt x="f16" y="f10"/>
                  <a:pt x="f9" y="f10"/>
                </a:cubicBezTo>
                <a:close/>
                <a:moveTo>
                  <a:pt x="f18" y="f19"/>
                </a:moveTo>
                <a:lnTo>
                  <a:pt x="f20" y="f19"/>
                </a:lnTo>
                <a:lnTo>
                  <a:pt x="f20" y="f21"/>
                </a:lnTo>
                <a:lnTo>
                  <a:pt x="f22" y="f21"/>
                </a:lnTo>
                <a:close/>
                <a:moveTo>
                  <a:pt x="f2" y="f19"/>
                </a:moveTo>
                <a:lnTo>
                  <a:pt x="f23" y="f19"/>
                </a:lnTo>
                <a:lnTo>
                  <a:pt x="f23" y="f24"/>
                </a:lnTo>
                <a:lnTo>
                  <a:pt x="f20" y="f24"/>
                </a:lnTo>
                <a:lnTo>
                  <a:pt x="f20" y="f25"/>
                </a:lnTo>
                <a:cubicBezTo>
                  <a:pt x="f26" y="f27"/>
                  <a:pt x="f28" y="f29"/>
                  <a:pt x="f28" y="f30"/>
                </a:cubicBezTo>
                <a:cubicBezTo>
                  <a:pt x="f28" y="f31"/>
                  <a:pt x="f26" y="f32"/>
                  <a:pt x="f20" y="f33"/>
                </a:cubicBezTo>
                <a:lnTo>
                  <a:pt x="f20" y="f4"/>
                </a:lnTo>
                <a:lnTo>
                  <a:pt x="f2" y="f4"/>
                </a:lnTo>
                <a:close/>
                <a:moveTo>
                  <a:pt x="f34" y="f2"/>
                </a:moveTo>
                <a:lnTo>
                  <a:pt x="f35" y="f36"/>
                </a:lnTo>
                <a:lnTo>
                  <a:pt x="f34" y="f36"/>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2" name="Right Triangle 17">
            <a:extLst>
              <a:ext uri="{FF2B5EF4-FFF2-40B4-BE49-F238E27FC236}">
                <a16:creationId xmlns:a16="http://schemas.microsoft.com/office/drawing/2014/main" id="{1F28FB34-4C22-0A2D-2D9E-C228D892B2C7}"/>
              </a:ext>
            </a:extLst>
          </p:cNvPr>
          <p:cNvSpPr/>
          <p:nvPr/>
        </p:nvSpPr>
        <p:spPr>
          <a:xfrm>
            <a:off x="8488430" y="4578025"/>
            <a:ext cx="478148" cy="569323"/>
          </a:xfrm>
          <a:custGeom>
            <a:avLst/>
            <a:gdLst>
              <a:gd name="f0" fmla="val w"/>
              <a:gd name="f1" fmla="val h"/>
              <a:gd name="f2" fmla="val 0"/>
              <a:gd name="f3" fmla="val 2721114"/>
              <a:gd name="f4" fmla="val 3240000"/>
              <a:gd name="f5" fmla="val 2179233"/>
              <a:gd name="f6" fmla="val 2431577"/>
              <a:gd name="f7" fmla="val 2611489"/>
              <a:gd name="f8" fmla="val 1999321"/>
              <a:gd name="f9" fmla="val 2780851"/>
              <a:gd name="f10" fmla="val 2960763"/>
              <a:gd name="f11" fmla="val 2348595"/>
              <a:gd name="f12" fmla="val 2528507"/>
              <a:gd name="f13" fmla="val 2263914"/>
              <a:gd name="f14" fmla="val 2238970"/>
              <a:gd name="f15" fmla="val 2516419"/>
              <a:gd name="f16" fmla="val 2443665"/>
              <a:gd name="f17" fmla="val 2696170"/>
              <a:gd name="f18" fmla="val 2948675"/>
              <a:gd name="f19" fmla="val 3153370"/>
              <a:gd name="f20" fmla="val 2011409"/>
              <a:gd name="f21" fmla="val 1806714"/>
              <a:gd name="f22" fmla="val 1576134"/>
              <a:gd name="f23" fmla="val 17032"/>
              <a:gd name="f24" fmla="val 2276728"/>
              <a:gd name="f25" fmla="val 17033"/>
              <a:gd name="f26" fmla="val 1576135"/>
              <a:gd name="f27" fmla="val 1321887"/>
              <a:gd name="f28" fmla="val 996125"/>
              <a:gd name="f29" fmla="val 2160187"/>
              <a:gd name="f30" fmla="val 1979345"/>
              <a:gd name="f31" fmla="val 2161001"/>
              <a:gd name="f32" fmla="val 1738579"/>
              <a:gd name="f33" fmla="val 2402384"/>
              <a:gd name="f34" fmla="val 2700000"/>
              <a:gd name="f35" fmla="val 2997617"/>
              <a:gd name="f36" fmla="val 3238999"/>
              <a:gd name="f37" fmla="val 3239814"/>
              <a:gd name="f38" fmla="val 1436085"/>
              <a:gd name="f39" fmla="val 2287664"/>
              <a:gd name="f40" fmla="val 888809"/>
              <a:gd name="f41" fmla="*/ f0 1 2721114"/>
              <a:gd name="f42" fmla="*/ f1 1 3240000"/>
              <a:gd name="f43" fmla="val f2"/>
              <a:gd name="f44" fmla="val f3"/>
              <a:gd name="f45" fmla="val f4"/>
              <a:gd name="f46" fmla="+- f45 0 f43"/>
              <a:gd name="f47" fmla="+- f44 0 f43"/>
              <a:gd name="f48" fmla="*/ f47 1 2721114"/>
              <a:gd name="f49" fmla="*/ f46 1 3240000"/>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72111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4"/>
                  <a:pt x="f3" y="f16"/>
                  <a:pt x="f3" y="f17"/>
                </a:cubicBezTo>
                <a:cubicBezTo>
                  <a:pt x="f3" y="f18"/>
                  <a:pt x="f15" y="f19"/>
                  <a:pt x="f13" y="f19"/>
                </a:cubicBezTo>
                <a:cubicBezTo>
                  <a:pt x="f20" y="f19"/>
                  <a:pt x="f21" y="f18"/>
                  <a:pt x="f21" y="f17"/>
                </a:cubicBezTo>
                <a:cubicBezTo>
                  <a:pt x="f21" y="f16"/>
                  <a:pt x="f20" y="f14"/>
                  <a:pt x="f13" y="f14"/>
                </a:cubicBezTo>
                <a:close/>
                <a:moveTo>
                  <a:pt x="f22" y="f23"/>
                </a:moveTo>
                <a:lnTo>
                  <a:pt x="f24" y="f23"/>
                </a:lnTo>
                <a:lnTo>
                  <a:pt x="f24" y="f25"/>
                </a:lnTo>
                <a:lnTo>
                  <a:pt x="f26" y="f25"/>
                </a:lnTo>
                <a:close/>
                <a:moveTo>
                  <a:pt x="f2" y="f23"/>
                </a:moveTo>
                <a:lnTo>
                  <a:pt x="f27" y="f23"/>
                </a:lnTo>
                <a:lnTo>
                  <a:pt x="f27" y="f28"/>
                </a:lnTo>
                <a:lnTo>
                  <a:pt x="f24" y="f28"/>
                </a:lnTo>
                <a:lnTo>
                  <a:pt x="f24" y="f29"/>
                </a:lnTo>
                <a:cubicBezTo>
                  <a:pt x="f30" y="f31"/>
                  <a:pt x="f32" y="f33"/>
                  <a:pt x="f32" y="f34"/>
                </a:cubicBezTo>
                <a:cubicBezTo>
                  <a:pt x="f32" y="f35"/>
                  <a:pt x="f30" y="f36"/>
                  <a:pt x="f24" y="f37"/>
                </a:cubicBezTo>
                <a:lnTo>
                  <a:pt x="f24" y="f4"/>
                </a:lnTo>
                <a:lnTo>
                  <a:pt x="f2" y="f4"/>
                </a:lnTo>
                <a:close/>
                <a:moveTo>
                  <a:pt x="f38" y="f2"/>
                </a:moveTo>
                <a:lnTo>
                  <a:pt x="f39" y="f40"/>
                </a:lnTo>
                <a:lnTo>
                  <a:pt x="f38" y="f40"/>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3" name="Right Triangle 17">
            <a:extLst>
              <a:ext uri="{FF2B5EF4-FFF2-40B4-BE49-F238E27FC236}">
                <a16:creationId xmlns:a16="http://schemas.microsoft.com/office/drawing/2014/main" id="{B0EB8E9C-1574-E6D6-FF7F-0FDA54DC8E59}"/>
              </a:ext>
            </a:extLst>
          </p:cNvPr>
          <p:cNvSpPr/>
          <p:nvPr/>
        </p:nvSpPr>
        <p:spPr>
          <a:xfrm>
            <a:off x="10238518" y="4578025"/>
            <a:ext cx="478148" cy="569323"/>
          </a:xfrm>
          <a:custGeom>
            <a:avLst/>
            <a:gdLst>
              <a:gd name="f0" fmla="val w"/>
              <a:gd name="f1" fmla="val h"/>
              <a:gd name="f2" fmla="val 0"/>
              <a:gd name="f3" fmla="val 2721114"/>
              <a:gd name="f4" fmla="val 3240000"/>
              <a:gd name="f5" fmla="val 2136698"/>
              <a:gd name="f6" fmla="val 2449196"/>
              <a:gd name="f7" fmla="val 2016940"/>
              <a:gd name="f8" fmla="val 2568954"/>
              <a:gd name="f9" fmla="val 2144156"/>
              <a:gd name="f10" fmla="val 2696170"/>
              <a:gd name="f11" fmla="val 2823386"/>
              <a:gd name="f12" fmla="val 2943144"/>
              <a:gd name="f13" fmla="val 2263914"/>
              <a:gd name="f14" fmla="val 2815928"/>
              <a:gd name="f15" fmla="val 2391130"/>
              <a:gd name="f16" fmla="val 2510888"/>
              <a:gd name="f17" fmla="val 2383672"/>
              <a:gd name="f18" fmla="val 2576412"/>
              <a:gd name="f19" fmla="val 2238970"/>
              <a:gd name="f20" fmla="val 2516419"/>
              <a:gd name="f21" fmla="val 2443665"/>
              <a:gd name="f22" fmla="val 2948675"/>
              <a:gd name="f23" fmla="val 3153370"/>
              <a:gd name="f24" fmla="val 2011409"/>
              <a:gd name="f25" fmla="val 1806714"/>
              <a:gd name="f26" fmla="val 1576134"/>
              <a:gd name="f27" fmla="val 17032"/>
              <a:gd name="f28" fmla="val 2276728"/>
              <a:gd name="f29" fmla="val 17033"/>
              <a:gd name="f30" fmla="val 1576135"/>
              <a:gd name="f31" fmla="val 1321887"/>
              <a:gd name="f32" fmla="val 996125"/>
              <a:gd name="f33" fmla="val 2160187"/>
              <a:gd name="f34" fmla="val 1979345"/>
              <a:gd name="f35" fmla="val 2161001"/>
              <a:gd name="f36" fmla="val 1738579"/>
              <a:gd name="f37" fmla="val 2402384"/>
              <a:gd name="f38" fmla="val 2700000"/>
              <a:gd name="f39" fmla="val 2997617"/>
              <a:gd name="f40" fmla="val 3238999"/>
              <a:gd name="f41" fmla="val 3239814"/>
              <a:gd name="f42" fmla="val 1436085"/>
              <a:gd name="f43" fmla="val 2287664"/>
              <a:gd name="f44" fmla="val 888809"/>
              <a:gd name="f45" fmla="*/ f0 1 2721114"/>
              <a:gd name="f46" fmla="*/ f1 1 3240000"/>
              <a:gd name="f47" fmla="val f2"/>
              <a:gd name="f48" fmla="val f3"/>
              <a:gd name="f49" fmla="val f4"/>
              <a:gd name="f50" fmla="+- f49 0 f47"/>
              <a:gd name="f51" fmla="+- f48 0 f47"/>
              <a:gd name="f52" fmla="*/ f51 1 2721114"/>
              <a:gd name="f53" fmla="*/ f50 1 3240000"/>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721114" h="3240000">
                <a:moveTo>
                  <a:pt x="f5" y="f6"/>
                </a:moveTo>
                <a:lnTo>
                  <a:pt x="f7" y="f8"/>
                </a:lnTo>
                <a:lnTo>
                  <a:pt x="f9" y="f10"/>
                </a:lnTo>
                <a:lnTo>
                  <a:pt x="f7" y="f11"/>
                </a:lnTo>
                <a:lnTo>
                  <a:pt x="f5" y="f12"/>
                </a:lnTo>
                <a:lnTo>
                  <a:pt x="f13" y="f14"/>
                </a:lnTo>
                <a:lnTo>
                  <a:pt x="f15" y="f12"/>
                </a:lnTo>
                <a:lnTo>
                  <a:pt x="f16" y="f11"/>
                </a:lnTo>
                <a:lnTo>
                  <a:pt x="f17" y="f10"/>
                </a:lnTo>
                <a:lnTo>
                  <a:pt x="f16" y="f8"/>
                </a:lnTo>
                <a:lnTo>
                  <a:pt x="f15" y="f6"/>
                </a:lnTo>
                <a:lnTo>
                  <a:pt x="f13" y="f18"/>
                </a:lnTo>
                <a:close/>
                <a:moveTo>
                  <a:pt x="f13" y="f19"/>
                </a:moveTo>
                <a:cubicBezTo>
                  <a:pt x="f20" y="f19"/>
                  <a:pt x="f3" y="f21"/>
                  <a:pt x="f3" y="f10"/>
                </a:cubicBezTo>
                <a:cubicBezTo>
                  <a:pt x="f3" y="f22"/>
                  <a:pt x="f20" y="f23"/>
                  <a:pt x="f13" y="f23"/>
                </a:cubicBezTo>
                <a:cubicBezTo>
                  <a:pt x="f24" y="f23"/>
                  <a:pt x="f25" y="f22"/>
                  <a:pt x="f25" y="f10"/>
                </a:cubicBezTo>
                <a:cubicBezTo>
                  <a:pt x="f25" y="f21"/>
                  <a:pt x="f24" y="f19"/>
                  <a:pt x="f13" y="f19"/>
                </a:cubicBezTo>
                <a:close/>
                <a:moveTo>
                  <a:pt x="f26" y="f27"/>
                </a:moveTo>
                <a:lnTo>
                  <a:pt x="f28" y="f27"/>
                </a:lnTo>
                <a:lnTo>
                  <a:pt x="f28" y="f29"/>
                </a:lnTo>
                <a:lnTo>
                  <a:pt x="f30" y="f29"/>
                </a:lnTo>
                <a:close/>
                <a:moveTo>
                  <a:pt x="f2" y="f27"/>
                </a:moveTo>
                <a:lnTo>
                  <a:pt x="f31" y="f27"/>
                </a:lnTo>
                <a:lnTo>
                  <a:pt x="f31" y="f32"/>
                </a:lnTo>
                <a:lnTo>
                  <a:pt x="f28" y="f32"/>
                </a:lnTo>
                <a:lnTo>
                  <a:pt x="f28" y="f33"/>
                </a:lnTo>
                <a:cubicBezTo>
                  <a:pt x="f34" y="f35"/>
                  <a:pt x="f36" y="f37"/>
                  <a:pt x="f36" y="f38"/>
                </a:cubicBezTo>
                <a:cubicBezTo>
                  <a:pt x="f36" y="f39"/>
                  <a:pt x="f34" y="f40"/>
                  <a:pt x="f28" y="f41"/>
                </a:cubicBezTo>
                <a:lnTo>
                  <a:pt x="f28" y="f4"/>
                </a:lnTo>
                <a:lnTo>
                  <a:pt x="f2" y="f4"/>
                </a:lnTo>
                <a:close/>
                <a:moveTo>
                  <a:pt x="f42" y="f2"/>
                </a:moveTo>
                <a:lnTo>
                  <a:pt x="f43" y="f44"/>
                </a:lnTo>
                <a:lnTo>
                  <a:pt x="f42" y="f44"/>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4" name="Oval 44">
            <a:extLst>
              <a:ext uri="{FF2B5EF4-FFF2-40B4-BE49-F238E27FC236}">
                <a16:creationId xmlns:a16="http://schemas.microsoft.com/office/drawing/2014/main" id="{BDD9E4FE-CD95-CCBB-66BE-B668C42AF603}"/>
              </a:ext>
            </a:extLst>
          </p:cNvPr>
          <p:cNvSpPr/>
          <p:nvPr/>
        </p:nvSpPr>
        <p:spPr>
          <a:xfrm>
            <a:off x="11113553" y="4578025"/>
            <a:ext cx="478148" cy="569323"/>
          </a:xfrm>
          <a:custGeom>
            <a:avLst/>
            <a:gdLst>
              <a:gd name="f0" fmla="val w"/>
              <a:gd name="f1" fmla="val h"/>
              <a:gd name="f2" fmla="val 0"/>
              <a:gd name="f3" fmla="val 2721114"/>
              <a:gd name="f4" fmla="val 3240000"/>
              <a:gd name="f5" fmla="val 2519839"/>
              <a:gd name="f6" fmla="val 2469622"/>
              <a:gd name="f7" fmla="val 2201779"/>
              <a:gd name="f8" fmla="val 2787682"/>
              <a:gd name="f9" fmla="val 2003023"/>
              <a:gd name="f10" fmla="val 2588926"/>
              <a:gd name="f11" fmla="val 1901669"/>
              <a:gd name="f12" fmla="val 2690281"/>
              <a:gd name="f13" fmla="val 2203868"/>
              <a:gd name="f14" fmla="val 2992480"/>
              <a:gd name="f15" fmla="val 2305222"/>
              <a:gd name="f16" fmla="val 2891125"/>
              <a:gd name="f17" fmla="val 2303133"/>
              <a:gd name="f18" fmla="val 2889037"/>
              <a:gd name="f19" fmla="val 2621194"/>
              <a:gd name="f20" fmla="val 2570977"/>
              <a:gd name="f21" fmla="val 2263914"/>
              <a:gd name="f22" fmla="val 2238970"/>
              <a:gd name="f23" fmla="val 2516419"/>
              <a:gd name="f24" fmla="val 2443665"/>
              <a:gd name="f25" fmla="val 2696170"/>
              <a:gd name="f26" fmla="val 2948675"/>
              <a:gd name="f27" fmla="val 3153370"/>
              <a:gd name="f28" fmla="val 2011409"/>
              <a:gd name="f29" fmla="val 1806714"/>
              <a:gd name="f30" fmla="val 1576134"/>
              <a:gd name="f31" fmla="val 17032"/>
              <a:gd name="f32" fmla="val 2276728"/>
              <a:gd name="f33" fmla="val 17033"/>
              <a:gd name="f34" fmla="val 1576135"/>
              <a:gd name="f35" fmla="val 1321887"/>
              <a:gd name="f36" fmla="val 996125"/>
              <a:gd name="f37" fmla="val 2160187"/>
              <a:gd name="f38" fmla="val 1979345"/>
              <a:gd name="f39" fmla="val 2161001"/>
              <a:gd name="f40" fmla="val 1738579"/>
              <a:gd name="f41" fmla="val 2402384"/>
              <a:gd name="f42" fmla="val 2700000"/>
              <a:gd name="f43" fmla="val 2997617"/>
              <a:gd name="f44" fmla="val 3238999"/>
              <a:gd name="f45" fmla="val 3239814"/>
              <a:gd name="f46" fmla="val 1436085"/>
              <a:gd name="f47" fmla="val 2287664"/>
              <a:gd name="f48" fmla="val 888809"/>
              <a:gd name="f49" fmla="*/ f0 1 2721114"/>
              <a:gd name="f50" fmla="*/ f1 1 3240000"/>
              <a:gd name="f51" fmla="val f2"/>
              <a:gd name="f52" fmla="val f3"/>
              <a:gd name="f53" fmla="val f4"/>
              <a:gd name="f54" fmla="+- f53 0 f51"/>
              <a:gd name="f55" fmla="+- f52 0 f51"/>
              <a:gd name="f56" fmla="*/ f55 1 2721114"/>
              <a:gd name="f57" fmla="*/ f54 1 324000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721114" h="3240000">
                <a:moveTo>
                  <a:pt x="f5" y="f6"/>
                </a:moveTo>
                <a:lnTo>
                  <a:pt x="f7" y="f8"/>
                </a:lnTo>
                <a:lnTo>
                  <a:pt x="f9" y="f10"/>
                </a:lnTo>
                <a:lnTo>
                  <a:pt x="f11" y="f12"/>
                </a:lnTo>
                <a:lnTo>
                  <a:pt x="f13" y="f14"/>
                </a:lnTo>
                <a:lnTo>
                  <a:pt x="f15" y="f16"/>
                </a:lnTo>
                <a:lnTo>
                  <a:pt x="f17" y="f18"/>
                </a:lnTo>
                <a:lnTo>
                  <a:pt x="f19" y="f20"/>
                </a:lnTo>
                <a:close/>
                <a:moveTo>
                  <a:pt x="f21" y="f22"/>
                </a:moveTo>
                <a:cubicBezTo>
                  <a:pt x="f23" y="f22"/>
                  <a:pt x="f3" y="f24"/>
                  <a:pt x="f3" y="f25"/>
                </a:cubicBezTo>
                <a:cubicBezTo>
                  <a:pt x="f3" y="f26"/>
                  <a:pt x="f23" y="f27"/>
                  <a:pt x="f21" y="f27"/>
                </a:cubicBezTo>
                <a:cubicBezTo>
                  <a:pt x="f28" y="f27"/>
                  <a:pt x="f29" y="f26"/>
                  <a:pt x="f29" y="f25"/>
                </a:cubicBezTo>
                <a:cubicBezTo>
                  <a:pt x="f29" y="f24"/>
                  <a:pt x="f28" y="f22"/>
                  <a:pt x="f21" y="f22"/>
                </a:cubicBezTo>
                <a:close/>
                <a:moveTo>
                  <a:pt x="f30" y="f31"/>
                </a:moveTo>
                <a:lnTo>
                  <a:pt x="f32" y="f31"/>
                </a:lnTo>
                <a:lnTo>
                  <a:pt x="f32" y="f33"/>
                </a:lnTo>
                <a:lnTo>
                  <a:pt x="f34" y="f33"/>
                </a:lnTo>
                <a:close/>
                <a:moveTo>
                  <a:pt x="f2" y="f31"/>
                </a:moveTo>
                <a:lnTo>
                  <a:pt x="f35" y="f31"/>
                </a:lnTo>
                <a:lnTo>
                  <a:pt x="f35" y="f36"/>
                </a:lnTo>
                <a:lnTo>
                  <a:pt x="f32" y="f36"/>
                </a:lnTo>
                <a:lnTo>
                  <a:pt x="f32" y="f37"/>
                </a:lnTo>
                <a:cubicBezTo>
                  <a:pt x="f38" y="f39"/>
                  <a:pt x="f40" y="f41"/>
                  <a:pt x="f40" y="f42"/>
                </a:cubicBezTo>
                <a:cubicBezTo>
                  <a:pt x="f40" y="f43"/>
                  <a:pt x="f38" y="f44"/>
                  <a:pt x="f32" y="f45"/>
                </a:cubicBezTo>
                <a:lnTo>
                  <a:pt x="f32" y="f4"/>
                </a:lnTo>
                <a:lnTo>
                  <a:pt x="f2" y="f4"/>
                </a:lnTo>
                <a:close/>
                <a:moveTo>
                  <a:pt x="f46" y="f2"/>
                </a:moveTo>
                <a:lnTo>
                  <a:pt x="f47" y="f48"/>
                </a:lnTo>
                <a:lnTo>
                  <a:pt x="f46" y="f48"/>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AE4500"/>
              </a:solidFill>
              <a:uFillTx/>
              <a:latin typeface="Arial"/>
              <a:ea typeface="맑은 고딕" pitchFamily="34"/>
            </a:endParaRPr>
          </a:p>
        </p:txBody>
      </p:sp>
      <p:sp>
        <p:nvSpPr>
          <p:cNvPr id="25" name="Google Shape;6000;p67">
            <a:extLst>
              <a:ext uri="{FF2B5EF4-FFF2-40B4-BE49-F238E27FC236}">
                <a16:creationId xmlns:a16="http://schemas.microsoft.com/office/drawing/2014/main" id="{213A9068-587F-F63E-01FD-279F6644D22B}"/>
              </a:ext>
            </a:extLst>
          </p:cNvPr>
          <p:cNvSpPr/>
          <p:nvPr/>
        </p:nvSpPr>
        <p:spPr>
          <a:xfrm>
            <a:off x="4351199" y="1478767"/>
            <a:ext cx="604244" cy="616479"/>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nvGrpSpPr>
          <p:cNvPr id="26" name="Google Shape;6029;p67">
            <a:extLst>
              <a:ext uri="{FF2B5EF4-FFF2-40B4-BE49-F238E27FC236}">
                <a16:creationId xmlns:a16="http://schemas.microsoft.com/office/drawing/2014/main" id="{EB50A22C-CFBA-6115-CD6D-F8593AB169C9}"/>
              </a:ext>
            </a:extLst>
          </p:cNvPr>
          <p:cNvGrpSpPr/>
          <p:nvPr/>
        </p:nvGrpSpPr>
        <p:grpSpPr>
          <a:xfrm>
            <a:off x="9367808" y="5419904"/>
            <a:ext cx="404146" cy="560235"/>
            <a:chOff x="9367808" y="5419904"/>
            <a:chExt cx="404146" cy="560235"/>
          </a:xfrm>
        </p:grpSpPr>
        <p:sp>
          <p:nvSpPr>
            <p:cNvPr id="27" name="Google Shape;6030;p67">
              <a:extLst>
                <a:ext uri="{FF2B5EF4-FFF2-40B4-BE49-F238E27FC236}">
                  <a16:creationId xmlns:a16="http://schemas.microsoft.com/office/drawing/2014/main" id="{B2FA8D21-EB64-64FB-3642-DE68B374FED1}"/>
                </a:ext>
              </a:extLst>
            </p:cNvPr>
            <p:cNvSpPr/>
            <p:nvPr/>
          </p:nvSpPr>
          <p:spPr>
            <a:xfrm>
              <a:off x="9587996" y="5421313"/>
              <a:ext cx="183958" cy="218815"/>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val f2"/>
                <a:gd name="f18" fmla="val f3"/>
                <a:gd name="f19" fmla="val f4"/>
                <a:gd name="f20" fmla="+- f19 0 f17"/>
                <a:gd name="f21" fmla="+- f18 0 f17"/>
                <a:gd name="f22" fmla="*/ f21 1 4159"/>
                <a:gd name="f23" fmla="*/ f20 1 494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28" name="Google Shape;6031;p67">
              <a:extLst>
                <a:ext uri="{FF2B5EF4-FFF2-40B4-BE49-F238E27FC236}">
                  <a16:creationId xmlns:a16="http://schemas.microsoft.com/office/drawing/2014/main" id="{2E69B675-2A65-DEA1-E998-1B628C7EAB30}"/>
                </a:ext>
              </a:extLst>
            </p:cNvPr>
            <p:cNvSpPr/>
            <p:nvPr/>
          </p:nvSpPr>
          <p:spPr>
            <a:xfrm>
              <a:off x="9551730" y="5563429"/>
              <a:ext cx="39054" cy="111556"/>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val f2"/>
                <a:gd name="f21" fmla="val f3"/>
                <a:gd name="f22" fmla="val f4"/>
                <a:gd name="f23" fmla="+- f22 0 f20"/>
                <a:gd name="f24" fmla="+- f21 0 f20"/>
                <a:gd name="f25" fmla="*/ f24 1 883"/>
                <a:gd name="f26" fmla="*/ f23 1 25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29" name="Google Shape;6032;p67">
              <a:extLst>
                <a:ext uri="{FF2B5EF4-FFF2-40B4-BE49-F238E27FC236}">
                  <a16:creationId xmlns:a16="http://schemas.microsoft.com/office/drawing/2014/main" id="{5806A808-CA81-E7EA-5573-00B8BCD2EDA2}"/>
                </a:ext>
              </a:extLst>
            </p:cNvPr>
            <p:cNvSpPr/>
            <p:nvPr/>
          </p:nvSpPr>
          <p:spPr>
            <a:xfrm>
              <a:off x="9369180" y="5419904"/>
              <a:ext cx="182587" cy="217444"/>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val f2"/>
                <a:gd name="f17" fmla="val f3"/>
                <a:gd name="f18" fmla="val f4"/>
                <a:gd name="f19" fmla="+- f18 0 f16"/>
                <a:gd name="f20" fmla="+- f17 0 f16"/>
                <a:gd name="f21" fmla="*/ f20 1 4128"/>
                <a:gd name="f22" fmla="*/ f19 1 4916"/>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30" name="Google Shape;6033;p67">
              <a:extLst>
                <a:ext uri="{FF2B5EF4-FFF2-40B4-BE49-F238E27FC236}">
                  <a16:creationId xmlns:a16="http://schemas.microsoft.com/office/drawing/2014/main" id="{F86EDF34-625A-44A0-D181-EB47AB74827A}"/>
                </a:ext>
              </a:extLst>
            </p:cNvPr>
            <p:cNvSpPr/>
            <p:nvPr/>
          </p:nvSpPr>
          <p:spPr>
            <a:xfrm>
              <a:off x="9367808" y="5677729"/>
              <a:ext cx="404146" cy="302410"/>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val f2"/>
                <a:gd name="f23" fmla="val f3"/>
                <a:gd name="f24" fmla="val f4"/>
                <a:gd name="f25" fmla="+- f24 0 f22"/>
                <a:gd name="f26" fmla="+- f23 0 f22"/>
                <a:gd name="f27" fmla="*/ f26 1 9137"/>
                <a:gd name="f28" fmla="*/ f25 1 683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31" name="Google Shape;6066;p67">
            <a:extLst>
              <a:ext uri="{FF2B5EF4-FFF2-40B4-BE49-F238E27FC236}">
                <a16:creationId xmlns:a16="http://schemas.microsoft.com/office/drawing/2014/main" id="{E57B6D82-690E-A997-66FB-B478DDB45739}"/>
              </a:ext>
            </a:extLst>
          </p:cNvPr>
          <p:cNvGrpSpPr/>
          <p:nvPr/>
        </p:nvGrpSpPr>
        <p:grpSpPr>
          <a:xfrm>
            <a:off x="4313800" y="2400894"/>
            <a:ext cx="644195" cy="641012"/>
            <a:chOff x="4313800" y="2400894"/>
            <a:chExt cx="644195" cy="641012"/>
          </a:xfrm>
        </p:grpSpPr>
        <p:sp>
          <p:nvSpPr>
            <p:cNvPr id="32" name="Google Shape;6067;p67">
              <a:extLst>
                <a:ext uri="{FF2B5EF4-FFF2-40B4-BE49-F238E27FC236}">
                  <a16:creationId xmlns:a16="http://schemas.microsoft.com/office/drawing/2014/main" id="{64D53140-6D36-7C4A-3EC5-BC3F3F776B76}"/>
                </a:ext>
              </a:extLst>
            </p:cNvPr>
            <p:cNvSpPr/>
            <p:nvPr/>
          </p:nvSpPr>
          <p:spPr>
            <a:xfrm>
              <a:off x="4313800" y="2400894"/>
              <a:ext cx="515044" cy="513426"/>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33" name="Google Shape;6068;p67">
              <a:extLst>
                <a:ext uri="{FF2B5EF4-FFF2-40B4-BE49-F238E27FC236}">
                  <a16:creationId xmlns:a16="http://schemas.microsoft.com/office/drawing/2014/main" id="{3FBA5E7C-1754-B04B-4010-3F50E1AB19C9}"/>
                </a:ext>
              </a:extLst>
            </p:cNvPr>
            <p:cNvSpPr/>
            <p:nvPr/>
          </p:nvSpPr>
          <p:spPr>
            <a:xfrm>
              <a:off x="4399882" y="2658947"/>
              <a:ext cx="558113" cy="382959"/>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34" name="Google Shape;5976;p67">
            <a:extLst>
              <a:ext uri="{FF2B5EF4-FFF2-40B4-BE49-F238E27FC236}">
                <a16:creationId xmlns:a16="http://schemas.microsoft.com/office/drawing/2014/main" id="{85FEBF58-4E09-04CC-5F69-649D390362C4}"/>
              </a:ext>
            </a:extLst>
          </p:cNvPr>
          <p:cNvGrpSpPr/>
          <p:nvPr/>
        </p:nvGrpSpPr>
        <p:grpSpPr>
          <a:xfrm>
            <a:off x="4399882" y="5618923"/>
            <a:ext cx="495403" cy="442076"/>
            <a:chOff x="4399882" y="5618923"/>
            <a:chExt cx="495403" cy="442076"/>
          </a:xfrm>
        </p:grpSpPr>
        <p:sp>
          <p:nvSpPr>
            <p:cNvPr id="35" name="Google Shape;5977;p67">
              <a:extLst>
                <a:ext uri="{FF2B5EF4-FFF2-40B4-BE49-F238E27FC236}">
                  <a16:creationId xmlns:a16="http://schemas.microsoft.com/office/drawing/2014/main" id="{A354F407-2DBD-CA5A-E833-2C6E1BF678E6}"/>
                </a:ext>
              </a:extLst>
            </p:cNvPr>
            <p:cNvSpPr/>
            <p:nvPr/>
          </p:nvSpPr>
          <p:spPr>
            <a:xfrm>
              <a:off x="4525246" y="5618923"/>
              <a:ext cx="370039" cy="366134"/>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val f2"/>
                <a:gd name="f28" fmla="val f3"/>
                <a:gd name="f29" fmla="val f4"/>
                <a:gd name="f30" fmla="+- f29 0 f27"/>
                <a:gd name="f31" fmla="+- f28 0 f27"/>
                <a:gd name="f32" fmla="*/ f31 1 9673"/>
                <a:gd name="f33" fmla="*/ f30 1 9571"/>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36" name="Google Shape;5978;p67">
              <a:extLst>
                <a:ext uri="{FF2B5EF4-FFF2-40B4-BE49-F238E27FC236}">
                  <a16:creationId xmlns:a16="http://schemas.microsoft.com/office/drawing/2014/main" id="{E94418F3-11B3-1595-C314-C8180A89DFCC}"/>
                </a:ext>
              </a:extLst>
            </p:cNvPr>
            <p:cNvSpPr/>
            <p:nvPr/>
          </p:nvSpPr>
          <p:spPr>
            <a:xfrm>
              <a:off x="4475823" y="5848831"/>
              <a:ext cx="182011" cy="182011"/>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val f2"/>
                <a:gd name="f46" fmla="val f3"/>
                <a:gd name="f47" fmla="+- f46 0 f45"/>
                <a:gd name="f48" fmla="*/ f47 1 4758"/>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37" name="Google Shape;5979;p67">
              <a:extLst>
                <a:ext uri="{FF2B5EF4-FFF2-40B4-BE49-F238E27FC236}">
                  <a16:creationId xmlns:a16="http://schemas.microsoft.com/office/drawing/2014/main" id="{79133FA0-D531-DEF5-0833-A89AD7DAE008}"/>
                </a:ext>
              </a:extLst>
            </p:cNvPr>
            <p:cNvSpPr/>
            <p:nvPr/>
          </p:nvSpPr>
          <p:spPr>
            <a:xfrm>
              <a:off x="4399882" y="5991066"/>
              <a:ext cx="119356" cy="69933"/>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val f2"/>
                <a:gd name="f20" fmla="val f3"/>
                <a:gd name="f21" fmla="val f4"/>
                <a:gd name="f22" fmla="+- f21 0 f19"/>
                <a:gd name="f23" fmla="+- f20 0 f19"/>
                <a:gd name="f24" fmla="*/ f23 1 3120"/>
                <a:gd name="f25" fmla="*/ f22 1 182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38" name="Google Shape;5989;p67">
            <a:extLst>
              <a:ext uri="{FF2B5EF4-FFF2-40B4-BE49-F238E27FC236}">
                <a16:creationId xmlns:a16="http://schemas.microsoft.com/office/drawing/2014/main" id="{81B9141D-705E-C9F8-1A0C-5E13431F5668}"/>
              </a:ext>
            </a:extLst>
          </p:cNvPr>
          <p:cNvGrpSpPr/>
          <p:nvPr/>
        </p:nvGrpSpPr>
        <p:grpSpPr>
          <a:xfrm>
            <a:off x="8432706" y="5501963"/>
            <a:ext cx="496546" cy="485828"/>
            <a:chOff x="8432706" y="5501963"/>
            <a:chExt cx="496546" cy="485828"/>
          </a:xfrm>
        </p:grpSpPr>
        <p:sp>
          <p:nvSpPr>
            <p:cNvPr id="39" name="Google Shape;5990;p67">
              <a:extLst>
                <a:ext uri="{FF2B5EF4-FFF2-40B4-BE49-F238E27FC236}">
                  <a16:creationId xmlns:a16="http://schemas.microsoft.com/office/drawing/2014/main" id="{D4FAE412-FC5B-8FB6-C042-3D6B5BA753C5}"/>
                </a:ext>
              </a:extLst>
            </p:cNvPr>
            <p:cNvSpPr/>
            <p:nvPr/>
          </p:nvSpPr>
          <p:spPr>
            <a:xfrm>
              <a:off x="8586947" y="5501963"/>
              <a:ext cx="162735" cy="161245"/>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val f2"/>
                <a:gd name="f26" fmla="val f3"/>
                <a:gd name="f27" fmla="val f4"/>
                <a:gd name="f28" fmla="+- f27 0 f25"/>
                <a:gd name="f29" fmla="+- f26 0 f25"/>
                <a:gd name="f30" fmla="*/ f29 1 4254"/>
                <a:gd name="f31" fmla="*/ f28 1 421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0" name="Google Shape;5991;p67">
              <a:extLst>
                <a:ext uri="{FF2B5EF4-FFF2-40B4-BE49-F238E27FC236}">
                  <a16:creationId xmlns:a16="http://schemas.microsoft.com/office/drawing/2014/main" id="{B57BE4C0-6667-0353-9B1D-4E2E6AA4C487}"/>
                </a:ext>
              </a:extLst>
            </p:cNvPr>
            <p:cNvSpPr/>
            <p:nvPr/>
          </p:nvSpPr>
          <p:spPr>
            <a:xfrm>
              <a:off x="8765328" y="5679118"/>
              <a:ext cx="163924" cy="161245"/>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val f2"/>
                <a:gd name="f24" fmla="val f3"/>
                <a:gd name="f25" fmla="val f4"/>
                <a:gd name="f26" fmla="+- f25 0 f23"/>
                <a:gd name="f27" fmla="+- f24 0 f23"/>
                <a:gd name="f28" fmla="*/ f27 1 4285"/>
                <a:gd name="f29" fmla="*/ f26 1 42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1" name="Google Shape;5992;p67">
              <a:extLst>
                <a:ext uri="{FF2B5EF4-FFF2-40B4-BE49-F238E27FC236}">
                  <a16:creationId xmlns:a16="http://schemas.microsoft.com/office/drawing/2014/main" id="{65BACD32-6329-BF50-4A37-1740CAE13F1B}"/>
                </a:ext>
              </a:extLst>
            </p:cNvPr>
            <p:cNvSpPr/>
            <p:nvPr/>
          </p:nvSpPr>
          <p:spPr>
            <a:xfrm>
              <a:off x="8432706" y="5598093"/>
              <a:ext cx="401366" cy="389698"/>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val f2"/>
                <a:gd name="f52" fmla="val f3"/>
                <a:gd name="f53" fmla="val f4"/>
                <a:gd name="f54" fmla="+- f53 0 f51"/>
                <a:gd name="f55" fmla="+- f52 0 f51"/>
                <a:gd name="f56" fmla="*/ f55 1 10492"/>
                <a:gd name="f57" fmla="*/ f54 1 1018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42" name="Google Shape;6007;p67">
            <a:extLst>
              <a:ext uri="{FF2B5EF4-FFF2-40B4-BE49-F238E27FC236}">
                <a16:creationId xmlns:a16="http://schemas.microsoft.com/office/drawing/2014/main" id="{EF3C7E6C-A733-8BAB-B510-1C336A23D98B}"/>
              </a:ext>
            </a:extLst>
          </p:cNvPr>
          <p:cNvGrpSpPr/>
          <p:nvPr/>
        </p:nvGrpSpPr>
        <p:grpSpPr>
          <a:xfrm>
            <a:off x="5285552" y="5542717"/>
            <a:ext cx="469690" cy="475689"/>
            <a:chOff x="5285552" y="5542717"/>
            <a:chExt cx="469690" cy="475689"/>
          </a:xfrm>
        </p:grpSpPr>
        <p:sp>
          <p:nvSpPr>
            <p:cNvPr id="43" name="Google Shape;6008;p67">
              <a:extLst>
                <a:ext uri="{FF2B5EF4-FFF2-40B4-BE49-F238E27FC236}">
                  <a16:creationId xmlns:a16="http://schemas.microsoft.com/office/drawing/2014/main" id="{B5C6E804-DCA9-3BA6-8ECA-E45FBAA6B902}"/>
                </a:ext>
              </a:extLst>
            </p:cNvPr>
            <p:cNvSpPr/>
            <p:nvPr/>
          </p:nvSpPr>
          <p:spPr>
            <a:xfrm>
              <a:off x="5285552" y="5542717"/>
              <a:ext cx="469690" cy="475689"/>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val f2"/>
                <a:gd name="f291" fmla="val f3"/>
                <a:gd name="f292" fmla="val f4"/>
                <a:gd name="f293" fmla="+- f292 0 f290"/>
                <a:gd name="f294" fmla="+- f291 0 f290"/>
                <a:gd name="f295" fmla="*/ f294 1 12278"/>
                <a:gd name="f296" fmla="*/ f293 1 12435"/>
                <a:gd name="f297" fmla="*/ f290 1 f295"/>
                <a:gd name="f298" fmla="*/ f291 1 f295"/>
                <a:gd name="f299" fmla="*/ f290 1 f296"/>
                <a:gd name="f300" fmla="*/ f292 1 f296"/>
                <a:gd name="f301" fmla="*/ f297 f288 1"/>
                <a:gd name="f302" fmla="*/ f298 f288 1"/>
                <a:gd name="f303" fmla="*/ f300 f289 1"/>
                <a:gd name="f304" fmla="*/ f299 f289 1"/>
              </a:gdLst>
              <a:ahLst/>
              <a:cxnLst>
                <a:cxn ang="3cd4">
                  <a:pos x="hc" y="t"/>
                </a:cxn>
                <a:cxn ang="0">
                  <a:pos x="r" y="vc"/>
                </a:cxn>
                <a:cxn ang="cd4">
                  <a:pos x="hc" y="b"/>
                </a:cxn>
                <a:cxn ang="cd2">
                  <a:pos x="l" y="vc"/>
                </a:cxn>
              </a:cxnLst>
              <a:rect l="f301" t="f304" r="f302" b="f303"/>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4" name="Google Shape;6009;p67">
              <a:extLst>
                <a:ext uri="{FF2B5EF4-FFF2-40B4-BE49-F238E27FC236}">
                  <a16:creationId xmlns:a16="http://schemas.microsoft.com/office/drawing/2014/main" id="{7958453B-841E-2AF5-925C-52BF74D3F8FC}"/>
                </a:ext>
              </a:extLst>
            </p:cNvPr>
            <p:cNvSpPr/>
            <p:nvPr/>
          </p:nvSpPr>
          <p:spPr>
            <a:xfrm>
              <a:off x="5463933" y="5733461"/>
              <a:ext cx="96441" cy="9528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val f2"/>
                <a:gd name="f24" fmla="val f3"/>
                <a:gd name="f25" fmla="val f4"/>
                <a:gd name="f26" fmla="+- f25 0 f23"/>
                <a:gd name="f27" fmla="+- f24 0 f23"/>
                <a:gd name="f28" fmla="*/ f27 1 2521"/>
                <a:gd name="f29" fmla="*/ f26 1 249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45" name="Google Shape;6018;p67">
            <a:extLst>
              <a:ext uri="{FF2B5EF4-FFF2-40B4-BE49-F238E27FC236}">
                <a16:creationId xmlns:a16="http://schemas.microsoft.com/office/drawing/2014/main" id="{789C75A5-4F71-9A60-0F72-00AF8AD79525}"/>
              </a:ext>
            </a:extLst>
          </p:cNvPr>
          <p:cNvGrpSpPr/>
          <p:nvPr/>
        </p:nvGrpSpPr>
        <p:grpSpPr>
          <a:xfrm>
            <a:off x="10221236" y="5564681"/>
            <a:ext cx="486936" cy="443557"/>
            <a:chOff x="10221236" y="5564681"/>
            <a:chExt cx="486936" cy="443557"/>
          </a:xfrm>
        </p:grpSpPr>
        <p:sp>
          <p:nvSpPr>
            <p:cNvPr id="46" name="Google Shape;6019;p67">
              <a:extLst>
                <a:ext uri="{FF2B5EF4-FFF2-40B4-BE49-F238E27FC236}">
                  <a16:creationId xmlns:a16="http://schemas.microsoft.com/office/drawing/2014/main" id="{15EE7CB8-F925-12CA-9CF3-1A5D86D86ED0}"/>
                </a:ext>
              </a:extLst>
            </p:cNvPr>
            <p:cNvSpPr/>
            <p:nvPr/>
          </p:nvSpPr>
          <p:spPr>
            <a:xfrm>
              <a:off x="10221236" y="5564681"/>
              <a:ext cx="459239" cy="126580"/>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val f2"/>
                <a:gd name="f28" fmla="val f3"/>
                <a:gd name="f29" fmla="val f4"/>
                <a:gd name="f30" fmla="+- f29 0 f27"/>
                <a:gd name="f31" fmla="+- f28 0 f27"/>
                <a:gd name="f32" fmla="*/ f31 1 12005"/>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7" name="Google Shape;6020;p67">
              <a:extLst>
                <a:ext uri="{FF2B5EF4-FFF2-40B4-BE49-F238E27FC236}">
                  <a16:creationId xmlns:a16="http://schemas.microsoft.com/office/drawing/2014/main" id="{27D9A5E7-908A-2B38-078E-4241D9701E57}"/>
                </a:ext>
              </a:extLst>
            </p:cNvPr>
            <p:cNvSpPr/>
            <p:nvPr/>
          </p:nvSpPr>
          <p:spPr>
            <a:xfrm>
              <a:off x="10584006" y="5722552"/>
              <a:ext cx="32589" cy="126580"/>
            </a:xfrm>
            <a:custGeom>
              <a:avLst/>
              <a:gdLst>
                <a:gd name="f0" fmla="val w"/>
                <a:gd name="f1" fmla="val h"/>
                <a:gd name="f2" fmla="val 0"/>
                <a:gd name="f3" fmla="val 852"/>
                <a:gd name="f4" fmla="val 3309"/>
                <a:gd name="f5" fmla="val 1"/>
                <a:gd name="f6" fmla="*/ f0 1 852"/>
                <a:gd name="f7" fmla="*/ f1 1 3309"/>
                <a:gd name="f8" fmla="val f2"/>
                <a:gd name="f9" fmla="val f3"/>
                <a:gd name="f10" fmla="val f4"/>
                <a:gd name="f11" fmla="+- f10 0 f8"/>
                <a:gd name="f12" fmla="+- f9 0 f8"/>
                <a:gd name="f13" fmla="*/ f12 1 852"/>
                <a:gd name="f14" fmla="*/ f11 1 330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852" h="3309">
                  <a:moveTo>
                    <a:pt x="f5" y="f5"/>
                  </a:moveTo>
                  <a:lnTo>
                    <a:pt x="f5" y="f4"/>
                  </a:lnTo>
                  <a:lnTo>
                    <a:pt x="f3" y="f4"/>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8" name="Google Shape;6021;p67">
              <a:extLst>
                <a:ext uri="{FF2B5EF4-FFF2-40B4-BE49-F238E27FC236}">
                  <a16:creationId xmlns:a16="http://schemas.microsoft.com/office/drawing/2014/main" id="{65A3E111-B813-FF3A-EE1A-0870CF0EE51E}"/>
                </a:ext>
              </a:extLst>
            </p:cNvPr>
            <p:cNvSpPr/>
            <p:nvPr/>
          </p:nvSpPr>
          <p:spPr>
            <a:xfrm>
              <a:off x="10647886" y="5723778"/>
              <a:ext cx="60286" cy="126580"/>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val f2"/>
                <a:gd name="f17" fmla="val f3"/>
                <a:gd name="f18" fmla="val f4"/>
                <a:gd name="f19" fmla="+- f18 0 f16"/>
                <a:gd name="f20" fmla="+- f17 0 f16"/>
                <a:gd name="f21" fmla="*/ f20 1 1576"/>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49" name="Google Shape;6022;p67">
              <a:extLst>
                <a:ext uri="{FF2B5EF4-FFF2-40B4-BE49-F238E27FC236}">
                  <a16:creationId xmlns:a16="http://schemas.microsoft.com/office/drawing/2014/main" id="{E0E0BAB8-147E-C17E-8BEE-B30CC4C35E22}"/>
                </a:ext>
              </a:extLst>
            </p:cNvPr>
            <p:cNvSpPr/>
            <p:nvPr/>
          </p:nvSpPr>
          <p:spPr>
            <a:xfrm>
              <a:off x="10255014" y="5722552"/>
              <a:ext cx="297692" cy="126580"/>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val f2"/>
                <a:gd name="f15" fmla="val f3"/>
                <a:gd name="f16" fmla="val f4"/>
                <a:gd name="f17" fmla="+- f16 0 f14"/>
                <a:gd name="f18" fmla="+- f15 0 f14"/>
                <a:gd name="f19" fmla="*/ f18 1 7782"/>
                <a:gd name="f20" fmla="*/ f17 1 33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50" name="Google Shape;6023;p67">
              <a:extLst>
                <a:ext uri="{FF2B5EF4-FFF2-40B4-BE49-F238E27FC236}">
                  <a16:creationId xmlns:a16="http://schemas.microsoft.com/office/drawing/2014/main" id="{8F9653DF-929B-453D-60E0-76DF974B3507}"/>
                </a:ext>
              </a:extLst>
            </p:cNvPr>
            <p:cNvSpPr/>
            <p:nvPr/>
          </p:nvSpPr>
          <p:spPr>
            <a:xfrm>
              <a:off x="10318857" y="5880433"/>
              <a:ext cx="32589" cy="126580"/>
            </a:xfrm>
            <a:custGeom>
              <a:avLst/>
              <a:gdLst>
                <a:gd name="f0" fmla="val w"/>
                <a:gd name="f1" fmla="val h"/>
                <a:gd name="f2" fmla="val 0"/>
                <a:gd name="f3" fmla="val 852"/>
                <a:gd name="f4" fmla="val 3309"/>
                <a:gd name="f5" fmla="val 1"/>
                <a:gd name="f6" fmla="val 851"/>
                <a:gd name="f7" fmla="*/ f0 1 852"/>
                <a:gd name="f8" fmla="*/ f1 1 3309"/>
                <a:gd name="f9" fmla="val f2"/>
                <a:gd name="f10" fmla="val f3"/>
                <a:gd name="f11" fmla="val f4"/>
                <a:gd name="f12" fmla="+- f11 0 f9"/>
                <a:gd name="f13" fmla="+- f10 0 f9"/>
                <a:gd name="f14" fmla="*/ f13 1 852"/>
                <a:gd name="f15" fmla="*/ f12 1 330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852" h="3309">
                  <a:moveTo>
                    <a:pt x="f5" y="f5"/>
                  </a:moveTo>
                  <a:lnTo>
                    <a:pt x="f5" y="f4"/>
                  </a:lnTo>
                  <a:lnTo>
                    <a:pt x="f6" y="f4"/>
                  </a:lnTo>
                  <a:lnTo>
                    <a:pt x="f6"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51" name="Google Shape;6024;p67">
              <a:extLst>
                <a:ext uri="{FF2B5EF4-FFF2-40B4-BE49-F238E27FC236}">
                  <a16:creationId xmlns:a16="http://schemas.microsoft.com/office/drawing/2014/main" id="{42E62647-7AAF-EBE3-6618-07D14BF4A28A}"/>
                </a:ext>
              </a:extLst>
            </p:cNvPr>
            <p:cNvSpPr/>
            <p:nvPr/>
          </p:nvSpPr>
          <p:spPr>
            <a:xfrm>
              <a:off x="10382746" y="5882838"/>
              <a:ext cx="291684" cy="125400"/>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val f2"/>
                <a:gd name="f17" fmla="val f3"/>
                <a:gd name="f18" fmla="val f4"/>
                <a:gd name="f19" fmla="+- f18 0 f16"/>
                <a:gd name="f20" fmla="+- f17 0 f16"/>
                <a:gd name="f21" fmla="*/ f20 1 7625"/>
                <a:gd name="f22" fmla="*/ f19 1 327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52" name="Google Shape;6025;p67">
              <a:extLst>
                <a:ext uri="{FF2B5EF4-FFF2-40B4-BE49-F238E27FC236}">
                  <a16:creationId xmlns:a16="http://schemas.microsoft.com/office/drawing/2014/main" id="{3F6B88A7-F43D-83D3-18C4-2775597D2C4F}"/>
                </a:ext>
              </a:extLst>
            </p:cNvPr>
            <p:cNvSpPr/>
            <p:nvPr/>
          </p:nvSpPr>
          <p:spPr>
            <a:xfrm>
              <a:off x="10221236" y="5881658"/>
              <a:ext cx="66330" cy="126580"/>
            </a:xfrm>
            <a:custGeom>
              <a:avLst/>
              <a:gdLst>
                <a:gd name="f0" fmla="val w"/>
                <a:gd name="f1" fmla="val h"/>
                <a:gd name="f2" fmla="val 0"/>
                <a:gd name="f3" fmla="val 1734"/>
                <a:gd name="f4" fmla="val 3309"/>
                <a:gd name="f5" fmla="val 442"/>
                <a:gd name="f6" fmla="val 190"/>
                <a:gd name="f7" fmla="val 1"/>
                <a:gd name="f8" fmla="val 189"/>
                <a:gd name="f9" fmla="val 378"/>
                <a:gd name="f10" fmla="val 2867"/>
                <a:gd name="f11" fmla="val 3088"/>
                <a:gd name="f12" fmla="val 3308"/>
                <a:gd name="f13" fmla="*/ f0 1 1734"/>
                <a:gd name="f14" fmla="*/ f1 1 3309"/>
                <a:gd name="f15" fmla="val f2"/>
                <a:gd name="f16" fmla="val f3"/>
                <a:gd name="f17" fmla="val f4"/>
                <a:gd name="f18" fmla="+- f17 0 f15"/>
                <a:gd name="f19" fmla="+- f16 0 f15"/>
                <a:gd name="f20" fmla="*/ f19 1 1734"/>
                <a:gd name="f21" fmla="*/ f18 1 330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734" h="3309">
                  <a:moveTo>
                    <a:pt x="f5" y="f2"/>
                  </a:moveTo>
                  <a:cubicBezTo>
                    <a:pt x="f6" y="f2"/>
                    <a:pt x="f7" y="f8"/>
                    <a:pt x="f7" y="f9"/>
                  </a:cubicBezTo>
                  <a:lnTo>
                    <a:pt x="f7" y="f10"/>
                  </a:lnTo>
                  <a:cubicBezTo>
                    <a:pt x="f7" y="f11"/>
                    <a:pt x="f6" y="f12"/>
                    <a:pt x="f5" y="f12"/>
                  </a:cubicBezTo>
                  <a:lnTo>
                    <a:pt x="f3" y="f12"/>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sp>
        <p:nvSpPr>
          <p:cNvPr id="53" name="Google Shape;6043;p67">
            <a:extLst>
              <a:ext uri="{FF2B5EF4-FFF2-40B4-BE49-F238E27FC236}">
                <a16:creationId xmlns:a16="http://schemas.microsoft.com/office/drawing/2014/main" id="{C9AA9F60-CCB1-73E7-7EA9-00BC5BBC901F}"/>
              </a:ext>
            </a:extLst>
          </p:cNvPr>
          <p:cNvSpPr/>
          <p:nvPr/>
        </p:nvSpPr>
        <p:spPr>
          <a:xfrm>
            <a:off x="6077468" y="5543604"/>
            <a:ext cx="412229" cy="486936"/>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val f2"/>
              <a:gd name="f60" fmla="val f3"/>
              <a:gd name="f61" fmla="val f4"/>
              <a:gd name="f62" fmla="+- f61 0 f59"/>
              <a:gd name="f63" fmla="+- f60 0 f59"/>
              <a:gd name="f64" fmla="*/ f63 1 10776"/>
              <a:gd name="f65" fmla="*/ f62 1 1272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nvGrpSpPr>
          <p:cNvPr id="54" name="Google Shape;6052;p67">
            <a:extLst>
              <a:ext uri="{FF2B5EF4-FFF2-40B4-BE49-F238E27FC236}">
                <a16:creationId xmlns:a16="http://schemas.microsoft.com/office/drawing/2014/main" id="{07B64ECA-407B-D1E0-5A82-750A933E0AC0}"/>
              </a:ext>
            </a:extLst>
          </p:cNvPr>
          <p:cNvGrpSpPr/>
          <p:nvPr/>
        </p:nvGrpSpPr>
        <p:grpSpPr>
          <a:xfrm>
            <a:off x="11105259" y="5521083"/>
            <a:ext cx="476118" cy="484540"/>
            <a:chOff x="11105259" y="5521083"/>
            <a:chExt cx="476118" cy="484540"/>
          </a:xfrm>
        </p:grpSpPr>
        <p:sp>
          <p:nvSpPr>
            <p:cNvPr id="55" name="Google Shape;6053;p67">
              <a:extLst>
                <a:ext uri="{FF2B5EF4-FFF2-40B4-BE49-F238E27FC236}">
                  <a16:creationId xmlns:a16="http://schemas.microsoft.com/office/drawing/2014/main" id="{D2A28ECF-F88B-90CD-A3E2-A1C132785FCF}"/>
                </a:ext>
              </a:extLst>
            </p:cNvPr>
            <p:cNvSpPr/>
            <p:nvPr/>
          </p:nvSpPr>
          <p:spPr>
            <a:xfrm>
              <a:off x="11105259" y="5521083"/>
              <a:ext cx="476118" cy="205767"/>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val f2"/>
                <a:gd name="f103" fmla="val f3"/>
                <a:gd name="f104" fmla="val f4"/>
                <a:gd name="f105" fmla="+- f104 0 f102"/>
                <a:gd name="f106" fmla="+- f103 0 f102"/>
                <a:gd name="f107" fmla="*/ f106 1 12446"/>
                <a:gd name="f108" fmla="*/ f105 1 5379"/>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56" name="Google Shape;6054;p67">
              <a:extLst>
                <a:ext uri="{FF2B5EF4-FFF2-40B4-BE49-F238E27FC236}">
                  <a16:creationId xmlns:a16="http://schemas.microsoft.com/office/drawing/2014/main" id="{511A7743-59A4-B321-3E54-34B4A789B3F4}"/>
                </a:ext>
              </a:extLst>
            </p:cNvPr>
            <p:cNvSpPr/>
            <p:nvPr/>
          </p:nvSpPr>
          <p:spPr>
            <a:xfrm>
              <a:off x="11196882" y="5713930"/>
              <a:ext cx="283235" cy="291693"/>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val f2"/>
                <a:gd name="f45" fmla="val f3"/>
                <a:gd name="f46" fmla="val f4"/>
                <a:gd name="f47" fmla="+- f46 0 f44"/>
                <a:gd name="f48" fmla="+- f45 0 f44"/>
                <a:gd name="f49" fmla="*/ f48 1 7404"/>
                <a:gd name="f50" fmla="*/ f47 1 7625"/>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57" name="Google Shape;6055;p67">
              <a:extLst>
                <a:ext uri="{FF2B5EF4-FFF2-40B4-BE49-F238E27FC236}">
                  <a16:creationId xmlns:a16="http://schemas.microsoft.com/office/drawing/2014/main" id="{C4F47CB6-2C41-B35A-09EF-D174DB513FA7}"/>
                </a:ext>
              </a:extLst>
            </p:cNvPr>
            <p:cNvSpPr/>
            <p:nvPr/>
          </p:nvSpPr>
          <p:spPr>
            <a:xfrm>
              <a:off x="11292099" y="5648815"/>
              <a:ext cx="102449" cy="31373"/>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val f2"/>
                <a:gd name="f24" fmla="val f3"/>
                <a:gd name="f25" fmla="val f4"/>
                <a:gd name="f26" fmla="+- f25 0 f23"/>
                <a:gd name="f27" fmla="+- f24 0 f23"/>
                <a:gd name="f28" fmla="*/ f27 1 2678"/>
                <a:gd name="f29" fmla="*/ f26 1 820"/>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58" name="Google Shape;6078;p67">
            <a:extLst>
              <a:ext uri="{FF2B5EF4-FFF2-40B4-BE49-F238E27FC236}">
                <a16:creationId xmlns:a16="http://schemas.microsoft.com/office/drawing/2014/main" id="{1542BDDE-3848-EF17-8C44-1D20AE1C45EF}"/>
              </a:ext>
            </a:extLst>
          </p:cNvPr>
          <p:cNvGrpSpPr/>
          <p:nvPr/>
        </p:nvGrpSpPr>
        <p:grpSpPr>
          <a:xfrm>
            <a:off x="6835002" y="5544802"/>
            <a:ext cx="486936" cy="484531"/>
            <a:chOff x="6835002" y="5544802"/>
            <a:chExt cx="486936" cy="484531"/>
          </a:xfrm>
        </p:grpSpPr>
        <p:sp>
          <p:nvSpPr>
            <p:cNvPr id="59" name="Google Shape;6079;p67">
              <a:extLst>
                <a:ext uri="{FF2B5EF4-FFF2-40B4-BE49-F238E27FC236}">
                  <a16:creationId xmlns:a16="http://schemas.microsoft.com/office/drawing/2014/main" id="{12D998D0-F41F-5ED9-CA2D-E83570A999B0}"/>
                </a:ext>
              </a:extLst>
            </p:cNvPr>
            <p:cNvSpPr/>
            <p:nvPr/>
          </p:nvSpPr>
          <p:spPr>
            <a:xfrm>
              <a:off x="6936263" y="5744873"/>
              <a:ext cx="285649" cy="284460"/>
            </a:xfrm>
            <a:custGeom>
              <a:avLst/>
              <a:gdLst>
                <a:gd name="f0" fmla="val w"/>
                <a:gd name="f1" fmla="val h"/>
                <a:gd name="f2" fmla="val 0"/>
                <a:gd name="f3" fmla="val 7467"/>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 f0 1 7467"/>
                <a:gd name="f61" fmla="*/ f1 1 7436"/>
                <a:gd name="f62" fmla="val f2"/>
                <a:gd name="f63" fmla="val f3"/>
                <a:gd name="f64" fmla="val f4"/>
                <a:gd name="f65" fmla="+- f64 0 f62"/>
                <a:gd name="f66" fmla="+- f63 0 f62"/>
                <a:gd name="f67" fmla="*/ f66 1 7467"/>
                <a:gd name="f68" fmla="*/ f65 1 7436"/>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7467"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3" y="f56"/>
                  </a:cubicBezTo>
                  <a:cubicBezTo>
                    <a:pt x="f3" y="f11"/>
                    <a:pt x="f35" y="f55"/>
                    <a:pt x="f5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0" name="Google Shape;6080;p67">
              <a:extLst>
                <a:ext uri="{FF2B5EF4-FFF2-40B4-BE49-F238E27FC236}">
                  <a16:creationId xmlns:a16="http://schemas.microsoft.com/office/drawing/2014/main" id="{FF6AA93B-E12B-34ED-5300-60C142FDDCE2}"/>
                </a:ext>
              </a:extLst>
            </p:cNvPr>
            <p:cNvSpPr/>
            <p:nvPr/>
          </p:nvSpPr>
          <p:spPr>
            <a:xfrm>
              <a:off x="7090504" y="5547673"/>
              <a:ext cx="231434" cy="226158"/>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val f2"/>
                <a:gd name="f32" fmla="val f3"/>
                <a:gd name="f33" fmla="val f4"/>
                <a:gd name="f34" fmla="+- f33 0 f31"/>
                <a:gd name="f35" fmla="+- f32 0 f31"/>
                <a:gd name="f36" fmla="*/ f35 1 6050"/>
                <a:gd name="f37" fmla="*/ f34 1 591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1" name="Google Shape;6081;p67">
              <a:extLst>
                <a:ext uri="{FF2B5EF4-FFF2-40B4-BE49-F238E27FC236}">
                  <a16:creationId xmlns:a16="http://schemas.microsoft.com/office/drawing/2014/main" id="{3369ACAD-628E-D10C-4E02-ACE6010731D1}"/>
                </a:ext>
              </a:extLst>
            </p:cNvPr>
            <p:cNvSpPr/>
            <p:nvPr/>
          </p:nvSpPr>
          <p:spPr>
            <a:xfrm>
              <a:off x="6965176" y="5544802"/>
              <a:ext cx="226615" cy="137443"/>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val f2"/>
                <a:gd name="f12" fmla="val f3"/>
                <a:gd name="f13" fmla="val f4"/>
                <a:gd name="f14" fmla="+- f13 0 f11"/>
                <a:gd name="f15" fmla="+- f12 0 f11"/>
                <a:gd name="f16" fmla="*/ f15 1 5924"/>
                <a:gd name="f17" fmla="*/ f14 1 359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924" h="3593">
                  <a:moveTo>
                    <a:pt x="f2" y="f5"/>
                  </a:moveTo>
                  <a:lnTo>
                    <a:pt x="f6" y="f7"/>
                  </a:lnTo>
                  <a:lnTo>
                    <a:pt x="f8"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2" name="Google Shape;6082;p67">
              <a:extLst>
                <a:ext uri="{FF2B5EF4-FFF2-40B4-BE49-F238E27FC236}">
                  <a16:creationId xmlns:a16="http://schemas.microsoft.com/office/drawing/2014/main" id="{3C45BD69-4806-6562-8189-9AFA653377B7}"/>
                </a:ext>
              </a:extLst>
            </p:cNvPr>
            <p:cNvSpPr/>
            <p:nvPr/>
          </p:nvSpPr>
          <p:spPr>
            <a:xfrm>
              <a:off x="6835002" y="5547673"/>
              <a:ext cx="227804" cy="224969"/>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val f2"/>
                <a:gd name="f32" fmla="val f3"/>
                <a:gd name="f33" fmla="val f4"/>
                <a:gd name="f34" fmla="+- f33 0 f31"/>
                <a:gd name="f35" fmla="+- f32 0 f31"/>
                <a:gd name="f36" fmla="*/ f35 1 5955"/>
                <a:gd name="f37" fmla="*/ f34 1 588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63" name="Google Shape;6110;p67">
            <a:extLst>
              <a:ext uri="{FF2B5EF4-FFF2-40B4-BE49-F238E27FC236}">
                <a16:creationId xmlns:a16="http://schemas.microsoft.com/office/drawing/2014/main" id="{9B71AD7F-D08C-A741-6C98-FB867DB6BE6E}"/>
              </a:ext>
            </a:extLst>
          </p:cNvPr>
          <p:cNvGrpSpPr/>
          <p:nvPr/>
        </p:nvGrpSpPr>
        <p:grpSpPr>
          <a:xfrm>
            <a:off x="7644054" y="5591327"/>
            <a:ext cx="483342" cy="378488"/>
            <a:chOff x="7644054" y="5591327"/>
            <a:chExt cx="483342" cy="378488"/>
          </a:xfrm>
        </p:grpSpPr>
        <p:sp>
          <p:nvSpPr>
            <p:cNvPr id="64" name="Google Shape;6111;p67">
              <a:extLst>
                <a:ext uri="{FF2B5EF4-FFF2-40B4-BE49-F238E27FC236}">
                  <a16:creationId xmlns:a16="http://schemas.microsoft.com/office/drawing/2014/main" id="{436BCF79-242C-7AED-1C8C-DED6DCE24B54}"/>
                </a:ext>
              </a:extLst>
            </p:cNvPr>
            <p:cNvSpPr/>
            <p:nvPr/>
          </p:nvSpPr>
          <p:spPr>
            <a:xfrm>
              <a:off x="7644054" y="5908304"/>
              <a:ext cx="483342" cy="6151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val f2"/>
                <a:gd name="f37" fmla="val f3"/>
                <a:gd name="f38" fmla="val f4"/>
                <a:gd name="f39" fmla="+- f38 0 f36"/>
                <a:gd name="f40" fmla="+- f37 0 f36"/>
                <a:gd name="f41" fmla="*/ f40 1 12635"/>
                <a:gd name="f42" fmla="*/ f39 1 160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5" name="Google Shape;6112;p67">
              <a:extLst>
                <a:ext uri="{FF2B5EF4-FFF2-40B4-BE49-F238E27FC236}">
                  <a16:creationId xmlns:a16="http://schemas.microsoft.com/office/drawing/2014/main" id="{1F08B918-BB04-0C69-C4D0-876160B38ED4}"/>
                </a:ext>
              </a:extLst>
            </p:cNvPr>
            <p:cNvSpPr/>
            <p:nvPr/>
          </p:nvSpPr>
          <p:spPr>
            <a:xfrm>
              <a:off x="7674193" y="5591327"/>
              <a:ext cx="421867" cy="285685"/>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val f2"/>
                <a:gd name="f68" fmla="val f3"/>
                <a:gd name="f69" fmla="val f4"/>
                <a:gd name="f70" fmla="+- f69 0 f67"/>
                <a:gd name="f71" fmla="+- f68 0 f67"/>
                <a:gd name="f72" fmla="*/ f71 1 11028"/>
                <a:gd name="f73" fmla="*/ f70 1 7468"/>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66" name="Google Shape;5972;p67">
            <a:extLst>
              <a:ext uri="{FF2B5EF4-FFF2-40B4-BE49-F238E27FC236}">
                <a16:creationId xmlns:a16="http://schemas.microsoft.com/office/drawing/2014/main" id="{9EAFD5FC-A9C8-49CE-29BF-5DCB44C9D6C7}"/>
              </a:ext>
            </a:extLst>
          </p:cNvPr>
          <p:cNvGrpSpPr/>
          <p:nvPr/>
        </p:nvGrpSpPr>
        <p:grpSpPr>
          <a:xfrm>
            <a:off x="5231492" y="2522326"/>
            <a:ext cx="480672" cy="552946"/>
            <a:chOff x="5231492" y="2522326"/>
            <a:chExt cx="480672" cy="552946"/>
          </a:xfrm>
        </p:grpSpPr>
        <p:sp>
          <p:nvSpPr>
            <p:cNvPr id="67" name="Google Shape;5973;p67">
              <a:extLst>
                <a:ext uri="{FF2B5EF4-FFF2-40B4-BE49-F238E27FC236}">
                  <a16:creationId xmlns:a16="http://schemas.microsoft.com/office/drawing/2014/main" id="{14FCD50F-43DD-9F54-D3D7-F32ACA74CEA6}"/>
                </a:ext>
              </a:extLst>
            </p:cNvPr>
            <p:cNvSpPr/>
            <p:nvPr/>
          </p:nvSpPr>
          <p:spPr>
            <a:xfrm>
              <a:off x="5267190" y="2629430"/>
              <a:ext cx="407922" cy="265121"/>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val f2"/>
                <a:gd name="f17" fmla="val f3"/>
                <a:gd name="f18" fmla="val f4"/>
                <a:gd name="f19" fmla="+- f18 0 f16"/>
                <a:gd name="f20" fmla="+- f17 0 f16"/>
                <a:gd name="f21" fmla="*/ f20 1 9358"/>
                <a:gd name="f22" fmla="*/ f19 1 608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8" name="Google Shape;5974;p67">
              <a:extLst>
                <a:ext uri="{FF2B5EF4-FFF2-40B4-BE49-F238E27FC236}">
                  <a16:creationId xmlns:a16="http://schemas.microsoft.com/office/drawing/2014/main" id="{C7D56E53-838E-E110-5B4D-2E027D844CAA}"/>
                </a:ext>
              </a:extLst>
            </p:cNvPr>
            <p:cNvSpPr/>
            <p:nvPr/>
          </p:nvSpPr>
          <p:spPr>
            <a:xfrm>
              <a:off x="5231492" y="2930203"/>
              <a:ext cx="480672" cy="145069"/>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val f2"/>
                <a:gd name="f63" fmla="val f3"/>
                <a:gd name="f64" fmla="val f4"/>
                <a:gd name="f65" fmla="+- f64 0 f62"/>
                <a:gd name="f66" fmla="+- f63 0 f62"/>
                <a:gd name="f67" fmla="*/ f66 1 11027"/>
                <a:gd name="f68" fmla="*/ f65 1 332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69" name="Google Shape;5975;p67">
              <a:extLst>
                <a:ext uri="{FF2B5EF4-FFF2-40B4-BE49-F238E27FC236}">
                  <a16:creationId xmlns:a16="http://schemas.microsoft.com/office/drawing/2014/main" id="{F26475E5-05D1-17AD-0CBF-4CD1CF42266A}"/>
                </a:ext>
              </a:extLst>
            </p:cNvPr>
            <p:cNvSpPr/>
            <p:nvPr/>
          </p:nvSpPr>
          <p:spPr>
            <a:xfrm>
              <a:off x="5414134" y="2522326"/>
              <a:ext cx="109892" cy="71442"/>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val f2"/>
                <a:gd name="f16" fmla="val f3"/>
                <a:gd name="f17" fmla="val f4"/>
                <a:gd name="f18" fmla="+- f17 0 f15"/>
                <a:gd name="f19" fmla="+- f16 0 f15"/>
                <a:gd name="f20" fmla="*/ f19 1 2521"/>
                <a:gd name="f21" fmla="*/ f18 1 163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70" name="Google Shape;5984;p67">
            <a:extLst>
              <a:ext uri="{FF2B5EF4-FFF2-40B4-BE49-F238E27FC236}">
                <a16:creationId xmlns:a16="http://schemas.microsoft.com/office/drawing/2014/main" id="{525A0209-EF26-9CAB-50A4-AB20065C7336}"/>
              </a:ext>
            </a:extLst>
          </p:cNvPr>
          <p:cNvGrpSpPr/>
          <p:nvPr/>
        </p:nvGrpSpPr>
        <p:grpSpPr>
          <a:xfrm>
            <a:off x="9324639" y="2518239"/>
            <a:ext cx="554821" cy="553468"/>
            <a:chOff x="9324639" y="2518239"/>
            <a:chExt cx="554821" cy="553468"/>
          </a:xfrm>
        </p:grpSpPr>
        <p:sp>
          <p:nvSpPr>
            <p:cNvPr id="71" name="Google Shape;5985;p67">
              <a:extLst>
                <a:ext uri="{FF2B5EF4-FFF2-40B4-BE49-F238E27FC236}">
                  <a16:creationId xmlns:a16="http://schemas.microsoft.com/office/drawing/2014/main" id="{FCF96F4B-014F-0761-9CAB-89BC7ED8DE1C}"/>
                </a:ext>
              </a:extLst>
            </p:cNvPr>
            <p:cNvSpPr/>
            <p:nvPr/>
          </p:nvSpPr>
          <p:spPr>
            <a:xfrm>
              <a:off x="9324639" y="2518239"/>
              <a:ext cx="254093" cy="252694"/>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val f2"/>
                <a:gd name="f36" fmla="val f3"/>
                <a:gd name="f37" fmla="val f4"/>
                <a:gd name="f38" fmla="+- f37 0 f35"/>
                <a:gd name="f39" fmla="+- f36 0 f35"/>
                <a:gd name="f40" fmla="*/ f39 1 5829"/>
                <a:gd name="f41" fmla="*/ f38 1 579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2" name="Google Shape;5986;p67">
              <a:extLst>
                <a:ext uri="{FF2B5EF4-FFF2-40B4-BE49-F238E27FC236}">
                  <a16:creationId xmlns:a16="http://schemas.microsoft.com/office/drawing/2014/main" id="{8BFE4661-7F70-2809-DF39-B9BB503EC179}"/>
                </a:ext>
              </a:extLst>
            </p:cNvPr>
            <p:cNvSpPr/>
            <p:nvPr/>
          </p:nvSpPr>
          <p:spPr>
            <a:xfrm>
              <a:off x="9325993" y="2820366"/>
              <a:ext cx="255483" cy="251341"/>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val f2"/>
                <a:gd name="f52" fmla="val f3"/>
                <a:gd name="f53" fmla="val f4"/>
                <a:gd name="f54" fmla="+- f53 0 f51"/>
                <a:gd name="f55" fmla="+- f52 0 f51"/>
                <a:gd name="f56" fmla="*/ f55 1 5861"/>
                <a:gd name="f57" fmla="*/ f54 1 5766"/>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3" name="Google Shape;5987;p67">
              <a:extLst>
                <a:ext uri="{FF2B5EF4-FFF2-40B4-BE49-F238E27FC236}">
                  <a16:creationId xmlns:a16="http://schemas.microsoft.com/office/drawing/2014/main" id="{852E3870-4E1E-76E9-730D-C391BADAFB5B}"/>
                </a:ext>
              </a:extLst>
            </p:cNvPr>
            <p:cNvSpPr/>
            <p:nvPr/>
          </p:nvSpPr>
          <p:spPr>
            <a:xfrm>
              <a:off x="9625367" y="2518239"/>
              <a:ext cx="254093" cy="252694"/>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val f2"/>
                <a:gd name="f32" fmla="val f3"/>
                <a:gd name="f33" fmla="val f4"/>
                <a:gd name="f34" fmla="+- f33 0 f31"/>
                <a:gd name="f35" fmla="+- f32 0 f31"/>
                <a:gd name="f36" fmla="*/ f35 1 5829"/>
                <a:gd name="f37" fmla="*/ f34 1 579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4" name="Google Shape;5988;p67">
              <a:extLst>
                <a:ext uri="{FF2B5EF4-FFF2-40B4-BE49-F238E27FC236}">
                  <a16:creationId xmlns:a16="http://schemas.microsoft.com/office/drawing/2014/main" id="{FD0955FB-4D43-1C55-C7FF-FF60D45A5F9D}"/>
                </a:ext>
              </a:extLst>
            </p:cNvPr>
            <p:cNvSpPr/>
            <p:nvPr/>
          </p:nvSpPr>
          <p:spPr>
            <a:xfrm>
              <a:off x="9625367" y="2818967"/>
              <a:ext cx="254093" cy="252740"/>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val f2"/>
                <a:gd name="f33" fmla="val f3"/>
                <a:gd name="f34" fmla="val f4"/>
                <a:gd name="f35" fmla="+- f34 0 f32"/>
                <a:gd name="f36" fmla="+- f33 0 f32"/>
                <a:gd name="f37" fmla="*/ f36 1 5829"/>
                <a:gd name="f38" fmla="*/ f35 1 579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75" name="Google Shape;6002;p67">
            <a:extLst>
              <a:ext uri="{FF2B5EF4-FFF2-40B4-BE49-F238E27FC236}">
                <a16:creationId xmlns:a16="http://schemas.microsoft.com/office/drawing/2014/main" id="{3A8ECBF1-BE5E-65AD-0078-0E287A0837B9}"/>
              </a:ext>
            </a:extLst>
          </p:cNvPr>
          <p:cNvGrpSpPr/>
          <p:nvPr/>
        </p:nvGrpSpPr>
        <p:grpSpPr>
          <a:xfrm>
            <a:off x="6093086" y="2522326"/>
            <a:ext cx="640957" cy="553468"/>
            <a:chOff x="6093086" y="2522326"/>
            <a:chExt cx="640957" cy="553468"/>
          </a:xfrm>
        </p:grpSpPr>
        <p:sp>
          <p:nvSpPr>
            <p:cNvPr id="76" name="Google Shape;6003;p67">
              <a:extLst>
                <a:ext uri="{FF2B5EF4-FFF2-40B4-BE49-F238E27FC236}">
                  <a16:creationId xmlns:a16="http://schemas.microsoft.com/office/drawing/2014/main" id="{BEF3C516-1105-C30F-B1E7-7F4DD559C7C5}"/>
                </a:ext>
              </a:extLst>
            </p:cNvPr>
            <p:cNvSpPr/>
            <p:nvPr/>
          </p:nvSpPr>
          <p:spPr>
            <a:xfrm>
              <a:off x="6093086" y="2559378"/>
              <a:ext cx="640957" cy="516416"/>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val f2"/>
                <a:gd name="f68" fmla="val f3"/>
                <a:gd name="f69" fmla="val f4"/>
                <a:gd name="f70" fmla="+- f69 0 f67"/>
                <a:gd name="f71" fmla="+- f68 0 f67"/>
                <a:gd name="f72" fmla="*/ f71 1 14704"/>
                <a:gd name="f73" fmla="*/ f70 1 11847"/>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7" name="Google Shape;6004;p67">
              <a:extLst>
                <a:ext uri="{FF2B5EF4-FFF2-40B4-BE49-F238E27FC236}">
                  <a16:creationId xmlns:a16="http://schemas.microsoft.com/office/drawing/2014/main" id="{8DDFA0D7-08EC-B22F-D814-0A29D64C9D0F}"/>
                </a:ext>
              </a:extLst>
            </p:cNvPr>
            <p:cNvSpPr/>
            <p:nvPr/>
          </p:nvSpPr>
          <p:spPr>
            <a:xfrm>
              <a:off x="6497781" y="2522326"/>
              <a:ext cx="185431" cy="18543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val f2"/>
                <a:gd name="f23" fmla="val f3"/>
                <a:gd name="f24" fmla="+- f23 0 f22"/>
                <a:gd name="f25" fmla="*/ f24 1 4254"/>
                <a:gd name="f26" fmla="*/ f22 1 f25"/>
                <a:gd name="f27" fmla="*/ f23 1 f25"/>
                <a:gd name="f28" fmla="*/ f26 f20 1"/>
                <a:gd name="f29" fmla="*/ f27 f20 1"/>
                <a:gd name="f30" fmla="*/ f27 f21 1"/>
                <a:gd name="f31" fmla="*/ f26 f21 1"/>
              </a:gdLst>
              <a:ahLst/>
              <a:cxnLst>
                <a:cxn ang="3cd4">
                  <a:pos x="hc" y="t"/>
                </a:cxn>
                <a:cxn ang="0">
                  <a:pos x="r" y="vc"/>
                </a:cxn>
                <a:cxn ang="cd4">
                  <a:pos x="hc" y="b"/>
                </a:cxn>
                <a:cxn ang="cd2">
                  <a:pos x="l" y="vc"/>
                </a:cxn>
              </a:cxnLst>
              <a:rect l="f28" t="f31" r="f29" b="f30"/>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8" name="Google Shape;6005;p67">
              <a:extLst>
                <a:ext uri="{FF2B5EF4-FFF2-40B4-BE49-F238E27FC236}">
                  <a16:creationId xmlns:a16="http://schemas.microsoft.com/office/drawing/2014/main" id="{FFC734A7-B0E9-653D-4F44-3EBB3D30C7B2}"/>
                </a:ext>
              </a:extLst>
            </p:cNvPr>
            <p:cNvSpPr/>
            <p:nvPr/>
          </p:nvSpPr>
          <p:spPr>
            <a:xfrm>
              <a:off x="6142079" y="2523679"/>
              <a:ext cx="185431" cy="185476"/>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val f2"/>
                <a:gd name="f23" fmla="val f3"/>
                <a:gd name="f24" fmla="val f4"/>
                <a:gd name="f25" fmla="+- f24 0 f22"/>
                <a:gd name="f26" fmla="+- f23 0 f22"/>
                <a:gd name="f27" fmla="*/ f26 1 4254"/>
                <a:gd name="f28" fmla="*/ f25 1 42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79" name="Google Shape;6006;p67">
              <a:extLst>
                <a:ext uri="{FF2B5EF4-FFF2-40B4-BE49-F238E27FC236}">
                  <a16:creationId xmlns:a16="http://schemas.microsoft.com/office/drawing/2014/main" id="{5A4EDE51-7505-9D0E-21FD-1B4091C61C25}"/>
                </a:ext>
              </a:extLst>
            </p:cNvPr>
            <p:cNvSpPr/>
            <p:nvPr/>
          </p:nvSpPr>
          <p:spPr>
            <a:xfrm>
              <a:off x="6250573" y="2629430"/>
              <a:ext cx="324136" cy="325535"/>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val f2"/>
                <a:gd name="f32" fmla="val f3"/>
                <a:gd name="f33" fmla="val f4"/>
                <a:gd name="f34" fmla="+- f33 0 f31"/>
                <a:gd name="f35" fmla="+- f32 0 f31"/>
                <a:gd name="f36" fmla="*/ f35 1 7436"/>
                <a:gd name="f37" fmla="*/ f34 1 746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80" name="Google Shape;6011;p67">
            <a:extLst>
              <a:ext uri="{FF2B5EF4-FFF2-40B4-BE49-F238E27FC236}">
                <a16:creationId xmlns:a16="http://schemas.microsoft.com/office/drawing/2014/main" id="{B4E0FDF3-2CAE-556A-A55D-4966C7ECE873}"/>
              </a:ext>
            </a:extLst>
          </p:cNvPr>
          <p:cNvGrpSpPr/>
          <p:nvPr/>
        </p:nvGrpSpPr>
        <p:grpSpPr>
          <a:xfrm>
            <a:off x="10113538" y="2490020"/>
            <a:ext cx="562483" cy="552635"/>
            <a:chOff x="10113538" y="2490020"/>
            <a:chExt cx="562483" cy="552635"/>
          </a:xfrm>
        </p:grpSpPr>
        <p:sp>
          <p:nvSpPr>
            <p:cNvPr id="81" name="Google Shape;6012;p67">
              <a:extLst>
                <a:ext uri="{FF2B5EF4-FFF2-40B4-BE49-F238E27FC236}">
                  <a16:creationId xmlns:a16="http://schemas.microsoft.com/office/drawing/2014/main" id="{4E131577-C9A1-20E6-6430-54A049982F76}"/>
                </a:ext>
              </a:extLst>
            </p:cNvPr>
            <p:cNvSpPr/>
            <p:nvPr/>
          </p:nvSpPr>
          <p:spPr>
            <a:xfrm>
              <a:off x="10180838" y="2551130"/>
              <a:ext cx="146989" cy="146989"/>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val f2"/>
                <a:gd name="f12" fmla="val f3"/>
                <a:gd name="f13" fmla="+- f12 0 f11"/>
                <a:gd name="f14" fmla="*/ f13 1 3372"/>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3372" h="3372">
                  <a:moveTo>
                    <a:pt x="f4" y="f2"/>
                  </a:moveTo>
                  <a:lnTo>
                    <a:pt x="f5" y="f4"/>
                  </a:lnTo>
                  <a:lnTo>
                    <a:pt x="f6" y="f7"/>
                  </a:lnTo>
                  <a:lnTo>
                    <a:pt x="f3" y="f8"/>
                  </a:lnTo>
                  <a:lnTo>
                    <a:pt x="f4"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82" name="Google Shape;6013;p67">
              <a:extLst>
                <a:ext uri="{FF2B5EF4-FFF2-40B4-BE49-F238E27FC236}">
                  <a16:creationId xmlns:a16="http://schemas.microsoft.com/office/drawing/2014/main" id="{45A02A05-5600-CE13-35AC-C6D7802120D7}"/>
                </a:ext>
              </a:extLst>
            </p:cNvPr>
            <p:cNvSpPr/>
            <p:nvPr/>
          </p:nvSpPr>
          <p:spPr>
            <a:xfrm>
              <a:off x="10408816" y="2504797"/>
              <a:ext cx="263722" cy="26063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val f2"/>
                <a:gd name="f45" fmla="val f3"/>
                <a:gd name="f46" fmla="val f4"/>
                <a:gd name="f47" fmla="+- f46 0 f44"/>
                <a:gd name="f48" fmla="+- f45 0 f44"/>
                <a:gd name="f49" fmla="*/ f48 1 6050"/>
                <a:gd name="f50" fmla="*/ f47 1 5979"/>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83" name="Google Shape;6014;p67">
              <a:extLst>
                <a:ext uri="{FF2B5EF4-FFF2-40B4-BE49-F238E27FC236}">
                  <a16:creationId xmlns:a16="http://schemas.microsoft.com/office/drawing/2014/main" id="{B67D98D3-BF2D-E9C7-515B-5AC04073BF2E}"/>
                </a:ext>
              </a:extLst>
            </p:cNvPr>
            <p:cNvSpPr/>
            <p:nvPr/>
          </p:nvSpPr>
          <p:spPr>
            <a:xfrm>
              <a:off x="10235766" y="2606058"/>
              <a:ext cx="372215" cy="372215"/>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val f2"/>
                <a:gd name="f13" fmla="val f3"/>
                <a:gd name="f14" fmla="+- f13 0 f12"/>
                <a:gd name="f15" fmla="*/ f14 1 853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8539" h="8539">
                  <a:moveTo>
                    <a:pt x="f4" y="f2"/>
                  </a:moveTo>
                  <a:lnTo>
                    <a:pt x="f5" y="f6"/>
                  </a:lnTo>
                  <a:lnTo>
                    <a:pt x="f7" y="f8"/>
                  </a:lnTo>
                  <a:lnTo>
                    <a:pt x="f3" y="f9"/>
                  </a:lnTo>
                  <a:lnTo>
                    <a:pt x="f4"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84" name="Google Shape;6015;p67">
              <a:extLst>
                <a:ext uri="{FF2B5EF4-FFF2-40B4-BE49-F238E27FC236}">
                  <a16:creationId xmlns:a16="http://schemas.microsoft.com/office/drawing/2014/main" id="{D9A6D5DA-C993-77CD-BDBA-542D8BFBFA8D}"/>
                </a:ext>
              </a:extLst>
            </p:cNvPr>
            <p:cNvSpPr/>
            <p:nvPr/>
          </p:nvSpPr>
          <p:spPr>
            <a:xfrm>
              <a:off x="10522805" y="2893051"/>
              <a:ext cx="153216" cy="149604"/>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val f2"/>
                <a:gd name="f21" fmla="val f3"/>
                <a:gd name="f22" fmla="val f4"/>
                <a:gd name="f23" fmla="+- f22 0 f20"/>
                <a:gd name="f24" fmla="+- f21 0 f20"/>
                <a:gd name="f25" fmla="*/ f24 1 3515"/>
                <a:gd name="f26" fmla="*/ f23 1 343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85" name="Google Shape;6016;p67">
              <a:extLst>
                <a:ext uri="{FF2B5EF4-FFF2-40B4-BE49-F238E27FC236}">
                  <a16:creationId xmlns:a16="http://schemas.microsoft.com/office/drawing/2014/main" id="{18770816-9FFA-854B-FE13-FA5761DD761B}"/>
                </a:ext>
              </a:extLst>
            </p:cNvPr>
            <p:cNvSpPr/>
            <p:nvPr/>
          </p:nvSpPr>
          <p:spPr>
            <a:xfrm>
              <a:off x="10131405" y="2779108"/>
              <a:ext cx="262323" cy="26063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val f2"/>
                <a:gd name="f40" fmla="val f3"/>
                <a:gd name="f41" fmla="val f4"/>
                <a:gd name="f42" fmla="+- f41 0 f39"/>
                <a:gd name="f43" fmla="+- f40 0 f39"/>
                <a:gd name="f44" fmla="*/ f43 1 6018"/>
                <a:gd name="f45" fmla="*/ f42 1 5979"/>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86" name="Google Shape;6017;p67">
              <a:extLst>
                <a:ext uri="{FF2B5EF4-FFF2-40B4-BE49-F238E27FC236}">
                  <a16:creationId xmlns:a16="http://schemas.microsoft.com/office/drawing/2014/main" id="{780B1819-F70C-2104-07E9-6070CD5540DC}"/>
                </a:ext>
              </a:extLst>
            </p:cNvPr>
            <p:cNvSpPr/>
            <p:nvPr/>
          </p:nvSpPr>
          <p:spPr>
            <a:xfrm>
              <a:off x="10113538" y="2490020"/>
              <a:ext cx="160714" cy="153180"/>
            </a:xfrm>
            <a:custGeom>
              <a:avLst/>
              <a:gdLst>
                <a:gd name="f0" fmla="val w"/>
                <a:gd name="f1" fmla="val h"/>
                <a:gd name="f2" fmla="val 0"/>
                <a:gd name="f3" fmla="val 3687"/>
                <a:gd name="f4" fmla="val 3514"/>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513"/>
                <a:gd name="f19" fmla="val 804"/>
                <a:gd name="f20" fmla="val 3277"/>
                <a:gd name="f21" fmla="val 3010"/>
                <a:gd name="f22" fmla="val 2647"/>
                <a:gd name="f23" fmla="*/ f0 1 3687"/>
                <a:gd name="f24" fmla="*/ f1 1 3514"/>
                <a:gd name="f25" fmla="val f2"/>
                <a:gd name="f26" fmla="val f3"/>
                <a:gd name="f27" fmla="val f4"/>
                <a:gd name="f28" fmla="+- f27 0 f25"/>
                <a:gd name="f29" fmla="+- f26 0 f25"/>
                <a:gd name="f30" fmla="*/ f29 1 3687"/>
                <a:gd name="f31" fmla="*/ f28 1 3514"/>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687" h="3514">
                  <a:moveTo>
                    <a:pt x="f5" y="f2"/>
                  </a:moveTo>
                  <a:cubicBezTo>
                    <a:pt x="f6" y="f2"/>
                    <a:pt x="f7" y="f8"/>
                    <a:pt x="f9" y="f10"/>
                  </a:cubicBezTo>
                  <a:lnTo>
                    <a:pt x="f11" y="f12"/>
                  </a:lnTo>
                  <a:cubicBezTo>
                    <a:pt x="f13" y="f14"/>
                    <a:pt x="f13" y="f15"/>
                    <a:pt x="f11" y="f16"/>
                  </a:cubicBezTo>
                  <a:lnTo>
                    <a:pt x="f17" y="f18"/>
                  </a:lnTo>
                  <a:lnTo>
                    <a:pt x="f3" y="f19"/>
                  </a:lnTo>
                  <a:lnTo>
                    <a:pt x="f20" y="f10"/>
                  </a:lnTo>
                  <a:cubicBezTo>
                    <a:pt x="f21" y="f8"/>
                    <a:pt x="f2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sp>
        <p:nvSpPr>
          <p:cNvPr id="87" name="Google Shape;6042;p67">
            <a:extLst>
              <a:ext uri="{FF2B5EF4-FFF2-40B4-BE49-F238E27FC236}">
                <a16:creationId xmlns:a16="http://schemas.microsoft.com/office/drawing/2014/main" id="{A52DAB54-E8D6-2024-D9AF-83C0220F88F1}"/>
              </a:ext>
            </a:extLst>
          </p:cNvPr>
          <p:cNvSpPr/>
          <p:nvPr/>
        </p:nvSpPr>
        <p:spPr>
          <a:xfrm>
            <a:off x="6935788" y="2523414"/>
            <a:ext cx="543875" cy="551291"/>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val f2"/>
              <a:gd name="f53" fmla="val f3"/>
              <a:gd name="f54" fmla="val f4"/>
              <a:gd name="f55" fmla="+- f54 0 f52"/>
              <a:gd name="f56" fmla="+- f53 0 f52"/>
              <a:gd name="f57" fmla="*/ f56 1 12477"/>
              <a:gd name="f58" fmla="*/ f55 1 12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nvGrpSpPr>
          <p:cNvPr id="88" name="Google Shape;6047;p67">
            <a:extLst>
              <a:ext uri="{FF2B5EF4-FFF2-40B4-BE49-F238E27FC236}">
                <a16:creationId xmlns:a16="http://schemas.microsoft.com/office/drawing/2014/main" id="{4F6F2265-BFFA-4628-A9D0-845608DCCDB0}"/>
              </a:ext>
            </a:extLst>
          </p:cNvPr>
          <p:cNvGrpSpPr/>
          <p:nvPr/>
        </p:nvGrpSpPr>
        <p:grpSpPr>
          <a:xfrm>
            <a:off x="10973888" y="2490313"/>
            <a:ext cx="553467" cy="504045"/>
            <a:chOff x="10973888" y="2490313"/>
            <a:chExt cx="553467" cy="504045"/>
          </a:xfrm>
        </p:grpSpPr>
        <p:sp>
          <p:nvSpPr>
            <p:cNvPr id="89" name="Google Shape;6048;p67">
              <a:extLst>
                <a:ext uri="{FF2B5EF4-FFF2-40B4-BE49-F238E27FC236}">
                  <a16:creationId xmlns:a16="http://schemas.microsoft.com/office/drawing/2014/main" id="{FE20F71A-2E8D-2469-02C0-11171E3C5A9D}"/>
                </a:ext>
              </a:extLst>
            </p:cNvPr>
            <p:cNvSpPr/>
            <p:nvPr/>
          </p:nvSpPr>
          <p:spPr>
            <a:xfrm>
              <a:off x="11251298" y="2561719"/>
              <a:ext cx="276057" cy="432639"/>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val f2"/>
                <a:gd name="f28" fmla="val f3"/>
                <a:gd name="f29" fmla="val f4"/>
                <a:gd name="f30" fmla="+- f29 0 f27"/>
                <a:gd name="f31" fmla="+- f28 0 f27"/>
                <a:gd name="f32" fmla="*/ f31 1 6333"/>
                <a:gd name="f33" fmla="*/ f30 1 992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0" name="Google Shape;6049;p67">
              <a:extLst>
                <a:ext uri="{FF2B5EF4-FFF2-40B4-BE49-F238E27FC236}">
                  <a16:creationId xmlns:a16="http://schemas.microsoft.com/office/drawing/2014/main" id="{32E5B648-5378-F901-EC68-70E56663B00B}"/>
                </a:ext>
              </a:extLst>
            </p:cNvPr>
            <p:cNvSpPr/>
            <p:nvPr/>
          </p:nvSpPr>
          <p:spPr>
            <a:xfrm>
              <a:off x="11080991" y="2490313"/>
              <a:ext cx="151132" cy="44910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val f2"/>
                <a:gd name="f20" fmla="val f3"/>
                <a:gd name="f21" fmla="val f4"/>
                <a:gd name="f22" fmla="+- f21 0 f19"/>
                <a:gd name="f23" fmla="+- f20 0 f19"/>
                <a:gd name="f24" fmla="*/ f23 1 3467"/>
                <a:gd name="f25" fmla="*/ f22 1 1030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1" name="Google Shape;6050;p67">
              <a:extLst>
                <a:ext uri="{FF2B5EF4-FFF2-40B4-BE49-F238E27FC236}">
                  <a16:creationId xmlns:a16="http://schemas.microsoft.com/office/drawing/2014/main" id="{DE710C3B-F9C0-CA33-0673-38024496F353}"/>
                </a:ext>
              </a:extLst>
            </p:cNvPr>
            <p:cNvSpPr/>
            <p:nvPr/>
          </p:nvSpPr>
          <p:spPr>
            <a:xfrm>
              <a:off x="11267776" y="2490313"/>
              <a:ext cx="151086" cy="44910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val f2"/>
                <a:gd name="f18" fmla="val f3"/>
                <a:gd name="f19" fmla="val f4"/>
                <a:gd name="f20" fmla="+- f19 0 f17"/>
                <a:gd name="f21" fmla="+- f18 0 f17"/>
                <a:gd name="f22" fmla="*/ f21 1 3466"/>
                <a:gd name="f23" fmla="*/ f20 1 10303"/>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2" name="Google Shape;6051;p67">
              <a:extLst>
                <a:ext uri="{FF2B5EF4-FFF2-40B4-BE49-F238E27FC236}">
                  <a16:creationId xmlns:a16="http://schemas.microsoft.com/office/drawing/2014/main" id="{25EE22AC-44FF-E480-EDE1-AA11757C6A6F}"/>
                </a:ext>
              </a:extLst>
            </p:cNvPr>
            <p:cNvSpPr/>
            <p:nvPr/>
          </p:nvSpPr>
          <p:spPr>
            <a:xfrm>
              <a:off x="10973888" y="2561719"/>
              <a:ext cx="274704" cy="432639"/>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val f2"/>
                <a:gd name="f30" fmla="val f3"/>
                <a:gd name="f31" fmla="val f4"/>
                <a:gd name="f32" fmla="+- f31 0 f29"/>
                <a:gd name="f33" fmla="+- f30 0 f29"/>
                <a:gd name="f34" fmla="*/ f33 1 6302"/>
                <a:gd name="f35" fmla="*/ f32 1 9925"/>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93" name="Google Shape;6072;p67">
            <a:extLst>
              <a:ext uri="{FF2B5EF4-FFF2-40B4-BE49-F238E27FC236}">
                <a16:creationId xmlns:a16="http://schemas.microsoft.com/office/drawing/2014/main" id="{CD1F0CB2-BE9D-F2CC-7DDF-CF31FCE574C7}"/>
              </a:ext>
            </a:extLst>
          </p:cNvPr>
          <p:cNvGrpSpPr/>
          <p:nvPr/>
        </p:nvGrpSpPr>
        <p:grpSpPr>
          <a:xfrm>
            <a:off x="7701991" y="2496467"/>
            <a:ext cx="553513" cy="553157"/>
            <a:chOff x="7701991" y="2496467"/>
            <a:chExt cx="553513" cy="553157"/>
          </a:xfrm>
        </p:grpSpPr>
        <p:sp>
          <p:nvSpPr>
            <p:cNvPr id="94" name="Google Shape;6073;p67">
              <a:extLst>
                <a:ext uri="{FF2B5EF4-FFF2-40B4-BE49-F238E27FC236}">
                  <a16:creationId xmlns:a16="http://schemas.microsoft.com/office/drawing/2014/main" id="{CEB07E79-32E4-BF82-A272-6B0E39EE1EEF}"/>
                </a:ext>
              </a:extLst>
            </p:cNvPr>
            <p:cNvSpPr/>
            <p:nvPr/>
          </p:nvSpPr>
          <p:spPr>
            <a:xfrm>
              <a:off x="7701991" y="2595021"/>
              <a:ext cx="72841" cy="428496"/>
            </a:xfrm>
            <a:custGeom>
              <a:avLst/>
              <a:gdLst>
                <a:gd name="f0" fmla="val w"/>
                <a:gd name="f1" fmla="val h"/>
                <a:gd name="f2" fmla="val 0"/>
                <a:gd name="f3" fmla="val 1671"/>
                <a:gd name="f4" fmla="val 9830"/>
                <a:gd name="f5" fmla="val 1"/>
                <a:gd name="f6" fmla="val 1670"/>
                <a:gd name="f7" fmla="val 8192"/>
                <a:gd name="f8" fmla="val 1639"/>
                <a:gd name="f9" fmla="*/ f0 1 1671"/>
                <a:gd name="f10" fmla="*/ f1 1 9830"/>
                <a:gd name="f11" fmla="val f2"/>
                <a:gd name="f12" fmla="val f3"/>
                <a:gd name="f13" fmla="val f4"/>
                <a:gd name="f14" fmla="+- f13 0 f11"/>
                <a:gd name="f15" fmla="+- f12 0 f11"/>
                <a:gd name="f16" fmla="*/ f15 1 1671"/>
                <a:gd name="f17" fmla="*/ f14 1 9830"/>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671" h="9830">
                  <a:moveTo>
                    <a:pt x="f5" y="f2"/>
                  </a:moveTo>
                  <a:lnTo>
                    <a:pt x="f5" y="f4"/>
                  </a:lnTo>
                  <a:lnTo>
                    <a:pt x="f6" y="f7"/>
                  </a:lnTo>
                  <a:lnTo>
                    <a:pt x="f6" y="f8"/>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5" name="Google Shape;6074;p67">
              <a:extLst>
                <a:ext uri="{FF2B5EF4-FFF2-40B4-BE49-F238E27FC236}">
                  <a16:creationId xmlns:a16="http://schemas.microsoft.com/office/drawing/2014/main" id="{A1A27F3C-9E88-FD8E-86F8-9A737C2BAC3F}"/>
                </a:ext>
              </a:extLst>
            </p:cNvPr>
            <p:cNvSpPr/>
            <p:nvPr/>
          </p:nvSpPr>
          <p:spPr>
            <a:xfrm>
              <a:off x="8182663" y="2595021"/>
              <a:ext cx="72841" cy="428496"/>
            </a:xfrm>
            <a:custGeom>
              <a:avLst/>
              <a:gdLst>
                <a:gd name="f0" fmla="val w"/>
                <a:gd name="f1" fmla="val h"/>
                <a:gd name="f2" fmla="val 0"/>
                <a:gd name="f3" fmla="val 1671"/>
                <a:gd name="f4" fmla="val 9830"/>
                <a:gd name="f5" fmla="val 1670"/>
                <a:gd name="f6" fmla="val 1639"/>
                <a:gd name="f7" fmla="val 8192"/>
                <a:gd name="f8" fmla="*/ f0 1 1671"/>
                <a:gd name="f9" fmla="*/ f1 1 9830"/>
                <a:gd name="f10" fmla="val f2"/>
                <a:gd name="f11" fmla="val f3"/>
                <a:gd name="f12" fmla="val f4"/>
                <a:gd name="f13" fmla="+- f12 0 f10"/>
                <a:gd name="f14" fmla="+- f11 0 f10"/>
                <a:gd name="f15" fmla="*/ f14 1 1671"/>
                <a:gd name="f16" fmla="*/ f13 1 983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671" h="9830">
                  <a:moveTo>
                    <a:pt x="f5" y="f2"/>
                  </a:moveTo>
                  <a:lnTo>
                    <a:pt x="f2" y="f6"/>
                  </a:lnTo>
                  <a:lnTo>
                    <a:pt x="f2" y="f7"/>
                  </a:lnTo>
                  <a:lnTo>
                    <a:pt x="f5" y="f4"/>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6" name="Google Shape;6075;p67">
              <a:extLst>
                <a:ext uri="{FF2B5EF4-FFF2-40B4-BE49-F238E27FC236}">
                  <a16:creationId xmlns:a16="http://schemas.microsoft.com/office/drawing/2014/main" id="{B7047EBB-4D00-A49D-8753-8BF411811941}"/>
                </a:ext>
              </a:extLst>
            </p:cNvPr>
            <p:cNvSpPr/>
            <p:nvPr/>
          </p:nvSpPr>
          <p:spPr>
            <a:xfrm>
              <a:off x="7810493" y="2677408"/>
              <a:ext cx="336517" cy="263722"/>
            </a:xfrm>
            <a:custGeom>
              <a:avLst/>
              <a:gdLst>
                <a:gd name="f0" fmla="val w"/>
                <a:gd name="f1" fmla="val h"/>
                <a:gd name="f2" fmla="val 0"/>
                <a:gd name="f3" fmla="val 7720"/>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val 7719"/>
                <a:gd name="f16" fmla="*/ f0 1 7720"/>
                <a:gd name="f17" fmla="*/ f1 1 6050"/>
                <a:gd name="f18" fmla="val f2"/>
                <a:gd name="f19" fmla="val f3"/>
                <a:gd name="f20" fmla="val f4"/>
                <a:gd name="f21" fmla="+- f20 0 f18"/>
                <a:gd name="f22" fmla="+- f19 0 f18"/>
                <a:gd name="f23" fmla="*/ f22 1 7720"/>
                <a:gd name="f24" fmla="*/ f21 1 605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720"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15" y="f4"/>
                  </a:lnTo>
                  <a:lnTo>
                    <a:pt x="f15"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7" name="Google Shape;6076;p67">
              <a:extLst>
                <a:ext uri="{FF2B5EF4-FFF2-40B4-BE49-F238E27FC236}">
                  <a16:creationId xmlns:a16="http://schemas.microsoft.com/office/drawing/2014/main" id="{49A902FB-8B32-7EA7-EA56-7939F4C2C5B1}"/>
                </a:ext>
              </a:extLst>
            </p:cNvPr>
            <p:cNvSpPr/>
            <p:nvPr/>
          </p:nvSpPr>
          <p:spPr>
            <a:xfrm>
              <a:off x="7728106" y="2978182"/>
              <a:ext cx="501292" cy="71442"/>
            </a:xfrm>
            <a:custGeom>
              <a:avLst/>
              <a:gdLst>
                <a:gd name="f0" fmla="val w"/>
                <a:gd name="f1" fmla="val h"/>
                <a:gd name="f2" fmla="val 0"/>
                <a:gd name="f3" fmla="val 11500"/>
                <a:gd name="f4" fmla="val 1639"/>
                <a:gd name="f5" fmla="val 1638"/>
                <a:gd name="f6" fmla="val 9830"/>
                <a:gd name="f7" fmla="*/ f0 1 11500"/>
                <a:gd name="f8" fmla="*/ f1 1 1639"/>
                <a:gd name="f9" fmla="val f2"/>
                <a:gd name="f10" fmla="val f3"/>
                <a:gd name="f11" fmla="val f4"/>
                <a:gd name="f12" fmla="+- f11 0 f9"/>
                <a:gd name="f13" fmla="+- f10 0 f9"/>
                <a:gd name="f14" fmla="*/ f13 1 11500"/>
                <a:gd name="f15" fmla="*/ f12 1 163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500" h="1639">
                  <a:moveTo>
                    <a:pt x="f4" y="f2"/>
                  </a:moveTo>
                  <a:lnTo>
                    <a:pt x="f2" y="f5"/>
                  </a:lnTo>
                  <a:lnTo>
                    <a:pt x="f3" y="f5"/>
                  </a:lnTo>
                  <a:lnTo>
                    <a:pt x="f6"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98" name="Google Shape;6077;p67">
              <a:extLst>
                <a:ext uri="{FF2B5EF4-FFF2-40B4-BE49-F238E27FC236}">
                  <a16:creationId xmlns:a16="http://schemas.microsoft.com/office/drawing/2014/main" id="{180C3E63-C1F6-8779-8458-0442EEDBC62A}"/>
                </a:ext>
              </a:extLst>
            </p:cNvPr>
            <p:cNvSpPr/>
            <p:nvPr/>
          </p:nvSpPr>
          <p:spPr>
            <a:xfrm>
              <a:off x="7726707" y="2496467"/>
              <a:ext cx="502682" cy="145289"/>
            </a:xfrm>
            <a:custGeom>
              <a:avLst/>
              <a:gdLst>
                <a:gd name="f0" fmla="val w"/>
                <a:gd name="f1" fmla="val h"/>
                <a:gd name="f2" fmla="val 0"/>
                <a:gd name="f3" fmla="val 11532"/>
                <a:gd name="f4" fmla="val 3333"/>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3332"/>
                <a:gd name="f21" fmla="val 9862"/>
                <a:gd name="f22" fmla="val 7593"/>
                <a:gd name="f23" fmla="val 6050"/>
                <a:gd name="f24" fmla="val 5971"/>
                <a:gd name="f25" fmla="val 5861"/>
                <a:gd name="f26" fmla="*/ f0 1 11532"/>
                <a:gd name="f27" fmla="*/ f1 1 3333"/>
                <a:gd name="f28" fmla="val f2"/>
                <a:gd name="f29" fmla="val f3"/>
                <a:gd name="f30" fmla="val f4"/>
                <a:gd name="f31" fmla="+- f30 0 f28"/>
                <a:gd name="f32" fmla="+- f29 0 f28"/>
                <a:gd name="f33" fmla="*/ f32 1 11532"/>
                <a:gd name="f34" fmla="*/ f31 1 333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1532" h="3333">
                  <a:moveTo>
                    <a:pt x="f5" y="f6"/>
                  </a:moveTo>
                  <a:lnTo>
                    <a:pt x="f7" y="f8"/>
                  </a:lnTo>
                  <a:lnTo>
                    <a:pt x="f9" y="f8"/>
                  </a:lnTo>
                  <a:lnTo>
                    <a:pt x="f5" y="f6"/>
                  </a:lnTo>
                  <a:close/>
                  <a:moveTo>
                    <a:pt x="f10" y="f11"/>
                  </a:moveTo>
                  <a:cubicBezTo>
                    <a:pt x="f12" y="f11"/>
                    <a:pt x="f13" y="f14"/>
                    <a:pt x="f15" y="f16"/>
                  </a:cubicBezTo>
                  <a:lnTo>
                    <a:pt x="f17" y="f18"/>
                  </a:lnTo>
                  <a:lnTo>
                    <a:pt x="f11" y="f18"/>
                  </a:lnTo>
                  <a:lnTo>
                    <a:pt x="f19" y="f20"/>
                  </a:lnTo>
                  <a:lnTo>
                    <a:pt x="f21" y="f20"/>
                  </a:lnTo>
                  <a:lnTo>
                    <a:pt x="f3" y="f18"/>
                  </a:lnTo>
                  <a:lnTo>
                    <a:pt x="f22" y="f18"/>
                  </a:lnTo>
                  <a:lnTo>
                    <a:pt x="f23" y="f16"/>
                  </a:lnTo>
                  <a:cubicBezTo>
                    <a:pt x="f24" y="f14"/>
                    <a:pt x="f25" y="f11"/>
                    <a:pt x="f10" y="f11"/>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99" name="Google Shape;6107;p67">
            <a:extLst>
              <a:ext uri="{FF2B5EF4-FFF2-40B4-BE49-F238E27FC236}">
                <a16:creationId xmlns:a16="http://schemas.microsoft.com/office/drawing/2014/main" id="{F9C388FE-34B5-1CAA-A48F-B9139BDEF7DC}"/>
              </a:ext>
            </a:extLst>
          </p:cNvPr>
          <p:cNvGrpSpPr/>
          <p:nvPr/>
        </p:nvGrpSpPr>
        <p:grpSpPr>
          <a:xfrm>
            <a:off x="8529349" y="2475152"/>
            <a:ext cx="557610" cy="550770"/>
            <a:chOff x="8529349" y="2475152"/>
            <a:chExt cx="557610" cy="550770"/>
          </a:xfrm>
        </p:grpSpPr>
        <p:sp>
          <p:nvSpPr>
            <p:cNvPr id="100" name="Google Shape;6108;p67">
              <a:extLst>
                <a:ext uri="{FF2B5EF4-FFF2-40B4-BE49-F238E27FC236}">
                  <a16:creationId xmlns:a16="http://schemas.microsoft.com/office/drawing/2014/main" id="{A0058610-016C-6CC4-77D1-2A9C25602A14}"/>
                </a:ext>
              </a:extLst>
            </p:cNvPr>
            <p:cNvSpPr/>
            <p:nvPr/>
          </p:nvSpPr>
          <p:spPr>
            <a:xfrm>
              <a:off x="8529349" y="2682209"/>
              <a:ext cx="347499" cy="343713"/>
            </a:xfrm>
            <a:custGeom>
              <a:avLst/>
              <a:gdLst>
                <a:gd name="f0" fmla="val w"/>
                <a:gd name="f1" fmla="val h"/>
                <a:gd name="f2" fmla="val 0"/>
                <a:gd name="f3" fmla="val 7972"/>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7971"/>
                <a:gd name="f22" fmla="val 4726"/>
                <a:gd name="f23" fmla="*/ f0 1 7972"/>
                <a:gd name="f24" fmla="*/ f1 1 7885"/>
                <a:gd name="f25" fmla="val f2"/>
                <a:gd name="f26" fmla="val f3"/>
                <a:gd name="f27" fmla="val f4"/>
                <a:gd name="f28" fmla="+- f27 0 f25"/>
                <a:gd name="f29" fmla="+- f26 0 f25"/>
                <a:gd name="f30" fmla="*/ f29 1 7972"/>
                <a:gd name="f31" fmla="*/ f28 1 788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7972"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21" y="f22"/>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01" name="Google Shape;6109;p67">
              <a:extLst>
                <a:ext uri="{FF2B5EF4-FFF2-40B4-BE49-F238E27FC236}">
                  <a16:creationId xmlns:a16="http://schemas.microsoft.com/office/drawing/2014/main" id="{953AAF31-C5A2-3642-D914-647F96BD8C13}"/>
                </a:ext>
              </a:extLst>
            </p:cNvPr>
            <p:cNvSpPr/>
            <p:nvPr/>
          </p:nvSpPr>
          <p:spPr>
            <a:xfrm>
              <a:off x="8695514" y="2475152"/>
              <a:ext cx="391445" cy="386992"/>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val f2"/>
                <a:gd name="f27" fmla="val f3"/>
                <a:gd name="f28" fmla="val f4"/>
                <a:gd name="f29" fmla="+- f28 0 f26"/>
                <a:gd name="f30" fmla="+- f27 0 f26"/>
                <a:gd name="f31" fmla="*/ f30 1 8980"/>
                <a:gd name="f32" fmla="*/ f29 1 887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102" name="Google Shape;5593;p66">
            <a:extLst>
              <a:ext uri="{FF2B5EF4-FFF2-40B4-BE49-F238E27FC236}">
                <a16:creationId xmlns:a16="http://schemas.microsoft.com/office/drawing/2014/main" id="{D8948AFE-DD77-68C9-11A8-62E0B371F8D0}"/>
              </a:ext>
            </a:extLst>
          </p:cNvPr>
          <p:cNvGrpSpPr/>
          <p:nvPr/>
        </p:nvGrpSpPr>
        <p:grpSpPr>
          <a:xfrm>
            <a:off x="5180725" y="3466334"/>
            <a:ext cx="669093" cy="669094"/>
            <a:chOff x="5180725" y="3466334"/>
            <a:chExt cx="669093" cy="669094"/>
          </a:xfrm>
        </p:grpSpPr>
        <p:sp>
          <p:nvSpPr>
            <p:cNvPr id="103" name="Google Shape;5594;p66">
              <a:extLst>
                <a:ext uri="{FF2B5EF4-FFF2-40B4-BE49-F238E27FC236}">
                  <a16:creationId xmlns:a16="http://schemas.microsoft.com/office/drawing/2014/main" id="{D2FC2A2E-9722-65E8-09E2-D1CC50DC1ECD}"/>
                </a:ext>
              </a:extLst>
            </p:cNvPr>
            <p:cNvSpPr/>
            <p:nvPr/>
          </p:nvSpPr>
          <p:spPr>
            <a:xfrm>
              <a:off x="5377988" y="3898937"/>
              <a:ext cx="274438" cy="236491"/>
            </a:xfrm>
            <a:custGeom>
              <a:avLst/>
              <a:gdLst>
                <a:gd name="f0" fmla="val w"/>
                <a:gd name="f1" fmla="val h"/>
                <a:gd name="f2" fmla="val 0"/>
                <a:gd name="f3" fmla="val 7905"/>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 f0 1 7905"/>
                <a:gd name="f28" fmla="*/ f1 1 6812"/>
                <a:gd name="f29" fmla="val f2"/>
                <a:gd name="f30" fmla="val f3"/>
                <a:gd name="f31" fmla="val f4"/>
                <a:gd name="f32" fmla="+- f31 0 f29"/>
                <a:gd name="f33" fmla="+- f30 0 f29"/>
                <a:gd name="f34" fmla="*/ f33 1 7905"/>
                <a:gd name="f35" fmla="*/ f32 1 681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7905"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3" y="f22"/>
                    <a:pt x="f3" y="f21"/>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04" name="Google Shape;5595;p66">
              <a:extLst>
                <a:ext uri="{FF2B5EF4-FFF2-40B4-BE49-F238E27FC236}">
                  <a16:creationId xmlns:a16="http://schemas.microsoft.com/office/drawing/2014/main" id="{0D04AFE7-BF6C-900B-B449-F48B31F0E4B3}"/>
                </a:ext>
              </a:extLst>
            </p:cNvPr>
            <p:cNvSpPr/>
            <p:nvPr/>
          </p:nvSpPr>
          <p:spPr>
            <a:xfrm>
              <a:off x="5180725" y="3466334"/>
              <a:ext cx="669093" cy="550221"/>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val f2"/>
                <a:gd name="f76" fmla="val f3"/>
                <a:gd name="f77" fmla="val f4"/>
                <a:gd name="f78" fmla="+- f77 0 f75"/>
                <a:gd name="f79" fmla="+- f76 0 f75"/>
                <a:gd name="f80" fmla="*/ f79 1 19273"/>
                <a:gd name="f81" fmla="*/ f78 1 15849"/>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105" name="Google Shape;5596;p66">
            <a:extLst>
              <a:ext uri="{FF2B5EF4-FFF2-40B4-BE49-F238E27FC236}">
                <a16:creationId xmlns:a16="http://schemas.microsoft.com/office/drawing/2014/main" id="{44A8E541-68FF-FDD2-E937-95250EB6EB1E}"/>
              </a:ext>
            </a:extLst>
          </p:cNvPr>
          <p:cNvGrpSpPr/>
          <p:nvPr/>
        </p:nvGrpSpPr>
        <p:grpSpPr>
          <a:xfrm>
            <a:off x="6907679" y="3560865"/>
            <a:ext cx="526703" cy="526704"/>
            <a:chOff x="6907679" y="3560865"/>
            <a:chExt cx="526703" cy="526704"/>
          </a:xfrm>
        </p:grpSpPr>
        <p:sp>
          <p:nvSpPr>
            <p:cNvPr id="106" name="Google Shape;5597;p66">
              <a:extLst>
                <a:ext uri="{FF2B5EF4-FFF2-40B4-BE49-F238E27FC236}">
                  <a16:creationId xmlns:a16="http://schemas.microsoft.com/office/drawing/2014/main" id="{B1987E8A-8B39-774C-9DE4-FB22B7993468}"/>
                </a:ext>
              </a:extLst>
            </p:cNvPr>
            <p:cNvSpPr/>
            <p:nvPr/>
          </p:nvSpPr>
          <p:spPr>
            <a:xfrm>
              <a:off x="6907679" y="3777935"/>
              <a:ext cx="526703" cy="309634"/>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val f2"/>
                <a:gd name="f46" fmla="val f3"/>
                <a:gd name="f47" fmla="val f4"/>
                <a:gd name="f48" fmla="+- f47 0 f45"/>
                <a:gd name="f49" fmla="+- f46 0 f45"/>
                <a:gd name="f50" fmla="*/ f49 1 19273"/>
                <a:gd name="f51" fmla="*/ f48 1 11330"/>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07" name="Google Shape;5598;p66">
              <a:extLst>
                <a:ext uri="{FF2B5EF4-FFF2-40B4-BE49-F238E27FC236}">
                  <a16:creationId xmlns:a16="http://schemas.microsoft.com/office/drawing/2014/main" id="{1F9B7A02-DD87-9784-A974-224FEA2CBCB5}"/>
                </a:ext>
              </a:extLst>
            </p:cNvPr>
            <p:cNvSpPr/>
            <p:nvPr/>
          </p:nvSpPr>
          <p:spPr>
            <a:xfrm>
              <a:off x="6907679" y="3560865"/>
              <a:ext cx="526703" cy="186244"/>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val f2"/>
                <a:gd name="f49" fmla="val f3"/>
                <a:gd name="f50" fmla="val f4"/>
                <a:gd name="f51" fmla="+- f50 0 f48"/>
                <a:gd name="f52" fmla="+- f49 0 f48"/>
                <a:gd name="f53" fmla="*/ f52 1 19273"/>
                <a:gd name="f54" fmla="*/ f51 1 6815"/>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108" name="Google Shape;5651;p66">
            <a:extLst>
              <a:ext uri="{FF2B5EF4-FFF2-40B4-BE49-F238E27FC236}">
                <a16:creationId xmlns:a16="http://schemas.microsoft.com/office/drawing/2014/main" id="{8573B52A-3D08-32A1-CFFF-5EA0963BF68E}"/>
              </a:ext>
            </a:extLst>
          </p:cNvPr>
          <p:cNvGrpSpPr/>
          <p:nvPr/>
        </p:nvGrpSpPr>
        <p:grpSpPr>
          <a:xfrm>
            <a:off x="10124373" y="3635892"/>
            <a:ext cx="588398" cy="379274"/>
            <a:chOff x="10124373" y="3635892"/>
            <a:chExt cx="588398" cy="379274"/>
          </a:xfrm>
        </p:grpSpPr>
        <p:sp>
          <p:nvSpPr>
            <p:cNvPr id="109" name="Google Shape;5652;p66">
              <a:extLst>
                <a:ext uri="{FF2B5EF4-FFF2-40B4-BE49-F238E27FC236}">
                  <a16:creationId xmlns:a16="http://schemas.microsoft.com/office/drawing/2014/main" id="{1FF7B3BA-7876-FC12-6C5C-63541CCCF5E9}"/>
                </a:ext>
              </a:extLst>
            </p:cNvPr>
            <p:cNvSpPr/>
            <p:nvPr/>
          </p:nvSpPr>
          <p:spPr>
            <a:xfrm>
              <a:off x="10124373" y="3659895"/>
              <a:ext cx="588398" cy="355271"/>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val f2"/>
                <a:gd name="f35" fmla="val f3"/>
                <a:gd name="f36" fmla="val f4"/>
                <a:gd name="f37" fmla="+- f36 0 f34"/>
                <a:gd name="f38" fmla="+- f35 0 f34"/>
                <a:gd name="f39" fmla="*/ f38 1 19273"/>
                <a:gd name="f40" fmla="*/ f37 1 1163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0" name="Google Shape;5653;p66">
              <a:extLst>
                <a:ext uri="{FF2B5EF4-FFF2-40B4-BE49-F238E27FC236}">
                  <a16:creationId xmlns:a16="http://schemas.microsoft.com/office/drawing/2014/main" id="{2BE1E67F-5AC6-4091-2463-D5171E052D43}"/>
                </a:ext>
              </a:extLst>
            </p:cNvPr>
            <p:cNvSpPr/>
            <p:nvPr/>
          </p:nvSpPr>
          <p:spPr>
            <a:xfrm>
              <a:off x="10160885" y="3635892"/>
              <a:ext cx="515310" cy="202475"/>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val f2"/>
                <a:gd name="f20" fmla="val f3"/>
                <a:gd name="f21" fmla="val f4"/>
                <a:gd name="f22" fmla="+- f21 0 f19"/>
                <a:gd name="f23" fmla="+- f20 0 f19"/>
                <a:gd name="f24" fmla="*/ f23 1 16879"/>
                <a:gd name="f25" fmla="*/ f22 1 66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grpSp>
        <p:nvGrpSpPr>
          <p:cNvPr id="111" name="Google Shape;5775;p66">
            <a:extLst>
              <a:ext uri="{FF2B5EF4-FFF2-40B4-BE49-F238E27FC236}">
                <a16:creationId xmlns:a16="http://schemas.microsoft.com/office/drawing/2014/main" id="{3A043C7E-504C-2696-222A-153D3D08AE80}"/>
              </a:ext>
            </a:extLst>
          </p:cNvPr>
          <p:cNvGrpSpPr/>
          <p:nvPr/>
        </p:nvGrpSpPr>
        <p:grpSpPr>
          <a:xfrm>
            <a:off x="8576541" y="3664412"/>
            <a:ext cx="451914" cy="423659"/>
            <a:chOff x="8576541" y="3664412"/>
            <a:chExt cx="451914" cy="423659"/>
          </a:xfrm>
        </p:grpSpPr>
        <p:sp>
          <p:nvSpPr>
            <p:cNvPr id="112" name="Google Shape;5776;p66">
              <a:extLst>
                <a:ext uri="{FF2B5EF4-FFF2-40B4-BE49-F238E27FC236}">
                  <a16:creationId xmlns:a16="http://schemas.microsoft.com/office/drawing/2014/main" id="{44C1E7DF-B06A-D27E-CF6A-BFD57C86AEDD}"/>
                </a:ext>
              </a:extLst>
            </p:cNvPr>
            <p:cNvSpPr/>
            <p:nvPr/>
          </p:nvSpPr>
          <p:spPr>
            <a:xfrm>
              <a:off x="8656835" y="4035100"/>
              <a:ext cx="177942" cy="52971"/>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val f2"/>
                <a:gd name="f20" fmla="val f3"/>
                <a:gd name="f21" fmla="val f4"/>
                <a:gd name="f22" fmla="+- f21 0 f19"/>
                <a:gd name="f23" fmla="+- f20 0 f19"/>
                <a:gd name="f24" fmla="*/ f23 1 7589"/>
                <a:gd name="f25" fmla="*/ f22 1 225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3" name="Google Shape;5777;p66">
              <a:extLst>
                <a:ext uri="{FF2B5EF4-FFF2-40B4-BE49-F238E27FC236}">
                  <a16:creationId xmlns:a16="http://schemas.microsoft.com/office/drawing/2014/main" id="{101F9D9E-0D15-C82A-1AC0-66EE151B83AB}"/>
                </a:ext>
              </a:extLst>
            </p:cNvPr>
            <p:cNvSpPr/>
            <p:nvPr/>
          </p:nvSpPr>
          <p:spPr>
            <a:xfrm>
              <a:off x="8576541" y="3955657"/>
              <a:ext cx="240222" cy="5298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val f2"/>
                <a:gd name="f14" fmla="val f3"/>
                <a:gd name="f15" fmla="val f4"/>
                <a:gd name="f16" fmla="+- f15 0 f13"/>
                <a:gd name="f17" fmla="+- f14 0 f13"/>
                <a:gd name="f18" fmla="*/ f17 1 10245"/>
                <a:gd name="f19" fmla="*/ f16 1 226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245" h="2260">
                  <a:moveTo>
                    <a:pt x="f5" y="f5"/>
                  </a:moveTo>
                  <a:lnTo>
                    <a:pt x="f5" y="f6"/>
                  </a:lnTo>
                  <a:cubicBezTo>
                    <a:pt x="f5" y="f7"/>
                    <a:pt x="f8" y="f9"/>
                    <a:pt x="f10" y="f9"/>
                  </a:cubicBezTo>
                  <a:lnTo>
                    <a:pt x="f3" y="f9"/>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4" name="Google Shape;5778;p66">
              <a:extLst>
                <a:ext uri="{FF2B5EF4-FFF2-40B4-BE49-F238E27FC236}">
                  <a16:creationId xmlns:a16="http://schemas.microsoft.com/office/drawing/2014/main" id="{C6818101-8F17-C93E-6594-19FEE9A5A89D}"/>
                </a:ext>
              </a:extLst>
            </p:cNvPr>
            <p:cNvSpPr/>
            <p:nvPr/>
          </p:nvSpPr>
          <p:spPr>
            <a:xfrm>
              <a:off x="8843244" y="3876242"/>
              <a:ext cx="158886" cy="132414"/>
            </a:xfrm>
            <a:custGeom>
              <a:avLst/>
              <a:gdLst>
                <a:gd name="f0" fmla="val w"/>
                <a:gd name="f1" fmla="val h"/>
                <a:gd name="f2" fmla="val 0"/>
                <a:gd name="f3" fmla="val 6776"/>
                <a:gd name="f4" fmla="val 5647"/>
                <a:gd name="f5" fmla="val 5646"/>
                <a:gd name="f6" fmla="val 6775"/>
                <a:gd name="f7" fmla="*/ f0 1 6776"/>
                <a:gd name="f8" fmla="*/ f1 1 5647"/>
                <a:gd name="f9" fmla="val f2"/>
                <a:gd name="f10" fmla="val f3"/>
                <a:gd name="f11" fmla="val f4"/>
                <a:gd name="f12" fmla="+- f11 0 f9"/>
                <a:gd name="f13" fmla="+- f10 0 f9"/>
                <a:gd name="f14" fmla="*/ f13 1 6776"/>
                <a:gd name="f15" fmla="*/ f12 1 564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776" h="5647">
                  <a:moveTo>
                    <a:pt x="f2" y="f2"/>
                  </a:moveTo>
                  <a:lnTo>
                    <a:pt x="f2" y="f5"/>
                  </a:lnTo>
                  <a:lnTo>
                    <a:pt x="f6" y="f5"/>
                  </a:lnTo>
                  <a:lnTo>
                    <a:pt x="f6"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5" name="Google Shape;5779;p66">
              <a:extLst>
                <a:ext uri="{FF2B5EF4-FFF2-40B4-BE49-F238E27FC236}">
                  <a16:creationId xmlns:a16="http://schemas.microsoft.com/office/drawing/2014/main" id="{A3EA3F6C-EA56-4664-293F-A6AC72F8EC58}"/>
                </a:ext>
              </a:extLst>
            </p:cNvPr>
            <p:cNvSpPr/>
            <p:nvPr/>
          </p:nvSpPr>
          <p:spPr>
            <a:xfrm>
              <a:off x="8843244" y="4035100"/>
              <a:ext cx="158886" cy="39767"/>
            </a:xfrm>
            <a:custGeom>
              <a:avLst/>
              <a:gdLst>
                <a:gd name="f0" fmla="val w"/>
                <a:gd name="f1" fmla="val h"/>
                <a:gd name="f2" fmla="val 0"/>
                <a:gd name="f3" fmla="val 6776"/>
                <a:gd name="f4" fmla="val 1696"/>
                <a:gd name="f5" fmla="val 567"/>
                <a:gd name="f6" fmla="val 1190"/>
                <a:gd name="f7" fmla="val 506"/>
                <a:gd name="f8" fmla="val 1129"/>
                <a:gd name="f9" fmla="val 5646"/>
                <a:gd name="f10" fmla="val 6270"/>
                <a:gd name="f11" fmla="val 6775"/>
                <a:gd name="f12" fmla="*/ f0 1 6776"/>
                <a:gd name="f13" fmla="*/ f1 1 1696"/>
                <a:gd name="f14" fmla="val f2"/>
                <a:gd name="f15" fmla="val f3"/>
                <a:gd name="f16" fmla="val f4"/>
                <a:gd name="f17" fmla="+- f16 0 f14"/>
                <a:gd name="f18" fmla="+- f15 0 f14"/>
                <a:gd name="f19" fmla="*/ f18 1 6776"/>
                <a:gd name="f20" fmla="*/ f17 1 169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6" h="1696">
                  <a:moveTo>
                    <a:pt x="f2" y="f2"/>
                  </a:moveTo>
                  <a:lnTo>
                    <a:pt x="f2" y="f5"/>
                  </a:lnTo>
                  <a:cubicBezTo>
                    <a:pt x="f2" y="f6"/>
                    <a:pt x="f7" y="f4"/>
                    <a:pt x="f8" y="f4"/>
                  </a:cubicBezTo>
                  <a:lnTo>
                    <a:pt x="f9" y="f4"/>
                  </a:lnTo>
                  <a:cubicBezTo>
                    <a:pt x="f10" y="f4"/>
                    <a:pt x="f11" y="f6"/>
                    <a:pt x="f11" y="f5"/>
                  </a:cubicBezTo>
                  <a:lnTo>
                    <a:pt x="f11"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6" name="Google Shape;5780;p66">
              <a:extLst>
                <a:ext uri="{FF2B5EF4-FFF2-40B4-BE49-F238E27FC236}">
                  <a16:creationId xmlns:a16="http://schemas.microsoft.com/office/drawing/2014/main" id="{29E60008-B407-ED81-5EED-2004B606CEF8}"/>
                </a:ext>
              </a:extLst>
            </p:cNvPr>
            <p:cNvSpPr/>
            <p:nvPr/>
          </p:nvSpPr>
          <p:spPr>
            <a:xfrm>
              <a:off x="8576541" y="3664412"/>
              <a:ext cx="451914" cy="264801"/>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val f2"/>
                <a:gd name="f27" fmla="val f3"/>
                <a:gd name="f28" fmla="val f4"/>
                <a:gd name="f29" fmla="+- f28 0 f26"/>
                <a:gd name="f30" fmla="+- f27 0 f26"/>
                <a:gd name="f31" fmla="*/ f30 1 19273"/>
                <a:gd name="f32" fmla="*/ f29 1 11293"/>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sp>
          <p:nvSpPr>
            <p:cNvPr id="117" name="Google Shape;5781;p66">
              <a:extLst>
                <a:ext uri="{FF2B5EF4-FFF2-40B4-BE49-F238E27FC236}">
                  <a16:creationId xmlns:a16="http://schemas.microsoft.com/office/drawing/2014/main" id="{1F42F9A8-53AA-C086-79B1-90964822597C}"/>
                </a:ext>
              </a:extLst>
            </p:cNvPr>
            <p:cNvSpPr/>
            <p:nvPr/>
          </p:nvSpPr>
          <p:spPr>
            <a:xfrm>
              <a:off x="8843244" y="3810067"/>
              <a:ext cx="158886" cy="39694"/>
            </a:xfrm>
            <a:custGeom>
              <a:avLst/>
              <a:gdLst>
                <a:gd name="f0" fmla="val w"/>
                <a:gd name="f1" fmla="val h"/>
                <a:gd name="f2" fmla="val 0"/>
                <a:gd name="f3" fmla="val 6776"/>
                <a:gd name="f4" fmla="val 1693"/>
                <a:gd name="f5" fmla="val 1129"/>
                <a:gd name="f6" fmla="val 1"/>
                <a:gd name="f7" fmla="val 506"/>
                <a:gd name="f8" fmla="val 503"/>
                <a:gd name="f9" fmla="val 1130"/>
                <a:gd name="f10" fmla="val 6775"/>
                <a:gd name="f11" fmla="val 6270"/>
                <a:gd name="f12" fmla="val 5646"/>
                <a:gd name="f13" fmla="*/ f0 1 6776"/>
                <a:gd name="f14" fmla="*/ f1 1 1693"/>
                <a:gd name="f15" fmla="val f2"/>
                <a:gd name="f16" fmla="val f3"/>
                <a:gd name="f17" fmla="val f4"/>
                <a:gd name="f18" fmla="+- f17 0 f15"/>
                <a:gd name="f19" fmla="+- f16 0 f15"/>
                <a:gd name="f20" fmla="*/ f19 1 6776"/>
                <a:gd name="f21" fmla="*/ f18 1 169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776" h="1693">
                  <a:moveTo>
                    <a:pt x="f5" y="f6"/>
                  </a:moveTo>
                  <a:cubicBezTo>
                    <a:pt x="f7" y="f6"/>
                    <a:pt x="f2" y="f8"/>
                    <a:pt x="f2" y="f9"/>
                  </a:cubicBezTo>
                  <a:lnTo>
                    <a:pt x="f2" y="f4"/>
                  </a:lnTo>
                  <a:lnTo>
                    <a:pt x="f10" y="f4"/>
                  </a:lnTo>
                  <a:lnTo>
                    <a:pt x="f10" y="f9"/>
                  </a:lnTo>
                  <a:cubicBezTo>
                    <a:pt x="f10" y="f8"/>
                    <a:pt x="f11" y="f6"/>
                    <a:pt x="f12"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AE4500"/>
                </a:solidFill>
                <a:uFillTx/>
                <a:latin typeface="Arial"/>
                <a:ea typeface="Arial"/>
                <a:cs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00843-9EF0-A178-3848-939434413EFD}"/>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4500">
                <a:latin typeface="Arial"/>
                <a:cs typeface="Arial" pitchFamily="34"/>
              </a:rPr>
              <a:t>Fully Editable Icon Sets: B</a:t>
            </a:r>
          </a:p>
        </p:txBody>
      </p:sp>
      <p:grpSp>
        <p:nvGrpSpPr>
          <p:cNvPr id="3" name="Grupo 3">
            <a:extLst>
              <a:ext uri="{FF2B5EF4-FFF2-40B4-BE49-F238E27FC236}">
                <a16:creationId xmlns:a16="http://schemas.microsoft.com/office/drawing/2014/main" id="{9AC83745-8989-DFCB-78CB-73B163573911}"/>
              </a:ext>
            </a:extLst>
          </p:cNvPr>
          <p:cNvGrpSpPr/>
          <p:nvPr/>
        </p:nvGrpSpPr>
        <p:grpSpPr>
          <a:xfrm>
            <a:off x="4171831" y="1572832"/>
            <a:ext cx="7724887" cy="4479746"/>
            <a:chOff x="4171831" y="1572832"/>
            <a:chExt cx="7724887" cy="4479746"/>
          </a:xfrm>
        </p:grpSpPr>
        <p:sp>
          <p:nvSpPr>
            <p:cNvPr id="4" name="Freeform 108">
              <a:extLst>
                <a:ext uri="{FF2B5EF4-FFF2-40B4-BE49-F238E27FC236}">
                  <a16:creationId xmlns:a16="http://schemas.microsoft.com/office/drawing/2014/main" id="{D43A5DFC-F886-496F-5DD8-F41DD5D39A2A}"/>
                </a:ext>
              </a:extLst>
            </p:cNvPr>
            <p:cNvSpPr/>
            <p:nvPr/>
          </p:nvSpPr>
          <p:spPr>
            <a:xfrm>
              <a:off x="6041075" y="1656591"/>
              <a:ext cx="553870" cy="652296"/>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val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val -1423"/>
                <a:gd name="f497" fmla="*/ f0 1 341005"/>
                <a:gd name="f498" fmla="*/ f1 1 376812"/>
                <a:gd name="f499" fmla="val f2"/>
                <a:gd name="f500" fmla="val f3"/>
                <a:gd name="f501" fmla="val f4"/>
                <a:gd name="f502" fmla="+- f501 0 f499"/>
                <a:gd name="f503" fmla="+- f500 0 f499"/>
                <a:gd name="f504" fmla="*/ f503 1 341005"/>
                <a:gd name="f505" fmla="*/ f502 1 376812"/>
                <a:gd name="f506" fmla="*/ f499 1 f504"/>
                <a:gd name="f507" fmla="*/ f500 1 f504"/>
                <a:gd name="f508" fmla="*/ f499 1 f505"/>
                <a:gd name="f509" fmla="*/ f501 1 f505"/>
                <a:gd name="f510" fmla="*/ f506 f497 1"/>
                <a:gd name="f511" fmla="*/ f507 f497 1"/>
                <a:gd name="f512" fmla="*/ f509 f498 1"/>
                <a:gd name="f513" fmla="*/ f508 f498 1"/>
              </a:gdLst>
              <a:ahLst/>
              <a:cxnLst>
                <a:cxn ang="3cd4">
                  <a:pos x="hc" y="t"/>
                </a:cxn>
                <a:cxn ang="0">
                  <a:pos x="r" y="vc"/>
                </a:cxn>
                <a:cxn ang="cd4">
                  <a:pos x="hc" y="b"/>
                </a:cxn>
                <a:cxn ang="cd2">
                  <a:pos x="l" y="vc"/>
                </a:cxn>
              </a:cxnLst>
              <a:rect l="f510" t="f513" r="f511" b="f512"/>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5" name="Oval 8">
              <a:extLst>
                <a:ext uri="{FF2B5EF4-FFF2-40B4-BE49-F238E27FC236}">
                  <a16:creationId xmlns:a16="http://schemas.microsoft.com/office/drawing/2014/main" id="{1A679E1C-356F-ABFF-973E-A23CA963D44F}"/>
                </a:ext>
              </a:extLst>
            </p:cNvPr>
            <p:cNvSpPr/>
            <p:nvPr/>
          </p:nvSpPr>
          <p:spPr>
            <a:xfrm>
              <a:off x="6965204" y="1671111"/>
              <a:ext cx="581787" cy="623264"/>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val f2"/>
                <a:gd name="f546" fmla="val f3"/>
                <a:gd name="f547" fmla="val f4"/>
                <a:gd name="f548" fmla="+- f547 0 f545"/>
                <a:gd name="f549" fmla="+- f546 0 f545"/>
                <a:gd name="f550" fmla="*/ f549 1 3068057"/>
                <a:gd name="f551" fmla="*/ f548 1 3083879"/>
                <a:gd name="f552" fmla="*/ f545 1 f550"/>
                <a:gd name="f553" fmla="*/ f546 1 f550"/>
                <a:gd name="f554" fmla="*/ f545 1 f551"/>
                <a:gd name="f555" fmla="*/ f547 1 f551"/>
                <a:gd name="f556" fmla="*/ f552 f543 1"/>
                <a:gd name="f557" fmla="*/ f553 f543 1"/>
                <a:gd name="f558" fmla="*/ f555 f544 1"/>
                <a:gd name="f559" fmla="*/ f554 f544 1"/>
              </a:gdLst>
              <a:ahLst/>
              <a:cxnLst>
                <a:cxn ang="3cd4">
                  <a:pos x="hc" y="t"/>
                </a:cxn>
                <a:cxn ang="0">
                  <a:pos x="r" y="vc"/>
                </a:cxn>
                <a:cxn ang="cd4">
                  <a:pos x="hc" y="b"/>
                </a:cxn>
                <a:cxn ang="cd2">
                  <a:pos x="l" y="vc"/>
                </a:cxn>
              </a:cxnLst>
              <a:rect l="f556" t="f559" r="f557" b="f558"/>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grpSp>
          <p:nvGrpSpPr>
            <p:cNvPr id="6" name="Group 110">
              <a:extLst>
                <a:ext uri="{FF2B5EF4-FFF2-40B4-BE49-F238E27FC236}">
                  <a16:creationId xmlns:a16="http://schemas.microsoft.com/office/drawing/2014/main" id="{AB851796-DFF0-4F34-F4F0-B0F61C0ADDDF}"/>
                </a:ext>
              </a:extLst>
            </p:cNvPr>
            <p:cNvGrpSpPr/>
            <p:nvPr/>
          </p:nvGrpSpPr>
          <p:grpSpPr>
            <a:xfrm>
              <a:off x="5116232" y="1656591"/>
              <a:ext cx="553870" cy="652296"/>
              <a:chOff x="5116232" y="1656591"/>
              <a:chExt cx="553870" cy="652296"/>
            </a:xfrm>
          </p:grpSpPr>
          <p:sp>
            <p:nvSpPr>
              <p:cNvPr id="7" name="Freeform 111">
                <a:extLst>
                  <a:ext uri="{FF2B5EF4-FFF2-40B4-BE49-F238E27FC236}">
                    <a16:creationId xmlns:a16="http://schemas.microsoft.com/office/drawing/2014/main" id="{C5C50F72-6A31-C776-4BA9-EE1178D6C5EC}"/>
                  </a:ext>
                </a:extLst>
              </p:cNvPr>
              <p:cNvSpPr/>
              <p:nvPr/>
            </p:nvSpPr>
            <p:spPr>
              <a:xfrm>
                <a:off x="5116232" y="1656591"/>
                <a:ext cx="553870" cy="652296"/>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val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val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val f5"/>
                  <a:gd name="f83" fmla="val f6"/>
                  <a:gd name="f84" fmla="val f7"/>
                  <a:gd name="f85" fmla="*/ f79 f0 1"/>
                  <a:gd name="f86" fmla="+- f84 0 f82"/>
                  <a:gd name="f87" fmla="+- f83 0 f82"/>
                  <a:gd name="f88" fmla="*/ f85 1 f2"/>
                  <a:gd name="f89" fmla="*/ f87 1 5331558"/>
                  <a:gd name="f90" fmla="*/ f86 1 5891405"/>
                  <a:gd name="f91" fmla="*/ 968 f86 1"/>
                  <a:gd name="f92" fmla="*/ 1181117 f86 1"/>
                  <a:gd name="f93" fmla="*/ 3328959 f86 1"/>
                  <a:gd name="f94" fmla="*/ 3735758 f86 1"/>
                  <a:gd name="f95" fmla="*/ 3871219 f86 1"/>
                  <a:gd name="f96" fmla="*/ 4062605 f86 1"/>
                  <a:gd name="f97" fmla="*/ 4317787 f86 1"/>
                  <a:gd name="f98" fmla="*/ 4977005 f86 1"/>
                  <a:gd name="f99" fmla="*/ 5039972 f86 1"/>
                  <a:gd name="f100" fmla="*/ 5891405 f86 1"/>
                  <a:gd name="f101" fmla="*/ 5859508 f86 1"/>
                  <a:gd name="f102" fmla="*/ 3520345 f86 1"/>
                  <a:gd name="f103" fmla="*/ 3079808 f86 1"/>
                  <a:gd name="f104" fmla="*/ 2980491 f87 1"/>
                  <a:gd name="f105" fmla="*/ 726547 f87 1"/>
                  <a:gd name="f106" fmla="*/ 486068 f87 1"/>
                  <a:gd name="f107" fmla="*/ 2371366 f86 1"/>
                  <a:gd name="f108" fmla="*/ 4803 f87 1"/>
                  <a:gd name="f109" fmla="*/ 460575 f87 1"/>
                  <a:gd name="f110" fmla="*/ 289487 f87 1"/>
                  <a:gd name="f111" fmla="*/ 480873 f87 1"/>
                  <a:gd name="f112" fmla="*/ 322351 f87 1"/>
                  <a:gd name="f113" fmla="*/ 513737 f87 1"/>
                  <a:gd name="f114" fmla="*/ 449942 f87 1"/>
                  <a:gd name="f115" fmla="*/ 1704584 f87 1"/>
                  <a:gd name="f116" fmla="*/ 1895970 f87 1"/>
                  <a:gd name="f117" fmla="*/ 4734863 f87 1"/>
                  <a:gd name="f118" fmla="*/ 4841189 f87 1"/>
                  <a:gd name="f119" fmla="+- f88 0 f1"/>
                  <a:gd name="f120" fmla="*/ f91 1 5891405"/>
                  <a:gd name="f121" fmla="*/ f92 1 5891405"/>
                  <a:gd name="f122" fmla="*/ f93 1 5891405"/>
                  <a:gd name="f123" fmla="*/ f94 1 5891405"/>
                  <a:gd name="f124" fmla="*/ f95 1 5891405"/>
                  <a:gd name="f125" fmla="*/ f96 1 5891405"/>
                  <a:gd name="f126" fmla="*/ f97 1 5891405"/>
                  <a:gd name="f127" fmla="*/ f98 1 5891405"/>
                  <a:gd name="f128" fmla="*/ f99 1 5891405"/>
                  <a:gd name="f129" fmla="*/ f100 1 5891405"/>
                  <a:gd name="f130" fmla="*/ f101 1 5891405"/>
                  <a:gd name="f131" fmla="*/ f102 1 5891405"/>
                  <a:gd name="f132" fmla="*/ f103 1 5891405"/>
                  <a:gd name="f133" fmla="*/ f104 1 5331558"/>
                  <a:gd name="f134" fmla="*/ f105 1 5331558"/>
                  <a:gd name="f135" fmla="*/ f106 1 5331558"/>
                  <a:gd name="f136" fmla="*/ f107 1 5891405"/>
                  <a:gd name="f137" fmla="*/ f108 1 5331558"/>
                  <a:gd name="f138" fmla="*/ f109 1 5331558"/>
                  <a:gd name="f139" fmla="*/ f110 1 5331558"/>
                  <a:gd name="f140" fmla="*/ f111 1 5331558"/>
                  <a:gd name="f141" fmla="*/ f112 1 5331558"/>
                  <a:gd name="f142" fmla="*/ f113 1 5331558"/>
                  <a:gd name="f143" fmla="*/ f114 1 5331558"/>
                  <a:gd name="f144" fmla="*/ f115 1 5331558"/>
                  <a:gd name="f145" fmla="*/ f116 1 5331558"/>
                  <a:gd name="f146" fmla="*/ f117 1 5331558"/>
                  <a:gd name="f147" fmla="*/ f118 1 5331558"/>
                  <a:gd name="f148" fmla="*/ f82 1 f89"/>
                  <a:gd name="f149" fmla="*/ f83 1 f89"/>
                  <a:gd name="f150" fmla="*/ f82 1 f90"/>
                  <a:gd name="f151" fmla="*/ f84 1 f90"/>
                  <a:gd name="f152" fmla="*/ f133 1 f89"/>
                  <a:gd name="f153" fmla="*/ f120 1 f90"/>
                  <a:gd name="f154" fmla="*/ f134 1 f89"/>
                  <a:gd name="f155" fmla="*/ f121 1 f90"/>
                  <a:gd name="f156" fmla="*/ f135 1 f89"/>
                  <a:gd name="f157" fmla="*/ f136 1 f90"/>
                  <a:gd name="f158" fmla="*/ f137 1 f89"/>
                  <a:gd name="f159" fmla="*/ f132 1 f90"/>
                  <a:gd name="f160" fmla="*/ f138 1 f89"/>
                  <a:gd name="f161" fmla="*/ f122 1 f90"/>
                  <a:gd name="f162" fmla="*/ f139 1 f89"/>
                  <a:gd name="f163" fmla="*/ f123 1 f90"/>
                  <a:gd name="f164" fmla="*/ f140 1 f89"/>
                  <a:gd name="f165" fmla="*/ f124 1 f90"/>
                  <a:gd name="f166" fmla="*/ f141 1 f89"/>
                  <a:gd name="f167" fmla="*/ f125 1 f90"/>
                  <a:gd name="f168" fmla="*/ f142 1 f89"/>
                  <a:gd name="f169" fmla="*/ f126 1 f90"/>
                  <a:gd name="f170" fmla="*/ f143 1 f89"/>
                  <a:gd name="f171" fmla="*/ f127 1 f90"/>
                  <a:gd name="f172" fmla="*/ f144 1 f89"/>
                  <a:gd name="f173" fmla="*/ f128 1 f90"/>
                  <a:gd name="f174" fmla="*/ f145 1 f89"/>
                  <a:gd name="f175" fmla="*/ f129 1 f90"/>
                  <a:gd name="f176" fmla="*/ f146 1 f89"/>
                  <a:gd name="f177" fmla="*/ f130 1 f90"/>
                  <a:gd name="f178" fmla="*/ f147 1 f89"/>
                  <a:gd name="f179" fmla="*/ f131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0 1"/>
                  <a:gd name="f193" fmla="*/ f161 f81 1"/>
                  <a:gd name="f194" fmla="*/ f162 f80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2" y="f193"/>
                  </a:cxn>
                  <a:cxn ang="f119">
                    <a:pos x="f194" y="f195"/>
                  </a:cxn>
                  <a:cxn ang="f119">
                    <a:pos x="f196" y="f197"/>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8" name="Oval 37">
                <a:extLst>
                  <a:ext uri="{FF2B5EF4-FFF2-40B4-BE49-F238E27FC236}">
                    <a16:creationId xmlns:a16="http://schemas.microsoft.com/office/drawing/2014/main" id="{405687D5-1333-2A1F-CCEC-17FBBD66C287}"/>
                  </a:ext>
                </a:extLst>
              </p:cNvPr>
              <p:cNvSpPr/>
              <p:nvPr/>
            </p:nvSpPr>
            <p:spPr>
              <a:xfrm rot="18100527">
                <a:off x="5310648" y="1643307"/>
                <a:ext cx="290230" cy="406021"/>
              </a:xfrm>
              <a:custGeom>
                <a:avLst/>
                <a:gdLst>
                  <a:gd name="f0" fmla="val w"/>
                  <a:gd name="f1" fmla="val h"/>
                  <a:gd name="f2" fmla="val 0"/>
                  <a:gd name="f3" fmla="val 1170491"/>
                  <a:gd name="f4" fmla="val 1745209"/>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455549"/>
                  <a:gd name="f275" fmla="val 416747"/>
                  <a:gd name="f276" fmla="val 1692524"/>
                  <a:gd name="f277" fmla="val 372301"/>
                  <a:gd name="f278" fmla="val 1619888"/>
                  <a:gd name="f279" fmla="val 366380"/>
                  <a:gd name="f280" fmla="val 1592106"/>
                  <a:gd name="f281" fmla="val 305091"/>
                  <a:gd name="f282" fmla="val 1567105"/>
                  <a:gd name="f283" fmla="val 259811"/>
                  <a:gd name="f284" fmla="val 1511085"/>
                  <a:gd name="f285" fmla="val 250590"/>
                  <a:gd name="f286" fmla="val 1443452"/>
                  <a:gd name="f287" fmla="val 203712"/>
                  <a:gd name="f288" fmla="val 1453117"/>
                  <a:gd name="f289" fmla="val 158965"/>
                  <a:gd name="f290" fmla="val 1444975"/>
                  <a:gd name="f291" fmla="val 117260"/>
                  <a:gd name="f292" fmla="val 1407178"/>
                  <a:gd name="f293" fmla="val 55030"/>
                  <a:gd name="f294" fmla="val 1350772"/>
                  <a:gd name="f295" fmla="val 44039"/>
                  <a:gd name="f296" fmla="val 1258933"/>
                  <a:gd name="f297" fmla="val 90593"/>
                  <a:gd name="f298" fmla="val 1192598"/>
                  <a:gd name="f299" fmla="val 186799"/>
                  <a:gd name="f300" fmla="val 1224213"/>
                  <a:gd name="f301" fmla="val 285304"/>
                  <a:gd name="f302" fmla="val 1199642"/>
                  <a:gd name="f303" fmla="val 330760"/>
                  <a:gd name="f304" fmla="val 1129474"/>
                  <a:gd name="f305" fmla="val 344999"/>
                  <a:gd name="f306" fmla="val 1132822"/>
                  <a:gd name="f307" fmla="val 420009"/>
                  <a:gd name="f308" fmla="val 1139731"/>
                  <a:gd name="f309" fmla="val 490500"/>
                  <a:gd name="f310" fmla="val 1101048"/>
                  <a:gd name="f311" fmla="val 524987"/>
                  <a:gd name="f312" fmla="val 1034051"/>
                  <a:gd name="f313" fmla="val 505360"/>
                  <a:gd name="f314" fmla="val 1023014"/>
                  <a:gd name="f315" fmla="val 475089"/>
                  <a:gd name="f316" fmla="val 1082544"/>
                  <a:gd name="f317" fmla="val 412689"/>
                  <a:gd name="f318" fmla="val 1116790"/>
                  <a:gd name="f319" fmla="val 346243"/>
                  <a:gd name="f320" fmla="val 1110339"/>
                  <a:gd name="f321" fmla="val 283801"/>
                  <a:gd name="f322" fmla="val 1104277"/>
                  <a:gd name="f323" fmla="val 228486"/>
                  <a:gd name="f324" fmla="val 1063265"/>
                  <a:gd name="f325" fmla="val 202679"/>
                  <a:gd name="f326" fmla="val 1003895"/>
                  <a:gd name="f327" fmla="val 181967"/>
                  <a:gd name="f328" fmla="val 1012696"/>
                  <a:gd name="f329" fmla="val 205492"/>
                  <a:gd name="f330" fmla="val 1066954"/>
                  <a:gd name="f331" fmla="val 250941"/>
                  <a:gd name="f332" fmla="val 1107583"/>
                  <a:gd name="f333" fmla="val 305288"/>
                  <a:gd name="f334" fmla="val 1123484"/>
                  <a:gd name="f335" fmla="val 260051"/>
                  <a:gd name="f336" fmla="val 1186174"/>
                  <a:gd name="f337" fmla="val 162021"/>
                  <a:gd name="f338" fmla="val 1201884"/>
                  <a:gd name="f339" fmla="val 70961"/>
                  <a:gd name="f340" fmla="val 1161909"/>
                  <a:gd name="f341" fmla="val 64874"/>
                  <a:gd name="f342" fmla="val 1160625"/>
                  <a:gd name="f343" fmla="val 60391"/>
                  <a:gd name="f344" fmla="val 1156961"/>
                  <a:gd name="f345" fmla="val 56055"/>
                  <a:gd name="f346" fmla="val 1153032"/>
                  <a:gd name="f347" fmla="val -13786"/>
                  <a:gd name="f348" fmla="val 1089729"/>
                  <a:gd name="f349" fmla="val -19088"/>
                  <a:gd name="f350" fmla="val 981796"/>
                  <a:gd name="f351" fmla="val 44214"/>
                  <a:gd name="f352" fmla="val 911953"/>
                  <a:gd name="f353" fmla="val 84073"/>
                  <a:gd name="f354" fmla="val 882569"/>
                  <a:gd name="f355" fmla="val 76811"/>
                  <a:gd name="f356" fmla="val 875989"/>
                  <a:gd name="f357" fmla="val 80179"/>
                  <a:gd name="f358" fmla="val 872273"/>
                  <a:gd name="f359" fmla="val 28040"/>
                  <a:gd name="f360" fmla="val 814783"/>
                  <a:gd name="f361" fmla="val 28651"/>
                  <a:gd name="f362" fmla="val 726072"/>
                  <a:gd name="f363" fmla="val 82340"/>
                  <a:gd name="f364" fmla="val 666836"/>
                  <a:gd name="f365" fmla="val 121082"/>
                  <a:gd name="f366" fmla="val 638275"/>
                  <a:gd name="f367" fmla="val 89526"/>
                  <a:gd name="f368" fmla="val 571593"/>
                  <a:gd name="f369" fmla="val 96788"/>
                  <a:gd name="f370" fmla="val 490523"/>
                  <a:gd name="f371" fmla="val 145805"/>
                  <a:gd name="f372" fmla="val 430894"/>
                  <a:gd name="f373" fmla="val 198586"/>
                  <a:gd name="f374" fmla="val 400645"/>
                  <a:gd name="f375" fmla="val 259015"/>
                  <a:gd name="f376" fmla="val 385179"/>
                  <a:gd name="f377" fmla="val 321878"/>
                  <a:gd name="f378" fmla="val 383347"/>
                  <a:gd name="f379" fmla="val 321111"/>
                  <a:gd name="f380" fmla="val 357014"/>
                  <a:gd name="f381" fmla="val 257723"/>
                  <a:gd name="f382" fmla="val 358862"/>
                  <a:gd name="f383" fmla="val 196668"/>
                  <a:gd name="f384" fmla="val 373772"/>
                  <a:gd name="f385" fmla="val 141180"/>
                  <a:gd name="f386" fmla="val 399723"/>
                  <a:gd name="f387" fmla="val 117813"/>
                  <a:gd name="f388" fmla="val 370058"/>
                  <a:gd name="f389" fmla="val 106816"/>
                  <a:gd name="f390" fmla="val 332072"/>
                  <a:gd name="f391" fmla="val 291518"/>
                  <a:gd name="f392" fmla="val 170286"/>
                  <a:gd name="f393" fmla="val 205094"/>
                  <a:gd name="f394" fmla="val 72008"/>
                  <a:gd name="f395" fmla="val 326327"/>
                  <a:gd name="f396" fmla="val 350305"/>
                  <a:gd name="f397" fmla="val 373385"/>
                  <a:gd name="f398" fmla="val 75853"/>
                  <a:gd name="f399" fmla="val 394659"/>
                  <a:gd name="f400" fmla="val 83948"/>
                  <a:gd name="f401" fmla="val 425371"/>
                  <a:gd name="f402" fmla="val 33609"/>
                  <a:gd name="f403" fmla="val 467237"/>
                  <a:gd name="f404" fmla="*/ f0 1 1170491"/>
                  <a:gd name="f405" fmla="*/ f1 1 1745209"/>
                  <a:gd name="f406" fmla="val f2"/>
                  <a:gd name="f407" fmla="val f3"/>
                  <a:gd name="f408" fmla="val f4"/>
                  <a:gd name="f409" fmla="+- f408 0 f406"/>
                  <a:gd name="f410" fmla="+- f407 0 f406"/>
                  <a:gd name="f411" fmla="*/ f410 1 1170491"/>
                  <a:gd name="f412" fmla="*/ f409 1 1745209"/>
                  <a:gd name="f413" fmla="*/ f406 1 f411"/>
                  <a:gd name="f414" fmla="*/ f407 1 f411"/>
                  <a:gd name="f415" fmla="*/ f406 1 f412"/>
                  <a:gd name="f416" fmla="*/ f408 1 f412"/>
                  <a:gd name="f417" fmla="*/ f413 f404 1"/>
                  <a:gd name="f418" fmla="*/ f414 f404 1"/>
                  <a:gd name="f419" fmla="*/ f416 f405 1"/>
                  <a:gd name="f420" fmla="*/ f415 f405 1"/>
                </a:gdLst>
                <a:ahLst/>
                <a:cxnLst>
                  <a:cxn ang="3cd4">
                    <a:pos x="hc" y="t"/>
                  </a:cxn>
                  <a:cxn ang="0">
                    <a:pos x="r" y="vc"/>
                  </a:cxn>
                  <a:cxn ang="cd4">
                    <a:pos x="hc" y="b"/>
                  </a:cxn>
                  <a:cxn ang="cd2">
                    <a:pos x="l" y="vc"/>
                  </a:cxn>
                </a:cxnLst>
                <a:rect l="f417" t="f420" r="f418" b="f419"/>
                <a:pathLst>
                  <a:path w="1170491" h="1745209">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4"/>
                    </a:cubicBezTo>
                    <a:cubicBezTo>
                      <a:pt x="f274" y="f272"/>
                      <a:pt x="f275" y="f276"/>
                      <a:pt x="f277" y="f278"/>
                    </a:cubicBezTo>
                    <a:lnTo>
                      <a:pt x="f279" y="f280"/>
                    </a:lnTo>
                    <a:cubicBezTo>
                      <a:pt x="f281" y="f282"/>
                      <a:pt x="f283" y="f284"/>
                      <a:pt x="f285" y="f286"/>
                    </a:cubicBezTo>
                    <a:cubicBezTo>
                      <a:pt x="f287" y="f288"/>
                      <a:pt x="f289" y="f290"/>
                      <a:pt x="f291" y="f292"/>
                    </a:cubicBezTo>
                    <a:cubicBezTo>
                      <a:pt x="f293" y="f294"/>
                      <a:pt x="f295" y="f296"/>
                      <a:pt x="f297" y="f298"/>
                    </a:cubicBezTo>
                    <a:cubicBezTo>
                      <a:pt x="f299" y="f300"/>
                      <a:pt x="f301" y="f302"/>
                      <a:pt x="f303" y="f304"/>
                    </a:cubicBezTo>
                    <a:lnTo>
                      <a:pt x="f305" y="f306"/>
                    </a:lnTo>
                    <a:cubicBezTo>
                      <a:pt x="f307" y="f308"/>
                      <a:pt x="f309" y="f310"/>
                      <a:pt x="f311" y="f312"/>
                    </a:cubicBezTo>
                    <a:lnTo>
                      <a:pt x="f313" y="f314"/>
                    </a:lnTo>
                    <a:cubicBezTo>
                      <a:pt x="f315" y="f316"/>
                      <a:pt x="f317" y="f318"/>
                      <a:pt x="f319" y="f320"/>
                    </a:cubicBezTo>
                    <a:cubicBezTo>
                      <a:pt x="f321" y="f322"/>
                      <a:pt x="f323" y="f324"/>
                      <a:pt x="f325" y="f326"/>
                    </a:cubicBezTo>
                    <a:lnTo>
                      <a:pt x="f327" y="f328"/>
                    </a:lnTo>
                    <a:cubicBezTo>
                      <a:pt x="f329" y="f330"/>
                      <a:pt x="f331" y="f332"/>
                      <a:pt x="f333" y="f334"/>
                    </a:cubicBezTo>
                    <a:cubicBezTo>
                      <a:pt x="f335" y="f336"/>
                      <a:pt x="f337" y="f338"/>
                      <a:pt x="f339" y="f340"/>
                    </a:cubicBezTo>
                    <a:cubicBezTo>
                      <a:pt x="f341" y="f342"/>
                      <a:pt x="f343" y="f344"/>
                      <a:pt x="f345" y="f346"/>
                    </a:cubicBezTo>
                    <a:cubicBezTo>
                      <a:pt x="f347" y="f348"/>
                      <a:pt x="f349" y="f350"/>
                      <a:pt x="f351" y="f352"/>
                    </a:cubicBezTo>
                    <a:lnTo>
                      <a:pt x="f353" y="f354"/>
                    </a:lnTo>
                    <a:lnTo>
                      <a:pt x="f355" y="f356"/>
                    </a:lnTo>
                    <a:lnTo>
                      <a:pt x="f357" y="f358"/>
                    </a:lnTo>
                    <a:cubicBezTo>
                      <a:pt x="f359" y="f360"/>
                      <a:pt x="f361" y="f362"/>
                      <a:pt x="f363" y="f364"/>
                    </a:cubicBezTo>
                    <a:lnTo>
                      <a:pt x="f365" y="f366"/>
                    </a:lnTo>
                    <a:cubicBezTo>
                      <a:pt x="f367" y="f368"/>
                      <a:pt x="f369" y="f370"/>
                      <a:pt x="f371" y="f372"/>
                    </a:cubicBezTo>
                    <a:cubicBezTo>
                      <a:pt x="f373" y="f374"/>
                      <a:pt x="f375" y="f376"/>
                      <a:pt x="f377" y="f378"/>
                    </a:cubicBezTo>
                    <a:lnTo>
                      <a:pt x="f379" y="f380"/>
                    </a:lnTo>
                    <a:cubicBezTo>
                      <a:pt x="f381" y="f382"/>
                      <a:pt x="f383" y="f384"/>
                      <a:pt x="f385" y="f386"/>
                    </a:cubicBezTo>
                    <a:cubicBezTo>
                      <a:pt x="f387" y="f388"/>
                      <a:pt x="f389" y="f390"/>
                      <a:pt x="f389" y="f391"/>
                    </a:cubicBezTo>
                    <a:cubicBezTo>
                      <a:pt x="f389" y="f392"/>
                      <a:pt x="f393" y="f394"/>
                      <a:pt x="f395" y="f394"/>
                    </a:cubicBezTo>
                    <a:cubicBezTo>
                      <a:pt x="f396" y="f394"/>
                      <a:pt x="f397" y="f398"/>
                      <a:pt x="f399" y="f400"/>
                    </a:cubicBezTo>
                    <a:cubicBezTo>
                      <a:pt x="f401" y="f402"/>
                      <a:pt x="f403" y="f2"/>
                      <a:pt x="f79"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grpSp>
        <p:sp>
          <p:nvSpPr>
            <p:cNvPr id="9" name="Rectangle 19">
              <a:extLst>
                <a:ext uri="{FF2B5EF4-FFF2-40B4-BE49-F238E27FC236}">
                  <a16:creationId xmlns:a16="http://schemas.microsoft.com/office/drawing/2014/main" id="{1231989B-D5E7-F887-D391-87B137FA35B6}"/>
                </a:ext>
              </a:extLst>
            </p:cNvPr>
            <p:cNvSpPr/>
            <p:nvPr/>
          </p:nvSpPr>
          <p:spPr>
            <a:xfrm>
              <a:off x="4210217" y="1691987"/>
              <a:ext cx="496363" cy="58150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val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val -5451"/>
                <a:gd name="f267" fmla="*/ f0 1 2926108"/>
                <a:gd name="f268" fmla="*/ f1 1 3216409"/>
                <a:gd name="f269" fmla="val f2"/>
                <a:gd name="f270" fmla="val f3"/>
                <a:gd name="f271" fmla="val f4"/>
                <a:gd name="f272" fmla="+- f271 0 f269"/>
                <a:gd name="f273" fmla="+- f270 0 f269"/>
                <a:gd name="f274" fmla="*/ f273 1 2926108"/>
                <a:gd name="f275" fmla="*/ f272 1 3216409"/>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0" name="Oval 47">
              <a:extLst>
                <a:ext uri="{FF2B5EF4-FFF2-40B4-BE49-F238E27FC236}">
                  <a16:creationId xmlns:a16="http://schemas.microsoft.com/office/drawing/2014/main" id="{3B69A5F7-FD69-AF6C-FBB4-C58E0AC576A7}"/>
                </a:ext>
              </a:extLst>
            </p:cNvPr>
            <p:cNvSpPr/>
            <p:nvPr/>
          </p:nvSpPr>
          <p:spPr>
            <a:xfrm>
              <a:off x="11311996" y="1671148"/>
              <a:ext cx="584722" cy="623191"/>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val f2"/>
                <a:gd name="f14" fmla="val f3"/>
                <a:gd name="f15" fmla="+- f14 0 f13"/>
                <a:gd name="f16" fmla="*/ f15 1 3240000"/>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1" name="Rounded Rectangle 2">
              <a:extLst>
                <a:ext uri="{FF2B5EF4-FFF2-40B4-BE49-F238E27FC236}">
                  <a16:creationId xmlns:a16="http://schemas.microsoft.com/office/drawing/2014/main" id="{39DC2938-C659-1A75-20DC-60F556EEBE43}"/>
                </a:ext>
              </a:extLst>
            </p:cNvPr>
            <p:cNvSpPr/>
            <p:nvPr/>
          </p:nvSpPr>
          <p:spPr>
            <a:xfrm>
              <a:off x="5106631" y="5441795"/>
              <a:ext cx="573081" cy="610782"/>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2217373 f124 1"/>
                <a:gd name="f133" fmla="*/ 1339611 f124 1"/>
                <a:gd name="f134" fmla="*/ 3487664 f123 1"/>
                <a:gd name="f135" fmla="*/ 436907 f124 1"/>
                <a:gd name="f136" fmla="*/ 0 f123 1"/>
                <a:gd name="f137" fmla="*/ 3523533 f124 1"/>
                <a:gd name="f138" fmla="*/ 3960440 f124 1"/>
                <a:gd name="f139" fmla="*/ 436907 f123 1"/>
                <a:gd name="f140" fmla="*/ 3523093 f123 1"/>
                <a:gd name="f141" fmla="*/ 3960000 f123 1"/>
                <a:gd name="f142" fmla="*/ 0 f124 1"/>
                <a:gd name="f143" fmla="*/ 1119009 f124 1"/>
                <a:gd name="f144" fmla="*/ 2222584 f123 1"/>
                <a:gd name="f145" fmla="*/ 1234998 f124 1"/>
                <a:gd name="f146" fmla="*/ 1431771 f123 1"/>
                <a:gd name="f147" fmla="*/ 1915898 f124 1"/>
                <a:gd name="f148" fmla="*/ 1219889 f123 1"/>
                <a:gd name="f149" fmla="*/ 1589196 f124 1"/>
                <a:gd name="f150" fmla="*/ 1434803 f123 1"/>
                <a:gd name="f151" fmla="*/ 1574511 f124 1"/>
                <a:gd name="f152" fmla="*/ 1939931 f123 1"/>
                <a:gd name="f153" fmla="*/ 2135727 f124 1"/>
                <a:gd name="f154" fmla="*/ 1554876 f123 1"/>
                <a:gd name="f155" fmla="*/ 891303 f123 1"/>
                <a:gd name="f156" fmla="*/ 2783502 f124 1"/>
                <a:gd name="f157" fmla="*/ 1606823 f123 1"/>
                <a:gd name="f158" fmla="*/ 2456028 f124 1"/>
                <a:gd name="f159" fmla="*/ 2225955 f123 1"/>
                <a:gd name="f160" fmla="*/ 2026974 f124 1"/>
                <a:gd name="f161" fmla="*/ 2018938 f123 1"/>
                <a:gd name="f162" fmla="*/ 1887692 f124 1"/>
                <a:gd name="f163" fmla="*/ 2422431 f123 1"/>
                <a:gd name="f164" fmla="*/ 2336342 f124 1"/>
                <a:gd name="f165" fmla="*/ 2720202 f123 1"/>
                <a:gd name="f166" fmla="*/ 3176454 f124 1"/>
                <a:gd name="f167" fmla="*/ 1627140 f123 1"/>
                <a:gd name="f168" fmla="*/ 1328015 f124 1"/>
                <a:gd name="f169" fmla="*/ 1812920 f123 1"/>
                <a:gd name="f170" fmla="+- f125 0 f1"/>
                <a:gd name="f171" fmla="*/ f128 1 3960440"/>
                <a:gd name="f172" fmla="*/ f129 1 3960000"/>
                <a:gd name="f173" fmla="*/ f130 1 3960440"/>
                <a:gd name="f174" fmla="*/ f131 1 3960000"/>
                <a:gd name="f175" fmla="*/ f132 1 3960440"/>
                <a:gd name="f176" fmla="*/ f133 1 3960440"/>
                <a:gd name="f177" fmla="*/ f134 1 3960000"/>
                <a:gd name="f178" fmla="*/ f135 1 3960440"/>
                <a:gd name="f179" fmla="*/ f136 1 3960000"/>
                <a:gd name="f180" fmla="*/ f137 1 3960440"/>
                <a:gd name="f181" fmla="*/ f138 1 3960440"/>
                <a:gd name="f182" fmla="*/ f139 1 3960000"/>
                <a:gd name="f183" fmla="*/ f140 1 3960000"/>
                <a:gd name="f184" fmla="*/ f141 1 3960000"/>
                <a:gd name="f185" fmla="*/ f142 1 3960440"/>
                <a:gd name="f186" fmla="*/ f143 1 3960440"/>
                <a:gd name="f187" fmla="*/ f144 1 3960000"/>
                <a:gd name="f188" fmla="*/ f145 1 3960440"/>
                <a:gd name="f189" fmla="*/ f146 1 3960000"/>
                <a:gd name="f190" fmla="*/ f147 1 3960440"/>
                <a:gd name="f191" fmla="*/ f148 1 3960000"/>
                <a:gd name="f192" fmla="*/ f149 1 3960440"/>
                <a:gd name="f193" fmla="*/ f150 1 3960000"/>
                <a:gd name="f194" fmla="*/ f151 1 3960440"/>
                <a:gd name="f195" fmla="*/ f152 1 3960000"/>
                <a:gd name="f196" fmla="*/ f153 1 3960440"/>
                <a:gd name="f197" fmla="*/ f154 1 396000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000"/>
                <a:gd name="f209" fmla="*/ f166 1 3960440"/>
                <a:gd name="f210" fmla="*/ f167 1 3960000"/>
                <a:gd name="f211" fmla="*/ f168 1 3960440"/>
                <a:gd name="f212" fmla="*/ f169 1 3960000"/>
                <a:gd name="f213" fmla="*/ f119 1 f126"/>
                <a:gd name="f214" fmla="*/ f120 1 f126"/>
                <a:gd name="f215" fmla="*/ f119 1 f127"/>
                <a:gd name="f216" fmla="*/ f121 1 f127"/>
                <a:gd name="f217" fmla="*/ f171 1 f126"/>
                <a:gd name="f218" fmla="*/ f172 1 f127"/>
                <a:gd name="f219" fmla="*/ f173 1 f126"/>
                <a:gd name="f220" fmla="*/ f174 1 f127"/>
                <a:gd name="f221" fmla="*/ f186 1 f126"/>
                <a:gd name="f222" fmla="*/ f187 1 f127"/>
                <a:gd name="f223" fmla="*/ f211 1 f126"/>
                <a:gd name="f224" fmla="*/ f212 1 f127"/>
                <a:gd name="f225" fmla="*/ f188 1 f126"/>
                <a:gd name="f226" fmla="*/ f189 1 f127"/>
                <a:gd name="f227" fmla="*/ f175 1 f126"/>
                <a:gd name="f228" fmla="*/ f198 1 f127"/>
                <a:gd name="f229" fmla="*/ f199 1 f126"/>
                <a:gd name="f230" fmla="*/ f200 1 f127"/>
                <a:gd name="f231" fmla="*/ f201 1 f126"/>
                <a:gd name="f232" fmla="*/ f202 1 f127"/>
                <a:gd name="f233" fmla="*/ f203 1 f126"/>
                <a:gd name="f234" fmla="*/ f204 1 f127"/>
                <a:gd name="f235" fmla="*/ f196 1 f126"/>
                <a:gd name="f236" fmla="*/ f197 1 f127"/>
                <a:gd name="f237" fmla="*/ f190 1 f126"/>
                <a:gd name="f238" fmla="*/ f191 1 f127"/>
                <a:gd name="f239" fmla="*/ f192 1 f126"/>
                <a:gd name="f240" fmla="*/ f193 1 f127"/>
                <a:gd name="f241" fmla="*/ f194 1 f126"/>
                <a:gd name="f242" fmla="*/ f195 1 f127"/>
                <a:gd name="f243" fmla="*/ f176 1 f126"/>
                <a:gd name="f244" fmla="*/ f177 1 f127"/>
                <a:gd name="f245" fmla="*/ f205 1 f126"/>
                <a:gd name="f246" fmla="*/ f206 1 f127"/>
                <a:gd name="f247" fmla="*/ f207 1 f126"/>
                <a:gd name="f248" fmla="*/ f208 1 f127"/>
                <a:gd name="f249" fmla="*/ f209 1 f126"/>
                <a:gd name="f250" fmla="*/ f210 1 f127"/>
                <a:gd name="f251" fmla="*/ f178 1 f126"/>
                <a:gd name="f252" fmla="*/ f179 1 f127"/>
                <a:gd name="f253" fmla="*/ f180 1 f126"/>
                <a:gd name="f254" fmla="*/ f181 1 f126"/>
                <a:gd name="f255" fmla="*/ f182 1 f127"/>
                <a:gd name="f256" fmla="*/ f183 1 f127"/>
                <a:gd name="f257" fmla="*/ f184 1 f127"/>
                <a:gd name="f258" fmla="*/ f185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2" name="Rounded Rectangle 8">
              <a:extLst>
                <a:ext uri="{FF2B5EF4-FFF2-40B4-BE49-F238E27FC236}">
                  <a16:creationId xmlns:a16="http://schemas.microsoft.com/office/drawing/2014/main" id="{C45B2A5C-31C1-6BA2-3FCD-FD30DECDF88F}"/>
                </a:ext>
              </a:extLst>
            </p:cNvPr>
            <p:cNvSpPr/>
            <p:nvPr/>
          </p:nvSpPr>
          <p:spPr>
            <a:xfrm>
              <a:off x="4171831" y="5441795"/>
              <a:ext cx="573145" cy="610782"/>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val f5"/>
                <a:gd name="f67" fmla="val f6"/>
                <a:gd name="f68" fmla="val f7"/>
                <a:gd name="f69" fmla="*/ f63 f0 1"/>
                <a:gd name="f70" fmla="+- f68 0 f66"/>
                <a:gd name="f71" fmla="+- f67 0 f66"/>
                <a:gd name="f72" fmla="*/ f69 1 f2"/>
                <a:gd name="f73" fmla="*/ f71 1 3888432"/>
                <a:gd name="f74" fmla="*/ f70 1 3960440"/>
                <a:gd name="f75" fmla="*/ 554477 f71 1"/>
                <a:gd name="f76" fmla="*/ 1512168 f70 1"/>
                <a:gd name="f77" fmla="*/ 3312368 f70 1"/>
                <a:gd name="f78" fmla="*/ 1201638 f71 1"/>
                <a:gd name="f79" fmla="*/ 2136833 f71 1"/>
                <a:gd name="f80" fmla="*/ 1785510 f70 1"/>
                <a:gd name="f81" fmla="*/ 1510185 f70 1"/>
                <a:gd name="f82" fmla="*/ 1489672 f71 1"/>
                <a:gd name="f83" fmla="*/ 3310385 f70 1"/>
                <a:gd name="f84" fmla="*/ 2673919 f71 1"/>
                <a:gd name="f85" fmla="*/ 2138897 f70 1"/>
                <a:gd name="f86" fmla="*/ 2679688 f71 1"/>
                <a:gd name="f87" fmla="*/ 3312366 f70 1"/>
                <a:gd name="f88" fmla="*/ 3326849 f71 1"/>
                <a:gd name="f89" fmla="*/ 3333768 f71 1"/>
                <a:gd name="f90" fmla="*/ 2128613 f70 1"/>
                <a:gd name="f91" fmla="*/ 2840340 f71 1"/>
                <a:gd name="f92" fmla="*/ 1479943 f70 1"/>
                <a:gd name="f93" fmla="*/ 878058 f71 1"/>
                <a:gd name="f94" fmla="*/ 648072 f70 1"/>
                <a:gd name="f95" fmla="*/ 971653 f70 1"/>
                <a:gd name="f96" fmla="*/ 1295234 f70 1"/>
                <a:gd name="f97" fmla="*/ 1201639 f71 1"/>
                <a:gd name="f98" fmla="*/ 333511 f71 1"/>
                <a:gd name="f99" fmla="*/ 0 f70 1"/>
                <a:gd name="f100" fmla="*/ 3554921 f71 1"/>
                <a:gd name="f101" fmla="*/ 3888432 f71 1"/>
                <a:gd name="f102" fmla="*/ 333511 f70 1"/>
                <a:gd name="f103" fmla="*/ 3626929 f70 1"/>
                <a:gd name="f104" fmla="*/ 3960440 f70 1"/>
                <a:gd name="f105" fmla="*/ 0 f71 1"/>
                <a:gd name="f106" fmla="*/ 2147184 f71 1"/>
                <a:gd name="f107" fmla="*/ 2155564 f70 1"/>
                <a:gd name="f108" fmla="+- f72 0 f1"/>
                <a:gd name="f109" fmla="*/ f75 1 3888432"/>
                <a:gd name="f110" fmla="*/ f76 1 3960440"/>
                <a:gd name="f111" fmla="*/ f77 1 3960440"/>
                <a:gd name="f112" fmla="*/ f78 1 3888432"/>
                <a:gd name="f113" fmla="*/ f79 1 3888432"/>
                <a:gd name="f114" fmla="*/ f80 1 3960440"/>
                <a:gd name="f115" fmla="*/ f81 1 3960440"/>
                <a:gd name="f116" fmla="*/ f82 1 3888432"/>
                <a:gd name="f117" fmla="*/ f83 1 3960440"/>
                <a:gd name="f118" fmla="*/ f84 1 3888432"/>
                <a:gd name="f119" fmla="*/ f85 1 3960440"/>
                <a:gd name="f120" fmla="*/ f86 1 3888432"/>
                <a:gd name="f121" fmla="*/ f87 1 3960440"/>
                <a:gd name="f122" fmla="*/ f88 1 3888432"/>
                <a:gd name="f123" fmla="*/ f89 1 3888432"/>
                <a:gd name="f124" fmla="*/ f90 1 3960440"/>
                <a:gd name="f125" fmla="*/ f91 1 3888432"/>
                <a:gd name="f126" fmla="*/ f92 1 3960440"/>
                <a:gd name="f127" fmla="*/ f93 1 3888432"/>
                <a:gd name="f128" fmla="*/ f94 1 3960440"/>
                <a:gd name="f129" fmla="*/ f95 1 3960440"/>
                <a:gd name="f130" fmla="*/ f96 1 3960440"/>
                <a:gd name="f131" fmla="*/ f97 1 3888432"/>
                <a:gd name="f132" fmla="*/ f98 1 3888432"/>
                <a:gd name="f133" fmla="*/ f99 1 3960440"/>
                <a:gd name="f134" fmla="*/ f100 1 3888432"/>
                <a:gd name="f135" fmla="*/ f101 1 3888432"/>
                <a:gd name="f136" fmla="*/ f102 1 3960440"/>
                <a:gd name="f137" fmla="*/ f103 1 3960440"/>
                <a:gd name="f138" fmla="*/ f104 1 3960440"/>
                <a:gd name="f139" fmla="*/ f105 1 3888432"/>
                <a:gd name="f140" fmla="*/ f106 1 3888432"/>
                <a:gd name="f141" fmla="*/ f107 1 3960440"/>
                <a:gd name="f142" fmla="*/ f66 1 f73"/>
                <a:gd name="f143" fmla="*/ f67 1 f73"/>
                <a:gd name="f144" fmla="*/ f66 1 f74"/>
                <a:gd name="f145" fmla="*/ f68 1 f74"/>
                <a:gd name="f146" fmla="*/ f109 1 f73"/>
                <a:gd name="f147" fmla="*/ f110 1 f74"/>
                <a:gd name="f148" fmla="*/ f111 1 f74"/>
                <a:gd name="f149" fmla="*/ f112 1 f73"/>
                <a:gd name="f150" fmla="*/ f125 1 f73"/>
                <a:gd name="f151" fmla="*/ f126 1 f74"/>
                <a:gd name="f152" fmla="*/ f113 1 f73"/>
                <a:gd name="f153" fmla="*/ f114 1 f74"/>
                <a:gd name="f154" fmla="*/ f115 1 f74"/>
                <a:gd name="f155" fmla="*/ f116 1 f73"/>
                <a:gd name="f156" fmla="*/ f117 1 f74"/>
                <a:gd name="f157" fmla="*/ f140 1 f73"/>
                <a:gd name="f158" fmla="*/ f141 1 f74"/>
                <a:gd name="f159" fmla="*/ f118 1 f73"/>
                <a:gd name="f160" fmla="*/ f119 1 f74"/>
                <a:gd name="f161" fmla="*/ f120 1 f73"/>
                <a:gd name="f162" fmla="*/ f121 1 f74"/>
                <a:gd name="f163" fmla="*/ f122 1 f73"/>
                <a:gd name="f164" fmla="*/ f123 1 f73"/>
                <a:gd name="f165" fmla="*/ f124 1 f74"/>
                <a:gd name="f166" fmla="*/ f127 1 f73"/>
                <a:gd name="f167" fmla="*/ f128 1 f74"/>
                <a:gd name="f168" fmla="*/ f129 1 f74"/>
                <a:gd name="f169" fmla="*/ f130 1 f74"/>
                <a:gd name="f170" fmla="*/ f131 1 f73"/>
                <a:gd name="f171" fmla="*/ f132 1 f73"/>
                <a:gd name="f172" fmla="*/ f133 1 f74"/>
                <a:gd name="f173" fmla="*/ f134 1 f73"/>
                <a:gd name="f174" fmla="*/ f135 1 f73"/>
                <a:gd name="f175" fmla="*/ f136 1 f74"/>
                <a:gd name="f176" fmla="*/ f137 1 f74"/>
                <a:gd name="f177" fmla="*/ f138 1 f74"/>
                <a:gd name="f178" fmla="*/ f139 1 f73"/>
                <a:gd name="f179" fmla="*/ f142 f64 1"/>
                <a:gd name="f180" fmla="*/ f143 f64 1"/>
                <a:gd name="f181" fmla="*/ f145 f65 1"/>
                <a:gd name="f182" fmla="*/ f144 f65 1"/>
                <a:gd name="f183" fmla="*/ f146 f64 1"/>
                <a:gd name="f184" fmla="*/ f147 f65 1"/>
                <a:gd name="f185" fmla="*/ f148 f65 1"/>
                <a:gd name="f186" fmla="*/ f149 f64 1"/>
                <a:gd name="f187" fmla="*/ f150 f64 1"/>
                <a:gd name="f188" fmla="*/ f151 f65 1"/>
                <a:gd name="f189" fmla="*/ f152 f64 1"/>
                <a:gd name="f190" fmla="*/ f153 f65 1"/>
                <a:gd name="f191" fmla="*/ f154 f65 1"/>
                <a:gd name="f192" fmla="*/ f155 f64 1"/>
                <a:gd name="f193" fmla="*/ f156 f65 1"/>
                <a:gd name="f194" fmla="*/ f157 f64 1"/>
                <a:gd name="f195" fmla="*/ f158 f65 1"/>
                <a:gd name="f196" fmla="*/ f159 f64 1"/>
                <a:gd name="f197" fmla="*/ f160 f65 1"/>
                <a:gd name="f198" fmla="*/ f161 f64 1"/>
                <a:gd name="f199" fmla="*/ f162 f65 1"/>
                <a:gd name="f200" fmla="*/ f163 f64 1"/>
                <a:gd name="f201" fmla="*/ f164 f64 1"/>
                <a:gd name="f202" fmla="*/ f165 f65 1"/>
                <a:gd name="f203" fmla="*/ f166 f64 1"/>
                <a:gd name="f204" fmla="*/ f167 f65 1"/>
                <a:gd name="f205" fmla="*/ f168 f65 1"/>
                <a:gd name="f206" fmla="*/ f169 f65 1"/>
                <a:gd name="f207" fmla="*/ f170 f64 1"/>
                <a:gd name="f208" fmla="*/ f171 f64 1"/>
                <a:gd name="f209" fmla="*/ f172 f65 1"/>
                <a:gd name="f210" fmla="*/ f173 f64 1"/>
                <a:gd name="f211" fmla="*/ f174 f64 1"/>
                <a:gd name="f212" fmla="*/ f175 f65 1"/>
                <a:gd name="f213" fmla="*/ f176 f65 1"/>
                <a:gd name="f214" fmla="*/ f177 f65 1"/>
                <a:gd name="f215" fmla="*/ f178 f64 1"/>
              </a:gdLst>
              <a:ahLst/>
              <a:cxnLst>
                <a:cxn ang="3cd4">
                  <a:pos x="hc" y="t"/>
                </a:cxn>
                <a:cxn ang="0">
                  <a:pos x="r" y="vc"/>
                </a:cxn>
                <a:cxn ang="cd4">
                  <a:pos x="hc" y="b"/>
                </a:cxn>
                <a:cxn ang="cd2">
                  <a:pos x="l" y="vc"/>
                </a:cxn>
                <a:cxn ang="f108">
                  <a:pos x="f183" y="f184"/>
                </a:cxn>
                <a:cxn ang="f108">
                  <a:pos x="f183" y="f185"/>
                </a:cxn>
                <a:cxn ang="f108">
                  <a:pos x="f186" y="f185"/>
                </a:cxn>
                <a:cxn ang="f108">
                  <a:pos x="f186" y="f184"/>
                </a:cxn>
                <a:cxn ang="f108">
                  <a:pos x="f183" y="f184"/>
                </a:cxn>
                <a:cxn ang="f108">
                  <a:pos x="f187" y="f188"/>
                </a:cxn>
                <a:cxn ang="f108">
                  <a:pos x="f189" y="f190"/>
                </a:cxn>
                <a:cxn ang="f108">
                  <a:pos x="f189" y="f191"/>
                </a:cxn>
                <a:cxn ang="f108">
                  <a:pos x="f192" y="f191"/>
                </a:cxn>
                <a:cxn ang="f108">
                  <a:pos x="f192" y="f193"/>
                </a:cxn>
                <a:cxn ang="f108">
                  <a:pos x="f189" y="f193"/>
                </a:cxn>
                <a:cxn ang="f108">
                  <a:pos x="f194" y="f195"/>
                </a:cxn>
                <a:cxn ang="f108">
                  <a:pos x="f196" y="f197"/>
                </a:cxn>
                <a:cxn ang="f108">
                  <a:pos x="f198" y="f199"/>
                </a:cxn>
                <a:cxn ang="f108">
                  <a:pos x="f200" y="f199"/>
                </a:cxn>
                <a:cxn ang="f108">
                  <a:pos x="f201" y="f202"/>
                </a:cxn>
                <a:cxn ang="f108">
                  <a:pos x="f187" y="f188"/>
                </a:cxn>
                <a:cxn ang="f108">
                  <a:pos x="f203" y="f204"/>
                </a:cxn>
                <a:cxn ang="f108">
                  <a:pos x="f183" y="f205"/>
                </a:cxn>
                <a:cxn ang="f108">
                  <a:pos x="f203" y="f206"/>
                </a:cxn>
                <a:cxn ang="f108">
                  <a:pos x="f207" y="f205"/>
                </a:cxn>
                <a:cxn ang="f108">
                  <a:pos x="f203" y="f204"/>
                </a:cxn>
                <a:cxn ang="f108">
                  <a:pos x="f208" y="f209"/>
                </a:cxn>
                <a:cxn ang="f108">
                  <a:pos x="f210" y="f209"/>
                </a:cxn>
                <a:cxn ang="f108">
                  <a:pos x="f211" y="f212"/>
                </a:cxn>
                <a:cxn ang="f108">
                  <a:pos x="f211" y="f213"/>
                </a:cxn>
                <a:cxn ang="f108">
                  <a:pos x="f210" y="f214"/>
                </a:cxn>
                <a:cxn ang="f108">
                  <a:pos x="f208" y="f214"/>
                </a:cxn>
                <a:cxn ang="f108">
                  <a:pos x="f215" y="f213"/>
                </a:cxn>
                <a:cxn ang="f108">
                  <a:pos x="f215" y="f212"/>
                </a:cxn>
                <a:cxn ang="f108">
                  <a:pos x="f208" y="f209"/>
                </a:cxn>
              </a:cxnLst>
              <a:rect l="f179" t="f182" r="f180" b="f181"/>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3" name="Rounded Rectangle 2">
              <a:extLst>
                <a:ext uri="{FF2B5EF4-FFF2-40B4-BE49-F238E27FC236}">
                  <a16:creationId xmlns:a16="http://schemas.microsoft.com/office/drawing/2014/main" id="{7A3DB8A9-0592-A29E-A172-AB7EA76CF9E8}"/>
                </a:ext>
              </a:extLst>
            </p:cNvPr>
            <p:cNvSpPr/>
            <p:nvPr/>
          </p:nvSpPr>
          <p:spPr>
            <a:xfrm>
              <a:off x="6969556" y="5441795"/>
              <a:ext cx="573081" cy="610782"/>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1921633 f121 1"/>
                <a:gd name="f129" fmla="*/ 1942445 f121 1"/>
                <a:gd name="f130" fmla="*/ 1570340 f121 1"/>
                <a:gd name="f131" fmla="*/ 2257108 f121 1"/>
                <a:gd name="f132" fmla="*/ 3207849 f121 1"/>
                <a:gd name="f133" fmla="*/ 1493166 f121 1"/>
                <a:gd name="f134" fmla="*/ 2995677 f121 1"/>
                <a:gd name="f135" fmla="*/ 1008938 f121 1"/>
                <a:gd name="f136" fmla="*/ 308009 f121 1"/>
                <a:gd name="f137" fmla="*/ 0 f121 1"/>
                <a:gd name="f138" fmla="*/ 3651991 f121 1"/>
                <a:gd name="f139" fmla="*/ 3960000 f121 1"/>
                <a:gd name="f140" fmla="*/ 3140091 f121 1"/>
                <a:gd name="f141" fmla="*/ 1227260 f121 1"/>
                <a:gd name="f142" fmla="*/ 3449507 f121 1"/>
                <a:gd name="f143" fmla="*/ 1170564 f121 1"/>
                <a:gd name="f144" fmla="*/ 3324107 f121 1"/>
                <a:gd name="f145" fmla="*/ 851504 f121 1"/>
                <a:gd name="f146" fmla="*/ 1292845 f121 1"/>
                <a:gd name="f147" fmla="*/ 2496208 f121 1"/>
                <a:gd name="f148" fmla="*/ 770986 f121 1"/>
                <a:gd name="f149" fmla="*/ 815277 f121 1"/>
                <a:gd name="f150" fmla="*/ 836121 f121 1"/>
                <a:gd name="f151" fmla="*/ 965659 f121 1"/>
                <a:gd name="f152" fmla="*/ 1735195 f121 1"/>
                <a:gd name="f153" fmla="*/ 1196057 f121 1"/>
                <a:gd name="f154" fmla="*/ 1486410 f121 1"/>
                <a:gd name="f155" fmla="*/ 2607420 f121 1"/>
                <a:gd name="f156" fmla="*/ 813848 f121 1"/>
                <a:gd name="f157" fmla="*/ 2296824 f121 1"/>
                <a:gd name="f158" fmla="*/ 570453 f121 1"/>
                <a:gd name="f159" fmla="*/ 1629310 f121 1"/>
                <a:gd name="f160" fmla="*/ 489408 f121 1"/>
                <a:gd name="f161" fmla="*/ 2829018 f121 1"/>
                <a:gd name="f162" fmla="*/ 2062787 f121 1"/>
                <a:gd name="f163" fmla="*/ 3146219 f121 1"/>
                <a:gd name="f164" fmla="*/ 3074271 f121 1"/>
                <a:gd name="f165" fmla="*/ 2105563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90 1 f123"/>
                <a:gd name="f216" fmla="*/ f191 1 f123"/>
                <a:gd name="f217" fmla="*/ f171 1 f123"/>
                <a:gd name="f218" fmla="*/ f189 1 f123"/>
                <a:gd name="f219" fmla="*/ f172 1 f123"/>
                <a:gd name="f220" fmla="*/ f173 1 f123"/>
                <a:gd name="f221" fmla="*/ f192 1 f123"/>
                <a:gd name="f222" fmla="*/ f193 1 f123"/>
                <a:gd name="f223" fmla="*/ f194 1 f123"/>
                <a:gd name="f224" fmla="*/ f195 1 f123"/>
                <a:gd name="f225" fmla="*/ f201 1 f123"/>
                <a:gd name="f226" fmla="*/ f202 1 f123"/>
                <a:gd name="f227" fmla="*/ f196 1 f123"/>
                <a:gd name="f228" fmla="*/ f174 1 f123"/>
                <a:gd name="f229" fmla="*/ f199 1 f123"/>
                <a:gd name="f230" fmla="*/ f200 1 f123"/>
                <a:gd name="f231" fmla="*/ f197 1 f123"/>
                <a:gd name="f232" fmla="*/ f198 1 f123"/>
                <a:gd name="f233" fmla="*/ f203 1 f123"/>
                <a:gd name="f234" fmla="*/ f204 1 f123"/>
                <a:gd name="f235" fmla="*/ f205 1 f123"/>
                <a:gd name="f236" fmla="*/ f206 1 f123"/>
                <a:gd name="f237" fmla="*/ f207 1 f123"/>
                <a:gd name="f238" fmla="*/ f208 1 f123"/>
                <a:gd name="f239" fmla="*/ f175 1 f123"/>
                <a:gd name="f240" fmla="*/ f176 1 f123"/>
                <a:gd name="f241" fmla="*/ f185 1 f123"/>
                <a:gd name="f242" fmla="*/ f186 1 f123"/>
                <a:gd name="f243" fmla="*/ f183 1 f123"/>
                <a:gd name="f244" fmla="*/ f184 1 f123"/>
                <a:gd name="f245" fmla="*/ f187 1 f123"/>
                <a:gd name="f246" fmla="*/ f188 1 f123"/>
                <a:gd name="f247" fmla="*/ f177 1 f123"/>
                <a:gd name="f248" fmla="*/ f178 1 f123"/>
                <a:gd name="f249" fmla="*/ f179 1 f123"/>
                <a:gd name="f250" fmla="*/ f180 1 f123"/>
                <a:gd name="f251" fmla="*/ f181 1 f123"/>
                <a:gd name="f252" fmla="*/ f182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4" name="Rounded Rectangle 3">
              <a:extLst>
                <a:ext uri="{FF2B5EF4-FFF2-40B4-BE49-F238E27FC236}">
                  <a16:creationId xmlns:a16="http://schemas.microsoft.com/office/drawing/2014/main" id="{B3365349-698A-AA0A-89C3-08FEBDA2F1F3}"/>
                </a:ext>
              </a:extLst>
            </p:cNvPr>
            <p:cNvSpPr/>
            <p:nvPr/>
          </p:nvSpPr>
          <p:spPr>
            <a:xfrm>
              <a:off x="6031464" y="5441795"/>
              <a:ext cx="573081" cy="610782"/>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308009 f52 1"/>
                <a:gd name="f72" fmla="*/ 0 f52 1"/>
                <a:gd name="f73" fmla="*/ 3651991 f52 1"/>
                <a:gd name="f74" fmla="*/ 3960000 f52 1"/>
                <a:gd name="f75" fmla="*/ 704441 f52 1"/>
                <a:gd name="f76" fmla="*/ 3410216 f52 1"/>
                <a:gd name="f77" fmla="*/ 195189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9 1 f54"/>
                <a:gd name="f121" fmla="*/ f100 1 f54"/>
                <a:gd name="f122" fmla="*/ f101 1 f54"/>
                <a:gd name="f123" fmla="*/ f95 1 f54"/>
                <a:gd name="f124" fmla="*/ f96 1 f54"/>
                <a:gd name="f125" fmla="*/ f97 1 f54"/>
                <a:gd name="f126" fmla="*/ f98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5" name="Rounded Rectangle 10">
              <a:extLst>
                <a:ext uri="{FF2B5EF4-FFF2-40B4-BE49-F238E27FC236}">
                  <a16:creationId xmlns:a16="http://schemas.microsoft.com/office/drawing/2014/main" id="{DFDEAF15-DB07-B1DB-EFD5-50554CE88128}"/>
                </a:ext>
              </a:extLst>
            </p:cNvPr>
            <p:cNvSpPr/>
            <p:nvPr/>
          </p:nvSpPr>
          <p:spPr>
            <a:xfrm>
              <a:off x="7924638" y="5429387"/>
              <a:ext cx="575130" cy="623191"/>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6" name="Block Arc 6">
              <a:extLst>
                <a:ext uri="{FF2B5EF4-FFF2-40B4-BE49-F238E27FC236}">
                  <a16:creationId xmlns:a16="http://schemas.microsoft.com/office/drawing/2014/main" id="{D2F4FB2B-EAEE-94B3-BC7B-B56C1F73344C}"/>
                </a:ext>
              </a:extLst>
            </p:cNvPr>
            <p:cNvSpPr/>
            <p:nvPr/>
          </p:nvSpPr>
          <p:spPr>
            <a:xfrm>
              <a:off x="8814578" y="5472309"/>
              <a:ext cx="539148" cy="58026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val -162814"/>
                <a:gd name="f166" fmla="val 1890787"/>
                <a:gd name="f167" fmla="val -79956"/>
                <a:gd name="f168" fmla="val 1005863"/>
                <a:gd name="f169" fmla="val 489947"/>
                <a:gd name="f170" fmla="val 453774"/>
                <a:gd name="f171" fmla="val 810518"/>
                <a:gd name="f172" fmla="val 143225"/>
                <a:gd name="f173" fmla="val 1231454"/>
                <a:gd name="f174" fmla="val -9956"/>
                <a:gd name="f175" fmla="+- 0 0 -90"/>
                <a:gd name="f176" fmla="*/ f3 1 3189723"/>
                <a:gd name="f177" fmla="*/ f4 1 3221116"/>
                <a:gd name="f178" fmla="val f5"/>
                <a:gd name="f179" fmla="val f6"/>
                <a:gd name="f180" fmla="val f7"/>
                <a:gd name="f181" fmla="*/ f175 f0 1"/>
                <a:gd name="f182" fmla="+- f180 0 f178"/>
                <a:gd name="f183" fmla="+- f179 0 f178"/>
                <a:gd name="f184" fmla="*/ f181 1 f2"/>
                <a:gd name="f185" fmla="*/ f183 1 3189723"/>
                <a:gd name="f186" fmla="*/ f182 1 3221116"/>
                <a:gd name="f187" fmla="*/ 2175617 f182 1"/>
                <a:gd name="f188" fmla="*/ 2178566 f182 1"/>
                <a:gd name="f189" fmla="*/ 1144372 f182 1"/>
                <a:gd name="f190" fmla="*/ 1159393 f182 1"/>
                <a:gd name="f191" fmla="*/ 1703728 f182 1"/>
                <a:gd name="f192" fmla="*/ 2152290 f182 1"/>
                <a:gd name="f193" fmla="*/ 1654259 f182 1"/>
                <a:gd name="f194" fmla="*/ 1515986 f182 1"/>
                <a:gd name="f195" fmla="*/ 501 f182 1"/>
                <a:gd name="f196" fmla="*/ 324821 f182 1"/>
                <a:gd name="f197" fmla="*/ 2588887 f182 1"/>
                <a:gd name="f198" fmla="*/ 2195096 f182 1"/>
                <a:gd name="f199" fmla="*/ 2527630 f182 1"/>
                <a:gd name="f200" fmla="*/ 1665044 f182 1"/>
                <a:gd name="f201" fmla="*/ 819983 f182 1"/>
                <a:gd name="f202" fmla="*/ 807930 f182 1"/>
                <a:gd name="f203" fmla="*/ 802457 f182 1"/>
                <a:gd name="f204" fmla="*/ 801708 f182 1"/>
                <a:gd name="f205" fmla="*/ 1110076 f182 1"/>
                <a:gd name="f206" fmla="*/ 875315 f182 1"/>
                <a:gd name="f207" fmla="*/ 2054049 f182 1"/>
                <a:gd name="f208" fmla="*/ 2179658 f182 1"/>
                <a:gd name="f209" fmla="*/ 2188689 f182 1"/>
                <a:gd name="f210" fmla="*/ 2175828 f182 1"/>
                <a:gd name="f211" fmla="*/ 653899 f182 1"/>
                <a:gd name="f212" fmla="*/ 749845 f182 1"/>
                <a:gd name="f213" fmla="*/ 2301392 f182 1"/>
                <a:gd name="f214" fmla="*/ 2684410 f182 1"/>
                <a:gd name="f215" fmla="*/ 3053856 f182 1"/>
                <a:gd name="f216" fmla="*/ 2539075 f182 1"/>
                <a:gd name="f217" fmla="*/ 453774 f182 1"/>
                <a:gd name="f218" fmla="*/ 2249544 f182 1"/>
                <a:gd name="f219" fmla="*/ 2664630 f183 1"/>
                <a:gd name="f220" fmla="*/ 2658205 f183 1"/>
                <a:gd name="f221" fmla="*/ 1477043 f183 1"/>
                <a:gd name="f222" fmla="*/ 1409070 f183 1"/>
                <a:gd name="f223" fmla="*/ 1152384 f183 1"/>
                <a:gd name="f224" fmla="*/ 1514013 f183 1"/>
                <a:gd name="f225" fmla="*/ 1850815 f183 1"/>
                <a:gd name="f226" fmla="*/ 1830467 f183 1"/>
                <a:gd name="f227" fmla="*/ 1651152 f183 1"/>
                <a:gd name="f228" fmla="*/ 2580395 f183 1"/>
                <a:gd name="f229" fmla="*/ 3030464 f183 1"/>
                <a:gd name="f230" fmla="*/ 2585849 f183 1"/>
                <a:gd name="f231" fmla="*/ 1973374 f183 1"/>
                <a:gd name="f232" fmla="*/ 1390827 f183 1"/>
                <a:gd name="f233" fmla="*/ 783896 f183 1"/>
                <a:gd name="f234" fmla="*/ 1268509 f183 1"/>
                <a:gd name="f235" fmla="*/ 1328805 f183 1"/>
                <a:gd name="f236" fmla="*/ 1462242 f183 1"/>
                <a:gd name="f237" fmla="*/ 1956122 f183 1"/>
                <a:gd name="f238" fmla="*/ 2333414 f183 1"/>
                <a:gd name="f239" fmla="*/ 2324788 f183 1"/>
                <a:gd name="f240" fmla="*/ 2661746 f183 1"/>
                <a:gd name="f241" fmla="*/ 2691046 f183 1"/>
                <a:gd name="f242" fmla="*/ 2667011 f183 1"/>
                <a:gd name="f243" fmla="*/ 2332141 f183 1"/>
                <a:gd name="f244" fmla="*/ 776764 f183 1"/>
                <a:gd name="f245" fmla="*/ 631487 f183 1"/>
                <a:gd name="f246" fmla="*/ 2142017 f183 1"/>
                <a:gd name="f247" fmla="*/ 2324866 f183 1"/>
                <a:gd name="f248" fmla="*/ 294693 f183 1"/>
                <a:gd name="f249" fmla="*/ 489947 f183 1"/>
                <a:gd name="f250" fmla="+- f184 0 f1"/>
                <a:gd name="f251" fmla="*/ f187 1 3221116"/>
                <a:gd name="f252" fmla="*/ f188 1 3221116"/>
                <a:gd name="f253" fmla="*/ f189 1 3221116"/>
                <a:gd name="f254" fmla="*/ f190 1 3221116"/>
                <a:gd name="f255" fmla="*/ f191 1 3221116"/>
                <a:gd name="f256" fmla="*/ f192 1 3221116"/>
                <a:gd name="f257" fmla="*/ f193 1 3221116"/>
                <a:gd name="f258" fmla="*/ f194 1 3221116"/>
                <a:gd name="f259" fmla="*/ f195 1 3221116"/>
                <a:gd name="f260" fmla="*/ f196 1 3221116"/>
                <a:gd name="f261" fmla="*/ f197 1 3221116"/>
                <a:gd name="f262" fmla="*/ f198 1 3221116"/>
                <a:gd name="f263" fmla="*/ f199 1 3221116"/>
                <a:gd name="f264" fmla="*/ f200 1 3221116"/>
                <a:gd name="f265" fmla="*/ f201 1 3221116"/>
                <a:gd name="f266" fmla="*/ f202 1 3221116"/>
                <a:gd name="f267" fmla="*/ f203 1 3221116"/>
                <a:gd name="f268" fmla="*/ f204 1 3221116"/>
                <a:gd name="f269" fmla="*/ f205 1 3221116"/>
                <a:gd name="f270" fmla="*/ f206 1 3221116"/>
                <a:gd name="f271" fmla="*/ f207 1 3221116"/>
                <a:gd name="f272" fmla="*/ f208 1 3221116"/>
                <a:gd name="f273" fmla="*/ f209 1 3221116"/>
                <a:gd name="f274" fmla="*/ f210 1 3221116"/>
                <a:gd name="f275" fmla="*/ f211 1 3221116"/>
                <a:gd name="f276" fmla="*/ f212 1 3221116"/>
                <a:gd name="f277" fmla="*/ f213 1 3221116"/>
                <a:gd name="f278" fmla="*/ f214 1 3221116"/>
                <a:gd name="f279" fmla="*/ f215 1 3221116"/>
                <a:gd name="f280" fmla="*/ f216 1 3221116"/>
                <a:gd name="f281" fmla="*/ f217 1 3221116"/>
                <a:gd name="f282" fmla="*/ f218 1 3221116"/>
                <a:gd name="f283" fmla="*/ f219 1 3189723"/>
                <a:gd name="f284" fmla="*/ f220 1 3189723"/>
                <a:gd name="f285" fmla="*/ f221 1 3189723"/>
                <a:gd name="f286" fmla="*/ f222 1 3189723"/>
                <a:gd name="f287" fmla="*/ f223 1 3189723"/>
                <a:gd name="f288" fmla="*/ f224 1 3189723"/>
                <a:gd name="f289" fmla="*/ f225 1 3189723"/>
                <a:gd name="f290" fmla="*/ f226 1 3189723"/>
                <a:gd name="f291" fmla="*/ f227 1 3189723"/>
                <a:gd name="f292" fmla="*/ f228 1 3189723"/>
                <a:gd name="f293" fmla="*/ f229 1 3189723"/>
                <a:gd name="f294" fmla="*/ f230 1 3189723"/>
                <a:gd name="f295" fmla="*/ f231 1 3189723"/>
                <a:gd name="f296" fmla="*/ f232 1 3189723"/>
                <a:gd name="f297" fmla="*/ f233 1 3189723"/>
                <a:gd name="f298" fmla="*/ f234 1 3189723"/>
                <a:gd name="f299" fmla="*/ f235 1 3189723"/>
                <a:gd name="f300" fmla="*/ f236 1 3189723"/>
                <a:gd name="f301" fmla="*/ f237 1 3189723"/>
                <a:gd name="f302" fmla="*/ f238 1 3189723"/>
                <a:gd name="f303" fmla="*/ f239 1 3189723"/>
                <a:gd name="f304" fmla="*/ f240 1 3189723"/>
                <a:gd name="f305" fmla="*/ f241 1 3189723"/>
                <a:gd name="f306" fmla="*/ f242 1 3189723"/>
                <a:gd name="f307" fmla="*/ f243 1 3189723"/>
                <a:gd name="f308" fmla="*/ f244 1 3189723"/>
                <a:gd name="f309" fmla="*/ f245 1 3189723"/>
                <a:gd name="f310" fmla="*/ f246 1 3189723"/>
                <a:gd name="f311" fmla="*/ f247 1 3189723"/>
                <a:gd name="f312" fmla="*/ f248 1 3189723"/>
                <a:gd name="f313" fmla="*/ f249 1 3189723"/>
                <a:gd name="f314" fmla="*/ f178 1 f185"/>
                <a:gd name="f315" fmla="*/ f179 1 f185"/>
                <a:gd name="f316" fmla="*/ f178 1 f186"/>
                <a:gd name="f317" fmla="*/ f180 1 f186"/>
                <a:gd name="f318" fmla="*/ f283 1 f185"/>
                <a:gd name="f319" fmla="*/ f251 1 f186"/>
                <a:gd name="f320" fmla="*/ f284 1 f185"/>
                <a:gd name="f321" fmla="*/ f252 1 f186"/>
                <a:gd name="f322" fmla="*/ f285 1 f185"/>
                <a:gd name="f323" fmla="*/ f253 1 f186"/>
                <a:gd name="f324" fmla="*/ f286 1 f185"/>
                <a:gd name="f325" fmla="*/ f254 1 f186"/>
                <a:gd name="f326" fmla="*/ f287 1 f185"/>
                <a:gd name="f327" fmla="*/ f255 1 f186"/>
                <a:gd name="f328" fmla="*/ f288 1 f185"/>
                <a:gd name="f329" fmla="*/ f256 1 f186"/>
                <a:gd name="f330" fmla="*/ f289 1 f185"/>
                <a:gd name="f331" fmla="*/ f257 1 f186"/>
                <a:gd name="f332" fmla="*/ f290 1 f185"/>
                <a:gd name="f333" fmla="*/ f258 1 f186"/>
                <a:gd name="f334" fmla="*/ f291 1 f185"/>
                <a:gd name="f335" fmla="*/ f259 1 f186"/>
                <a:gd name="f336" fmla="*/ f292 1 f185"/>
                <a:gd name="f337" fmla="*/ f260 1 f186"/>
                <a:gd name="f338" fmla="*/ f293 1 f185"/>
                <a:gd name="f339" fmla="*/ f282 1 f186"/>
                <a:gd name="f340" fmla="*/ f294 1 f185"/>
                <a:gd name="f341" fmla="*/ f261 1 f186"/>
                <a:gd name="f342" fmla="*/ f295 1 f185"/>
                <a:gd name="f343" fmla="*/ f262 1 f186"/>
                <a:gd name="f344" fmla="*/ f296 1 f185"/>
                <a:gd name="f345" fmla="*/ f263 1 f186"/>
                <a:gd name="f346" fmla="*/ f297 1 f185"/>
                <a:gd name="f347" fmla="*/ f264 1 f186"/>
                <a:gd name="f348" fmla="*/ f298 1 f185"/>
                <a:gd name="f349" fmla="*/ f265 1 f186"/>
                <a:gd name="f350" fmla="*/ f299 1 f185"/>
                <a:gd name="f351" fmla="*/ f266 1 f186"/>
                <a:gd name="f352" fmla="*/ f267 1 f186"/>
                <a:gd name="f353" fmla="*/ f300 1 f185"/>
                <a:gd name="f354" fmla="*/ f268 1 f186"/>
                <a:gd name="f355" fmla="*/ f301 1 f185"/>
                <a:gd name="f356" fmla="*/ f269 1 f186"/>
                <a:gd name="f357" fmla="*/ f270 1 f186"/>
                <a:gd name="f358" fmla="*/ f302 1 f185"/>
                <a:gd name="f359" fmla="*/ f303 1 f185"/>
                <a:gd name="f360" fmla="*/ f271 1 f186"/>
                <a:gd name="f361" fmla="*/ f304 1 f185"/>
                <a:gd name="f362" fmla="*/ f272 1 f186"/>
                <a:gd name="f363" fmla="*/ f305 1 f185"/>
                <a:gd name="f364" fmla="*/ f273 1 f186"/>
                <a:gd name="f365" fmla="*/ f306 1 f185"/>
                <a:gd name="f366" fmla="*/ f274 1 f186"/>
                <a:gd name="f367" fmla="*/ f307 1 f185"/>
                <a:gd name="f368" fmla="*/ f275 1 f186"/>
                <a:gd name="f369" fmla="*/ f308 1 f185"/>
                <a:gd name="f370" fmla="*/ f276 1 f186"/>
                <a:gd name="f371" fmla="*/ f309 1 f185"/>
                <a:gd name="f372" fmla="*/ f277 1 f186"/>
                <a:gd name="f373" fmla="*/ f310 1 f185"/>
                <a:gd name="f374" fmla="*/ f278 1 f186"/>
                <a:gd name="f375" fmla="*/ f311 1 f185"/>
                <a:gd name="f376" fmla="*/ f279 1 f186"/>
                <a:gd name="f377" fmla="*/ f312 1 f185"/>
                <a:gd name="f378" fmla="*/ f280 1 f186"/>
                <a:gd name="f379" fmla="*/ f313 1 f185"/>
                <a:gd name="f380" fmla="*/ f281 1 f186"/>
                <a:gd name="f381" fmla="*/ f314 f176 1"/>
                <a:gd name="f382" fmla="*/ f315 f176 1"/>
                <a:gd name="f383" fmla="*/ f317 f177 1"/>
                <a:gd name="f384" fmla="*/ f316 f177 1"/>
                <a:gd name="f385" fmla="*/ f318 f176 1"/>
                <a:gd name="f386" fmla="*/ f319 f177 1"/>
                <a:gd name="f387" fmla="*/ f320 f176 1"/>
                <a:gd name="f388" fmla="*/ f321 f177 1"/>
                <a:gd name="f389" fmla="*/ f322 f176 1"/>
                <a:gd name="f390" fmla="*/ f323 f177 1"/>
                <a:gd name="f391" fmla="*/ f324 f176 1"/>
                <a:gd name="f392" fmla="*/ f325 f177 1"/>
                <a:gd name="f393" fmla="*/ f326 f176 1"/>
                <a:gd name="f394" fmla="*/ f327 f177 1"/>
                <a:gd name="f395" fmla="*/ f328 f176 1"/>
                <a:gd name="f396" fmla="*/ f329 f177 1"/>
                <a:gd name="f397" fmla="*/ f330 f176 1"/>
                <a:gd name="f398" fmla="*/ f331 f177 1"/>
                <a:gd name="f399" fmla="*/ f332 f176 1"/>
                <a:gd name="f400" fmla="*/ f333 f177 1"/>
                <a:gd name="f401" fmla="*/ f334 f176 1"/>
                <a:gd name="f402" fmla="*/ f335 f177 1"/>
                <a:gd name="f403" fmla="*/ f336 f176 1"/>
                <a:gd name="f404" fmla="*/ f337 f177 1"/>
                <a:gd name="f405" fmla="*/ f338 f176 1"/>
                <a:gd name="f406" fmla="*/ f339 f177 1"/>
                <a:gd name="f407" fmla="*/ f340 f176 1"/>
                <a:gd name="f408" fmla="*/ f341 f177 1"/>
                <a:gd name="f409" fmla="*/ f342 f176 1"/>
                <a:gd name="f410" fmla="*/ f343 f177 1"/>
                <a:gd name="f411" fmla="*/ f344 f176 1"/>
                <a:gd name="f412" fmla="*/ f345 f177 1"/>
                <a:gd name="f413" fmla="*/ f346 f176 1"/>
                <a:gd name="f414" fmla="*/ f347 f177 1"/>
                <a:gd name="f415" fmla="*/ f348 f176 1"/>
                <a:gd name="f416" fmla="*/ f349 f177 1"/>
                <a:gd name="f417" fmla="*/ f350 f176 1"/>
                <a:gd name="f418" fmla="*/ f351 f177 1"/>
                <a:gd name="f419" fmla="*/ f352 f177 1"/>
                <a:gd name="f420" fmla="*/ f353 f176 1"/>
                <a:gd name="f421" fmla="*/ f354 f177 1"/>
                <a:gd name="f422" fmla="*/ f355 f176 1"/>
                <a:gd name="f423" fmla="*/ f356 f177 1"/>
                <a:gd name="f424" fmla="*/ f357 f177 1"/>
                <a:gd name="f425" fmla="*/ f358 f176 1"/>
                <a:gd name="f426" fmla="*/ f359 f176 1"/>
                <a:gd name="f427" fmla="*/ f360 f177 1"/>
                <a:gd name="f428" fmla="*/ f361 f176 1"/>
                <a:gd name="f429" fmla="*/ f362 f177 1"/>
                <a:gd name="f430" fmla="*/ f363 f176 1"/>
                <a:gd name="f431" fmla="*/ f364 f177 1"/>
                <a:gd name="f432" fmla="*/ f365 f176 1"/>
                <a:gd name="f433" fmla="*/ f366 f177 1"/>
                <a:gd name="f434" fmla="*/ f367 f176 1"/>
                <a:gd name="f435" fmla="*/ f368 f177 1"/>
                <a:gd name="f436" fmla="*/ f369 f176 1"/>
                <a:gd name="f437" fmla="*/ f370 f177 1"/>
                <a:gd name="f438" fmla="*/ f371 f176 1"/>
                <a:gd name="f439" fmla="*/ f372 f177 1"/>
                <a:gd name="f440" fmla="*/ f373 f176 1"/>
                <a:gd name="f441" fmla="*/ f374 f177 1"/>
                <a:gd name="f442" fmla="*/ f375 f176 1"/>
                <a:gd name="f443" fmla="*/ f376 f177 1"/>
                <a:gd name="f444" fmla="*/ f377 f176 1"/>
                <a:gd name="f445" fmla="*/ f378 f177 1"/>
                <a:gd name="f446" fmla="*/ f379 f176 1"/>
                <a:gd name="f447" fmla="*/ f380 f177 1"/>
              </a:gdLst>
              <a:ahLst/>
              <a:cxnLst>
                <a:cxn ang="3cd4">
                  <a:pos x="hc" y="t"/>
                </a:cxn>
                <a:cxn ang="0">
                  <a:pos x="r" y="vc"/>
                </a:cxn>
                <a:cxn ang="cd4">
                  <a:pos x="hc" y="b"/>
                </a:cxn>
                <a:cxn ang="cd2">
                  <a:pos x="l" y="vc"/>
                </a:cxn>
                <a:cxn ang="f250">
                  <a:pos x="f385" y="f386"/>
                </a:cxn>
                <a:cxn ang="f250">
                  <a:pos x="f387" y="f388"/>
                </a:cxn>
                <a:cxn ang="f250">
                  <a:pos x="f385" y="f386"/>
                </a:cxn>
                <a:cxn ang="f250">
                  <a:pos x="f389" y="f390"/>
                </a:cxn>
                <a:cxn ang="f250">
                  <a:pos x="f391" y="f392"/>
                </a:cxn>
                <a:cxn ang="f250">
                  <a:pos x="f393" y="f394"/>
                </a:cxn>
                <a:cxn ang="f250">
                  <a:pos x="f395" y="f396"/>
                </a:cxn>
                <a:cxn ang="f250">
                  <a:pos x="f397" y="f398"/>
                </a:cxn>
                <a:cxn ang="f250">
                  <a:pos x="f399" y="f400"/>
                </a:cxn>
                <a:cxn ang="f250">
                  <a:pos x="f389" y="f390"/>
                </a:cxn>
                <a:cxn ang="f250">
                  <a:pos x="f401" y="f402"/>
                </a:cxn>
                <a:cxn ang="f250">
                  <a:pos x="f403" y="f404"/>
                </a:cxn>
                <a:cxn ang="f250">
                  <a:pos x="f405" y="f406"/>
                </a:cxn>
                <a:cxn ang="f250">
                  <a:pos x="f407" y="f408"/>
                </a:cxn>
                <a:cxn ang="f250">
                  <a:pos x="f409" y="f410"/>
                </a:cxn>
                <a:cxn ang="f250">
                  <a:pos x="f411" y="f412"/>
                </a:cxn>
                <a:cxn ang="f250">
                  <a:pos x="f413" y="f414"/>
                </a:cxn>
                <a:cxn ang="f250">
                  <a:pos x="f415" y="f416"/>
                </a:cxn>
                <a:cxn ang="f250">
                  <a:pos x="f417" y="f418"/>
                </a:cxn>
                <a:cxn ang="f250">
                  <a:pos x="f411" y="f419"/>
                </a:cxn>
                <a:cxn ang="f250">
                  <a:pos x="f420" y="f421"/>
                </a:cxn>
                <a:cxn ang="f250">
                  <a:pos x="f422" y="f423"/>
                </a:cxn>
                <a:cxn ang="f250">
                  <a:pos x="f409" y="f424"/>
                </a:cxn>
                <a:cxn ang="f250">
                  <a:pos x="f425" y="f424"/>
                </a:cxn>
                <a:cxn ang="f250">
                  <a:pos x="f426" y="f427"/>
                </a:cxn>
                <a:cxn ang="f250">
                  <a:pos x="f428" y="f429"/>
                </a:cxn>
                <a:cxn ang="f250">
                  <a:pos x="f430" y="f431"/>
                </a:cxn>
                <a:cxn ang="f250">
                  <a:pos x="f432" y="f433"/>
                </a:cxn>
                <a:cxn ang="f250">
                  <a:pos x="f434" y="f435"/>
                </a:cxn>
                <a:cxn ang="f250">
                  <a:pos x="f436" y="f437"/>
                </a:cxn>
                <a:cxn ang="f250">
                  <a:pos x="f438" y="f439"/>
                </a:cxn>
                <a:cxn ang="f250">
                  <a:pos x="f440" y="f441"/>
                </a:cxn>
                <a:cxn ang="f250">
                  <a:pos x="f442" y="f443"/>
                </a:cxn>
                <a:cxn ang="f250">
                  <a:pos x="f444" y="f445"/>
                </a:cxn>
                <a:cxn ang="f250">
                  <a:pos x="f446" y="f447"/>
                </a:cxn>
                <a:cxn ang="f250">
                  <a:pos x="f401" y="f402"/>
                </a:cxn>
              </a:cxnLst>
              <a:rect l="f381" t="f384" r="f382" b="f383"/>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grpSp>
          <p:nvGrpSpPr>
            <p:cNvPr id="17" name="Google Shape;10001;p74">
              <a:extLst>
                <a:ext uri="{FF2B5EF4-FFF2-40B4-BE49-F238E27FC236}">
                  <a16:creationId xmlns:a16="http://schemas.microsoft.com/office/drawing/2014/main" id="{F495DF02-2353-E99F-694A-C5C0253315DA}"/>
                </a:ext>
              </a:extLst>
            </p:cNvPr>
            <p:cNvGrpSpPr/>
            <p:nvPr/>
          </p:nvGrpSpPr>
          <p:grpSpPr>
            <a:xfrm>
              <a:off x="10468700" y="5417609"/>
              <a:ext cx="547789" cy="583835"/>
              <a:chOff x="10468700" y="5417609"/>
              <a:chExt cx="547789" cy="583835"/>
            </a:xfrm>
          </p:grpSpPr>
          <p:sp>
            <p:nvSpPr>
              <p:cNvPr id="18" name="Google Shape;10002;p74">
                <a:extLst>
                  <a:ext uri="{FF2B5EF4-FFF2-40B4-BE49-F238E27FC236}">
                    <a16:creationId xmlns:a16="http://schemas.microsoft.com/office/drawing/2014/main" id="{83608B4E-906C-4BB8-093A-E84F3233563E}"/>
                  </a:ext>
                </a:extLst>
              </p:cNvPr>
              <p:cNvSpPr/>
              <p:nvPr/>
            </p:nvSpPr>
            <p:spPr>
              <a:xfrm>
                <a:off x="10468700" y="5494355"/>
                <a:ext cx="475744" cy="507089"/>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val f2"/>
                  <a:gd name="f22" fmla="val f3"/>
                  <a:gd name="f23" fmla="val f4"/>
                  <a:gd name="f24" fmla="+- f23 0 f21"/>
                  <a:gd name="f25" fmla="+- f22 0 f21"/>
                  <a:gd name="f26" fmla="*/ f25 1 11027"/>
                  <a:gd name="f27" fmla="*/ f24 1 110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0003;p74">
                <a:extLst>
                  <a:ext uri="{FF2B5EF4-FFF2-40B4-BE49-F238E27FC236}">
                    <a16:creationId xmlns:a16="http://schemas.microsoft.com/office/drawing/2014/main" id="{7D414CFF-9C8E-66EE-9B7B-53311AC6C074}"/>
                  </a:ext>
                </a:extLst>
              </p:cNvPr>
              <p:cNvSpPr/>
              <p:nvPr/>
            </p:nvSpPr>
            <p:spPr>
              <a:xfrm>
                <a:off x="10759571" y="5417609"/>
                <a:ext cx="256918" cy="270927"/>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val f2"/>
                  <a:gd name="f19" fmla="val f3"/>
                  <a:gd name="f20" fmla="val f4"/>
                  <a:gd name="f21" fmla="+- f20 0 f18"/>
                  <a:gd name="f22" fmla="+- f19 0 f18"/>
                  <a:gd name="f23" fmla="*/ f22 1 5955"/>
                  <a:gd name="f24" fmla="*/ f21 1 5892"/>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0" name="Google Shape;10027;p74">
              <a:extLst>
                <a:ext uri="{FF2B5EF4-FFF2-40B4-BE49-F238E27FC236}">
                  <a16:creationId xmlns:a16="http://schemas.microsoft.com/office/drawing/2014/main" id="{C120D3CF-24F9-1BAB-AAB9-D60CF55FA11C}"/>
                </a:ext>
              </a:extLst>
            </p:cNvPr>
            <p:cNvGrpSpPr/>
            <p:nvPr/>
          </p:nvGrpSpPr>
          <p:grpSpPr>
            <a:xfrm>
              <a:off x="5311456" y="3702826"/>
              <a:ext cx="523676" cy="508113"/>
              <a:chOff x="5311456" y="3702826"/>
              <a:chExt cx="523676" cy="508113"/>
            </a:xfrm>
          </p:grpSpPr>
          <p:sp>
            <p:nvSpPr>
              <p:cNvPr id="21" name="Google Shape;10028;p74">
                <a:extLst>
                  <a:ext uri="{FF2B5EF4-FFF2-40B4-BE49-F238E27FC236}">
                    <a16:creationId xmlns:a16="http://schemas.microsoft.com/office/drawing/2014/main" id="{DF6920A1-5811-EE2C-1C27-8541E8B14D54}"/>
                  </a:ext>
                </a:extLst>
              </p:cNvPr>
              <p:cNvSpPr/>
              <p:nvPr/>
            </p:nvSpPr>
            <p:spPr>
              <a:xfrm>
                <a:off x="5566757" y="3922135"/>
                <a:ext cx="69082" cy="72265"/>
              </a:xfrm>
              <a:custGeom>
                <a:avLst/>
                <a:gdLst>
                  <a:gd name="f0" fmla="val w"/>
                  <a:gd name="f1" fmla="val h"/>
                  <a:gd name="f2" fmla="val 0"/>
                  <a:gd name="f3" fmla="val 1671"/>
                  <a:gd name="f4" fmla="val 1640"/>
                  <a:gd name="f5" fmla="val 820"/>
                  <a:gd name="f6" fmla="val 1"/>
                  <a:gd name="f7" fmla="val 379"/>
                  <a:gd name="f8" fmla="val 348"/>
                  <a:gd name="f9" fmla="val 1261"/>
                  <a:gd name="f10" fmla="val 1639"/>
                  <a:gd name="f11" fmla="val 1292"/>
                  <a:gd name="f12" fmla="val 1670"/>
                  <a:gd name="f13" fmla="*/ f0 1 1671"/>
                  <a:gd name="f14" fmla="*/ f1 1 1640"/>
                  <a:gd name="f15" fmla="val f2"/>
                  <a:gd name="f16" fmla="val f3"/>
                  <a:gd name="f17" fmla="val f4"/>
                  <a:gd name="f18" fmla="+- f17 0 f15"/>
                  <a:gd name="f19" fmla="+- f16 0 f15"/>
                  <a:gd name="f20" fmla="*/ f19 1 1671"/>
                  <a:gd name="f21" fmla="*/ f18 1 16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671" h="1640">
                    <a:moveTo>
                      <a:pt x="f5" y="f6"/>
                    </a:moveTo>
                    <a:cubicBezTo>
                      <a:pt x="f7" y="f6"/>
                      <a:pt x="f6" y="f8"/>
                      <a:pt x="f6" y="f5"/>
                    </a:cubicBezTo>
                    <a:cubicBezTo>
                      <a:pt x="f6" y="f9"/>
                      <a:pt x="f7" y="f10"/>
                      <a:pt x="f5" y="f10"/>
                    </a:cubicBezTo>
                    <a:cubicBezTo>
                      <a:pt x="f11" y="f10"/>
                      <a:pt x="f12" y="f9"/>
                      <a:pt x="f12" y="f5"/>
                    </a:cubicBezTo>
                    <a:cubicBezTo>
                      <a:pt x="f12" y="f8"/>
                      <a:pt x="f1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0029;p74">
                <a:extLst>
                  <a:ext uri="{FF2B5EF4-FFF2-40B4-BE49-F238E27FC236}">
                    <a16:creationId xmlns:a16="http://schemas.microsoft.com/office/drawing/2014/main" id="{C63B5A13-CD10-3A75-15A4-F663ADDF3A6D}"/>
                  </a:ext>
                </a:extLst>
              </p:cNvPr>
              <p:cNvSpPr/>
              <p:nvPr/>
            </p:nvSpPr>
            <p:spPr>
              <a:xfrm>
                <a:off x="5413083" y="3812499"/>
                <a:ext cx="319143" cy="291574"/>
              </a:xfrm>
              <a:custGeom>
                <a:avLst/>
                <a:gdLst>
                  <a:gd name="f0" fmla="val w"/>
                  <a:gd name="f1" fmla="val h"/>
                  <a:gd name="f2" fmla="val 0"/>
                  <a:gd name="f3" fmla="val 7719"/>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 f0 1 7719"/>
                  <a:gd name="f86" fmla="*/ f1 1 6617"/>
                  <a:gd name="f87" fmla="val f2"/>
                  <a:gd name="f88" fmla="val f3"/>
                  <a:gd name="f89" fmla="val f4"/>
                  <a:gd name="f90" fmla="+- f89 0 f87"/>
                  <a:gd name="f91" fmla="+- f88 0 f87"/>
                  <a:gd name="f92" fmla="*/ f91 1 7719"/>
                  <a:gd name="f93" fmla="*/ f90 1 6617"/>
                  <a:gd name="f94" fmla="*/ f87 1 f92"/>
                  <a:gd name="f95" fmla="*/ f88 1 f92"/>
                  <a:gd name="f96" fmla="*/ f87 1 f93"/>
                  <a:gd name="f97" fmla="*/ f89 1 f93"/>
                  <a:gd name="f98" fmla="*/ f94 f85 1"/>
                  <a:gd name="f99" fmla="*/ f95 f85 1"/>
                  <a:gd name="f100" fmla="*/ f97 f86 1"/>
                  <a:gd name="f101" fmla="*/ f96 f86 1"/>
                </a:gdLst>
                <a:ahLst/>
                <a:cxnLst>
                  <a:cxn ang="3cd4">
                    <a:pos x="hc" y="t"/>
                  </a:cxn>
                  <a:cxn ang="0">
                    <a:pos x="r" y="vc"/>
                  </a:cxn>
                  <a:cxn ang="cd4">
                    <a:pos x="hc" y="b"/>
                  </a:cxn>
                  <a:cxn ang="cd2">
                    <a:pos x="l" y="vc"/>
                  </a:cxn>
                </a:cxnLst>
                <a:rect l="f98" t="f101" r="f99" b="f100"/>
                <a:pathLst>
                  <a:path w="7719"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3" y="f84"/>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0030;p74">
                <a:extLst>
                  <a:ext uri="{FF2B5EF4-FFF2-40B4-BE49-F238E27FC236}">
                    <a16:creationId xmlns:a16="http://schemas.microsoft.com/office/drawing/2014/main" id="{809B4F27-3DEE-469A-515F-69FBAE86CB73}"/>
                  </a:ext>
                </a:extLst>
              </p:cNvPr>
              <p:cNvSpPr/>
              <p:nvPr/>
            </p:nvSpPr>
            <p:spPr>
              <a:xfrm>
                <a:off x="5311456" y="3702826"/>
                <a:ext cx="523676" cy="508113"/>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val f2"/>
                  <a:gd name="f33" fmla="val f3"/>
                  <a:gd name="f34" fmla="val f4"/>
                  <a:gd name="f35" fmla="+- f34 0 f32"/>
                  <a:gd name="f36" fmla="+- f33 0 f32"/>
                  <a:gd name="f37" fmla="*/ f36 1 12666"/>
                  <a:gd name="f38" fmla="*/ f35 1 1153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4" name="Google Shape;10074;p74">
              <a:extLst>
                <a:ext uri="{FF2B5EF4-FFF2-40B4-BE49-F238E27FC236}">
                  <a16:creationId xmlns:a16="http://schemas.microsoft.com/office/drawing/2014/main" id="{CD0B6B3E-3240-F2C9-64D9-048222E0C219}"/>
                </a:ext>
              </a:extLst>
            </p:cNvPr>
            <p:cNvGrpSpPr/>
            <p:nvPr/>
          </p:nvGrpSpPr>
          <p:grpSpPr>
            <a:xfrm>
              <a:off x="6104269" y="3669066"/>
              <a:ext cx="523676" cy="547021"/>
              <a:chOff x="6104269" y="3669066"/>
              <a:chExt cx="523676" cy="547021"/>
            </a:xfrm>
          </p:grpSpPr>
          <p:sp>
            <p:nvSpPr>
              <p:cNvPr id="25" name="Google Shape;10075;p74">
                <a:extLst>
                  <a:ext uri="{FF2B5EF4-FFF2-40B4-BE49-F238E27FC236}">
                    <a16:creationId xmlns:a16="http://schemas.microsoft.com/office/drawing/2014/main" id="{55864B45-FE69-AC2D-D1AB-68B0944A45A2}"/>
                  </a:ext>
                </a:extLst>
              </p:cNvPr>
              <p:cNvSpPr/>
              <p:nvPr/>
            </p:nvSpPr>
            <p:spPr>
              <a:xfrm>
                <a:off x="6104269" y="3669066"/>
                <a:ext cx="514532" cy="547021"/>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val f2"/>
                  <a:gd name="f62" fmla="val f3"/>
                  <a:gd name="f63" fmla="val f4"/>
                  <a:gd name="f64" fmla="+- f63 0 f61"/>
                  <a:gd name="f65" fmla="+- f62 0 f61"/>
                  <a:gd name="f66" fmla="*/ f65 1 12445"/>
                  <a:gd name="f67" fmla="*/ f64 1 12414"/>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10076;p74">
                <a:extLst>
                  <a:ext uri="{FF2B5EF4-FFF2-40B4-BE49-F238E27FC236}">
                    <a16:creationId xmlns:a16="http://schemas.microsoft.com/office/drawing/2014/main" id="{5D72F6E7-382B-8705-91BC-9B4A98761405}"/>
                  </a:ext>
                </a:extLst>
              </p:cNvPr>
              <p:cNvSpPr/>
              <p:nvPr/>
            </p:nvSpPr>
            <p:spPr>
              <a:xfrm>
                <a:off x="6511972" y="3985586"/>
                <a:ext cx="113367" cy="97246"/>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val f2"/>
                  <a:gd name="f22" fmla="val f3"/>
                  <a:gd name="f23" fmla="val f4"/>
                  <a:gd name="f24" fmla="+- f23 0 f21"/>
                  <a:gd name="f25" fmla="+- f22 0 f21"/>
                  <a:gd name="f26" fmla="*/ f25 1 2742"/>
                  <a:gd name="f27" fmla="*/ f24 1 220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0077;p74">
                <a:extLst>
                  <a:ext uri="{FF2B5EF4-FFF2-40B4-BE49-F238E27FC236}">
                    <a16:creationId xmlns:a16="http://schemas.microsoft.com/office/drawing/2014/main" id="{0A617F0D-C30A-6DF2-71B4-E2C0725CD3C5}"/>
                  </a:ext>
                </a:extLst>
              </p:cNvPr>
              <p:cNvSpPr/>
              <p:nvPr/>
            </p:nvSpPr>
            <p:spPr>
              <a:xfrm>
                <a:off x="6514578" y="3670474"/>
                <a:ext cx="113367" cy="279065"/>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val f2"/>
                  <a:gd name="f23" fmla="val f3"/>
                  <a:gd name="f24" fmla="val f4"/>
                  <a:gd name="f25" fmla="+- f24 0 f22"/>
                  <a:gd name="f26" fmla="+- f23 0 f22"/>
                  <a:gd name="f27" fmla="*/ f26 1 2742"/>
                  <a:gd name="f28" fmla="*/ f25 1 633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8" name="Google Shape;10084;p74">
              <a:extLst>
                <a:ext uri="{FF2B5EF4-FFF2-40B4-BE49-F238E27FC236}">
                  <a16:creationId xmlns:a16="http://schemas.microsoft.com/office/drawing/2014/main" id="{0A4EA236-CFF4-C863-5167-EE11E3074D3A}"/>
                </a:ext>
              </a:extLst>
            </p:cNvPr>
            <p:cNvGrpSpPr/>
            <p:nvPr/>
          </p:nvGrpSpPr>
          <p:grpSpPr>
            <a:xfrm>
              <a:off x="9506833" y="3681090"/>
              <a:ext cx="479547" cy="494717"/>
              <a:chOff x="9506833" y="3681090"/>
              <a:chExt cx="479547" cy="494717"/>
            </a:xfrm>
          </p:grpSpPr>
          <p:sp>
            <p:nvSpPr>
              <p:cNvPr id="29" name="Google Shape;10085;p74">
                <a:extLst>
                  <a:ext uri="{FF2B5EF4-FFF2-40B4-BE49-F238E27FC236}">
                    <a16:creationId xmlns:a16="http://schemas.microsoft.com/office/drawing/2014/main" id="{536831EB-4690-429C-7790-CD457A76896E}"/>
                  </a:ext>
                </a:extLst>
              </p:cNvPr>
              <p:cNvSpPr/>
              <p:nvPr/>
            </p:nvSpPr>
            <p:spPr>
              <a:xfrm>
                <a:off x="9605113" y="4028124"/>
                <a:ext cx="119621" cy="47987"/>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val f2"/>
                  <a:gd name="f17" fmla="val f3"/>
                  <a:gd name="f18" fmla="val f4"/>
                  <a:gd name="f19" fmla="+- f18 0 f16"/>
                  <a:gd name="f20" fmla="+- f17 0 f16"/>
                  <a:gd name="f21" fmla="*/ f20 1 3183"/>
                  <a:gd name="f22" fmla="*/ f19 1 119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3183" h="1198">
                    <a:moveTo>
                      <a:pt x="f5" y="f2"/>
                    </a:moveTo>
                    <a:cubicBezTo>
                      <a:pt x="f6" y="f2"/>
                      <a:pt x="f7" y="f8"/>
                      <a:pt x="f9" y="f10"/>
                    </a:cubicBezTo>
                    <a:lnTo>
                      <a:pt x="f3" y="f10"/>
                    </a:lnTo>
                    <a:cubicBezTo>
                      <a:pt x="f11" y="f12"/>
                      <a:pt x="f13"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0086;p74">
                <a:extLst>
                  <a:ext uri="{FF2B5EF4-FFF2-40B4-BE49-F238E27FC236}">
                    <a16:creationId xmlns:a16="http://schemas.microsoft.com/office/drawing/2014/main" id="{D69A06B1-FDAD-AF58-2B90-C2AE76F87929}"/>
                  </a:ext>
                </a:extLst>
              </p:cNvPr>
              <p:cNvSpPr/>
              <p:nvPr/>
            </p:nvSpPr>
            <p:spPr>
              <a:xfrm>
                <a:off x="9631155" y="3930027"/>
                <a:ext cx="65169" cy="65525"/>
              </a:xfrm>
              <a:custGeom>
                <a:avLst/>
                <a:gdLst>
                  <a:gd name="f0" fmla="val w"/>
                  <a:gd name="f1" fmla="val h"/>
                  <a:gd name="f2" fmla="val 0"/>
                  <a:gd name="f3" fmla="val 1734"/>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1733"/>
                  <a:gd name="f38" fmla="val 748"/>
                  <a:gd name="f39" fmla="val 464"/>
                  <a:gd name="f40" fmla="val 1450"/>
                  <a:gd name="f41" fmla="val 244"/>
                  <a:gd name="f42" fmla="val 1307"/>
                  <a:gd name="f43" fmla="val 77"/>
                  <a:gd name="f44" fmla="val 1091"/>
                  <a:gd name="f45" fmla="*/ f0 1 1734"/>
                  <a:gd name="f46" fmla="*/ f1 1 1636"/>
                  <a:gd name="f47" fmla="val f2"/>
                  <a:gd name="f48" fmla="val f3"/>
                  <a:gd name="f49" fmla="val f4"/>
                  <a:gd name="f50" fmla="+- f49 0 f47"/>
                  <a:gd name="f51" fmla="+- f48 0 f47"/>
                  <a:gd name="f52" fmla="*/ f51 1 1734"/>
                  <a:gd name="f53" fmla="*/ f50 1 1636"/>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1734"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7" y="f38"/>
                      <a:pt x="f35" y="f39"/>
                      <a:pt x="f40" y="f41"/>
                    </a:cubicBezTo>
                    <a:cubicBezTo>
                      <a:pt x="f42" y="f43"/>
                      <a:pt x="f44"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0087;p74">
                <a:extLst>
                  <a:ext uri="{FF2B5EF4-FFF2-40B4-BE49-F238E27FC236}">
                    <a16:creationId xmlns:a16="http://schemas.microsoft.com/office/drawing/2014/main" id="{A46AC222-17B8-C88C-725A-B860209586D3}"/>
                  </a:ext>
                </a:extLst>
              </p:cNvPr>
              <p:cNvSpPr/>
              <p:nvPr/>
            </p:nvSpPr>
            <p:spPr>
              <a:xfrm>
                <a:off x="9506833" y="3681090"/>
                <a:ext cx="479547" cy="494717"/>
              </a:xfrm>
              <a:custGeom>
                <a:avLst/>
                <a:gdLst>
                  <a:gd name="f0" fmla="val w"/>
                  <a:gd name="f1" fmla="val h"/>
                  <a:gd name="f2" fmla="val 0"/>
                  <a:gd name="f3" fmla="val 12760"/>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162"/>
                  <a:gd name="f97" fmla="val 11500"/>
                  <a:gd name="f98" fmla="val 8034"/>
                  <a:gd name="f99" fmla="val 7278"/>
                  <a:gd name="f100" fmla="*/ f0 1 12760"/>
                  <a:gd name="f101" fmla="*/ f1 1 12351"/>
                  <a:gd name="f102" fmla="val f2"/>
                  <a:gd name="f103" fmla="val f3"/>
                  <a:gd name="f104" fmla="val f4"/>
                  <a:gd name="f105" fmla="+- f104 0 f102"/>
                  <a:gd name="f106" fmla="+- f103 0 f102"/>
                  <a:gd name="f107" fmla="*/ f106 1 12760"/>
                  <a:gd name="f108" fmla="*/ f105 1 123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760"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3" y="f62"/>
                      <a:pt x="f96" y="f85"/>
                      <a:pt x="f97" y="f85"/>
                    </a:cubicBezTo>
                    <a:lnTo>
                      <a:pt x="f98" y="f85"/>
                    </a:lnTo>
                    <a:lnTo>
                      <a:pt x="f98" y="f10"/>
                    </a:lnTo>
                    <a:cubicBezTo>
                      <a:pt x="f98" y="f84"/>
                      <a:pt x="f99" y="f2"/>
                      <a:pt x="f8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10088;p74">
                <a:extLst>
                  <a:ext uri="{FF2B5EF4-FFF2-40B4-BE49-F238E27FC236}">
                    <a16:creationId xmlns:a16="http://schemas.microsoft.com/office/drawing/2014/main" id="{A2A9E3D1-F32B-FEE2-757C-C9C25A1C648D}"/>
                  </a:ext>
                </a:extLst>
              </p:cNvPr>
              <p:cNvSpPr/>
              <p:nvPr/>
            </p:nvSpPr>
            <p:spPr>
              <a:xfrm>
                <a:off x="9737738" y="3735360"/>
                <a:ext cx="21305" cy="22750"/>
              </a:xfrm>
              <a:custGeom>
                <a:avLst/>
                <a:gdLst>
                  <a:gd name="f0" fmla="val w"/>
                  <a:gd name="f1" fmla="val h"/>
                  <a:gd name="f2" fmla="val 0"/>
                  <a:gd name="f3" fmla="val 567"/>
                  <a:gd name="f4" fmla="val 568"/>
                  <a:gd name="f5" fmla="val 284"/>
                  <a:gd name="f6" fmla="val 126"/>
                  <a:gd name="f7" fmla="val 441"/>
                  <a:gd name="f8" fmla="*/ f0 1 567"/>
                  <a:gd name="f9" fmla="*/ f1 1 568"/>
                  <a:gd name="f10" fmla="val f2"/>
                  <a:gd name="f11" fmla="val f3"/>
                  <a:gd name="f12" fmla="val f4"/>
                  <a:gd name="f13" fmla="+- f12 0 f10"/>
                  <a:gd name="f14" fmla="+- f11 0 f10"/>
                  <a:gd name="f15" fmla="*/ f14 1 567"/>
                  <a:gd name="f16" fmla="*/ f13 1 56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3" name="Google Shape;10089;p74">
              <a:extLst>
                <a:ext uri="{FF2B5EF4-FFF2-40B4-BE49-F238E27FC236}">
                  <a16:creationId xmlns:a16="http://schemas.microsoft.com/office/drawing/2014/main" id="{B004BF17-9C21-BEDB-9109-C16851F11DF9}"/>
                </a:ext>
              </a:extLst>
            </p:cNvPr>
            <p:cNvGrpSpPr/>
            <p:nvPr/>
          </p:nvGrpSpPr>
          <p:grpSpPr>
            <a:xfrm>
              <a:off x="8538027" y="1572832"/>
              <a:ext cx="687345" cy="724670"/>
              <a:chOff x="8538027" y="1572832"/>
              <a:chExt cx="687345" cy="724670"/>
            </a:xfrm>
          </p:grpSpPr>
          <p:sp>
            <p:nvSpPr>
              <p:cNvPr id="34" name="Google Shape;10090;p74">
                <a:extLst>
                  <a:ext uri="{FF2B5EF4-FFF2-40B4-BE49-F238E27FC236}">
                    <a16:creationId xmlns:a16="http://schemas.microsoft.com/office/drawing/2014/main" id="{907A53BB-223B-30DF-FE8F-B7B5CAEBE43C}"/>
                  </a:ext>
                </a:extLst>
              </p:cNvPr>
              <p:cNvSpPr/>
              <p:nvPr/>
            </p:nvSpPr>
            <p:spPr>
              <a:xfrm>
                <a:off x="8697919" y="1572832"/>
                <a:ext cx="367515" cy="458160"/>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val f2"/>
                  <a:gd name="f77" fmla="val f3"/>
                  <a:gd name="f78" fmla="val f4"/>
                  <a:gd name="f79" fmla="+- f78 0 f76"/>
                  <a:gd name="f80" fmla="+- f77 0 f76"/>
                  <a:gd name="f81" fmla="*/ f80 1 6806"/>
                  <a:gd name="f82" fmla="*/ f79 1 7961"/>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0091;p74">
                <a:extLst>
                  <a:ext uri="{FF2B5EF4-FFF2-40B4-BE49-F238E27FC236}">
                    <a16:creationId xmlns:a16="http://schemas.microsoft.com/office/drawing/2014/main" id="{DB2ABA04-87B4-FFD2-9370-D9DA9A26D88C}"/>
                  </a:ext>
                </a:extLst>
              </p:cNvPr>
              <p:cNvSpPr/>
              <p:nvPr/>
            </p:nvSpPr>
            <p:spPr>
              <a:xfrm>
                <a:off x="8538027" y="2025926"/>
                <a:ext cx="687345" cy="271576"/>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val f2"/>
                  <a:gd name="f87" fmla="val f3"/>
                  <a:gd name="f88" fmla="val f4"/>
                  <a:gd name="f89" fmla="+- f88 0 f86"/>
                  <a:gd name="f90" fmla="+- f87 0 f86"/>
                  <a:gd name="f91" fmla="*/ f90 1 12729"/>
                  <a:gd name="f92" fmla="*/ f89 1 4719"/>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36" name="Google Shape;10113;p74">
              <a:extLst>
                <a:ext uri="{FF2B5EF4-FFF2-40B4-BE49-F238E27FC236}">
                  <a16:creationId xmlns:a16="http://schemas.microsoft.com/office/drawing/2014/main" id="{08763017-4EA0-5D0F-7EA8-6A83B6D03F19}"/>
                </a:ext>
              </a:extLst>
            </p:cNvPr>
            <p:cNvSpPr/>
            <p:nvPr/>
          </p:nvSpPr>
          <p:spPr>
            <a:xfrm>
              <a:off x="6972647" y="3640884"/>
              <a:ext cx="527563" cy="556055"/>
            </a:xfrm>
            <a:custGeom>
              <a:avLst/>
              <a:gdLst>
                <a:gd name="f0" fmla="val w"/>
                <a:gd name="f1" fmla="val h"/>
                <a:gd name="f2" fmla="val 0"/>
                <a:gd name="f3" fmla="val 12760"/>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402"/>
                <a:gd name="f117" fmla="val 804"/>
                <a:gd name="f118" fmla="val 12130"/>
                <a:gd name="f119" fmla="val 583"/>
                <a:gd name="f120" fmla="val 142"/>
                <a:gd name="f121" fmla="val 11277"/>
                <a:gd name="f122" fmla="val 46"/>
                <a:gd name="f123" fmla="val 11103"/>
                <a:gd name="f124" fmla="*/ f0 1 12760"/>
                <a:gd name="f125" fmla="*/ f1 1 12619"/>
                <a:gd name="f126" fmla="val f2"/>
                <a:gd name="f127" fmla="val f3"/>
                <a:gd name="f128" fmla="val f4"/>
                <a:gd name="f129" fmla="+- f128 0 f126"/>
                <a:gd name="f130" fmla="+- f127 0 f126"/>
                <a:gd name="f131" fmla="*/ f130 1 12760"/>
                <a:gd name="f132" fmla="*/ f129 1 12619"/>
                <a:gd name="f133" fmla="*/ f126 1 f131"/>
                <a:gd name="f134" fmla="*/ f127 1 f131"/>
                <a:gd name="f135" fmla="*/ f126 1 f132"/>
                <a:gd name="f136" fmla="*/ f128 1 f132"/>
                <a:gd name="f137" fmla="*/ f133 f124 1"/>
                <a:gd name="f138" fmla="*/ f134 f124 1"/>
                <a:gd name="f139" fmla="*/ f136 f125 1"/>
                <a:gd name="f140" fmla="*/ f135 f125 1"/>
              </a:gdLst>
              <a:ahLst/>
              <a:cxnLst>
                <a:cxn ang="3cd4">
                  <a:pos x="hc" y="t"/>
                </a:cxn>
                <a:cxn ang="0">
                  <a:pos x="r" y="vc"/>
                </a:cxn>
                <a:cxn ang="cd4">
                  <a:pos x="hc" y="b"/>
                </a:cxn>
                <a:cxn ang="cd2">
                  <a:pos x="l" y="vc"/>
                </a:cxn>
              </a:cxnLst>
              <a:rect l="f137" t="f140" r="f138" b="f139"/>
              <a:pathLst>
                <a:path w="12760"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3" y="f116"/>
                    <a:pt x="f111" y="f117"/>
                    <a:pt x="f118" y="f119"/>
                  </a:cubicBezTo>
                  <a:lnTo>
                    <a:pt x="f107" y="f120"/>
                  </a:lnTo>
                  <a:cubicBezTo>
                    <a:pt x="f121" y="f122"/>
                    <a:pt x="f123" y="f93"/>
                    <a:pt x="f92" y="f93"/>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7" name="Google Shape;10118;p74">
              <a:extLst>
                <a:ext uri="{FF2B5EF4-FFF2-40B4-BE49-F238E27FC236}">
                  <a16:creationId xmlns:a16="http://schemas.microsoft.com/office/drawing/2014/main" id="{59FE23C6-B2EE-7D4B-6778-6BDF479C40C0}"/>
                </a:ext>
              </a:extLst>
            </p:cNvPr>
            <p:cNvGrpSpPr/>
            <p:nvPr/>
          </p:nvGrpSpPr>
          <p:grpSpPr>
            <a:xfrm>
              <a:off x="11299094" y="2764176"/>
              <a:ext cx="467533" cy="505891"/>
              <a:chOff x="11299094" y="2764176"/>
              <a:chExt cx="467533" cy="505891"/>
            </a:xfrm>
          </p:grpSpPr>
          <p:sp>
            <p:nvSpPr>
              <p:cNvPr id="38" name="Google Shape;10119;p74">
                <a:extLst>
                  <a:ext uri="{FF2B5EF4-FFF2-40B4-BE49-F238E27FC236}">
                    <a16:creationId xmlns:a16="http://schemas.microsoft.com/office/drawing/2014/main" id="{277098C6-D1F3-64D4-36A8-C47A506766DF}"/>
                  </a:ext>
                </a:extLst>
              </p:cNvPr>
              <p:cNvSpPr/>
              <p:nvPr/>
            </p:nvSpPr>
            <p:spPr>
              <a:xfrm>
                <a:off x="11299094" y="3137580"/>
                <a:ext cx="134947" cy="13248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0120;p74">
                <a:extLst>
                  <a:ext uri="{FF2B5EF4-FFF2-40B4-BE49-F238E27FC236}">
                    <a16:creationId xmlns:a16="http://schemas.microsoft.com/office/drawing/2014/main" id="{B3071237-B603-673B-F13D-BC2891ABEBD1}"/>
                  </a:ext>
                </a:extLst>
              </p:cNvPr>
              <p:cNvSpPr/>
              <p:nvPr/>
            </p:nvSpPr>
            <p:spPr>
              <a:xfrm>
                <a:off x="11300255" y="2764176"/>
                <a:ext cx="134983" cy="340650"/>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val f2"/>
                  <a:gd name="f31" fmla="val f3"/>
                  <a:gd name="f32" fmla="val f4"/>
                  <a:gd name="f33" fmla="+- f32 0 f30"/>
                  <a:gd name="f34" fmla="+- f31 0 f30"/>
                  <a:gd name="f35" fmla="*/ f34 1 3593"/>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0121;p74">
                <a:extLst>
                  <a:ext uri="{FF2B5EF4-FFF2-40B4-BE49-F238E27FC236}">
                    <a16:creationId xmlns:a16="http://schemas.microsoft.com/office/drawing/2014/main" id="{A2E21AFB-9906-1BDA-62A9-4FC78D34EB9F}"/>
                  </a:ext>
                </a:extLst>
              </p:cNvPr>
              <p:cNvSpPr/>
              <p:nvPr/>
            </p:nvSpPr>
            <p:spPr>
              <a:xfrm>
                <a:off x="11464802" y="3137580"/>
                <a:ext cx="134947" cy="13248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10122;p74">
                <a:extLst>
                  <a:ext uri="{FF2B5EF4-FFF2-40B4-BE49-F238E27FC236}">
                    <a16:creationId xmlns:a16="http://schemas.microsoft.com/office/drawing/2014/main" id="{245B4A0F-9C0B-570F-AF69-234A96AA9CCE}"/>
                  </a:ext>
                </a:extLst>
              </p:cNvPr>
              <p:cNvSpPr/>
              <p:nvPr/>
            </p:nvSpPr>
            <p:spPr>
              <a:xfrm>
                <a:off x="11464802" y="2764176"/>
                <a:ext cx="134947" cy="340650"/>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val f2"/>
                  <a:gd name="f29" fmla="val f3"/>
                  <a:gd name="f30" fmla="val f4"/>
                  <a:gd name="f31" fmla="+- f30 0 f28"/>
                  <a:gd name="f32" fmla="+- f29 0 f28"/>
                  <a:gd name="f33" fmla="*/ f32 1 3592"/>
                  <a:gd name="f34" fmla="*/ f31 1 85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0123;p74">
                <a:extLst>
                  <a:ext uri="{FF2B5EF4-FFF2-40B4-BE49-F238E27FC236}">
                    <a16:creationId xmlns:a16="http://schemas.microsoft.com/office/drawing/2014/main" id="{706E381C-F215-356F-F20F-65150B627DDC}"/>
                  </a:ext>
                </a:extLst>
              </p:cNvPr>
              <p:cNvSpPr/>
              <p:nvPr/>
            </p:nvSpPr>
            <p:spPr>
              <a:xfrm>
                <a:off x="11629311" y="3137580"/>
                <a:ext cx="134947" cy="13248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val f2"/>
                  <a:gd name="f28" fmla="val f3"/>
                  <a:gd name="f29" fmla="val f4"/>
                  <a:gd name="f30" fmla="+- f29 0 f27"/>
                  <a:gd name="f31" fmla="+- f28 0 f27"/>
                  <a:gd name="f32" fmla="*/ f31 1 3592"/>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0124;p74">
                <a:extLst>
                  <a:ext uri="{FF2B5EF4-FFF2-40B4-BE49-F238E27FC236}">
                    <a16:creationId xmlns:a16="http://schemas.microsoft.com/office/drawing/2014/main" id="{5A08241F-2A15-37BE-99A8-85488923AA8A}"/>
                  </a:ext>
                </a:extLst>
              </p:cNvPr>
              <p:cNvSpPr/>
              <p:nvPr/>
            </p:nvSpPr>
            <p:spPr>
              <a:xfrm>
                <a:off x="11631680" y="2764176"/>
                <a:ext cx="134947" cy="340650"/>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val f2"/>
                  <a:gd name="f31" fmla="val f3"/>
                  <a:gd name="f32" fmla="val f4"/>
                  <a:gd name="f33" fmla="+- f32 0 f30"/>
                  <a:gd name="f34" fmla="+- f31 0 f30"/>
                  <a:gd name="f35" fmla="*/ f34 1 3592"/>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4" name="Google Shape;10129;p74">
              <a:extLst>
                <a:ext uri="{FF2B5EF4-FFF2-40B4-BE49-F238E27FC236}">
                  <a16:creationId xmlns:a16="http://schemas.microsoft.com/office/drawing/2014/main" id="{68AA78BB-645E-1FC4-9A0C-11286F392A83}"/>
                </a:ext>
              </a:extLst>
            </p:cNvPr>
            <p:cNvGrpSpPr/>
            <p:nvPr/>
          </p:nvGrpSpPr>
          <p:grpSpPr>
            <a:xfrm>
              <a:off x="7821704" y="1613797"/>
              <a:ext cx="570256" cy="714063"/>
              <a:chOff x="7821704" y="1613797"/>
              <a:chExt cx="570256" cy="714063"/>
            </a:xfrm>
          </p:grpSpPr>
          <p:sp>
            <p:nvSpPr>
              <p:cNvPr id="45" name="Google Shape;10130;p74">
                <a:extLst>
                  <a:ext uri="{FF2B5EF4-FFF2-40B4-BE49-F238E27FC236}">
                    <a16:creationId xmlns:a16="http://schemas.microsoft.com/office/drawing/2014/main" id="{6AB6CF9D-EBA5-86C7-1F74-8E30E0D5EF3A}"/>
                  </a:ext>
                </a:extLst>
              </p:cNvPr>
              <p:cNvSpPr/>
              <p:nvPr/>
            </p:nvSpPr>
            <p:spPr>
              <a:xfrm>
                <a:off x="7821704" y="2030132"/>
                <a:ext cx="570256" cy="203810"/>
              </a:xfrm>
              <a:custGeom>
                <a:avLst/>
                <a:gdLst>
                  <a:gd name="f0" fmla="val w"/>
                  <a:gd name="f1" fmla="val h"/>
                  <a:gd name="f2" fmla="val 0"/>
                  <a:gd name="f3" fmla="val 10807"/>
                  <a:gd name="f4" fmla="val 3624"/>
                  <a:gd name="f5" fmla="val 2111"/>
                  <a:gd name="f6" fmla="val 1"/>
                  <a:gd name="f7" fmla="val 945"/>
                  <a:gd name="f8" fmla="val 946"/>
                  <a:gd name="f9" fmla="val 2080"/>
                  <a:gd name="f10" fmla="val 3183"/>
                  <a:gd name="f11" fmla="val 3435"/>
                  <a:gd name="f12" fmla="val 221"/>
                  <a:gd name="f13" fmla="val 441"/>
                  <a:gd name="f14" fmla="val 10365"/>
                  <a:gd name="f15" fmla="val 10618"/>
                  <a:gd name="f16" fmla="val 9861"/>
                  <a:gd name="f17" fmla="val 8727"/>
                  <a:gd name="f18" fmla="*/ f0 1 10807"/>
                  <a:gd name="f19" fmla="*/ f1 1 3624"/>
                  <a:gd name="f20" fmla="val f2"/>
                  <a:gd name="f21" fmla="val f3"/>
                  <a:gd name="f22" fmla="val f4"/>
                  <a:gd name="f23" fmla="+- f22 0 f20"/>
                  <a:gd name="f24" fmla="+- f21 0 f20"/>
                  <a:gd name="f25" fmla="*/ f24 1 10807"/>
                  <a:gd name="f26" fmla="*/ f23 1 36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0807" h="3624">
                    <a:moveTo>
                      <a:pt x="f5" y="f6"/>
                    </a:moveTo>
                    <a:cubicBezTo>
                      <a:pt x="f7" y="f6"/>
                      <a:pt x="f2" y="f8"/>
                      <a:pt x="f2" y="f9"/>
                    </a:cubicBezTo>
                    <a:lnTo>
                      <a:pt x="f2" y="f10"/>
                    </a:lnTo>
                    <a:cubicBezTo>
                      <a:pt x="f2" y="f11"/>
                      <a:pt x="f12" y="f4"/>
                      <a:pt x="f13" y="f4"/>
                    </a:cubicBezTo>
                    <a:lnTo>
                      <a:pt x="f14" y="f4"/>
                    </a:lnTo>
                    <a:cubicBezTo>
                      <a:pt x="f15" y="f4"/>
                      <a:pt x="f3" y="f11"/>
                      <a:pt x="f3" y="f10"/>
                    </a:cubicBezTo>
                    <a:lnTo>
                      <a:pt x="f3" y="f9"/>
                    </a:lnTo>
                    <a:cubicBezTo>
                      <a:pt x="f3" y="f8"/>
                      <a:pt x="f16" y="f6"/>
                      <a:pt x="f17"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Google Shape;10131;p74">
                <a:extLst>
                  <a:ext uri="{FF2B5EF4-FFF2-40B4-BE49-F238E27FC236}">
                    <a16:creationId xmlns:a16="http://schemas.microsoft.com/office/drawing/2014/main" id="{39C587CD-E1CF-24E3-1090-87F1A895408C}"/>
                  </a:ext>
                </a:extLst>
              </p:cNvPr>
              <p:cNvSpPr/>
              <p:nvPr/>
            </p:nvSpPr>
            <p:spPr>
              <a:xfrm>
                <a:off x="7868247" y="2279946"/>
                <a:ext cx="480498" cy="47914"/>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val f2"/>
                  <a:gd name="f17" fmla="val f3"/>
                  <a:gd name="f18" fmla="val f4"/>
                  <a:gd name="f19" fmla="+- f18 0 f16"/>
                  <a:gd name="f20" fmla="+- f17 0 f16"/>
                  <a:gd name="f21" fmla="*/ f20 1 9106"/>
                  <a:gd name="f22" fmla="*/ f19 1 85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Google Shape;10132;p74">
                <a:extLst>
                  <a:ext uri="{FF2B5EF4-FFF2-40B4-BE49-F238E27FC236}">
                    <a16:creationId xmlns:a16="http://schemas.microsoft.com/office/drawing/2014/main" id="{C9C0EF31-D6BC-29D0-5897-A046B8A2E220}"/>
                  </a:ext>
                </a:extLst>
              </p:cNvPr>
              <p:cNvSpPr/>
              <p:nvPr/>
            </p:nvSpPr>
            <p:spPr>
              <a:xfrm>
                <a:off x="7953048" y="1613797"/>
                <a:ext cx="305894" cy="372133"/>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val f2"/>
                  <a:gd name="f21" fmla="val f3"/>
                  <a:gd name="f22" fmla="val f4"/>
                  <a:gd name="f23" fmla="+- f22 0 f20"/>
                  <a:gd name="f24" fmla="+- f21 0 f20"/>
                  <a:gd name="f25" fmla="*/ f24 1 5797"/>
                  <a:gd name="f26" fmla="*/ f23 1 6617"/>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8" name="Google Shape;10154;p74">
              <a:extLst>
                <a:ext uri="{FF2B5EF4-FFF2-40B4-BE49-F238E27FC236}">
                  <a16:creationId xmlns:a16="http://schemas.microsoft.com/office/drawing/2014/main" id="{745D620C-180F-0716-8EAE-7BBD940775F4}"/>
                </a:ext>
              </a:extLst>
            </p:cNvPr>
            <p:cNvGrpSpPr/>
            <p:nvPr/>
          </p:nvGrpSpPr>
          <p:grpSpPr>
            <a:xfrm>
              <a:off x="7924638" y="3640454"/>
              <a:ext cx="523676" cy="557948"/>
              <a:chOff x="7924638" y="3640454"/>
              <a:chExt cx="523676" cy="557948"/>
            </a:xfrm>
          </p:grpSpPr>
          <p:sp>
            <p:nvSpPr>
              <p:cNvPr id="49" name="Google Shape;10155;p74">
                <a:extLst>
                  <a:ext uri="{FF2B5EF4-FFF2-40B4-BE49-F238E27FC236}">
                    <a16:creationId xmlns:a16="http://schemas.microsoft.com/office/drawing/2014/main" id="{DFED91B4-8EDF-8851-1DD8-40E3533AA5DD}"/>
                  </a:ext>
                </a:extLst>
              </p:cNvPr>
              <p:cNvSpPr/>
              <p:nvPr/>
            </p:nvSpPr>
            <p:spPr>
              <a:xfrm>
                <a:off x="7985866" y="3640454"/>
                <a:ext cx="389506" cy="557948"/>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val f2"/>
                  <a:gd name="f99" fmla="val f3"/>
                  <a:gd name="f100" fmla="val f4"/>
                  <a:gd name="f101" fmla="+- f100 0 f98"/>
                  <a:gd name="f102" fmla="+- f99 0 f98"/>
                  <a:gd name="f103" fmla="*/ f102 1 9421"/>
                  <a:gd name="f104" fmla="*/ f101 1 12662"/>
                  <a:gd name="f105" fmla="*/ f98 1 f103"/>
                  <a:gd name="f106" fmla="*/ f99 1 f103"/>
                  <a:gd name="f107" fmla="*/ f98 1 f104"/>
                  <a:gd name="f108" fmla="*/ f100 1 f104"/>
                  <a:gd name="f109" fmla="*/ f105 f96 1"/>
                  <a:gd name="f110" fmla="*/ f106 f96 1"/>
                  <a:gd name="f111" fmla="*/ f108 f97 1"/>
                  <a:gd name="f112" fmla="*/ f107 f97 1"/>
                </a:gdLst>
                <a:ahLst/>
                <a:cxnLst>
                  <a:cxn ang="3cd4">
                    <a:pos x="hc" y="t"/>
                  </a:cxn>
                  <a:cxn ang="0">
                    <a:pos x="r" y="vc"/>
                  </a:cxn>
                  <a:cxn ang="cd4">
                    <a:pos x="hc" y="b"/>
                  </a:cxn>
                  <a:cxn ang="cd2">
                    <a:pos x="l" y="vc"/>
                  </a:cxn>
                </a:cxnLst>
                <a:rect l="f109" t="f112" r="f110" b="f111"/>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10156;p74">
                <a:extLst>
                  <a:ext uri="{FF2B5EF4-FFF2-40B4-BE49-F238E27FC236}">
                    <a16:creationId xmlns:a16="http://schemas.microsoft.com/office/drawing/2014/main" id="{E717327E-4865-7C9E-2705-08924401A7B1}"/>
                  </a:ext>
                </a:extLst>
              </p:cNvPr>
              <p:cNvSpPr/>
              <p:nvPr/>
            </p:nvSpPr>
            <p:spPr>
              <a:xfrm>
                <a:off x="7924638" y="3836008"/>
                <a:ext cx="57342" cy="36137"/>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val f2"/>
                  <a:gd name="f18" fmla="val f3"/>
                  <a:gd name="f19" fmla="val f4"/>
                  <a:gd name="f20" fmla="+- f19 0 f17"/>
                  <a:gd name="f21" fmla="+- f18 0 f17"/>
                  <a:gd name="f22" fmla="*/ f21 1 1387"/>
                  <a:gd name="f23" fmla="*/ f20 1 82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Google Shape;10157;p74">
                <a:extLst>
                  <a:ext uri="{FF2B5EF4-FFF2-40B4-BE49-F238E27FC236}">
                    <a16:creationId xmlns:a16="http://schemas.microsoft.com/office/drawing/2014/main" id="{72D0B828-5F87-4E2B-E190-70E99E4D00A8}"/>
                  </a:ext>
                </a:extLst>
              </p:cNvPr>
              <p:cNvSpPr/>
              <p:nvPr/>
            </p:nvSpPr>
            <p:spPr>
              <a:xfrm>
                <a:off x="8389647" y="3836008"/>
                <a:ext cx="58667" cy="36137"/>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val f2"/>
                  <a:gd name="f19" fmla="val f3"/>
                  <a:gd name="f20" fmla="val f4"/>
                  <a:gd name="f21" fmla="+- f20 0 f18"/>
                  <a:gd name="f22" fmla="+- f19 0 f18"/>
                  <a:gd name="f23" fmla="*/ f22 1 1419"/>
                  <a:gd name="f24" fmla="*/ f21 1 82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Google Shape;10158;p74">
                <a:extLst>
                  <a:ext uri="{FF2B5EF4-FFF2-40B4-BE49-F238E27FC236}">
                    <a16:creationId xmlns:a16="http://schemas.microsoft.com/office/drawing/2014/main" id="{8C837109-6501-FDFC-A951-78864722B014}"/>
                  </a:ext>
                </a:extLst>
              </p:cNvPr>
              <p:cNvSpPr/>
              <p:nvPr/>
            </p:nvSpPr>
            <p:spPr>
              <a:xfrm>
                <a:off x="7994964" y="4002932"/>
                <a:ext cx="53455" cy="53492"/>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val f2"/>
                  <a:gd name="f32" fmla="val f3"/>
                  <a:gd name="f33" fmla="val f4"/>
                  <a:gd name="f34" fmla="+- f33 0 f31"/>
                  <a:gd name="f35" fmla="+- f32 0 f31"/>
                  <a:gd name="f36" fmla="*/ f35 1 1293"/>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10159;p74">
                <a:extLst>
                  <a:ext uri="{FF2B5EF4-FFF2-40B4-BE49-F238E27FC236}">
                    <a16:creationId xmlns:a16="http://schemas.microsoft.com/office/drawing/2014/main" id="{1FB44329-DBE6-9568-ACA6-9AF7050132C9}"/>
                  </a:ext>
                </a:extLst>
              </p:cNvPr>
              <p:cNvSpPr/>
              <p:nvPr/>
            </p:nvSpPr>
            <p:spPr>
              <a:xfrm>
                <a:off x="8325849" y="3650321"/>
                <a:ext cx="53419" cy="53492"/>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val f2"/>
                  <a:gd name="f32" fmla="val f3"/>
                  <a:gd name="f33" fmla="val f4"/>
                  <a:gd name="f34" fmla="+- f33 0 f31"/>
                  <a:gd name="f35" fmla="+- f32 0 f31"/>
                  <a:gd name="f36" fmla="*/ f35 1 1292"/>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Google Shape;10160;p74">
                <a:extLst>
                  <a:ext uri="{FF2B5EF4-FFF2-40B4-BE49-F238E27FC236}">
                    <a16:creationId xmlns:a16="http://schemas.microsoft.com/office/drawing/2014/main" id="{371CFFF6-FA52-1955-080E-ABE8B3B625AA}"/>
                  </a:ext>
                </a:extLst>
              </p:cNvPr>
              <p:cNvSpPr/>
              <p:nvPr/>
            </p:nvSpPr>
            <p:spPr>
              <a:xfrm>
                <a:off x="8325849" y="4002932"/>
                <a:ext cx="53419" cy="53492"/>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val f2"/>
                  <a:gd name="f31" fmla="val f3"/>
                  <a:gd name="f32" fmla="val f4"/>
                  <a:gd name="f33" fmla="+- f32 0 f30"/>
                  <a:gd name="f34" fmla="+- f31 0 f30"/>
                  <a:gd name="f35" fmla="*/ f34 1 1292"/>
                  <a:gd name="f36" fmla="*/ f33 1 1214"/>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10161;p74">
                <a:extLst>
                  <a:ext uri="{FF2B5EF4-FFF2-40B4-BE49-F238E27FC236}">
                    <a16:creationId xmlns:a16="http://schemas.microsoft.com/office/drawing/2014/main" id="{51D4DAED-6648-7057-C6DE-470044BC5FCC}"/>
                  </a:ext>
                </a:extLst>
              </p:cNvPr>
              <p:cNvSpPr/>
              <p:nvPr/>
            </p:nvSpPr>
            <p:spPr>
              <a:xfrm>
                <a:off x="7994964" y="3650321"/>
                <a:ext cx="53455" cy="53492"/>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val f2"/>
                  <a:gd name="f33" fmla="val f3"/>
                  <a:gd name="f34" fmla="val f4"/>
                  <a:gd name="f35" fmla="+- f34 0 f32"/>
                  <a:gd name="f36" fmla="+- f33 0 f32"/>
                  <a:gd name="f37" fmla="*/ f36 1 1293"/>
                  <a:gd name="f38" fmla="*/ f35 1 12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6" name="Google Shape;10172;p74">
              <a:extLst>
                <a:ext uri="{FF2B5EF4-FFF2-40B4-BE49-F238E27FC236}">
                  <a16:creationId xmlns:a16="http://schemas.microsoft.com/office/drawing/2014/main" id="{45022A57-BA9E-38F3-A226-57D6A98B642A}"/>
                </a:ext>
              </a:extLst>
            </p:cNvPr>
            <p:cNvGrpSpPr/>
            <p:nvPr/>
          </p:nvGrpSpPr>
          <p:grpSpPr>
            <a:xfrm>
              <a:off x="9424967" y="1631792"/>
              <a:ext cx="683990" cy="722284"/>
              <a:chOff x="9424967" y="1631792"/>
              <a:chExt cx="683990" cy="722284"/>
            </a:xfrm>
          </p:grpSpPr>
          <p:sp>
            <p:nvSpPr>
              <p:cNvPr id="57" name="Google Shape;10173;p74">
                <a:extLst>
                  <a:ext uri="{FF2B5EF4-FFF2-40B4-BE49-F238E27FC236}">
                    <a16:creationId xmlns:a16="http://schemas.microsoft.com/office/drawing/2014/main" id="{1C405C37-E598-A98E-26E5-26EB8CCEE9B8}"/>
                  </a:ext>
                </a:extLst>
              </p:cNvPr>
              <p:cNvSpPr/>
              <p:nvPr/>
            </p:nvSpPr>
            <p:spPr>
              <a:xfrm>
                <a:off x="9604821" y="1631792"/>
                <a:ext cx="504136" cy="523942"/>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val f2"/>
                  <a:gd name="f125" fmla="val f3"/>
                  <a:gd name="f126" fmla="val f4"/>
                  <a:gd name="f127" fmla="+- f126 0 f124"/>
                  <a:gd name="f128" fmla="+- f125 0 f124"/>
                  <a:gd name="f129" fmla="*/ f128 1 9452"/>
                  <a:gd name="f130" fmla="*/ f127 1 9217"/>
                  <a:gd name="f131" fmla="*/ f124 1 f129"/>
                  <a:gd name="f132" fmla="*/ f125 1 f129"/>
                  <a:gd name="f133" fmla="*/ f124 1 f130"/>
                  <a:gd name="f134" fmla="*/ f126 1 f130"/>
                  <a:gd name="f135" fmla="*/ f131 f122 1"/>
                  <a:gd name="f136" fmla="*/ f132 f122 1"/>
                  <a:gd name="f137" fmla="*/ f134 f123 1"/>
                  <a:gd name="f138" fmla="*/ f133 f123 1"/>
                </a:gdLst>
                <a:ahLst/>
                <a:cxnLst>
                  <a:cxn ang="3cd4">
                    <a:pos x="hc" y="t"/>
                  </a:cxn>
                  <a:cxn ang="0">
                    <a:pos x="r" y="vc"/>
                  </a:cxn>
                  <a:cxn ang="cd4">
                    <a:pos x="hc" y="b"/>
                  </a:cxn>
                  <a:cxn ang="cd2">
                    <a:pos x="l" y="vc"/>
                  </a:cxn>
                </a:cxnLst>
                <a:rect l="f135" t="f138" r="f136" b="f137"/>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10174;p74">
                <a:extLst>
                  <a:ext uri="{FF2B5EF4-FFF2-40B4-BE49-F238E27FC236}">
                    <a16:creationId xmlns:a16="http://schemas.microsoft.com/office/drawing/2014/main" id="{D421297C-C4B1-0954-DA4C-B1AAB8B96B44}"/>
                  </a:ext>
                </a:extLst>
              </p:cNvPr>
              <p:cNvSpPr/>
              <p:nvPr/>
            </p:nvSpPr>
            <p:spPr>
              <a:xfrm>
                <a:off x="9424967" y="1951036"/>
                <a:ext cx="378159" cy="403030"/>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val f2"/>
                  <a:gd name="f44" fmla="val f3"/>
                  <a:gd name="f45" fmla="+- f44 0 f43"/>
                  <a:gd name="f46" fmla="*/ f45 1 7090"/>
                  <a:gd name="f47" fmla="*/ f43 1 f46"/>
                  <a:gd name="f48" fmla="*/ f44 1 f46"/>
                  <a:gd name="f49" fmla="*/ f47 f41 1"/>
                  <a:gd name="f50" fmla="*/ f48 f41 1"/>
                  <a:gd name="f51" fmla="*/ f48 f42 1"/>
                  <a:gd name="f52" fmla="*/ f47 f42 1"/>
                </a:gdLst>
                <a:ahLst/>
                <a:cxnLst>
                  <a:cxn ang="3cd4">
                    <a:pos x="hc" y="t"/>
                  </a:cxn>
                  <a:cxn ang="0">
                    <a:pos x="r" y="vc"/>
                  </a:cxn>
                  <a:cxn ang="cd4">
                    <a:pos x="hc" y="b"/>
                  </a:cxn>
                  <a:cxn ang="cd2">
                    <a:pos x="l" y="vc"/>
                  </a:cxn>
                </a:cxnLst>
                <a:rect l="f49" t="f52" r="f50" b="f51"/>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9" name="Google Shape;10175;p74">
                <a:extLst>
                  <a:ext uri="{FF2B5EF4-FFF2-40B4-BE49-F238E27FC236}">
                    <a16:creationId xmlns:a16="http://schemas.microsoft.com/office/drawing/2014/main" id="{3977F905-D9E4-F6FA-40A7-BA028592D879}"/>
                  </a:ext>
                </a:extLst>
              </p:cNvPr>
              <p:cNvSpPr/>
              <p:nvPr/>
            </p:nvSpPr>
            <p:spPr>
              <a:xfrm>
                <a:off x="9705624" y="2212527"/>
                <a:ext cx="396611" cy="141549"/>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val f2"/>
                  <a:gd name="f27" fmla="val f3"/>
                  <a:gd name="f28" fmla="val f4"/>
                  <a:gd name="f29" fmla="+- f28 0 f26"/>
                  <a:gd name="f30" fmla="+- f27 0 f26"/>
                  <a:gd name="f31" fmla="*/ f30 1 7436"/>
                  <a:gd name="f32" fmla="*/ f29 1 249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0" name="Google Shape;10184;p74">
              <a:extLst>
                <a:ext uri="{FF2B5EF4-FFF2-40B4-BE49-F238E27FC236}">
                  <a16:creationId xmlns:a16="http://schemas.microsoft.com/office/drawing/2014/main" id="{0520BD4B-2623-2C02-C4EF-4EC873B6D107}"/>
                </a:ext>
              </a:extLst>
            </p:cNvPr>
            <p:cNvGrpSpPr/>
            <p:nvPr/>
          </p:nvGrpSpPr>
          <p:grpSpPr>
            <a:xfrm>
              <a:off x="4275844" y="3638745"/>
              <a:ext cx="523676" cy="559530"/>
              <a:chOff x="4275844" y="3638745"/>
              <a:chExt cx="523676" cy="559530"/>
            </a:xfrm>
          </p:grpSpPr>
          <p:sp>
            <p:nvSpPr>
              <p:cNvPr id="61" name="Google Shape;10185;p74">
                <a:extLst>
                  <a:ext uri="{FF2B5EF4-FFF2-40B4-BE49-F238E27FC236}">
                    <a16:creationId xmlns:a16="http://schemas.microsoft.com/office/drawing/2014/main" id="{7F163204-3C67-1445-694D-A059C5AEE54F}"/>
                  </a:ext>
                </a:extLst>
              </p:cNvPr>
              <p:cNvSpPr/>
              <p:nvPr/>
            </p:nvSpPr>
            <p:spPr>
              <a:xfrm>
                <a:off x="4275844" y="3638745"/>
                <a:ext cx="523676" cy="559530"/>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val f2"/>
                  <a:gd name="f22" fmla="val f3"/>
                  <a:gd name="f23" fmla="val f4"/>
                  <a:gd name="f24" fmla="+- f23 0 f21"/>
                  <a:gd name="f25" fmla="+- f22 0 f21"/>
                  <a:gd name="f26" fmla="*/ f25 1 12666"/>
                  <a:gd name="f27" fmla="*/ f24 1 1269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Google Shape;10186;p74">
                <a:extLst>
                  <a:ext uri="{FF2B5EF4-FFF2-40B4-BE49-F238E27FC236}">
                    <a16:creationId xmlns:a16="http://schemas.microsoft.com/office/drawing/2014/main" id="{55D673EB-8F52-D85C-2BEC-A6CF25276E48}"/>
                  </a:ext>
                </a:extLst>
              </p:cNvPr>
              <p:cNvSpPr/>
              <p:nvPr/>
            </p:nvSpPr>
            <p:spPr>
              <a:xfrm>
                <a:off x="4348813" y="3797027"/>
                <a:ext cx="450698" cy="263813"/>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val f2"/>
                  <a:gd name="f79" fmla="val f3"/>
                  <a:gd name="f80" fmla="val f4"/>
                  <a:gd name="f81" fmla="+- f80 0 f78"/>
                  <a:gd name="f82" fmla="+- f79 0 f78"/>
                  <a:gd name="f83" fmla="*/ f82 1 10901"/>
                  <a:gd name="f84" fmla="*/ f81 1 5987"/>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63" name="Google Shape;10189;p74">
              <a:extLst>
                <a:ext uri="{FF2B5EF4-FFF2-40B4-BE49-F238E27FC236}">
                  <a16:creationId xmlns:a16="http://schemas.microsoft.com/office/drawing/2014/main" id="{40E37DD9-CA6F-9C30-F171-C7B6C76699C9}"/>
                </a:ext>
              </a:extLst>
            </p:cNvPr>
            <p:cNvSpPr/>
            <p:nvPr/>
          </p:nvSpPr>
          <p:spPr>
            <a:xfrm>
              <a:off x="8747945" y="3717612"/>
              <a:ext cx="526282" cy="437339"/>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val f2"/>
                <a:gd name="f109" fmla="val f3"/>
                <a:gd name="f110" fmla="val f4"/>
                <a:gd name="f111" fmla="+- f110 0 f108"/>
                <a:gd name="f112" fmla="+- f109 0 f108"/>
                <a:gd name="f113" fmla="*/ f112 1 12729"/>
                <a:gd name="f114" fmla="*/ f111 1 9925"/>
                <a:gd name="f115" fmla="*/ f108 1 f113"/>
                <a:gd name="f116" fmla="*/ f109 1 f113"/>
                <a:gd name="f117" fmla="*/ f108 1 f114"/>
                <a:gd name="f118" fmla="*/ f110 1 f114"/>
                <a:gd name="f119" fmla="*/ f115 f106 1"/>
                <a:gd name="f120" fmla="*/ f116 f106 1"/>
                <a:gd name="f121" fmla="*/ f118 f107 1"/>
                <a:gd name="f122" fmla="*/ f117 f107 1"/>
              </a:gdLst>
              <a:ahLst/>
              <a:cxnLst>
                <a:cxn ang="3cd4">
                  <a:pos x="hc" y="t"/>
                </a:cxn>
                <a:cxn ang="0">
                  <a:pos x="r" y="vc"/>
                </a:cxn>
                <a:cxn ang="cd4">
                  <a:pos x="hc" y="b"/>
                </a:cxn>
                <a:cxn ang="cd2">
                  <a:pos x="l" y="vc"/>
                </a:cxn>
              </a:cxnLst>
              <a:rect l="f119" t="f122" r="f120" b="f121"/>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64" name="Google Shape;10190;p74">
              <a:extLst>
                <a:ext uri="{FF2B5EF4-FFF2-40B4-BE49-F238E27FC236}">
                  <a16:creationId xmlns:a16="http://schemas.microsoft.com/office/drawing/2014/main" id="{D7E9A644-FBEB-D5A4-24EB-2D9C6F05C7ED}"/>
                </a:ext>
              </a:extLst>
            </p:cNvPr>
            <p:cNvGrpSpPr/>
            <p:nvPr/>
          </p:nvGrpSpPr>
          <p:grpSpPr>
            <a:xfrm>
              <a:off x="10482873" y="3656978"/>
              <a:ext cx="479584" cy="504977"/>
              <a:chOff x="10482873" y="3656978"/>
              <a:chExt cx="479584" cy="504977"/>
            </a:xfrm>
          </p:grpSpPr>
          <p:sp>
            <p:nvSpPr>
              <p:cNvPr id="65" name="Google Shape;10191;p74">
                <a:extLst>
                  <a:ext uri="{FF2B5EF4-FFF2-40B4-BE49-F238E27FC236}">
                    <a16:creationId xmlns:a16="http://schemas.microsoft.com/office/drawing/2014/main" id="{4BB0DD61-99D6-0BCA-EF46-42F62FDD8931}"/>
                  </a:ext>
                </a:extLst>
              </p:cNvPr>
              <p:cNvSpPr/>
              <p:nvPr/>
            </p:nvSpPr>
            <p:spPr>
              <a:xfrm>
                <a:off x="10482873" y="3656978"/>
                <a:ext cx="225006" cy="41148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val f3"/>
                  <a:gd name="f57" fmla="val f4"/>
                  <a:gd name="f58" fmla="val f5"/>
                  <a:gd name="f59" fmla="+- f58 0 f56"/>
                  <a:gd name="f60" fmla="+- f57 0 f56"/>
                  <a:gd name="f61" fmla="*/ f60 1 5987"/>
                  <a:gd name="f62" fmla="*/ f59 1 1027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6" name="Google Shape;10192;p74">
                <a:extLst>
                  <a:ext uri="{FF2B5EF4-FFF2-40B4-BE49-F238E27FC236}">
                    <a16:creationId xmlns:a16="http://schemas.microsoft.com/office/drawing/2014/main" id="{811FDBC7-E0BC-7A6C-D33F-4D7D14AAC837}"/>
                  </a:ext>
                </a:extLst>
              </p:cNvPr>
              <p:cNvSpPr/>
              <p:nvPr/>
            </p:nvSpPr>
            <p:spPr>
              <a:xfrm>
                <a:off x="10570509" y="4009223"/>
                <a:ext cx="303141" cy="152732"/>
              </a:xfrm>
              <a:custGeom>
                <a:avLst/>
                <a:gdLst>
                  <a:gd name="f0" fmla="val w"/>
                  <a:gd name="f1" fmla="val h"/>
                  <a:gd name="f2" fmla="val 0"/>
                  <a:gd name="f3" fmla="val 8066"/>
                  <a:gd name="f4" fmla="val 3813"/>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3812"/>
                  <a:gd name="f41" fmla="val 4001"/>
                  <a:gd name="f42" fmla="val 5388"/>
                  <a:gd name="f43" fmla="val 6711"/>
                  <a:gd name="f44" fmla="val 7814"/>
                  <a:gd name="f45" fmla="val 2521"/>
                  <a:gd name="f46" fmla="val 8034"/>
                  <a:gd name="f47" fmla="val 2363"/>
                  <a:gd name="f48" fmla="val 2080"/>
                  <a:gd name="f49" fmla="val 7877"/>
                  <a:gd name="f50" fmla="val 1890"/>
                  <a:gd name="f51" fmla="val 6112"/>
                  <a:gd name="f52" fmla="val 126"/>
                  <a:gd name="f53" fmla="val 6028"/>
                  <a:gd name="f54" fmla="val 42"/>
                  <a:gd name="f55" fmla="val 5888"/>
                  <a:gd name="f56" fmla="*/ f0 1 8066"/>
                  <a:gd name="f57" fmla="*/ f1 1 3813"/>
                  <a:gd name="f58" fmla="val f2"/>
                  <a:gd name="f59" fmla="val f3"/>
                  <a:gd name="f60" fmla="val f4"/>
                  <a:gd name="f61" fmla="+- f60 0 f58"/>
                  <a:gd name="f62" fmla="+- f59 0 f58"/>
                  <a:gd name="f63" fmla="*/ f62 1 8066"/>
                  <a:gd name="f64" fmla="*/ f61 1 3813"/>
                  <a:gd name="f65" fmla="*/ f58 1 f63"/>
                  <a:gd name="f66" fmla="*/ f59 1 f63"/>
                  <a:gd name="f67" fmla="*/ f58 1 f64"/>
                  <a:gd name="f68" fmla="*/ f60 1 f64"/>
                  <a:gd name="f69" fmla="*/ f65 f56 1"/>
                  <a:gd name="f70" fmla="*/ f66 f56 1"/>
                  <a:gd name="f71" fmla="*/ f68 f57 1"/>
                  <a:gd name="f72" fmla="*/ f67 f57 1"/>
                </a:gdLst>
                <a:ahLst/>
                <a:cxnLst>
                  <a:cxn ang="3cd4">
                    <a:pos x="hc" y="t"/>
                  </a:cxn>
                  <a:cxn ang="0">
                    <a:pos x="r" y="vc"/>
                  </a:cxn>
                  <a:cxn ang="cd4">
                    <a:pos x="hc" y="b"/>
                  </a:cxn>
                  <a:cxn ang="cd2">
                    <a:pos x="l" y="vc"/>
                  </a:cxn>
                </a:cxnLst>
                <a:rect l="f69" t="f72" r="f70" b="f71"/>
                <a:pathLst>
                  <a:path w="8066" h="3813">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0"/>
                      <a:pt x="f41" y="f40"/>
                    </a:cubicBezTo>
                    <a:cubicBezTo>
                      <a:pt x="f42" y="f40"/>
                      <a:pt x="f43" y="f38"/>
                      <a:pt x="f44" y="f45"/>
                    </a:cubicBezTo>
                    <a:cubicBezTo>
                      <a:pt x="f46" y="f47"/>
                      <a:pt x="f3" y="f48"/>
                      <a:pt x="f49" y="f50"/>
                    </a:cubicBezTo>
                    <a:lnTo>
                      <a:pt x="f51" y="f52"/>
                    </a:lnTo>
                    <a:cubicBezTo>
                      <a:pt x="f53" y="f54"/>
                      <a:pt x="f5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10193;p74">
                <a:extLst>
                  <a:ext uri="{FF2B5EF4-FFF2-40B4-BE49-F238E27FC236}">
                    <a16:creationId xmlns:a16="http://schemas.microsoft.com/office/drawing/2014/main" id="{F5D9AEB9-69E0-8F71-64BA-FA1208CD2F83}"/>
                  </a:ext>
                </a:extLst>
              </p:cNvPr>
              <p:cNvSpPr/>
              <p:nvPr/>
            </p:nvSpPr>
            <p:spPr>
              <a:xfrm>
                <a:off x="10737451" y="3656978"/>
                <a:ext cx="225006" cy="411004"/>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val f3"/>
                  <a:gd name="f58" fmla="val f4"/>
                  <a:gd name="f59" fmla="val f5"/>
                  <a:gd name="f60" fmla="+- f59 0 f57"/>
                  <a:gd name="f61" fmla="+- f58 0 f57"/>
                  <a:gd name="f62" fmla="*/ f61 1 5987"/>
                  <a:gd name="f63" fmla="*/ f60 1 102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Google Shape;10194;p74">
                <a:extLst>
                  <a:ext uri="{FF2B5EF4-FFF2-40B4-BE49-F238E27FC236}">
                    <a16:creationId xmlns:a16="http://schemas.microsoft.com/office/drawing/2014/main" id="{5FF94727-9C7A-D403-C80A-CD1D8D936566}"/>
                  </a:ext>
                </a:extLst>
              </p:cNvPr>
              <p:cNvSpPr/>
              <p:nvPr/>
            </p:nvSpPr>
            <p:spPr>
              <a:xfrm>
                <a:off x="10673526" y="3793406"/>
                <a:ext cx="94740" cy="232239"/>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val f2"/>
                  <a:gd name="f69" fmla="val f3"/>
                  <a:gd name="f70" fmla="val f4"/>
                  <a:gd name="f71" fmla="+- f70 0 f68"/>
                  <a:gd name="f72" fmla="+- f69 0 f68"/>
                  <a:gd name="f73" fmla="*/ f72 1 2521"/>
                  <a:gd name="f74" fmla="*/ f71 1 579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9" name="Google Shape;10221;p74">
              <a:extLst>
                <a:ext uri="{FF2B5EF4-FFF2-40B4-BE49-F238E27FC236}">
                  <a16:creationId xmlns:a16="http://schemas.microsoft.com/office/drawing/2014/main" id="{8C1BC1CD-9482-90CD-544E-502771F3014B}"/>
                </a:ext>
              </a:extLst>
            </p:cNvPr>
            <p:cNvGrpSpPr/>
            <p:nvPr/>
          </p:nvGrpSpPr>
          <p:grpSpPr>
            <a:xfrm>
              <a:off x="5113964" y="4622593"/>
              <a:ext cx="422626" cy="511204"/>
              <a:chOff x="5113964" y="4622593"/>
              <a:chExt cx="422626" cy="511204"/>
            </a:xfrm>
          </p:grpSpPr>
          <p:sp>
            <p:nvSpPr>
              <p:cNvPr id="70" name="Google Shape;10222;p74">
                <a:extLst>
                  <a:ext uri="{FF2B5EF4-FFF2-40B4-BE49-F238E27FC236}">
                    <a16:creationId xmlns:a16="http://schemas.microsoft.com/office/drawing/2014/main" id="{6125AABD-82CC-08B1-9A29-7AC9577A7C27}"/>
                  </a:ext>
                </a:extLst>
              </p:cNvPr>
              <p:cNvSpPr/>
              <p:nvPr/>
            </p:nvSpPr>
            <p:spPr>
              <a:xfrm>
                <a:off x="5253548" y="4863519"/>
                <a:ext cx="140890" cy="90114"/>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val f2"/>
                  <a:gd name="f11" fmla="val f3"/>
                  <a:gd name="f12" fmla="val f4"/>
                  <a:gd name="f13" fmla="+- f12 0 f10"/>
                  <a:gd name="f14" fmla="+- f11 0 f10"/>
                  <a:gd name="f15" fmla="*/ f14 1 3466"/>
                  <a:gd name="f16" fmla="*/ f13 1 208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Google Shape;10223;p74">
                <a:extLst>
                  <a:ext uri="{FF2B5EF4-FFF2-40B4-BE49-F238E27FC236}">
                    <a16:creationId xmlns:a16="http://schemas.microsoft.com/office/drawing/2014/main" id="{9399903F-7FC3-BA4B-9E39-7891B96A62E5}"/>
                  </a:ext>
                </a:extLst>
              </p:cNvPr>
              <p:cNvSpPr/>
              <p:nvPr/>
            </p:nvSpPr>
            <p:spPr>
              <a:xfrm>
                <a:off x="5294522" y="4773451"/>
                <a:ext cx="57680" cy="61429"/>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val f2"/>
                  <a:gd name="f12" fmla="val f3"/>
                  <a:gd name="f13" fmla="val f4"/>
                  <a:gd name="f14" fmla="+- f13 0 f11"/>
                  <a:gd name="f15" fmla="+- f12 0 f11"/>
                  <a:gd name="f16" fmla="*/ f15 1 1419"/>
                  <a:gd name="f17" fmla="*/ f14 1 141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Google Shape;10224;p74">
                <a:extLst>
                  <a:ext uri="{FF2B5EF4-FFF2-40B4-BE49-F238E27FC236}">
                    <a16:creationId xmlns:a16="http://schemas.microsoft.com/office/drawing/2014/main" id="{2F03D82C-D0E1-4564-A200-E72ACDEC9E40}"/>
                  </a:ext>
                </a:extLst>
              </p:cNvPr>
              <p:cNvSpPr/>
              <p:nvPr/>
            </p:nvSpPr>
            <p:spPr>
              <a:xfrm>
                <a:off x="5113964" y="4622593"/>
                <a:ext cx="422626" cy="511204"/>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val f2"/>
                  <a:gd name="f98" fmla="val f3"/>
                  <a:gd name="f99" fmla="val f4"/>
                  <a:gd name="f100" fmla="+- f99 0 f97"/>
                  <a:gd name="f101" fmla="+- f98 0 f97"/>
                  <a:gd name="f102" fmla="*/ f101 1 10397"/>
                  <a:gd name="f103" fmla="*/ f100 1 11800"/>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3" name="Google Shape;10240;p74">
              <a:extLst>
                <a:ext uri="{FF2B5EF4-FFF2-40B4-BE49-F238E27FC236}">
                  <a16:creationId xmlns:a16="http://schemas.microsoft.com/office/drawing/2014/main" id="{F2A85EE7-EA45-9282-5088-EF2D136CACA2}"/>
                </a:ext>
              </a:extLst>
            </p:cNvPr>
            <p:cNvGrpSpPr/>
            <p:nvPr/>
          </p:nvGrpSpPr>
          <p:grpSpPr>
            <a:xfrm>
              <a:off x="6965533" y="4627476"/>
              <a:ext cx="486689" cy="480489"/>
              <a:chOff x="6965533" y="4627476"/>
              <a:chExt cx="486689" cy="480489"/>
            </a:xfrm>
          </p:grpSpPr>
          <p:sp>
            <p:nvSpPr>
              <p:cNvPr id="74" name="Google Shape;10241;p74">
                <a:extLst>
                  <a:ext uri="{FF2B5EF4-FFF2-40B4-BE49-F238E27FC236}">
                    <a16:creationId xmlns:a16="http://schemas.microsoft.com/office/drawing/2014/main" id="{83AFD970-DB6E-9FBE-0AC3-6895A841D513}"/>
                  </a:ext>
                </a:extLst>
              </p:cNvPr>
              <p:cNvSpPr/>
              <p:nvPr/>
            </p:nvSpPr>
            <p:spPr>
              <a:xfrm>
                <a:off x="6965533" y="4627476"/>
                <a:ext cx="486689" cy="389040"/>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val f2"/>
                  <a:gd name="f128" fmla="val f3"/>
                  <a:gd name="f129" fmla="val f4"/>
                  <a:gd name="f130" fmla="+- f129 0 f127"/>
                  <a:gd name="f131" fmla="+- f128 0 f127"/>
                  <a:gd name="f132" fmla="*/ f131 1 11973"/>
                  <a:gd name="f133" fmla="*/ f130 1 8980"/>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Google Shape;10242;p74">
                <a:extLst>
                  <a:ext uri="{FF2B5EF4-FFF2-40B4-BE49-F238E27FC236}">
                    <a16:creationId xmlns:a16="http://schemas.microsoft.com/office/drawing/2014/main" id="{D4C39696-D7E5-EAB8-6BD9-65AFE27448BE}"/>
                  </a:ext>
                </a:extLst>
              </p:cNvPr>
              <p:cNvSpPr/>
              <p:nvPr/>
            </p:nvSpPr>
            <p:spPr>
              <a:xfrm>
                <a:off x="7074383" y="5047835"/>
                <a:ext cx="256169" cy="60130"/>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val f2"/>
                  <a:gd name="f25" fmla="val f3"/>
                  <a:gd name="f26" fmla="val f4"/>
                  <a:gd name="f27" fmla="+- f26 0 f24"/>
                  <a:gd name="f28" fmla="+- f25 0 f24"/>
                  <a:gd name="f29" fmla="*/ f28 1 6302"/>
                  <a:gd name="f30" fmla="*/ f27 1 138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6" name="Google Shape;10303;p74">
              <a:extLst>
                <a:ext uri="{FF2B5EF4-FFF2-40B4-BE49-F238E27FC236}">
                  <a16:creationId xmlns:a16="http://schemas.microsoft.com/office/drawing/2014/main" id="{BD54DCA3-03CC-35EF-F01C-FF2D6B965A38}"/>
                </a:ext>
              </a:extLst>
            </p:cNvPr>
            <p:cNvGrpSpPr/>
            <p:nvPr/>
          </p:nvGrpSpPr>
          <p:grpSpPr>
            <a:xfrm>
              <a:off x="7899455" y="4585633"/>
              <a:ext cx="480298" cy="511854"/>
              <a:chOff x="7899455" y="4585633"/>
              <a:chExt cx="480298" cy="511854"/>
            </a:xfrm>
          </p:grpSpPr>
          <p:sp>
            <p:nvSpPr>
              <p:cNvPr id="77" name="Google Shape;10304;p74">
                <a:extLst>
                  <a:ext uri="{FF2B5EF4-FFF2-40B4-BE49-F238E27FC236}">
                    <a16:creationId xmlns:a16="http://schemas.microsoft.com/office/drawing/2014/main" id="{CF5E3877-2E8F-E23E-771B-C232EC875CC6}"/>
                  </a:ext>
                </a:extLst>
              </p:cNvPr>
              <p:cNvSpPr/>
              <p:nvPr/>
            </p:nvSpPr>
            <p:spPr>
              <a:xfrm>
                <a:off x="7982702" y="4735741"/>
                <a:ext cx="28209" cy="150199"/>
              </a:xfrm>
              <a:custGeom>
                <a:avLst/>
                <a:gdLst>
                  <a:gd name="f0" fmla="val w"/>
                  <a:gd name="f1" fmla="val h"/>
                  <a:gd name="f2" fmla="val 0"/>
                  <a:gd name="f3" fmla="val 694"/>
                  <a:gd name="f4" fmla="val 3467"/>
                  <a:gd name="f5" fmla="val 1"/>
                  <a:gd name="f6" fmla="val 3466"/>
                  <a:gd name="f7" fmla="*/ f0 1 694"/>
                  <a:gd name="f8" fmla="*/ f1 1 3467"/>
                  <a:gd name="f9" fmla="val f2"/>
                  <a:gd name="f10" fmla="val f3"/>
                  <a:gd name="f11" fmla="val f4"/>
                  <a:gd name="f12" fmla="+- f11 0 f9"/>
                  <a:gd name="f13" fmla="+- f10 0 f9"/>
                  <a:gd name="f14" fmla="*/ f13 1 694"/>
                  <a:gd name="f15" fmla="*/ f12 1 346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94" h="3467">
                    <a:moveTo>
                      <a:pt x="f2" y="f5"/>
                    </a:moveTo>
                    <a:lnTo>
                      <a:pt x="f2" y="f6"/>
                    </a:lnTo>
                    <a:lnTo>
                      <a:pt x="f3" y="f6"/>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Google Shape;10305;p74">
                <a:extLst>
                  <a:ext uri="{FF2B5EF4-FFF2-40B4-BE49-F238E27FC236}">
                    <a16:creationId xmlns:a16="http://schemas.microsoft.com/office/drawing/2014/main" id="{D6F24FBA-6984-A1DF-3E5A-4D0E2957FF8A}"/>
                  </a:ext>
                </a:extLst>
              </p:cNvPr>
              <p:cNvSpPr/>
              <p:nvPr/>
            </p:nvSpPr>
            <p:spPr>
              <a:xfrm>
                <a:off x="8266998" y="4735741"/>
                <a:ext cx="29507" cy="150199"/>
              </a:xfrm>
              <a:custGeom>
                <a:avLst/>
                <a:gdLst>
                  <a:gd name="f0" fmla="val w"/>
                  <a:gd name="f1" fmla="val h"/>
                  <a:gd name="f2" fmla="val 0"/>
                  <a:gd name="f3" fmla="val 726"/>
                  <a:gd name="f4" fmla="val 3467"/>
                  <a:gd name="f5" fmla="val 1"/>
                  <a:gd name="f6" fmla="val 3466"/>
                  <a:gd name="f7" fmla="val 725"/>
                  <a:gd name="f8" fmla="*/ f0 1 726"/>
                  <a:gd name="f9" fmla="*/ f1 1 3467"/>
                  <a:gd name="f10" fmla="val f2"/>
                  <a:gd name="f11" fmla="val f3"/>
                  <a:gd name="f12" fmla="val f4"/>
                  <a:gd name="f13" fmla="+- f12 0 f10"/>
                  <a:gd name="f14" fmla="+- f11 0 f10"/>
                  <a:gd name="f15" fmla="*/ f14 1 726"/>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3467">
                    <a:moveTo>
                      <a:pt x="f5" y="f5"/>
                    </a:moveTo>
                    <a:lnTo>
                      <a:pt x="f5" y="f6"/>
                    </a:lnTo>
                    <a:lnTo>
                      <a:pt x="f7" y="f6"/>
                    </a:lnTo>
                    <a:lnTo>
                      <a:pt x="f7"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9" name="Google Shape;10306;p74">
                <a:extLst>
                  <a:ext uri="{FF2B5EF4-FFF2-40B4-BE49-F238E27FC236}">
                    <a16:creationId xmlns:a16="http://schemas.microsoft.com/office/drawing/2014/main" id="{98AF9CD2-A282-A61F-272C-CC4CE286E300}"/>
                  </a:ext>
                </a:extLst>
              </p:cNvPr>
              <p:cNvSpPr/>
              <p:nvPr/>
            </p:nvSpPr>
            <p:spPr>
              <a:xfrm>
                <a:off x="7982702" y="4915924"/>
                <a:ext cx="28209" cy="180219"/>
              </a:xfrm>
              <a:custGeom>
                <a:avLst/>
                <a:gdLst>
                  <a:gd name="f0" fmla="val w"/>
                  <a:gd name="f1" fmla="val h"/>
                  <a:gd name="f2" fmla="val 0"/>
                  <a:gd name="f3" fmla="val 694"/>
                  <a:gd name="f4" fmla="val 4160"/>
                  <a:gd name="f5" fmla="val 4159"/>
                  <a:gd name="f6" fmla="*/ f0 1 694"/>
                  <a:gd name="f7" fmla="*/ f1 1 4160"/>
                  <a:gd name="f8" fmla="val f2"/>
                  <a:gd name="f9" fmla="val f3"/>
                  <a:gd name="f10" fmla="val f4"/>
                  <a:gd name="f11" fmla="+- f10 0 f8"/>
                  <a:gd name="f12" fmla="+- f9 0 f8"/>
                  <a:gd name="f13" fmla="*/ f12 1 694"/>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94" h="4160">
                    <a:moveTo>
                      <a:pt x="f2" y="f2"/>
                    </a:moveTo>
                    <a:lnTo>
                      <a:pt x="f2" y="f5"/>
                    </a:lnTo>
                    <a:lnTo>
                      <a:pt x="f3" y="f5"/>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Google Shape;10307;p74">
                <a:extLst>
                  <a:ext uri="{FF2B5EF4-FFF2-40B4-BE49-F238E27FC236}">
                    <a16:creationId xmlns:a16="http://schemas.microsoft.com/office/drawing/2014/main" id="{EF61C5B4-A327-F67A-E54A-BA8138ADDA9B}"/>
                  </a:ext>
                </a:extLst>
              </p:cNvPr>
              <p:cNvSpPr/>
              <p:nvPr/>
            </p:nvSpPr>
            <p:spPr>
              <a:xfrm>
                <a:off x="8266998" y="4915924"/>
                <a:ext cx="29507" cy="180219"/>
              </a:xfrm>
              <a:custGeom>
                <a:avLst/>
                <a:gdLst>
                  <a:gd name="f0" fmla="val w"/>
                  <a:gd name="f1" fmla="val h"/>
                  <a:gd name="f2" fmla="val 0"/>
                  <a:gd name="f3" fmla="val 726"/>
                  <a:gd name="f4" fmla="val 4160"/>
                  <a:gd name="f5" fmla="val 1"/>
                  <a:gd name="f6" fmla="val 4159"/>
                  <a:gd name="f7" fmla="val 725"/>
                  <a:gd name="f8" fmla="*/ f0 1 726"/>
                  <a:gd name="f9" fmla="*/ f1 1 4160"/>
                  <a:gd name="f10" fmla="val f2"/>
                  <a:gd name="f11" fmla="val f3"/>
                  <a:gd name="f12" fmla="val f4"/>
                  <a:gd name="f13" fmla="+- f12 0 f10"/>
                  <a:gd name="f14" fmla="+- f11 0 f10"/>
                  <a:gd name="f15" fmla="*/ f14 1 726"/>
                  <a:gd name="f16" fmla="*/ f13 1 416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4160">
                    <a:moveTo>
                      <a:pt x="f5" y="f2"/>
                    </a:moveTo>
                    <a:lnTo>
                      <a:pt x="f5" y="f6"/>
                    </a:lnTo>
                    <a:lnTo>
                      <a:pt x="f7" y="f6"/>
                    </a:lnTo>
                    <a:lnTo>
                      <a:pt x="f7"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10308;p74">
                <a:extLst>
                  <a:ext uri="{FF2B5EF4-FFF2-40B4-BE49-F238E27FC236}">
                    <a16:creationId xmlns:a16="http://schemas.microsoft.com/office/drawing/2014/main" id="{40E25AD3-D433-AB2C-0BCA-FA35590ECE96}"/>
                  </a:ext>
                </a:extLst>
              </p:cNvPr>
              <p:cNvSpPr/>
              <p:nvPr/>
            </p:nvSpPr>
            <p:spPr>
              <a:xfrm>
                <a:off x="7899455" y="4735741"/>
                <a:ext cx="56381" cy="150199"/>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val f2"/>
                  <a:gd name="f19" fmla="val f3"/>
                  <a:gd name="f20" fmla="val f4"/>
                  <a:gd name="f21" fmla="+- f20 0 f18"/>
                  <a:gd name="f22" fmla="+- f19 0 f18"/>
                  <a:gd name="f23" fmla="*/ f22 1 1387"/>
                  <a:gd name="f24" fmla="*/ f21 1 346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10309;p74">
                <a:extLst>
                  <a:ext uri="{FF2B5EF4-FFF2-40B4-BE49-F238E27FC236}">
                    <a16:creationId xmlns:a16="http://schemas.microsoft.com/office/drawing/2014/main" id="{78B007B5-02A7-955D-C08C-57ED374391EB}"/>
                  </a:ext>
                </a:extLst>
              </p:cNvPr>
              <p:cNvSpPr/>
              <p:nvPr/>
            </p:nvSpPr>
            <p:spPr>
              <a:xfrm>
                <a:off x="8040337" y="4735741"/>
                <a:ext cx="198525" cy="150199"/>
              </a:xfrm>
              <a:custGeom>
                <a:avLst/>
                <a:gdLst>
                  <a:gd name="f0" fmla="val w"/>
                  <a:gd name="f1" fmla="val h"/>
                  <a:gd name="f2" fmla="val 0"/>
                  <a:gd name="f3" fmla="val 4884"/>
                  <a:gd name="f4" fmla="val 3467"/>
                  <a:gd name="f5" fmla="val 1"/>
                  <a:gd name="f6" fmla="val 3466"/>
                  <a:gd name="f7" fmla="val 4883"/>
                  <a:gd name="f8" fmla="*/ f0 1 4884"/>
                  <a:gd name="f9" fmla="*/ f1 1 3467"/>
                  <a:gd name="f10" fmla="val f2"/>
                  <a:gd name="f11" fmla="val f3"/>
                  <a:gd name="f12" fmla="val f4"/>
                  <a:gd name="f13" fmla="+- f12 0 f10"/>
                  <a:gd name="f14" fmla="+- f11 0 f10"/>
                  <a:gd name="f15" fmla="*/ f14 1 4884"/>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884" h="3467">
                    <a:moveTo>
                      <a:pt x="f2" y="f5"/>
                    </a:moveTo>
                    <a:lnTo>
                      <a:pt x="f2" y="f6"/>
                    </a:lnTo>
                    <a:lnTo>
                      <a:pt x="f7" y="f6"/>
                    </a:lnTo>
                    <a:lnTo>
                      <a:pt x="f7"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Google Shape;10310;p74">
                <a:extLst>
                  <a:ext uri="{FF2B5EF4-FFF2-40B4-BE49-F238E27FC236}">
                    <a16:creationId xmlns:a16="http://schemas.microsoft.com/office/drawing/2014/main" id="{B522BBAE-67CF-833E-0CC6-86F545FDFF68}"/>
                  </a:ext>
                </a:extLst>
              </p:cNvPr>
              <p:cNvSpPr/>
              <p:nvPr/>
            </p:nvSpPr>
            <p:spPr>
              <a:xfrm>
                <a:off x="8323335" y="4894088"/>
                <a:ext cx="56418" cy="20339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val f2"/>
                  <a:gd name="f18" fmla="val f3"/>
                  <a:gd name="f19" fmla="val f4"/>
                  <a:gd name="f20" fmla="+- f19 0 f17"/>
                  <a:gd name="f21" fmla="+- f18 0 f17"/>
                  <a:gd name="f22" fmla="*/ f21 1 1388"/>
                  <a:gd name="f23" fmla="*/ f20 1 4695"/>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Google Shape;10311;p74">
                <a:extLst>
                  <a:ext uri="{FF2B5EF4-FFF2-40B4-BE49-F238E27FC236}">
                    <a16:creationId xmlns:a16="http://schemas.microsoft.com/office/drawing/2014/main" id="{89F05BED-8795-FF7C-38B1-E8AB79522431}"/>
                  </a:ext>
                </a:extLst>
              </p:cNvPr>
              <p:cNvSpPr/>
              <p:nvPr/>
            </p:nvSpPr>
            <p:spPr>
              <a:xfrm>
                <a:off x="7899455" y="4894088"/>
                <a:ext cx="56381" cy="202054"/>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val f2"/>
                  <a:gd name="f18" fmla="val f3"/>
                  <a:gd name="f19" fmla="val f4"/>
                  <a:gd name="f20" fmla="+- f19 0 f17"/>
                  <a:gd name="f21" fmla="+- f18 0 f17"/>
                  <a:gd name="f22" fmla="*/ f21 1 1387"/>
                  <a:gd name="f23" fmla="*/ f20 1 466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5" name="Google Shape;10312;p74">
                <a:extLst>
                  <a:ext uri="{FF2B5EF4-FFF2-40B4-BE49-F238E27FC236}">
                    <a16:creationId xmlns:a16="http://schemas.microsoft.com/office/drawing/2014/main" id="{938E4234-3E7B-370F-52A8-735E762CBB6F}"/>
                  </a:ext>
                </a:extLst>
              </p:cNvPr>
              <p:cNvSpPr/>
              <p:nvPr/>
            </p:nvSpPr>
            <p:spPr>
              <a:xfrm>
                <a:off x="8124846" y="4915924"/>
                <a:ext cx="28209" cy="31455"/>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val f2"/>
                  <a:gd name="f13" fmla="val f3"/>
                  <a:gd name="f14" fmla="val f4"/>
                  <a:gd name="f15" fmla="+- f14 0 f12"/>
                  <a:gd name="f16" fmla="+- f13 0 f12"/>
                  <a:gd name="f17" fmla="*/ f16 1 694"/>
                  <a:gd name="f18" fmla="*/ f15 1 72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94" h="726">
                    <a:moveTo>
                      <a:pt x="f5" y="f2"/>
                    </a:moveTo>
                    <a:lnTo>
                      <a:pt x="f5" y="f6"/>
                    </a:lnTo>
                    <a:cubicBezTo>
                      <a:pt x="f5" y="f7"/>
                      <a:pt x="f8" y="f9"/>
                      <a:pt x="f6" y="f9"/>
                    </a:cubicBezTo>
                    <a:cubicBezTo>
                      <a:pt x="f7" y="f9"/>
                      <a:pt x="f3" y="f7"/>
                      <a:pt x="f3" y="f6"/>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6" name="Google Shape;10313;p74">
                <a:extLst>
                  <a:ext uri="{FF2B5EF4-FFF2-40B4-BE49-F238E27FC236}">
                    <a16:creationId xmlns:a16="http://schemas.microsoft.com/office/drawing/2014/main" id="{31B9CD85-1F87-CFB2-E86C-43D74BD173A3}"/>
                  </a:ext>
                </a:extLst>
              </p:cNvPr>
              <p:cNvSpPr/>
              <p:nvPr/>
            </p:nvSpPr>
            <p:spPr>
              <a:xfrm>
                <a:off x="8323335" y="4735741"/>
                <a:ext cx="56418" cy="150199"/>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val f2"/>
                  <a:gd name="f23" fmla="val f3"/>
                  <a:gd name="f24" fmla="val f4"/>
                  <a:gd name="f25" fmla="+- f24 0 f22"/>
                  <a:gd name="f26" fmla="+- f23 0 f22"/>
                  <a:gd name="f27" fmla="*/ f26 1 1388"/>
                  <a:gd name="f28" fmla="*/ f25 1 346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7" name="Google Shape;10314;p74">
                <a:extLst>
                  <a:ext uri="{FF2B5EF4-FFF2-40B4-BE49-F238E27FC236}">
                    <a16:creationId xmlns:a16="http://schemas.microsoft.com/office/drawing/2014/main" id="{27894D2F-152C-57D2-3F0A-052143036765}"/>
                  </a:ext>
                </a:extLst>
              </p:cNvPr>
              <p:cNvSpPr/>
              <p:nvPr/>
            </p:nvSpPr>
            <p:spPr>
              <a:xfrm>
                <a:off x="8040337" y="4915924"/>
                <a:ext cx="198525" cy="180219"/>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val f2"/>
                  <a:gd name="f19" fmla="val f3"/>
                  <a:gd name="f20" fmla="val f4"/>
                  <a:gd name="f21" fmla="+- f20 0 f18"/>
                  <a:gd name="f22" fmla="+- f19 0 f18"/>
                  <a:gd name="f23" fmla="*/ f22 1 4884"/>
                  <a:gd name="f24" fmla="*/ f21 1 416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8" name="Google Shape;10315;p74">
                <a:extLst>
                  <a:ext uri="{FF2B5EF4-FFF2-40B4-BE49-F238E27FC236}">
                    <a16:creationId xmlns:a16="http://schemas.microsoft.com/office/drawing/2014/main" id="{95A42ED8-87F3-66F0-9869-EB98C3F2A595}"/>
                  </a:ext>
                </a:extLst>
              </p:cNvPr>
              <p:cNvSpPr/>
              <p:nvPr/>
            </p:nvSpPr>
            <p:spPr>
              <a:xfrm>
                <a:off x="8039039" y="4585633"/>
                <a:ext cx="198525" cy="120133"/>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val f2"/>
                  <a:gd name="f20" fmla="val f3"/>
                  <a:gd name="f21" fmla="val f4"/>
                  <a:gd name="f22" fmla="+- f21 0 f19"/>
                  <a:gd name="f23" fmla="+- f20 0 f19"/>
                  <a:gd name="f24" fmla="*/ f23 1 4884"/>
                  <a:gd name="f25" fmla="*/ f22 1 277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89" name="Google Shape;10341;p74">
              <a:extLst>
                <a:ext uri="{FF2B5EF4-FFF2-40B4-BE49-F238E27FC236}">
                  <a16:creationId xmlns:a16="http://schemas.microsoft.com/office/drawing/2014/main" id="{63E742EA-ADBC-1709-D6C7-2C187C6E6BDF}"/>
                </a:ext>
              </a:extLst>
            </p:cNvPr>
            <p:cNvGrpSpPr/>
            <p:nvPr/>
          </p:nvGrpSpPr>
          <p:grpSpPr>
            <a:xfrm>
              <a:off x="11370262" y="3665354"/>
              <a:ext cx="346008" cy="483479"/>
              <a:chOff x="11370262" y="3665354"/>
              <a:chExt cx="346008" cy="483479"/>
            </a:xfrm>
          </p:grpSpPr>
          <p:sp>
            <p:nvSpPr>
              <p:cNvPr id="90" name="Google Shape;10342;p74">
                <a:extLst>
                  <a:ext uri="{FF2B5EF4-FFF2-40B4-BE49-F238E27FC236}">
                    <a16:creationId xmlns:a16="http://schemas.microsoft.com/office/drawing/2014/main" id="{BC6DF84B-AABC-9E3D-2F05-B24FBABE1F34}"/>
                  </a:ext>
                </a:extLst>
              </p:cNvPr>
              <p:cNvSpPr/>
              <p:nvPr/>
            </p:nvSpPr>
            <p:spPr>
              <a:xfrm>
                <a:off x="11370262" y="3665354"/>
                <a:ext cx="346008" cy="340376"/>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val f2"/>
                  <a:gd name="f65" fmla="val f3"/>
                  <a:gd name="f66" fmla="val f4"/>
                  <a:gd name="f67" fmla="+- f66 0 f64"/>
                  <a:gd name="f68" fmla="+- f65 0 f64"/>
                  <a:gd name="f69" fmla="*/ f68 1 9012"/>
                  <a:gd name="f70" fmla="*/ f67 1 831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1" name="Google Shape;10343;p74">
                <a:extLst>
                  <a:ext uri="{FF2B5EF4-FFF2-40B4-BE49-F238E27FC236}">
                    <a16:creationId xmlns:a16="http://schemas.microsoft.com/office/drawing/2014/main" id="{EB8BB799-71F9-0F45-C5E6-F473CB8552A0}"/>
                  </a:ext>
                </a:extLst>
              </p:cNvPr>
              <p:cNvSpPr/>
              <p:nvPr/>
            </p:nvSpPr>
            <p:spPr>
              <a:xfrm>
                <a:off x="11516666" y="3749158"/>
                <a:ext cx="54443" cy="58064"/>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val f2"/>
                  <a:gd name="f11" fmla="val f3"/>
                  <a:gd name="f12" fmla="val f4"/>
                  <a:gd name="f13" fmla="+- f12 0 f10"/>
                  <a:gd name="f14" fmla="+- f11 0 f10"/>
                  <a:gd name="f15" fmla="*/ f14 1 1418"/>
                  <a:gd name="f16" fmla="*/ f13 1 1419"/>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2" name="Google Shape;10344;p74">
                <a:extLst>
                  <a:ext uri="{FF2B5EF4-FFF2-40B4-BE49-F238E27FC236}">
                    <a16:creationId xmlns:a16="http://schemas.microsoft.com/office/drawing/2014/main" id="{28AAD9D0-DFFC-EEE3-F1C7-F190636C9D1A}"/>
                  </a:ext>
                </a:extLst>
              </p:cNvPr>
              <p:cNvSpPr/>
              <p:nvPr/>
            </p:nvSpPr>
            <p:spPr>
              <a:xfrm>
                <a:off x="11451314" y="4034049"/>
                <a:ext cx="186327" cy="58064"/>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val f2"/>
                  <a:gd name="f15" fmla="val f3"/>
                  <a:gd name="f16" fmla="val f4"/>
                  <a:gd name="f17" fmla="+- f16 0 f14"/>
                  <a:gd name="f18" fmla="+- f15 0 f14"/>
                  <a:gd name="f19" fmla="*/ f18 1 4853"/>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3" name="Google Shape;10345;p74">
                <a:extLst>
                  <a:ext uri="{FF2B5EF4-FFF2-40B4-BE49-F238E27FC236}">
                    <a16:creationId xmlns:a16="http://schemas.microsoft.com/office/drawing/2014/main" id="{C4A05F80-BC41-DD7B-8248-7DEF69231A63}"/>
                  </a:ext>
                </a:extLst>
              </p:cNvPr>
              <p:cNvSpPr/>
              <p:nvPr/>
            </p:nvSpPr>
            <p:spPr>
              <a:xfrm>
                <a:off x="11477923" y="3836813"/>
                <a:ext cx="133109" cy="85112"/>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val f2"/>
                  <a:gd name="f16" fmla="val f3"/>
                  <a:gd name="f17" fmla="val f4"/>
                  <a:gd name="f18" fmla="+- f17 0 f15"/>
                  <a:gd name="f19" fmla="+- f16 0 f15"/>
                  <a:gd name="f20" fmla="*/ f19 1 3467"/>
                  <a:gd name="f21" fmla="*/ f18 1 208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4" name="Google Shape;10346;p74">
                <a:extLst>
                  <a:ext uri="{FF2B5EF4-FFF2-40B4-BE49-F238E27FC236}">
                    <a16:creationId xmlns:a16="http://schemas.microsoft.com/office/drawing/2014/main" id="{73A368E1-3D29-9B6D-4AFE-4F61A1AFFAE4}"/>
                  </a:ext>
                </a:extLst>
              </p:cNvPr>
              <p:cNvSpPr/>
              <p:nvPr/>
            </p:nvSpPr>
            <p:spPr>
              <a:xfrm>
                <a:off x="11477923" y="4120432"/>
                <a:ext cx="134307" cy="28401"/>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val f2"/>
                  <a:gd name="f14" fmla="val f3"/>
                  <a:gd name="f15" fmla="val f4"/>
                  <a:gd name="f16" fmla="+- f15 0 f13"/>
                  <a:gd name="f17" fmla="+- f14 0 f13"/>
                  <a:gd name="f18" fmla="*/ f17 1 3498"/>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98" h="694">
                    <a:moveTo>
                      <a:pt x="f5" y="f6"/>
                    </a:moveTo>
                    <a:cubicBezTo>
                      <a:pt x="f6" y="f7"/>
                      <a:pt x="f8" y="f4"/>
                      <a:pt x="f4" y="f4"/>
                    </a:cubicBezTo>
                    <a:lnTo>
                      <a:pt x="f9" y="f4"/>
                    </a:lnTo>
                    <a:cubicBezTo>
                      <a:pt x="f10" y="f4"/>
                      <a:pt x="f3" y="f7"/>
                      <a:pt x="f3"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95" name="Google Shape;10359;p74">
              <a:extLst>
                <a:ext uri="{FF2B5EF4-FFF2-40B4-BE49-F238E27FC236}">
                  <a16:creationId xmlns:a16="http://schemas.microsoft.com/office/drawing/2014/main" id="{5756AAD3-9DAD-57D1-5228-D0AE3C6880B1}"/>
                </a:ext>
              </a:extLst>
            </p:cNvPr>
            <p:cNvGrpSpPr/>
            <p:nvPr/>
          </p:nvGrpSpPr>
          <p:grpSpPr>
            <a:xfrm>
              <a:off x="8779666" y="4641759"/>
              <a:ext cx="481568" cy="451813"/>
              <a:chOff x="8779666" y="4641759"/>
              <a:chExt cx="481568" cy="451813"/>
            </a:xfrm>
          </p:grpSpPr>
          <p:sp>
            <p:nvSpPr>
              <p:cNvPr id="96" name="Google Shape;10360;p74">
                <a:extLst>
                  <a:ext uri="{FF2B5EF4-FFF2-40B4-BE49-F238E27FC236}">
                    <a16:creationId xmlns:a16="http://schemas.microsoft.com/office/drawing/2014/main" id="{AADB75A2-526D-CD60-AED9-724812AA7F08}"/>
                  </a:ext>
                </a:extLst>
              </p:cNvPr>
              <p:cNvSpPr/>
              <p:nvPr/>
            </p:nvSpPr>
            <p:spPr>
              <a:xfrm>
                <a:off x="8906448" y="4851961"/>
                <a:ext cx="226698" cy="241611"/>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val f2"/>
                  <a:gd name="f38" fmla="val f3"/>
                  <a:gd name="f39" fmla="+- f38 0 f37"/>
                  <a:gd name="f40" fmla="*/ f39 1 5577"/>
                  <a:gd name="f41" fmla="*/ f37 1 f40"/>
                  <a:gd name="f42" fmla="*/ f38 1 f40"/>
                  <a:gd name="f43" fmla="*/ f41 f35 1"/>
                  <a:gd name="f44" fmla="*/ f42 f35 1"/>
                  <a:gd name="f45" fmla="*/ f42 f36 1"/>
                  <a:gd name="f46" fmla="*/ f41 f36 1"/>
                </a:gdLst>
                <a:ahLst/>
                <a:cxnLst>
                  <a:cxn ang="3cd4">
                    <a:pos x="hc" y="t"/>
                  </a:cxn>
                  <a:cxn ang="0">
                    <a:pos x="r" y="vc"/>
                  </a:cxn>
                  <a:cxn ang="cd4">
                    <a:pos x="hc" y="b"/>
                  </a:cxn>
                  <a:cxn ang="cd2">
                    <a:pos x="l" y="vc"/>
                  </a:cxn>
                </a:cxnLst>
                <a:rect l="f43" t="f46" r="f44" b="f45"/>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7" name="Google Shape;10361;p74">
                <a:extLst>
                  <a:ext uri="{FF2B5EF4-FFF2-40B4-BE49-F238E27FC236}">
                    <a16:creationId xmlns:a16="http://schemas.microsoft.com/office/drawing/2014/main" id="{B4FDFE80-5221-173E-3C93-A452660E621C}"/>
                  </a:ext>
                </a:extLst>
              </p:cNvPr>
              <p:cNvSpPr/>
              <p:nvPr/>
            </p:nvSpPr>
            <p:spPr>
              <a:xfrm>
                <a:off x="9119046" y="4641759"/>
                <a:ext cx="112718" cy="120133"/>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val f2"/>
                  <a:gd name="f12" fmla="val f3"/>
                  <a:gd name="f13" fmla="+- f12 0 f11"/>
                  <a:gd name="f14" fmla="*/ f13 1 277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8" name="Google Shape;10362;p74">
                <a:extLst>
                  <a:ext uri="{FF2B5EF4-FFF2-40B4-BE49-F238E27FC236}">
                    <a16:creationId xmlns:a16="http://schemas.microsoft.com/office/drawing/2014/main" id="{1FCCC168-D990-6940-5612-48075C725342}"/>
                  </a:ext>
                </a:extLst>
              </p:cNvPr>
              <p:cNvSpPr/>
              <p:nvPr/>
            </p:nvSpPr>
            <p:spPr>
              <a:xfrm>
                <a:off x="8809137" y="4641759"/>
                <a:ext cx="111419" cy="120133"/>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val f2"/>
                  <a:gd name="f14" fmla="val f3"/>
                  <a:gd name="f15" fmla="val f4"/>
                  <a:gd name="f16" fmla="+- f15 0 f13"/>
                  <a:gd name="f17" fmla="+- f14 0 f13"/>
                  <a:gd name="f18" fmla="*/ f17 1 2741"/>
                  <a:gd name="f19" fmla="*/ f16 1 277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9" name="Google Shape;10363;p74">
                <a:extLst>
                  <a:ext uri="{FF2B5EF4-FFF2-40B4-BE49-F238E27FC236}">
                    <a16:creationId xmlns:a16="http://schemas.microsoft.com/office/drawing/2014/main" id="{6DAC11B3-129C-2355-7F39-E51DB58E3C74}"/>
                  </a:ext>
                </a:extLst>
              </p:cNvPr>
              <p:cNvSpPr/>
              <p:nvPr/>
            </p:nvSpPr>
            <p:spPr>
              <a:xfrm>
                <a:off x="8779666" y="4761847"/>
                <a:ext cx="170361" cy="90150"/>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val f2"/>
                  <a:gd name="f29" fmla="val f3"/>
                  <a:gd name="f30" fmla="val f4"/>
                  <a:gd name="f31" fmla="+- f30 0 f28"/>
                  <a:gd name="f32" fmla="+- f29 0 f28"/>
                  <a:gd name="f33" fmla="*/ f32 1 4191"/>
                  <a:gd name="f34" fmla="*/ f31 1 208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0" name="Google Shape;10364;p74">
                <a:extLst>
                  <a:ext uri="{FF2B5EF4-FFF2-40B4-BE49-F238E27FC236}">
                    <a16:creationId xmlns:a16="http://schemas.microsoft.com/office/drawing/2014/main" id="{BF038E9F-0166-F4C3-9C98-8CEBF79F9E4A}"/>
                  </a:ext>
                </a:extLst>
              </p:cNvPr>
              <p:cNvSpPr/>
              <p:nvPr/>
            </p:nvSpPr>
            <p:spPr>
              <a:xfrm>
                <a:off x="9092135" y="4761847"/>
                <a:ext cx="169099" cy="90150"/>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val f2"/>
                  <a:gd name="f30" fmla="val f3"/>
                  <a:gd name="f31" fmla="val f4"/>
                  <a:gd name="f32" fmla="+- f31 0 f29"/>
                  <a:gd name="f33" fmla="+- f30 0 f29"/>
                  <a:gd name="f34" fmla="*/ f33 1 4160"/>
                  <a:gd name="f35" fmla="*/ f32 1 2081"/>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1" name="Google Shape;10365;p74">
                <a:extLst>
                  <a:ext uri="{FF2B5EF4-FFF2-40B4-BE49-F238E27FC236}">
                    <a16:creationId xmlns:a16="http://schemas.microsoft.com/office/drawing/2014/main" id="{F11EF1BD-5454-E50E-BFD4-F036E420F023}"/>
                  </a:ext>
                </a:extLst>
              </p:cNvPr>
              <p:cNvSpPr/>
              <p:nvPr/>
            </p:nvSpPr>
            <p:spPr>
              <a:xfrm>
                <a:off x="9098554" y="4881981"/>
                <a:ext cx="162671" cy="91494"/>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val f2"/>
                  <a:gd name="f22" fmla="val f3"/>
                  <a:gd name="f23" fmla="val f4"/>
                  <a:gd name="f24" fmla="+- f23 0 f21"/>
                  <a:gd name="f25" fmla="+- f22 0 f21"/>
                  <a:gd name="f26" fmla="*/ f25 1 4002"/>
                  <a:gd name="f27" fmla="*/ f24 1 211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2" name="Google Shape;10366;p74">
                <a:extLst>
                  <a:ext uri="{FF2B5EF4-FFF2-40B4-BE49-F238E27FC236}">
                    <a16:creationId xmlns:a16="http://schemas.microsoft.com/office/drawing/2014/main" id="{12341ED3-F676-0531-B65A-E05D0B63F1F9}"/>
                  </a:ext>
                </a:extLst>
              </p:cNvPr>
              <p:cNvSpPr/>
              <p:nvPr/>
            </p:nvSpPr>
            <p:spPr>
              <a:xfrm>
                <a:off x="8779666" y="4881981"/>
                <a:ext cx="163979" cy="90114"/>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val f2"/>
                  <a:gd name="f18" fmla="val f3"/>
                  <a:gd name="f19" fmla="val f4"/>
                  <a:gd name="f20" fmla="+- f19 0 f17"/>
                  <a:gd name="f21" fmla="+- f18 0 f17"/>
                  <a:gd name="f22" fmla="*/ f21 1 4034"/>
                  <a:gd name="f23" fmla="*/ f20 1 208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3" name="Google Shape;10399;p74">
              <a:extLst>
                <a:ext uri="{FF2B5EF4-FFF2-40B4-BE49-F238E27FC236}">
                  <a16:creationId xmlns:a16="http://schemas.microsoft.com/office/drawing/2014/main" id="{868A346E-8F7B-85CF-5A48-75F71FA62EFC}"/>
                </a:ext>
              </a:extLst>
            </p:cNvPr>
            <p:cNvGrpSpPr/>
            <p:nvPr/>
          </p:nvGrpSpPr>
          <p:grpSpPr>
            <a:xfrm>
              <a:off x="4176393" y="4547347"/>
              <a:ext cx="480270" cy="509129"/>
              <a:chOff x="4176393" y="4547347"/>
              <a:chExt cx="480270" cy="509129"/>
            </a:xfrm>
          </p:grpSpPr>
          <p:sp>
            <p:nvSpPr>
              <p:cNvPr id="104" name="Google Shape;10400;p74">
                <a:extLst>
                  <a:ext uri="{FF2B5EF4-FFF2-40B4-BE49-F238E27FC236}">
                    <a16:creationId xmlns:a16="http://schemas.microsoft.com/office/drawing/2014/main" id="{51F57F40-201E-E204-61EC-657177F682D4}"/>
                  </a:ext>
                </a:extLst>
              </p:cNvPr>
              <p:cNvSpPr/>
              <p:nvPr/>
            </p:nvSpPr>
            <p:spPr>
              <a:xfrm>
                <a:off x="4390244" y="4776651"/>
                <a:ext cx="29507" cy="28675"/>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val f2"/>
                  <a:gd name="f27" fmla="val f3"/>
                  <a:gd name="f28" fmla="val f4"/>
                  <a:gd name="f29" fmla="+- f28 0 f26"/>
                  <a:gd name="f30" fmla="+- f27 0 f26"/>
                  <a:gd name="f31" fmla="*/ f30 1 726"/>
                  <a:gd name="f32" fmla="*/ f29 1 66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5" name="Google Shape;10401;p74">
                <a:extLst>
                  <a:ext uri="{FF2B5EF4-FFF2-40B4-BE49-F238E27FC236}">
                    <a16:creationId xmlns:a16="http://schemas.microsoft.com/office/drawing/2014/main" id="{8C9095B8-9F44-F0AA-8FCF-686B3815A82B}"/>
                  </a:ext>
                </a:extLst>
              </p:cNvPr>
              <p:cNvSpPr/>
              <p:nvPr/>
            </p:nvSpPr>
            <p:spPr>
              <a:xfrm>
                <a:off x="4327526" y="4716219"/>
                <a:ext cx="153692" cy="150199"/>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val f2"/>
                  <a:gd name="f44" fmla="val f3"/>
                  <a:gd name="f45" fmla="val f4"/>
                  <a:gd name="f46" fmla="+- f45 0 f43"/>
                  <a:gd name="f47" fmla="+- f44 0 f43"/>
                  <a:gd name="f48" fmla="*/ f47 1 3781"/>
                  <a:gd name="f49" fmla="*/ f46 1 346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6" name="Google Shape;10402;p74">
                <a:extLst>
                  <a:ext uri="{FF2B5EF4-FFF2-40B4-BE49-F238E27FC236}">
                    <a16:creationId xmlns:a16="http://schemas.microsoft.com/office/drawing/2014/main" id="{86520555-4E77-4F58-273B-89F952E542B8}"/>
                  </a:ext>
                </a:extLst>
              </p:cNvPr>
              <p:cNvSpPr/>
              <p:nvPr/>
            </p:nvSpPr>
            <p:spPr>
              <a:xfrm>
                <a:off x="4464557" y="4563715"/>
                <a:ext cx="192106" cy="206133"/>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val f2"/>
                  <a:gd name="f30" fmla="val f3"/>
                  <a:gd name="f31" fmla="val f4"/>
                  <a:gd name="f32" fmla="+- f31 0 f29"/>
                  <a:gd name="f33" fmla="+- f30 0 f29"/>
                  <a:gd name="f34" fmla="*/ f33 1 4726"/>
                  <a:gd name="f35" fmla="*/ f32 1 4758"/>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7" name="Google Shape;10403;p74">
                <a:extLst>
                  <a:ext uri="{FF2B5EF4-FFF2-40B4-BE49-F238E27FC236}">
                    <a16:creationId xmlns:a16="http://schemas.microsoft.com/office/drawing/2014/main" id="{AE198D5A-5189-C253-52C3-6ADAD1631795}"/>
                  </a:ext>
                </a:extLst>
              </p:cNvPr>
              <p:cNvSpPr/>
              <p:nvPr/>
            </p:nvSpPr>
            <p:spPr>
              <a:xfrm>
                <a:off x="4394112" y="4863995"/>
                <a:ext cx="167801" cy="177448"/>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val f2"/>
                  <a:gd name="f40" fmla="val f3"/>
                  <a:gd name="f41" fmla="val f4"/>
                  <a:gd name="f42" fmla="+- f41 0 f39"/>
                  <a:gd name="f43" fmla="+- f40 0 f39"/>
                  <a:gd name="f44" fmla="*/ f43 1 4128"/>
                  <a:gd name="f45" fmla="*/ f42 1 409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8" name="Google Shape;10404;p74">
                <a:extLst>
                  <a:ext uri="{FF2B5EF4-FFF2-40B4-BE49-F238E27FC236}">
                    <a16:creationId xmlns:a16="http://schemas.microsoft.com/office/drawing/2014/main" id="{C25DB34E-8BA9-FE31-7130-908BF237BC95}"/>
                  </a:ext>
                </a:extLst>
              </p:cNvPr>
              <p:cNvSpPr/>
              <p:nvPr/>
            </p:nvSpPr>
            <p:spPr>
              <a:xfrm>
                <a:off x="4492721" y="4780720"/>
                <a:ext cx="146011" cy="154314"/>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val f2"/>
                  <a:gd name="f42" fmla="val f3"/>
                  <a:gd name="f43" fmla="val f4"/>
                  <a:gd name="f44" fmla="+- f43 0 f41"/>
                  <a:gd name="f45" fmla="+- f42 0 f41"/>
                  <a:gd name="f46" fmla="*/ f45 1 3592"/>
                  <a:gd name="f47" fmla="*/ f44 1 356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9" name="Google Shape;10405;p74">
                <a:extLst>
                  <a:ext uri="{FF2B5EF4-FFF2-40B4-BE49-F238E27FC236}">
                    <a16:creationId xmlns:a16="http://schemas.microsoft.com/office/drawing/2014/main" id="{89F6ED08-486E-CAE6-BE25-4AA242DC2DE2}"/>
                  </a:ext>
                </a:extLst>
              </p:cNvPr>
              <p:cNvSpPr/>
              <p:nvPr/>
            </p:nvSpPr>
            <p:spPr>
              <a:xfrm>
                <a:off x="4189195" y="4851687"/>
                <a:ext cx="195965" cy="204789"/>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val f2"/>
                  <a:gd name="f30" fmla="val f3"/>
                  <a:gd name="f31" fmla="val f4"/>
                  <a:gd name="f32" fmla="+- f31 0 f29"/>
                  <a:gd name="f33" fmla="+- f30 0 f29"/>
                  <a:gd name="f34" fmla="*/ f33 1 4821"/>
                  <a:gd name="f35" fmla="*/ f32 1 472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0" name="Google Shape;10406;p74">
                <a:extLst>
                  <a:ext uri="{FF2B5EF4-FFF2-40B4-BE49-F238E27FC236}">
                    <a16:creationId xmlns:a16="http://schemas.microsoft.com/office/drawing/2014/main" id="{A9A6A2A2-5CFA-2E58-9722-144C87A9D520}"/>
                  </a:ext>
                </a:extLst>
              </p:cNvPr>
              <p:cNvSpPr/>
              <p:nvPr/>
            </p:nvSpPr>
            <p:spPr>
              <a:xfrm>
                <a:off x="4394112" y="4547347"/>
                <a:ext cx="169099" cy="146084"/>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val f2"/>
                  <a:gd name="f34" fmla="val f3"/>
                  <a:gd name="f35" fmla="val f4"/>
                  <a:gd name="f36" fmla="+- f35 0 f33"/>
                  <a:gd name="f37" fmla="+- f34 0 f33"/>
                  <a:gd name="f38" fmla="*/ f37 1 4160"/>
                  <a:gd name="f39" fmla="*/ f36 1 337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1" name="Google Shape;10407;p74">
                <a:extLst>
                  <a:ext uri="{FF2B5EF4-FFF2-40B4-BE49-F238E27FC236}">
                    <a16:creationId xmlns:a16="http://schemas.microsoft.com/office/drawing/2014/main" id="{0781A95A-D981-3166-C9F1-A4600B439EF7}"/>
                  </a:ext>
                </a:extLst>
              </p:cNvPr>
              <p:cNvSpPr/>
              <p:nvPr/>
            </p:nvSpPr>
            <p:spPr>
              <a:xfrm>
                <a:off x="4176393" y="4772537"/>
                <a:ext cx="137068" cy="185678"/>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val f2"/>
                  <a:gd name="f25" fmla="val f3"/>
                  <a:gd name="f26" fmla="val f4"/>
                  <a:gd name="f27" fmla="+- f26 0 f24"/>
                  <a:gd name="f28" fmla="+- f25 0 f24"/>
                  <a:gd name="f29" fmla="*/ f28 1 3372"/>
                  <a:gd name="f30" fmla="*/ f27 1 428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12" name="Google Shape;10421;p74">
              <a:extLst>
                <a:ext uri="{FF2B5EF4-FFF2-40B4-BE49-F238E27FC236}">
                  <a16:creationId xmlns:a16="http://schemas.microsoft.com/office/drawing/2014/main" id="{A4BA9CA8-FCED-81B4-68E1-F32B690F8827}"/>
                </a:ext>
              </a:extLst>
            </p:cNvPr>
            <p:cNvGrpSpPr/>
            <p:nvPr/>
          </p:nvGrpSpPr>
          <p:grpSpPr>
            <a:xfrm>
              <a:off x="9515356" y="4559052"/>
              <a:ext cx="482875" cy="515977"/>
              <a:chOff x="9515356" y="4559052"/>
              <a:chExt cx="482875" cy="515977"/>
            </a:xfrm>
          </p:grpSpPr>
          <p:sp>
            <p:nvSpPr>
              <p:cNvPr id="113" name="Google Shape;10422;p74">
                <a:extLst>
                  <a:ext uri="{FF2B5EF4-FFF2-40B4-BE49-F238E27FC236}">
                    <a16:creationId xmlns:a16="http://schemas.microsoft.com/office/drawing/2014/main" id="{0A8154C8-BA45-B4CB-7A08-42651E675B8D}"/>
                  </a:ext>
                </a:extLst>
              </p:cNvPr>
              <p:cNvSpPr/>
              <p:nvPr/>
            </p:nvSpPr>
            <p:spPr>
              <a:xfrm>
                <a:off x="9515356" y="4740578"/>
                <a:ext cx="57680" cy="331726"/>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val f2"/>
                  <a:gd name="f24" fmla="val f3"/>
                  <a:gd name="f25" fmla="val f4"/>
                  <a:gd name="f26" fmla="+- f25 0 f23"/>
                  <a:gd name="f27" fmla="+- f24 0 f23"/>
                  <a:gd name="f28" fmla="*/ f27 1 1419"/>
                  <a:gd name="f29" fmla="*/ f26 1 7657"/>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4" name="Google Shape;10423;p74">
                <a:extLst>
                  <a:ext uri="{FF2B5EF4-FFF2-40B4-BE49-F238E27FC236}">
                    <a16:creationId xmlns:a16="http://schemas.microsoft.com/office/drawing/2014/main" id="{5B874460-62CE-61B4-DA6B-3FDD6BA51ED9}"/>
                  </a:ext>
                </a:extLst>
              </p:cNvPr>
              <p:cNvSpPr/>
              <p:nvPr/>
            </p:nvSpPr>
            <p:spPr>
              <a:xfrm>
                <a:off x="9570439" y="4862056"/>
                <a:ext cx="199832" cy="212972"/>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val f2"/>
                  <a:gd name="f54" fmla="val f3"/>
                  <a:gd name="f55" fmla="+- f54 0 f53"/>
                  <a:gd name="f56" fmla="*/ f55 1 4916"/>
                  <a:gd name="f57" fmla="*/ f53 1 f56"/>
                  <a:gd name="f58" fmla="*/ f54 1 f56"/>
                  <a:gd name="f59" fmla="*/ f57 f51 1"/>
                  <a:gd name="f60" fmla="*/ f58 f51 1"/>
                  <a:gd name="f61" fmla="*/ f58 f52 1"/>
                  <a:gd name="f62" fmla="*/ f57 f52 1"/>
                </a:gdLst>
                <a:ahLst/>
                <a:cxnLst>
                  <a:cxn ang="3cd4">
                    <a:pos x="hc" y="t"/>
                  </a:cxn>
                  <a:cxn ang="0">
                    <a:pos x="r" y="vc"/>
                  </a:cxn>
                  <a:cxn ang="cd4">
                    <a:pos x="hc" y="b"/>
                  </a:cxn>
                  <a:cxn ang="cd2">
                    <a:pos x="l" y="vc"/>
                  </a:cxn>
                </a:cxnLst>
                <a:rect l="f59" t="f62" r="f60" b="f61"/>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5" name="Google Shape;10424;p74">
                <a:extLst>
                  <a:ext uri="{FF2B5EF4-FFF2-40B4-BE49-F238E27FC236}">
                    <a16:creationId xmlns:a16="http://schemas.microsoft.com/office/drawing/2014/main" id="{E65C2F61-C5EC-E076-2AD8-759FEA2CDED3}"/>
                  </a:ext>
                </a:extLst>
              </p:cNvPr>
              <p:cNvSpPr/>
              <p:nvPr/>
            </p:nvSpPr>
            <p:spPr>
              <a:xfrm>
                <a:off x="9795830" y="4559052"/>
                <a:ext cx="171614" cy="61429"/>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val f2"/>
                  <a:gd name="f18" fmla="val f3"/>
                  <a:gd name="f19" fmla="val f4"/>
                  <a:gd name="f20" fmla="+- f19 0 f17"/>
                  <a:gd name="f21" fmla="+- f18 0 f17"/>
                  <a:gd name="f22" fmla="*/ f21 1 4222"/>
                  <a:gd name="f23" fmla="*/ f20 1 141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6" name="Google Shape;10425;p74">
                <a:extLst>
                  <a:ext uri="{FF2B5EF4-FFF2-40B4-BE49-F238E27FC236}">
                    <a16:creationId xmlns:a16="http://schemas.microsoft.com/office/drawing/2014/main" id="{B4A62CC2-7308-E58C-F83F-A0A9EFB44989}"/>
                  </a:ext>
                </a:extLst>
              </p:cNvPr>
              <p:cNvSpPr/>
              <p:nvPr/>
            </p:nvSpPr>
            <p:spPr>
              <a:xfrm>
                <a:off x="9825264" y="4651854"/>
                <a:ext cx="170398" cy="61475"/>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val f2"/>
                  <a:gd name="f20" fmla="val f3"/>
                  <a:gd name="f21" fmla="val f4"/>
                  <a:gd name="f22" fmla="+- f21 0 f19"/>
                  <a:gd name="f23" fmla="+- f20 0 f19"/>
                  <a:gd name="f24" fmla="*/ f23 1 4192"/>
                  <a:gd name="f25" fmla="*/ f22 1 141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7" name="Google Shape;10426;p74">
                <a:extLst>
                  <a:ext uri="{FF2B5EF4-FFF2-40B4-BE49-F238E27FC236}">
                    <a16:creationId xmlns:a16="http://schemas.microsoft.com/office/drawing/2014/main" id="{29B6926D-6ABB-7E7A-6140-9E9DE6BCF95E}"/>
                  </a:ext>
                </a:extLst>
              </p:cNvPr>
              <p:cNvSpPr/>
              <p:nvPr/>
            </p:nvSpPr>
            <p:spPr>
              <a:xfrm>
                <a:off x="9798399" y="4830647"/>
                <a:ext cx="198525" cy="61475"/>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val f2"/>
                  <a:gd name="f18" fmla="val f3"/>
                  <a:gd name="f19" fmla="val f4"/>
                  <a:gd name="f20" fmla="+- f19 0 f17"/>
                  <a:gd name="f21" fmla="+- f18 0 f17"/>
                  <a:gd name="f22" fmla="*/ f21 1 4884"/>
                  <a:gd name="f23" fmla="*/ f20 1 141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8" name="Google Shape;10427;p74">
                <a:extLst>
                  <a:ext uri="{FF2B5EF4-FFF2-40B4-BE49-F238E27FC236}">
                    <a16:creationId xmlns:a16="http://schemas.microsoft.com/office/drawing/2014/main" id="{196F96F9-4154-60AD-0209-4B20BB30D735}"/>
                  </a:ext>
                </a:extLst>
              </p:cNvPr>
              <p:cNvSpPr/>
              <p:nvPr/>
            </p:nvSpPr>
            <p:spPr>
              <a:xfrm>
                <a:off x="9768928" y="4740578"/>
                <a:ext cx="227996" cy="58750"/>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val f2"/>
                  <a:gd name="f15" fmla="val f3"/>
                  <a:gd name="f16" fmla="val f4"/>
                  <a:gd name="f17" fmla="+- f16 0 f14"/>
                  <a:gd name="f18" fmla="+- f15 0 f14"/>
                  <a:gd name="f19" fmla="*/ f18 1 5609"/>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5609" h="1356">
                    <a:moveTo>
                      <a:pt x="f5" y="f2"/>
                    </a:moveTo>
                    <a:lnTo>
                      <a:pt x="f5" y="f6"/>
                    </a:lnTo>
                    <a:lnTo>
                      <a:pt x="f3" y="f6"/>
                    </a:lnTo>
                    <a:lnTo>
                      <a:pt x="f3" y="f7"/>
                    </a:lnTo>
                    <a:cubicBezTo>
                      <a:pt x="f8" y="f9"/>
                      <a:pt x="f10" y="f2"/>
                      <a:pt x="f1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9" name="Google Shape;10428;p74">
                <a:extLst>
                  <a:ext uri="{FF2B5EF4-FFF2-40B4-BE49-F238E27FC236}">
                    <a16:creationId xmlns:a16="http://schemas.microsoft.com/office/drawing/2014/main" id="{C0A97382-70F6-04CC-B560-A0455D0111D1}"/>
                  </a:ext>
                </a:extLst>
              </p:cNvPr>
              <p:cNvSpPr/>
              <p:nvPr/>
            </p:nvSpPr>
            <p:spPr>
              <a:xfrm>
                <a:off x="9798399" y="4923486"/>
                <a:ext cx="199832" cy="151543"/>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val f2"/>
                  <a:gd name="f26" fmla="val f3"/>
                  <a:gd name="f27" fmla="val f4"/>
                  <a:gd name="f28" fmla="+- f27 0 f25"/>
                  <a:gd name="f29" fmla="+- f26 0 f25"/>
                  <a:gd name="f30" fmla="*/ f29 1 4916"/>
                  <a:gd name="f31" fmla="*/ f28 1 349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0" name="Google Shape;10429;p74">
                <a:extLst>
                  <a:ext uri="{FF2B5EF4-FFF2-40B4-BE49-F238E27FC236}">
                    <a16:creationId xmlns:a16="http://schemas.microsoft.com/office/drawing/2014/main" id="{8DB97F34-4501-45E7-A0D5-700312E2EF03}"/>
                  </a:ext>
                </a:extLst>
              </p:cNvPr>
              <p:cNvSpPr/>
              <p:nvPr/>
            </p:nvSpPr>
            <p:spPr>
              <a:xfrm>
                <a:off x="9601163" y="4650510"/>
                <a:ext cx="140927" cy="180182"/>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val f2"/>
                  <a:gd name="f19" fmla="val f3"/>
                  <a:gd name="f20" fmla="val f4"/>
                  <a:gd name="f21" fmla="+- f20 0 f18"/>
                  <a:gd name="f22" fmla="+- f19 0 f18"/>
                  <a:gd name="f23" fmla="*/ f22 1 3467"/>
                  <a:gd name="f24" fmla="*/ f21 1 415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1" name="Google Shape;10435;p74">
              <a:extLst>
                <a:ext uri="{FF2B5EF4-FFF2-40B4-BE49-F238E27FC236}">
                  <a16:creationId xmlns:a16="http://schemas.microsoft.com/office/drawing/2014/main" id="{29E89478-ADB4-D025-5431-5FF3D116DD54}"/>
                </a:ext>
              </a:extLst>
            </p:cNvPr>
            <p:cNvGrpSpPr/>
            <p:nvPr/>
          </p:nvGrpSpPr>
          <p:grpSpPr>
            <a:xfrm>
              <a:off x="9486973" y="5286301"/>
              <a:ext cx="709647" cy="701254"/>
              <a:chOff x="9486973" y="5286301"/>
              <a:chExt cx="709647" cy="701254"/>
            </a:xfrm>
          </p:grpSpPr>
          <p:sp>
            <p:nvSpPr>
              <p:cNvPr id="122" name="Google Shape;10436;p74">
                <a:extLst>
                  <a:ext uri="{FF2B5EF4-FFF2-40B4-BE49-F238E27FC236}">
                    <a16:creationId xmlns:a16="http://schemas.microsoft.com/office/drawing/2014/main" id="{C5F808E4-FF12-F543-817E-5A260F755772}"/>
                  </a:ext>
                </a:extLst>
              </p:cNvPr>
              <p:cNvSpPr/>
              <p:nvPr/>
            </p:nvSpPr>
            <p:spPr>
              <a:xfrm>
                <a:off x="9820143" y="5286301"/>
                <a:ext cx="41458" cy="110404"/>
              </a:xfrm>
              <a:custGeom>
                <a:avLst/>
                <a:gdLst>
                  <a:gd name="f0" fmla="val w"/>
                  <a:gd name="f1" fmla="val h"/>
                  <a:gd name="f2" fmla="val 0"/>
                  <a:gd name="f3" fmla="val 694"/>
                  <a:gd name="f4" fmla="val 1734"/>
                  <a:gd name="f5" fmla="val 347"/>
                  <a:gd name="f6" fmla="val 158"/>
                  <a:gd name="f7" fmla="val 1355"/>
                  <a:gd name="f8" fmla="val 1576"/>
                  <a:gd name="f9" fmla="val 1733"/>
                  <a:gd name="f10" fmla="val 536"/>
                  <a:gd name="f11" fmla="val 693"/>
                  <a:gd name="f12" fmla="*/ f0 1 694"/>
                  <a:gd name="f13" fmla="*/ f1 1 1734"/>
                  <a:gd name="f14" fmla="val f2"/>
                  <a:gd name="f15" fmla="val f3"/>
                  <a:gd name="f16" fmla="val f4"/>
                  <a:gd name="f17" fmla="+- f16 0 f14"/>
                  <a:gd name="f18" fmla="+- f15 0 f14"/>
                  <a:gd name="f19" fmla="*/ f18 1 694"/>
                  <a:gd name="f20" fmla="*/ f17 1 173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3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3" name="Google Shape;10437;p74">
                <a:extLst>
                  <a:ext uri="{FF2B5EF4-FFF2-40B4-BE49-F238E27FC236}">
                    <a16:creationId xmlns:a16="http://schemas.microsoft.com/office/drawing/2014/main" id="{205685F3-66C2-DFCA-071B-67C94F8E54EC}"/>
                  </a:ext>
                </a:extLst>
              </p:cNvPr>
              <p:cNvSpPr/>
              <p:nvPr/>
            </p:nvSpPr>
            <p:spPr>
              <a:xfrm>
                <a:off x="9654482" y="5373023"/>
                <a:ext cx="84774" cy="88376"/>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val f2"/>
                  <a:gd name="f35" fmla="val f3"/>
                  <a:gd name="f36" fmla="val f4"/>
                  <a:gd name="f37" fmla="+- f36 0 f34"/>
                  <a:gd name="f38" fmla="+- f35 0 f34"/>
                  <a:gd name="f39" fmla="*/ f38 1 1419"/>
                  <a:gd name="f40" fmla="*/ f37 1 138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4" name="Google Shape;10438;p74">
                <a:extLst>
                  <a:ext uri="{FF2B5EF4-FFF2-40B4-BE49-F238E27FC236}">
                    <a16:creationId xmlns:a16="http://schemas.microsoft.com/office/drawing/2014/main" id="{E5211D18-AADA-E618-6737-6CA6828C160C}"/>
                  </a:ext>
                </a:extLst>
              </p:cNvPr>
              <p:cNvSpPr/>
              <p:nvPr/>
            </p:nvSpPr>
            <p:spPr>
              <a:xfrm>
                <a:off x="9942426" y="5373782"/>
                <a:ext cx="84774" cy="876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val f2"/>
                  <a:gd name="f35" fmla="val f3"/>
                  <a:gd name="f36" fmla="val f4"/>
                  <a:gd name="f37" fmla="+- f36 0 f34"/>
                  <a:gd name="f38" fmla="+- f35 0 f34"/>
                  <a:gd name="f39" fmla="*/ f38 1 1419"/>
                  <a:gd name="f40" fmla="*/ f37 1 1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5" name="Google Shape;10439;p74">
                <a:extLst>
                  <a:ext uri="{FF2B5EF4-FFF2-40B4-BE49-F238E27FC236}">
                    <a16:creationId xmlns:a16="http://schemas.microsoft.com/office/drawing/2014/main" id="{903DC817-1EE0-D32D-BE6E-2C16EA552B8B}"/>
                  </a:ext>
                </a:extLst>
              </p:cNvPr>
              <p:cNvSpPr/>
              <p:nvPr/>
            </p:nvSpPr>
            <p:spPr>
              <a:xfrm>
                <a:off x="10111846" y="5593192"/>
                <a:ext cx="84774" cy="308984"/>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val f2"/>
                  <a:gd name="f19" fmla="val f3"/>
                  <a:gd name="f20" fmla="val f4"/>
                  <a:gd name="f21" fmla="+- f20 0 f18"/>
                  <a:gd name="f22" fmla="+- f19 0 f18"/>
                  <a:gd name="f23" fmla="*/ f22 1 1419"/>
                  <a:gd name="f24" fmla="*/ f21 1 4853"/>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6" name="Google Shape;10440;p74">
                <a:extLst>
                  <a:ext uri="{FF2B5EF4-FFF2-40B4-BE49-F238E27FC236}">
                    <a16:creationId xmlns:a16="http://schemas.microsoft.com/office/drawing/2014/main" id="{5BB1C47A-C499-A346-6E80-A6E9EE506051}"/>
                  </a:ext>
                </a:extLst>
              </p:cNvPr>
              <p:cNvSpPr/>
              <p:nvPr/>
            </p:nvSpPr>
            <p:spPr>
              <a:xfrm>
                <a:off x="9486973" y="5594966"/>
                <a:ext cx="84774" cy="309176"/>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val f3"/>
                  <a:gd name="f21" fmla="val f4"/>
                  <a:gd name="f22" fmla="val f5"/>
                  <a:gd name="f23" fmla="+- f22 0 f20"/>
                  <a:gd name="f24" fmla="+- f21 0 f20"/>
                  <a:gd name="f25" fmla="*/ f24 1 1419"/>
                  <a:gd name="f26" fmla="*/ f23 1 485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7" name="Google Shape;10441;p74">
                <a:extLst>
                  <a:ext uri="{FF2B5EF4-FFF2-40B4-BE49-F238E27FC236}">
                    <a16:creationId xmlns:a16="http://schemas.microsoft.com/office/drawing/2014/main" id="{1478E422-7C84-9E42-6B11-0E447D2F8A3A}"/>
                  </a:ext>
                </a:extLst>
              </p:cNvPr>
              <p:cNvSpPr/>
              <p:nvPr/>
            </p:nvSpPr>
            <p:spPr>
              <a:xfrm>
                <a:off x="9724141" y="5617259"/>
                <a:ext cx="342607" cy="264865"/>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val f2"/>
                  <a:gd name="f34" fmla="val f3"/>
                  <a:gd name="f35" fmla="val f4"/>
                  <a:gd name="f36" fmla="+- f35 0 f33"/>
                  <a:gd name="f37" fmla="+- f34 0 f33"/>
                  <a:gd name="f38" fmla="*/ f37 1 5735"/>
                  <a:gd name="f39" fmla="*/ f36 1 416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8" name="Google Shape;10442;p74">
                <a:extLst>
                  <a:ext uri="{FF2B5EF4-FFF2-40B4-BE49-F238E27FC236}">
                    <a16:creationId xmlns:a16="http://schemas.microsoft.com/office/drawing/2014/main" id="{6C95A775-A215-68F1-55FC-267C2F4BE052}"/>
                  </a:ext>
                </a:extLst>
              </p:cNvPr>
              <p:cNvSpPr/>
              <p:nvPr/>
            </p:nvSpPr>
            <p:spPr>
              <a:xfrm>
                <a:off x="9609319" y="5506919"/>
                <a:ext cx="419782" cy="480636"/>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val f2"/>
                  <a:gd name="f83" fmla="val f3"/>
                  <a:gd name="f84" fmla="val f4"/>
                  <a:gd name="f85" fmla="+- f84 0 f82"/>
                  <a:gd name="f86" fmla="+- f83 0 f82"/>
                  <a:gd name="f87" fmla="*/ f86 1 7027"/>
                  <a:gd name="f88" fmla="*/ f85 1 7549"/>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9" name="Google Shape;10443;p74">
              <a:extLst>
                <a:ext uri="{FF2B5EF4-FFF2-40B4-BE49-F238E27FC236}">
                  <a16:creationId xmlns:a16="http://schemas.microsoft.com/office/drawing/2014/main" id="{50DF5905-4E8B-FDE2-7905-80B3370D57D6}"/>
                </a:ext>
              </a:extLst>
            </p:cNvPr>
            <p:cNvGrpSpPr/>
            <p:nvPr/>
          </p:nvGrpSpPr>
          <p:grpSpPr>
            <a:xfrm>
              <a:off x="11314392" y="4449570"/>
              <a:ext cx="551136" cy="587383"/>
              <a:chOff x="11314392" y="4449570"/>
              <a:chExt cx="551136" cy="587383"/>
            </a:xfrm>
          </p:grpSpPr>
          <p:sp>
            <p:nvSpPr>
              <p:cNvPr id="130" name="Google Shape;10444;p74">
                <a:extLst>
                  <a:ext uri="{FF2B5EF4-FFF2-40B4-BE49-F238E27FC236}">
                    <a16:creationId xmlns:a16="http://schemas.microsoft.com/office/drawing/2014/main" id="{4C872CE9-0AED-350B-4CA4-9A315DC73189}"/>
                  </a:ext>
                </a:extLst>
              </p:cNvPr>
              <p:cNvSpPr/>
              <p:nvPr/>
            </p:nvSpPr>
            <p:spPr>
              <a:xfrm>
                <a:off x="11362773" y="4449570"/>
                <a:ext cx="161291" cy="171898"/>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1" name="Google Shape;10445;p74">
                <a:extLst>
                  <a:ext uri="{FF2B5EF4-FFF2-40B4-BE49-F238E27FC236}">
                    <a16:creationId xmlns:a16="http://schemas.microsoft.com/office/drawing/2014/main" id="{DEDA424B-403C-E263-FA49-AB8ACC83BF20}"/>
                  </a:ext>
                </a:extLst>
              </p:cNvPr>
              <p:cNvSpPr/>
              <p:nvPr/>
            </p:nvSpPr>
            <p:spPr>
              <a:xfrm>
                <a:off x="11575279" y="4519870"/>
                <a:ext cx="193532" cy="134764"/>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val f2"/>
                  <a:gd name="f55" fmla="val f3"/>
                  <a:gd name="f56" fmla="val f4"/>
                  <a:gd name="f57" fmla="+- f56 0 f54"/>
                  <a:gd name="f58" fmla="+- f55 0 f54"/>
                  <a:gd name="f59" fmla="*/ f58 1 4160"/>
                  <a:gd name="f60" fmla="*/ f57 1 2718"/>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2" name="Google Shape;10446;p74">
                <a:extLst>
                  <a:ext uri="{FF2B5EF4-FFF2-40B4-BE49-F238E27FC236}">
                    <a16:creationId xmlns:a16="http://schemas.microsoft.com/office/drawing/2014/main" id="{1A772223-5E9C-1409-EB47-211E257C139F}"/>
                  </a:ext>
                </a:extLst>
              </p:cNvPr>
              <p:cNvSpPr/>
              <p:nvPr/>
            </p:nvSpPr>
            <p:spPr>
              <a:xfrm>
                <a:off x="11374495" y="4826733"/>
                <a:ext cx="197903" cy="136995"/>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val f2"/>
                  <a:gd name="f65" fmla="val f3"/>
                  <a:gd name="f66" fmla="val f4"/>
                  <a:gd name="f67" fmla="+- f66 0 f64"/>
                  <a:gd name="f68" fmla="+- f65 0 f64"/>
                  <a:gd name="f69" fmla="*/ f68 1 4254"/>
                  <a:gd name="f70" fmla="*/ f67 1 2763"/>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3" name="Google Shape;10447;p74">
                <a:extLst>
                  <a:ext uri="{FF2B5EF4-FFF2-40B4-BE49-F238E27FC236}">
                    <a16:creationId xmlns:a16="http://schemas.microsoft.com/office/drawing/2014/main" id="{2FF83970-2238-E089-EEBF-E84A025004A9}"/>
                  </a:ext>
                </a:extLst>
              </p:cNvPr>
              <p:cNvSpPr/>
              <p:nvPr/>
            </p:nvSpPr>
            <p:spPr>
              <a:xfrm>
                <a:off x="11652976" y="4690140"/>
                <a:ext cx="165661" cy="170316"/>
              </a:xfrm>
              <a:custGeom>
                <a:avLst/>
                <a:gdLst>
                  <a:gd name="f0" fmla="val w"/>
                  <a:gd name="f1" fmla="val h"/>
                  <a:gd name="f2" fmla="val 0"/>
                  <a:gd name="f3" fmla="val 3561"/>
                  <a:gd name="f4" fmla="val 3435"/>
                  <a:gd name="f5" fmla="val 1796"/>
                  <a:gd name="f6" fmla="val 788"/>
                  <a:gd name="f7" fmla="val 1733"/>
                  <a:gd name="f8" fmla="val 2647"/>
                  <a:gd name="f9" fmla="val 3434"/>
                  <a:gd name="f10" fmla="val 2741"/>
                  <a:gd name="f11" fmla="val 2773"/>
                  <a:gd name="f12" fmla="*/ f0 1 3561"/>
                  <a:gd name="f13" fmla="*/ f1 1 3435"/>
                  <a:gd name="f14" fmla="val f2"/>
                  <a:gd name="f15" fmla="val f3"/>
                  <a:gd name="f16" fmla="val f4"/>
                  <a:gd name="f17" fmla="+- f16 0 f14"/>
                  <a:gd name="f18" fmla="+- f15 0 f14"/>
                  <a:gd name="f19" fmla="*/ f18 1 3561"/>
                  <a:gd name="f20" fmla="*/ f17 1 343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561" h="3435">
                    <a:moveTo>
                      <a:pt x="f5" y="f2"/>
                    </a:moveTo>
                    <a:cubicBezTo>
                      <a:pt x="f6" y="f2"/>
                      <a:pt x="f2" y="f6"/>
                      <a:pt x="f2" y="f7"/>
                    </a:cubicBezTo>
                    <a:cubicBezTo>
                      <a:pt x="f2" y="f8"/>
                      <a:pt x="f6" y="f9"/>
                      <a:pt x="f5" y="f9"/>
                    </a:cubicBezTo>
                    <a:cubicBezTo>
                      <a:pt x="f10" y="f9"/>
                      <a:pt x="f3" y="f8"/>
                      <a:pt x="f3" y="f7"/>
                    </a:cubicBezTo>
                    <a:cubicBezTo>
                      <a:pt x="f3" y="f6"/>
                      <a:pt x="f1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4" name="Google Shape;10448;p74">
                <a:extLst>
                  <a:ext uri="{FF2B5EF4-FFF2-40B4-BE49-F238E27FC236}">
                    <a16:creationId xmlns:a16="http://schemas.microsoft.com/office/drawing/2014/main" id="{4C06D96E-E944-D5F7-6F6E-749F3E6E1CDF}"/>
                  </a:ext>
                </a:extLst>
              </p:cNvPr>
              <p:cNvSpPr/>
              <p:nvPr/>
            </p:nvSpPr>
            <p:spPr>
              <a:xfrm>
                <a:off x="11314392" y="4618296"/>
                <a:ext cx="258007" cy="174970"/>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val f2"/>
                  <a:gd name="f30" fmla="val f3"/>
                  <a:gd name="f31" fmla="val f4"/>
                  <a:gd name="f32" fmla="+- f31 0 f29"/>
                  <a:gd name="f33" fmla="+- f30 0 f29"/>
                  <a:gd name="f34" fmla="*/ f33 1 5546"/>
                  <a:gd name="f35" fmla="*/ f32 1 3529"/>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5" name="Google Shape;10449;p74">
                <a:extLst>
                  <a:ext uri="{FF2B5EF4-FFF2-40B4-BE49-F238E27FC236}">
                    <a16:creationId xmlns:a16="http://schemas.microsoft.com/office/drawing/2014/main" id="{88F786DC-2CA3-167F-9AFB-0AB16210D78E}"/>
                  </a:ext>
                </a:extLst>
              </p:cNvPr>
              <p:cNvSpPr/>
              <p:nvPr/>
            </p:nvSpPr>
            <p:spPr>
              <a:xfrm>
                <a:off x="11604586" y="4858810"/>
                <a:ext cx="260942" cy="178143"/>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val f2"/>
                  <a:gd name="f31" fmla="val f3"/>
                  <a:gd name="f32" fmla="val f4"/>
                  <a:gd name="f33" fmla="+- f32 0 f30"/>
                  <a:gd name="f34" fmla="+- f31 0 f30"/>
                  <a:gd name="f35" fmla="*/ f34 1 5609"/>
                  <a:gd name="f36" fmla="*/ f33 1 3593"/>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6" name="Google Shape;10468;p74">
              <a:extLst>
                <a:ext uri="{FF2B5EF4-FFF2-40B4-BE49-F238E27FC236}">
                  <a16:creationId xmlns:a16="http://schemas.microsoft.com/office/drawing/2014/main" id="{168DD29D-9BC3-D096-1AF9-B7BB792FD461}"/>
                </a:ext>
              </a:extLst>
            </p:cNvPr>
            <p:cNvGrpSpPr/>
            <p:nvPr/>
          </p:nvGrpSpPr>
          <p:grpSpPr>
            <a:xfrm>
              <a:off x="6024688" y="4673827"/>
              <a:ext cx="482868" cy="513243"/>
              <a:chOff x="6024688" y="4673827"/>
              <a:chExt cx="482868" cy="513243"/>
            </a:xfrm>
          </p:grpSpPr>
          <p:sp>
            <p:nvSpPr>
              <p:cNvPr id="137" name="Google Shape;10469;p74">
                <a:extLst>
                  <a:ext uri="{FF2B5EF4-FFF2-40B4-BE49-F238E27FC236}">
                    <a16:creationId xmlns:a16="http://schemas.microsoft.com/office/drawing/2014/main" id="{AD49F96A-DBA2-589D-FA58-7E0F0069DF4D}"/>
                  </a:ext>
                </a:extLst>
              </p:cNvPr>
              <p:cNvSpPr/>
              <p:nvPr/>
            </p:nvSpPr>
            <p:spPr>
              <a:xfrm>
                <a:off x="6308985" y="4975442"/>
                <a:ext cx="198571" cy="211628"/>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val f2"/>
                  <a:gd name="f30" fmla="val f3"/>
                  <a:gd name="f31" fmla="+- f30 0 f29"/>
                  <a:gd name="f32" fmla="*/ f31 1 4885"/>
                  <a:gd name="f33" fmla="*/ f29 1 f32"/>
                  <a:gd name="f34" fmla="*/ f30 1 f32"/>
                  <a:gd name="f35" fmla="*/ f33 f27 1"/>
                  <a:gd name="f36" fmla="*/ f34 f27 1"/>
                  <a:gd name="f37" fmla="*/ f34 f28 1"/>
                  <a:gd name="f38" fmla="*/ f33 f28 1"/>
                </a:gdLst>
                <a:ahLst/>
                <a:cxnLst>
                  <a:cxn ang="3cd4">
                    <a:pos x="hc" y="t"/>
                  </a:cxn>
                  <a:cxn ang="0">
                    <a:pos x="r" y="vc"/>
                  </a:cxn>
                  <a:cxn ang="cd4">
                    <a:pos x="hc" y="b"/>
                  </a:cxn>
                  <a:cxn ang="cd2">
                    <a:pos x="l" y="vc"/>
                  </a:cxn>
                </a:cxnLst>
                <a:rect l="f35" t="f38" r="f36" b="f37"/>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8" name="Google Shape;10470;p74">
                <a:extLst>
                  <a:ext uri="{FF2B5EF4-FFF2-40B4-BE49-F238E27FC236}">
                    <a16:creationId xmlns:a16="http://schemas.microsoft.com/office/drawing/2014/main" id="{49F8AD4B-877B-320F-0956-F14712E4A6D8}"/>
                  </a:ext>
                </a:extLst>
              </p:cNvPr>
              <p:cNvSpPr/>
              <p:nvPr/>
            </p:nvSpPr>
            <p:spPr>
              <a:xfrm>
                <a:off x="6025987" y="4825325"/>
                <a:ext cx="423924" cy="300316"/>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val f2"/>
                  <a:gd name="f70" fmla="val f3"/>
                  <a:gd name="f71" fmla="val f4"/>
                  <a:gd name="f72" fmla="+- f71 0 f69"/>
                  <a:gd name="f73" fmla="+- f70 0 f69"/>
                  <a:gd name="f74" fmla="*/ f73 1 10429"/>
                  <a:gd name="f75" fmla="*/ f72 1 6932"/>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9" name="Google Shape;10471;p74">
                <a:extLst>
                  <a:ext uri="{FF2B5EF4-FFF2-40B4-BE49-F238E27FC236}">
                    <a16:creationId xmlns:a16="http://schemas.microsoft.com/office/drawing/2014/main" id="{81471037-BB2E-F830-0619-CE60587A696D}"/>
                  </a:ext>
                </a:extLst>
              </p:cNvPr>
              <p:cNvSpPr/>
              <p:nvPr/>
            </p:nvSpPr>
            <p:spPr>
              <a:xfrm>
                <a:off x="6024688" y="4673827"/>
                <a:ext cx="425223" cy="122867"/>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val f2"/>
                  <a:gd name="f41" fmla="val f3"/>
                  <a:gd name="f42" fmla="val f4"/>
                  <a:gd name="f43" fmla="+- f42 0 f40"/>
                  <a:gd name="f44" fmla="+- f41 0 f40"/>
                  <a:gd name="f45" fmla="*/ f44 1 10461"/>
                  <a:gd name="f46" fmla="*/ f43 1 2836"/>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40" name="Google Shape;10483;p74">
              <a:extLst>
                <a:ext uri="{FF2B5EF4-FFF2-40B4-BE49-F238E27FC236}">
                  <a16:creationId xmlns:a16="http://schemas.microsoft.com/office/drawing/2014/main" id="{8382803A-24BD-6BFC-D9F7-2371478C9CE8}"/>
                </a:ext>
              </a:extLst>
            </p:cNvPr>
            <p:cNvGrpSpPr/>
            <p:nvPr/>
          </p:nvGrpSpPr>
          <p:grpSpPr>
            <a:xfrm>
              <a:off x="10482004" y="4540370"/>
              <a:ext cx="453396" cy="480498"/>
              <a:chOff x="10482004" y="4540370"/>
              <a:chExt cx="453396" cy="480498"/>
            </a:xfrm>
          </p:grpSpPr>
          <p:sp>
            <p:nvSpPr>
              <p:cNvPr id="141" name="Google Shape;10484;p74">
                <a:extLst>
                  <a:ext uri="{FF2B5EF4-FFF2-40B4-BE49-F238E27FC236}">
                    <a16:creationId xmlns:a16="http://schemas.microsoft.com/office/drawing/2014/main" id="{88756EE8-BDB9-168A-229B-C353EA389687}"/>
                  </a:ext>
                </a:extLst>
              </p:cNvPr>
              <p:cNvSpPr/>
              <p:nvPr/>
            </p:nvSpPr>
            <p:spPr>
              <a:xfrm>
                <a:off x="10736875" y="4810621"/>
                <a:ext cx="198525" cy="210247"/>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val f2"/>
                  <a:gd name="f29" fmla="val f3"/>
                  <a:gd name="f30" fmla="val f4"/>
                  <a:gd name="f31" fmla="+- f30 0 f28"/>
                  <a:gd name="f32" fmla="+- f29 0 f28"/>
                  <a:gd name="f33" fmla="*/ f32 1 4884"/>
                  <a:gd name="f34" fmla="*/ f31 1 485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2" name="Google Shape;10485;p74">
                <a:extLst>
                  <a:ext uri="{FF2B5EF4-FFF2-40B4-BE49-F238E27FC236}">
                    <a16:creationId xmlns:a16="http://schemas.microsoft.com/office/drawing/2014/main" id="{89BD8BB0-0842-4CE7-F809-892D016202CC}"/>
                  </a:ext>
                </a:extLst>
              </p:cNvPr>
              <p:cNvSpPr/>
              <p:nvPr/>
            </p:nvSpPr>
            <p:spPr>
              <a:xfrm>
                <a:off x="10482004" y="4644082"/>
                <a:ext cx="57680" cy="375388"/>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val f2"/>
                  <a:gd name="f19" fmla="val f3"/>
                  <a:gd name="f20" fmla="val f4"/>
                  <a:gd name="f21" fmla="+- f20 0 f18"/>
                  <a:gd name="f22" fmla="+- f19 0 f18"/>
                  <a:gd name="f23" fmla="*/ f22 1 1419"/>
                  <a:gd name="f24" fmla="*/ f21 1 866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3" name="Google Shape;10486;p74">
                <a:extLst>
                  <a:ext uri="{FF2B5EF4-FFF2-40B4-BE49-F238E27FC236}">
                    <a16:creationId xmlns:a16="http://schemas.microsoft.com/office/drawing/2014/main" id="{C688D6F6-8965-0F78-449C-991E3B8E72E1}"/>
                  </a:ext>
                </a:extLst>
              </p:cNvPr>
              <p:cNvSpPr/>
              <p:nvPr/>
            </p:nvSpPr>
            <p:spPr>
              <a:xfrm>
                <a:off x="10566513" y="4659114"/>
                <a:ext cx="284378" cy="360355"/>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val f2"/>
                  <a:gd name="f48" fmla="val f3"/>
                  <a:gd name="f49" fmla="val f4"/>
                  <a:gd name="f50" fmla="+- f49 0 f47"/>
                  <a:gd name="f51" fmla="+- f48 0 f47"/>
                  <a:gd name="f52" fmla="*/ f51 1 6996"/>
                  <a:gd name="f53" fmla="*/ f50 1 8318"/>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4" name="Google Shape;10487;p74">
                <a:extLst>
                  <a:ext uri="{FF2B5EF4-FFF2-40B4-BE49-F238E27FC236}">
                    <a16:creationId xmlns:a16="http://schemas.microsoft.com/office/drawing/2014/main" id="{DC566CE0-5357-445B-426B-B1D43AAFC883}"/>
                  </a:ext>
                </a:extLst>
              </p:cNvPr>
              <p:cNvSpPr/>
              <p:nvPr/>
            </p:nvSpPr>
            <p:spPr>
              <a:xfrm>
                <a:off x="10624157" y="4839251"/>
                <a:ext cx="107634" cy="30065"/>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val f2"/>
                  <a:gd name="f15" fmla="val f3"/>
                  <a:gd name="f16" fmla="val f4"/>
                  <a:gd name="f17" fmla="+- f16 0 f14"/>
                  <a:gd name="f18" fmla="+- f15 0 f14"/>
                  <a:gd name="f19" fmla="*/ f18 1 2648"/>
                  <a:gd name="f20" fmla="*/ f17 1 6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648" h="694">
                    <a:moveTo>
                      <a:pt x="f5" y="f5"/>
                    </a:moveTo>
                    <a:lnTo>
                      <a:pt x="f5" y="f4"/>
                    </a:lnTo>
                    <a:lnTo>
                      <a:pt x="f6" y="f4"/>
                    </a:lnTo>
                    <a:cubicBezTo>
                      <a:pt x="f7" y="f8"/>
                      <a:pt x="f9" y="f10"/>
                      <a:pt x="f11"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5" name="Google Shape;10488;p74">
                <a:extLst>
                  <a:ext uri="{FF2B5EF4-FFF2-40B4-BE49-F238E27FC236}">
                    <a16:creationId xmlns:a16="http://schemas.microsoft.com/office/drawing/2014/main" id="{77388A2A-91CC-F377-5110-3DECAEBA901B}"/>
                  </a:ext>
                </a:extLst>
              </p:cNvPr>
              <p:cNvSpPr/>
              <p:nvPr/>
            </p:nvSpPr>
            <p:spPr>
              <a:xfrm>
                <a:off x="10482004" y="4540370"/>
                <a:ext cx="367588" cy="88769"/>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val f2"/>
                  <a:gd name="f19" fmla="val f3"/>
                  <a:gd name="f20" fmla="val f4"/>
                  <a:gd name="f21" fmla="+- f20 0 f18"/>
                  <a:gd name="f22" fmla="+- f19 0 f18"/>
                  <a:gd name="f23" fmla="*/ f22 1 9043"/>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46" name="Google Shape;10497;p74">
              <a:extLst>
                <a:ext uri="{FF2B5EF4-FFF2-40B4-BE49-F238E27FC236}">
                  <a16:creationId xmlns:a16="http://schemas.microsoft.com/office/drawing/2014/main" id="{94B40636-7BD9-93F4-8ABD-F22F34DE7885}"/>
                </a:ext>
              </a:extLst>
            </p:cNvPr>
            <p:cNvGrpSpPr/>
            <p:nvPr/>
          </p:nvGrpSpPr>
          <p:grpSpPr>
            <a:xfrm>
              <a:off x="10374114" y="2606104"/>
              <a:ext cx="630405" cy="670071"/>
              <a:chOff x="10374114" y="2606104"/>
              <a:chExt cx="630405" cy="670071"/>
            </a:xfrm>
          </p:grpSpPr>
          <p:sp>
            <p:nvSpPr>
              <p:cNvPr id="147" name="Google Shape;10498;p74">
                <a:extLst>
                  <a:ext uri="{FF2B5EF4-FFF2-40B4-BE49-F238E27FC236}">
                    <a16:creationId xmlns:a16="http://schemas.microsoft.com/office/drawing/2014/main" id="{9CE71B20-1D1F-2931-1503-BE6A534FD565}"/>
                  </a:ext>
                </a:extLst>
              </p:cNvPr>
              <p:cNvSpPr/>
              <p:nvPr/>
            </p:nvSpPr>
            <p:spPr>
              <a:xfrm>
                <a:off x="10594832" y="2606104"/>
                <a:ext cx="183931" cy="196038"/>
              </a:xfrm>
              <a:custGeom>
                <a:avLst/>
                <a:gdLst>
                  <a:gd name="f0" fmla="val w"/>
                  <a:gd name="f1" fmla="val h"/>
                  <a:gd name="f2" fmla="val 0"/>
                  <a:gd name="f3" fmla="val 3466"/>
                  <a:gd name="f4" fmla="val 1733"/>
                  <a:gd name="f5" fmla="val 788"/>
                  <a:gd name="f6" fmla="val 2678"/>
                  <a:gd name="f7" fmla="*/ f0 1 3466"/>
                  <a:gd name="f8" fmla="*/ f1 1 3466"/>
                  <a:gd name="f9" fmla="val f2"/>
                  <a:gd name="f10" fmla="val f3"/>
                  <a:gd name="f11" fmla="+- f10 0 f9"/>
                  <a:gd name="f12" fmla="*/ f11 1 3466"/>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8" name="Google Shape;10499;p74">
                <a:extLst>
                  <a:ext uri="{FF2B5EF4-FFF2-40B4-BE49-F238E27FC236}">
                    <a16:creationId xmlns:a16="http://schemas.microsoft.com/office/drawing/2014/main" id="{63BAC4EA-FBC6-F30F-7A27-BB5C7107F680}"/>
                  </a:ext>
                </a:extLst>
              </p:cNvPr>
              <p:cNvSpPr/>
              <p:nvPr/>
            </p:nvSpPr>
            <p:spPr>
              <a:xfrm>
                <a:off x="10374114" y="2998125"/>
                <a:ext cx="630405" cy="278050"/>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val f2"/>
                  <a:gd name="f28" fmla="val f3"/>
                  <a:gd name="f29" fmla="val f4"/>
                  <a:gd name="f30" fmla="+- f29 0 f27"/>
                  <a:gd name="f31" fmla="+- f28 0 f27"/>
                  <a:gd name="f32" fmla="*/ f31 1 11879"/>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9" name="Google Shape;10500;p74">
                <a:extLst>
                  <a:ext uri="{FF2B5EF4-FFF2-40B4-BE49-F238E27FC236}">
                    <a16:creationId xmlns:a16="http://schemas.microsoft.com/office/drawing/2014/main" id="{BBDFB2CC-5F07-0F21-7817-8E75DA922A4E}"/>
                  </a:ext>
                </a:extLst>
              </p:cNvPr>
              <p:cNvSpPr/>
              <p:nvPr/>
            </p:nvSpPr>
            <p:spPr>
              <a:xfrm>
                <a:off x="10803818" y="2686306"/>
                <a:ext cx="158886" cy="274429"/>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val f2"/>
                  <a:gd name="f29" fmla="val f3"/>
                  <a:gd name="f30" fmla="val f4"/>
                  <a:gd name="f31" fmla="+- f30 0 f28"/>
                  <a:gd name="f32" fmla="+- f29 0 f28"/>
                  <a:gd name="f33" fmla="*/ f32 1 2994"/>
                  <a:gd name="f34" fmla="*/ f31 1 4852"/>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0" name="Google Shape;10501;p74">
                <a:extLst>
                  <a:ext uri="{FF2B5EF4-FFF2-40B4-BE49-F238E27FC236}">
                    <a16:creationId xmlns:a16="http://schemas.microsoft.com/office/drawing/2014/main" id="{61399F5F-8323-524F-5C22-D3ED9F92E27E}"/>
                  </a:ext>
                </a:extLst>
              </p:cNvPr>
              <p:cNvSpPr/>
              <p:nvPr/>
            </p:nvSpPr>
            <p:spPr>
              <a:xfrm>
                <a:off x="10410892" y="2686306"/>
                <a:ext cx="158886" cy="274429"/>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val f2"/>
                  <a:gd name="f30" fmla="val f3"/>
                  <a:gd name="f31" fmla="val f4"/>
                  <a:gd name="f32" fmla="+- f31 0 f29"/>
                  <a:gd name="f33" fmla="+- f30 0 f29"/>
                  <a:gd name="f34" fmla="*/ f33 1 2994"/>
                  <a:gd name="f35" fmla="*/ f32 1 485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1" name="Google Shape;10502;p74">
                <a:extLst>
                  <a:ext uri="{FF2B5EF4-FFF2-40B4-BE49-F238E27FC236}">
                    <a16:creationId xmlns:a16="http://schemas.microsoft.com/office/drawing/2014/main" id="{EC96FC60-DB16-BFE8-EF16-2CB59DD4E188}"/>
                  </a:ext>
                </a:extLst>
              </p:cNvPr>
              <p:cNvSpPr/>
              <p:nvPr/>
            </p:nvSpPr>
            <p:spPr>
              <a:xfrm>
                <a:off x="10701817" y="2794955"/>
                <a:ext cx="150555" cy="160458"/>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val f2"/>
                  <a:gd name="f27" fmla="val f3"/>
                  <a:gd name="f28" fmla="+- f27 0 f26"/>
                  <a:gd name="f29" fmla="*/ f28 1 2837"/>
                  <a:gd name="f30" fmla="*/ f26 1 f29"/>
                  <a:gd name="f31" fmla="*/ f27 1 f29"/>
                  <a:gd name="f32" fmla="*/ f30 f24 1"/>
                  <a:gd name="f33" fmla="*/ f31 f24 1"/>
                  <a:gd name="f34" fmla="*/ f31 f25 1"/>
                  <a:gd name="f35" fmla="*/ f30 f25 1"/>
                </a:gdLst>
                <a:ahLst/>
                <a:cxnLst>
                  <a:cxn ang="3cd4">
                    <a:pos x="hc" y="t"/>
                  </a:cxn>
                  <a:cxn ang="0">
                    <a:pos x="r" y="vc"/>
                  </a:cxn>
                  <a:cxn ang="cd4">
                    <a:pos x="hc" y="b"/>
                  </a:cxn>
                  <a:cxn ang="cd2">
                    <a:pos x="l" y="vc"/>
                  </a:cxn>
                </a:cxnLst>
                <a:rect l="f32" t="f35" r="f33" b="f34"/>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2" name="Google Shape;10503;p74">
                <a:extLst>
                  <a:ext uri="{FF2B5EF4-FFF2-40B4-BE49-F238E27FC236}">
                    <a16:creationId xmlns:a16="http://schemas.microsoft.com/office/drawing/2014/main" id="{1784147B-8E59-C1D9-447B-2B6A4B295625}"/>
                  </a:ext>
                </a:extLst>
              </p:cNvPr>
              <p:cNvSpPr/>
              <p:nvPr/>
            </p:nvSpPr>
            <p:spPr>
              <a:xfrm>
                <a:off x="10517931" y="2796765"/>
                <a:ext cx="150501" cy="16578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val f2"/>
                  <a:gd name="f27" fmla="val f3"/>
                  <a:gd name="f28" fmla="val f4"/>
                  <a:gd name="f29" fmla="+- f28 0 f26"/>
                  <a:gd name="f30" fmla="+- f27 0 f26"/>
                  <a:gd name="f31" fmla="*/ f30 1 2836"/>
                  <a:gd name="f32" fmla="*/ f29 1 293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53" name="Google Shape;10234;p74">
              <a:extLst>
                <a:ext uri="{FF2B5EF4-FFF2-40B4-BE49-F238E27FC236}">
                  <a16:creationId xmlns:a16="http://schemas.microsoft.com/office/drawing/2014/main" id="{D1E2B579-86C6-7007-9471-F2599E3E11AE}"/>
                </a:ext>
              </a:extLst>
            </p:cNvPr>
            <p:cNvGrpSpPr/>
            <p:nvPr/>
          </p:nvGrpSpPr>
          <p:grpSpPr>
            <a:xfrm>
              <a:off x="5049261" y="2654320"/>
              <a:ext cx="627058" cy="670062"/>
              <a:chOff x="5049261" y="2654320"/>
              <a:chExt cx="627058" cy="670062"/>
            </a:xfrm>
          </p:grpSpPr>
          <p:sp>
            <p:nvSpPr>
              <p:cNvPr id="154" name="Google Shape;10235;p74">
                <a:extLst>
                  <a:ext uri="{FF2B5EF4-FFF2-40B4-BE49-F238E27FC236}">
                    <a16:creationId xmlns:a16="http://schemas.microsoft.com/office/drawing/2014/main" id="{A132C8C3-8D4C-AA4E-63A3-0ED459EB4C0F}"/>
                  </a:ext>
                </a:extLst>
              </p:cNvPr>
              <p:cNvSpPr/>
              <p:nvPr/>
            </p:nvSpPr>
            <p:spPr>
              <a:xfrm>
                <a:off x="5325163" y="3007141"/>
                <a:ext cx="75255" cy="80256"/>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val f2"/>
                  <a:gd name="f15" fmla="val f3"/>
                  <a:gd name="f16" fmla="val f4"/>
                  <a:gd name="f17" fmla="+- f16 0 f14"/>
                  <a:gd name="f18" fmla="+- f15 0 f14"/>
                  <a:gd name="f19" fmla="*/ f18 1 1418"/>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5" name="Google Shape;10236;p74">
                <a:extLst>
                  <a:ext uri="{FF2B5EF4-FFF2-40B4-BE49-F238E27FC236}">
                    <a16:creationId xmlns:a16="http://schemas.microsoft.com/office/drawing/2014/main" id="{C32055CE-4D47-1F63-77AF-90BF296A31A4}"/>
                  </a:ext>
                </a:extLst>
              </p:cNvPr>
              <p:cNvSpPr/>
              <p:nvPr/>
            </p:nvSpPr>
            <p:spPr>
              <a:xfrm>
                <a:off x="5290032" y="3126534"/>
                <a:ext cx="148855" cy="78446"/>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val f2"/>
                  <a:gd name="f12" fmla="val f3"/>
                  <a:gd name="f13" fmla="val f4"/>
                  <a:gd name="f14" fmla="+- f13 0 f11"/>
                  <a:gd name="f15" fmla="+- f12 0 f11"/>
                  <a:gd name="f16" fmla="*/ f15 1 2805"/>
                  <a:gd name="f17" fmla="*/ f14 1 1387"/>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2805" h="1387">
                    <a:moveTo>
                      <a:pt x="f4" y="f2"/>
                    </a:moveTo>
                    <a:cubicBezTo>
                      <a:pt x="f5" y="f2"/>
                      <a:pt x="f6" y="f7"/>
                      <a:pt x="f6" y="f4"/>
                    </a:cubicBezTo>
                    <a:lnTo>
                      <a:pt x="f3" y="f4"/>
                    </a:lnTo>
                    <a:cubicBezTo>
                      <a:pt x="f3" y="f7"/>
                      <a:pt x="f8"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6" name="Google Shape;10237;p74">
                <a:extLst>
                  <a:ext uri="{FF2B5EF4-FFF2-40B4-BE49-F238E27FC236}">
                    <a16:creationId xmlns:a16="http://schemas.microsoft.com/office/drawing/2014/main" id="{016F0AF2-C277-B0B2-0DF8-1293EBFE51E2}"/>
                  </a:ext>
                </a:extLst>
              </p:cNvPr>
              <p:cNvSpPr/>
              <p:nvPr/>
            </p:nvSpPr>
            <p:spPr>
              <a:xfrm>
                <a:off x="5198062" y="2930505"/>
                <a:ext cx="332795" cy="393877"/>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val f2"/>
                  <a:gd name="f47" fmla="val f3"/>
                  <a:gd name="f48" fmla="val f4"/>
                  <a:gd name="f49" fmla="+- f48 0 f46"/>
                  <a:gd name="f50" fmla="+- f47 0 f46"/>
                  <a:gd name="f51" fmla="*/ f50 1 6271"/>
                  <a:gd name="f52" fmla="*/ f49 1 696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7" name="Google Shape;10238;p74">
                <a:extLst>
                  <a:ext uri="{FF2B5EF4-FFF2-40B4-BE49-F238E27FC236}">
                    <a16:creationId xmlns:a16="http://schemas.microsoft.com/office/drawing/2014/main" id="{BAB8D638-D167-81DA-CD26-752DCFD2DD25}"/>
                  </a:ext>
                </a:extLst>
              </p:cNvPr>
              <p:cNvSpPr/>
              <p:nvPr/>
            </p:nvSpPr>
            <p:spPr>
              <a:xfrm>
                <a:off x="5161285" y="2654320"/>
                <a:ext cx="406350" cy="80256"/>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val f2"/>
                  <a:gd name="f16" fmla="val f3"/>
                  <a:gd name="f17" fmla="val f4"/>
                  <a:gd name="f18" fmla="+- f17 0 f15"/>
                  <a:gd name="f19" fmla="+- f16 0 f15"/>
                  <a:gd name="f20" fmla="*/ f19 1 7657"/>
                  <a:gd name="f21" fmla="*/ f18 1 141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8" name="Google Shape;10239;p74">
                <a:extLst>
                  <a:ext uri="{FF2B5EF4-FFF2-40B4-BE49-F238E27FC236}">
                    <a16:creationId xmlns:a16="http://schemas.microsoft.com/office/drawing/2014/main" id="{95794505-0A4D-A749-F54C-59E1B9BF80C2}"/>
                  </a:ext>
                </a:extLst>
              </p:cNvPr>
              <p:cNvSpPr/>
              <p:nvPr/>
            </p:nvSpPr>
            <p:spPr>
              <a:xfrm>
                <a:off x="5049261" y="2775469"/>
                <a:ext cx="627058" cy="31192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val f2"/>
                  <a:gd name="f40" fmla="val f3"/>
                  <a:gd name="f41" fmla="val f4"/>
                  <a:gd name="f42" fmla="+- f41 0 f39"/>
                  <a:gd name="f43" fmla="+- f40 0 f39"/>
                  <a:gd name="f44" fmla="*/ f43 1 11816"/>
                  <a:gd name="f45" fmla="*/ f42 1 5515"/>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59" name="Google Shape;10251;p74">
              <a:extLst>
                <a:ext uri="{FF2B5EF4-FFF2-40B4-BE49-F238E27FC236}">
                  <a16:creationId xmlns:a16="http://schemas.microsoft.com/office/drawing/2014/main" id="{33A83A26-A1A5-DB21-F258-EF7DEB0F5061}"/>
                </a:ext>
              </a:extLst>
            </p:cNvPr>
            <p:cNvGrpSpPr/>
            <p:nvPr/>
          </p:nvGrpSpPr>
          <p:grpSpPr>
            <a:xfrm>
              <a:off x="9500515" y="2659879"/>
              <a:ext cx="406350" cy="670063"/>
              <a:chOff x="9500515" y="2659879"/>
              <a:chExt cx="406350" cy="670063"/>
            </a:xfrm>
          </p:grpSpPr>
          <p:sp>
            <p:nvSpPr>
              <p:cNvPr id="160" name="Google Shape;10252;p74">
                <a:extLst>
                  <a:ext uri="{FF2B5EF4-FFF2-40B4-BE49-F238E27FC236}">
                    <a16:creationId xmlns:a16="http://schemas.microsoft.com/office/drawing/2014/main" id="{35F8B7BE-4487-7D3B-2884-6A89F9C38CEF}"/>
                  </a:ext>
                </a:extLst>
              </p:cNvPr>
              <p:cNvSpPr/>
              <p:nvPr/>
            </p:nvSpPr>
            <p:spPr>
              <a:xfrm>
                <a:off x="9722924" y="3021579"/>
                <a:ext cx="145462" cy="190716"/>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val f2"/>
                  <a:gd name="f22" fmla="val f3"/>
                  <a:gd name="f23" fmla="val f4"/>
                  <a:gd name="f24" fmla="+- f23 0 f21"/>
                  <a:gd name="f25" fmla="+- f22 0 f21"/>
                  <a:gd name="f26" fmla="*/ f25 1 2741"/>
                  <a:gd name="f27" fmla="*/ f24 1 337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1" name="Google Shape;10253;p74">
                <a:extLst>
                  <a:ext uri="{FF2B5EF4-FFF2-40B4-BE49-F238E27FC236}">
                    <a16:creationId xmlns:a16="http://schemas.microsoft.com/office/drawing/2014/main" id="{8C8210BE-DBC7-CED9-4601-BB58AC4FFC4F}"/>
                  </a:ext>
                </a:extLst>
              </p:cNvPr>
              <p:cNvSpPr/>
              <p:nvPr/>
            </p:nvSpPr>
            <p:spPr>
              <a:xfrm>
                <a:off x="9635938" y="3140973"/>
                <a:ext cx="132139" cy="69567"/>
              </a:xfrm>
              <a:custGeom>
                <a:avLst/>
                <a:gdLst>
                  <a:gd name="f0" fmla="val w"/>
                  <a:gd name="f1" fmla="val h"/>
                  <a:gd name="f2" fmla="val 0"/>
                  <a:gd name="f3" fmla="val 2490"/>
                  <a:gd name="f4" fmla="val 1230"/>
                  <a:gd name="f5" fmla="val 1229"/>
                  <a:gd name="f6" fmla="val 1"/>
                  <a:gd name="f7" fmla="*/ f0 1 2490"/>
                  <a:gd name="f8" fmla="*/ f1 1 1230"/>
                  <a:gd name="f9" fmla="val f2"/>
                  <a:gd name="f10" fmla="val f3"/>
                  <a:gd name="f11" fmla="val f4"/>
                  <a:gd name="f12" fmla="+- f11 0 f9"/>
                  <a:gd name="f13" fmla="+- f10 0 f9"/>
                  <a:gd name="f14" fmla="*/ f13 1 2490"/>
                  <a:gd name="f15" fmla="*/ f12 1 12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490" h="1230">
                    <a:moveTo>
                      <a:pt x="f5" y="f6"/>
                    </a:moveTo>
                    <a:lnTo>
                      <a:pt x="f6" y="f5"/>
                    </a:lnTo>
                    <a:lnTo>
                      <a:pt x="f3" y="f5"/>
                    </a:ln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2" name="Google Shape;10254;p74">
                <a:extLst>
                  <a:ext uri="{FF2B5EF4-FFF2-40B4-BE49-F238E27FC236}">
                    <a16:creationId xmlns:a16="http://schemas.microsoft.com/office/drawing/2014/main" id="{9FE00354-C225-542C-7F83-4774E7384A7A}"/>
                  </a:ext>
                </a:extLst>
              </p:cNvPr>
              <p:cNvSpPr/>
              <p:nvPr/>
            </p:nvSpPr>
            <p:spPr>
              <a:xfrm>
                <a:off x="9537283" y="3018013"/>
                <a:ext cx="147209" cy="192526"/>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val f2"/>
                  <a:gd name="f22" fmla="val f3"/>
                  <a:gd name="f23" fmla="val f4"/>
                  <a:gd name="f24" fmla="+- f23 0 f21"/>
                  <a:gd name="f25" fmla="+- f22 0 f21"/>
                  <a:gd name="f26" fmla="*/ f25 1 2774"/>
                  <a:gd name="f27" fmla="*/ f24 1 340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3" name="Google Shape;10255;p74">
                <a:extLst>
                  <a:ext uri="{FF2B5EF4-FFF2-40B4-BE49-F238E27FC236}">
                    <a16:creationId xmlns:a16="http://schemas.microsoft.com/office/drawing/2014/main" id="{21884FE1-8CAA-C9DE-0A70-02FFADE9DAF2}"/>
                  </a:ext>
                </a:extLst>
              </p:cNvPr>
              <p:cNvSpPr/>
              <p:nvPr/>
            </p:nvSpPr>
            <p:spPr>
              <a:xfrm>
                <a:off x="9500515" y="3249686"/>
                <a:ext cx="406350" cy="80256"/>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val f2"/>
                  <a:gd name="f17" fmla="val f3"/>
                  <a:gd name="f18" fmla="val f4"/>
                  <a:gd name="f19" fmla="+- f18 0 f16"/>
                  <a:gd name="f20" fmla="+- f17 0 f16"/>
                  <a:gd name="f21" fmla="*/ f20 1 7657"/>
                  <a:gd name="f22" fmla="*/ f19 1 141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4" name="Google Shape;10256;p74">
                <a:extLst>
                  <a:ext uri="{FF2B5EF4-FFF2-40B4-BE49-F238E27FC236}">
                    <a16:creationId xmlns:a16="http://schemas.microsoft.com/office/drawing/2014/main" id="{C2C0D770-BAC8-DF4C-F5DB-1DAB183DEBD5}"/>
                  </a:ext>
                </a:extLst>
              </p:cNvPr>
              <p:cNvSpPr/>
              <p:nvPr/>
            </p:nvSpPr>
            <p:spPr>
              <a:xfrm>
                <a:off x="9500515" y="2659879"/>
                <a:ext cx="406350" cy="80256"/>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val f2"/>
                  <a:gd name="f19" fmla="val f3"/>
                  <a:gd name="f20" fmla="val f4"/>
                  <a:gd name="f21" fmla="+- f20 0 f18"/>
                  <a:gd name="f22" fmla="+- f19 0 f18"/>
                  <a:gd name="f23" fmla="*/ f22 1 7657"/>
                  <a:gd name="f24" fmla="*/ f21 1 141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5" name="Google Shape;10257;p74">
                <a:extLst>
                  <a:ext uri="{FF2B5EF4-FFF2-40B4-BE49-F238E27FC236}">
                    <a16:creationId xmlns:a16="http://schemas.microsoft.com/office/drawing/2014/main" id="{0487BF85-7FD1-0AA1-7E87-C4C9C04943A0}"/>
                  </a:ext>
                </a:extLst>
              </p:cNvPr>
              <p:cNvSpPr/>
              <p:nvPr/>
            </p:nvSpPr>
            <p:spPr>
              <a:xfrm>
                <a:off x="9538984" y="2775706"/>
                <a:ext cx="329394" cy="80650"/>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val f2"/>
                  <a:gd name="f18" fmla="val f3"/>
                  <a:gd name="f19" fmla="val f4"/>
                  <a:gd name="f20" fmla="+- f19 0 f17"/>
                  <a:gd name="f21" fmla="+- f18 0 f17"/>
                  <a:gd name="f22" fmla="*/ f21 1 6207"/>
                  <a:gd name="f23" fmla="*/ f20 1 142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6" name="Google Shape;10258;p74">
                <a:extLst>
                  <a:ext uri="{FF2B5EF4-FFF2-40B4-BE49-F238E27FC236}">
                    <a16:creationId xmlns:a16="http://schemas.microsoft.com/office/drawing/2014/main" id="{A1DC41E6-C83E-35AD-BEDE-FF7B1867160D}"/>
                  </a:ext>
                </a:extLst>
              </p:cNvPr>
              <p:cNvSpPr/>
              <p:nvPr/>
            </p:nvSpPr>
            <p:spPr>
              <a:xfrm>
                <a:off x="9535637" y="2846975"/>
                <a:ext cx="331095" cy="16752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val f2"/>
                  <a:gd name="f23" fmla="val f3"/>
                  <a:gd name="f24" fmla="val f4"/>
                  <a:gd name="f25" fmla="+- f24 0 f22"/>
                  <a:gd name="f26" fmla="+- f23 0 f22"/>
                  <a:gd name="f27" fmla="*/ f26 1 6239"/>
                  <a:gd name="f28" fmla="*/ f25 1 296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67" name="Google Shape;10297;p74">
              <a:extLst>
                <a:ext uri="{FF2B5EF4-FFF2-40B4-BE49-F238E27FC236}">
                  <a16:creationId xmlns:a16="http://schemas.microsoft.com/office/drawing/2014/main" id="{E7F129B4-B8E8-700C-7F80-ADECDAC87EC8}"/>
                </a:ext>
              </a:extLst>
            </p:cNvPr>
            <p:cNvGrpSpPr/>
            <p:nvPr/>
          </p:nvGrpSpPr>
          <p:grpSpPr>
            <a:xfrm>
              <a:off x="6018196" y="2642085"/>
              <a:ext cx="627004" cy="666496"/>
              <a:chOff x="6018196" y="2642085"/>
              <a:chExt cx="627004" cy="666496"/>
            </a:xfrm>
          </p:grpSpPr>
          <p:sp>
            <p:nvSpPr>
              <p:cNvPr id="168" name="Google Shape;10298;p74">
                <a:extLst>
                  <a:ext uri="{FF2B5EF4-FFF2-40B4-BE49-F238E27FC236}">
                    <a16:creationId xmlns:a16="http://schemas.microsoft.com/office/drawing/2014/main" id="{10506EE6-ADBA-BBED-3503-0449B4E32FF6}"/>
                  </a:ext>
                </a:extLst>
              </p:cNvPr>
              <p:cNvSpPr/>
              <p:nvPr/>
            </p:nvSpPr>
            <p:spPr>
              <a:xfrm>
                <a:off x="6161958" y="2994906"/>
                <a:ext cx="75300" cy="80256"/>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val f2"/>
                  <a:gd name="f14" fmla="val f3"/>
                  <a:gd name="f15" fmla="+- f14 0 f13"/>
                  <a:gd name="f16" fmla="*/ f15 1 1419"/>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9" name="Google Shape;10299;p74">
                <a:extLst>
                  <a:ext uri="{FF2B5EF4-FFF2-40B4-BE49-F238E27FC236}">
                    <a16:creationId xmlns:a16="http://schemas.microsoft.com/office/drawing/2014/main" id="{74BBD1C2-68B6-9F1A-048F-6B9F82C5F89B}"/>
                  </a:ext>
                </a:extLst>
              </p:cNvPr>
              <p:cNvSpPr/>
              <p:nvPr/>
            </p:nvSpPr>
            <p:spPr>
              <a:xfrm>
                <a:off x="6126827" y="3114309"/>
                <a:ext cx="147209" cy="78446"/>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val f2"/>
                  <a:gd name="f13" fmla="val f3"/>
                  <a:gd name="f14" fmla="val f4"/>
                  <a:gd name="f15" fmla="+- f14 0 f12"/>
                  <a:gd name="f16" fmla="+- f13 0 f12"/>
                  <a:gd name="f17" fmla="*/ f16 1 2774"/>
                  <a:gd name="f18" fmla="*/ f15 1 138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4" h="1387">
                    <a:moveTo>
                      <a:pt x="f4" y="f2"/>
                    </a:moveTo>
                    <a:cubicBezTo>
                      <a:pt x="f5" y="f2"/>
                      <a:pt x="f6" y="f7"/>
                      <a:pt x="f6" y="f4"/>
                    </a:cubicBezTo>
                    <a:lnTo>
                      <a:pt x="f8" y="f4"/>
                    </a:lnTo>
                    <a:cubicBezTo>
                      <a:pt x="f8" y="f7"/>
                      <a:pt x="f9" y="f2"/>
                      <a:pt x="f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0" name="Google Shape;10300;p74">
                <a:extLst>
                  <a:ext uri="{FF2B5EF4-FFF2-40B4-BE49-F238E27FC236}">
                    <a16:creationId xmlns:a16="http://schemas.microsoft.com/office/drawing/2014/main" id="{38C3715B-5528-B3F1-C430-887011529E1A}"/>
                  </a:ext>
                </a:extLst>
              </p:cNvPr>
              <p:cNvSpPr/>
              <p:nvPr/>
            </p:nvSpPr>
            <p:spPr>
              <a:xfrm>
                <a:off x="6018196" y="2879070"/>
                <a:ext cx="627004" cy="429511"/>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val f2"/>
                  <a:gd name="f79" fmla="val f3"/>
                  <a:gd name="f80" fmla="val f4"/>
                  <a:gd name="f81" fmla="+- f80 0 f78"/>
                  <a:gd name="f82" fmla="+- f79 0 f78"/>
                  <a:gd name="f83" fmla="*/ f82 1 11815"/>
                  <a:gd name="f84" fmla="*/ f81 1 7594"/>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1" name="Google Shape;10301;p74">
                <a:extLst>
                  <a:ext uri="{FF2B5EF4-FFF2-40B4-BE49-F238E27FC236}">
                    <a16:creationId xmlns:a16="http://schemas.microsoft.com/office/drawing/2014/main" id="{8E9DA2A7-E02A-D4EE-F41E-BA5E2F8BD85A}"/>
                  </a:ext>
                </a:extLst>
              </p:cNvPr>
              <p:cNvSpPr/>
              <p:nvPr/>
            </p:nvSpPr>
            <p:spPr>
              <a:xfrm>
                <a:off x="6200436" y="2759677"/>
                <a:ext cx="259186" cy="158648"/>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val f2"/>
                  <a:gd name="f27" fmla="val f3"/>
                  <a:gd name="f28" fmla="val f4"/>
                  <a:gd name="f29" fmla="+- f28 0 f26"/>
                  <a:gd name="f30" fmla="+- f27 0 f26"/>
                  <a:gd name="f31" fmla="*/ f30 1 4884"/>
                  <a:gd name="f32" fmla="*/ f29 1 2805"/>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2" name="Google Shape;10302;p74">
                <a:extLst>
                  <a:ext uri="{FF2B5EF4-FFF2-40B4-BE49-F238E27FC236}">
                    <a16:creationId xmlns:a16="http://schemas.microsoft.com/office/drawing/2014/main" id="{8AAB95DB-7394-DB61-501B-F9FF427756F4}"/>
                  </a:ext>
                </a:extLst>
              </p:cNvPr>
              <p:cNvSpPr/>
              <p:nvPr/>
            </p:nvSpPr>
            <p:spPr>
              <a:xfrm>
                <a:off x="6237213" y="2642085"/>
                <a:ext cx="183931" cy="80256"/>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val f2"/>
                  <a:gd name="f15" fmla="val f3"/>
                  <a:gd name="f16" fmla="val f4"/>
                  <a:gd name="f17" fmla="+- f16 0 f14"/>
                  <a:gd name="f18" fmla="+- f15 0 f14"/>
                  <a:gd name="f19" fmla="*/ f18 1 3466"/>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73" name="Google Shape;10352;p74">
              <a:extLst>
                <a:ext uri="{FF2B5EF4-FFF2-40B4-BE49-F238E27FC236}">
                  <a16:creationId xmlns:a16="http://schemas.microsoft.com/office/drawing/2014/main" id="{28B17C37-E781-4A49-5465-261FE26C25EC}"/>
                </a:ext>
              </a:extLst>
            </p:cNvPr>
            <p:cNvGrpSpPr/>
            <p:nvPr/>
          </p:nvGrpSpPr>
          <p:grpSpPr>
            <a:xfrm>
              <a:off x="6911053" y="2653396"/>
              <a:ext cx="628695" cy="672441"/>
              <a:chOff x="6911053" y="2653396"/>
              <a:chExt cx="628695" cy="672441"/>
            </a:xfrm>
          </p:grpSpPr>
          <p:sp>
            <p:nvSpPr>
              <p:cNvPr id="174" name="Google Shape;10353;p74">
                <a:extLst>
                  <a:ext uri="{FF2B5EF4-FFF2-40B4-BE49-F238E27FC236}">
                    <a16:creationId xmlns:a16="http://schemas.microsoft.com/office/drawing/2014/main" id="{B9E5E5E5-ADBD-D451-D7C4-147C1F8744D3}"/>
                  </a:ext>
                </a:extLst>
              </p:cNvPr>
              <p:cNvSpPr/>
              <p:nvPr/>
            </p:nvSpPr>
            <p:spPr>
              <a:xfrm>
                <a:off x="7093293" y="2811085"/>
                <a:ext cx="259186" cy="224594"/>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val f2"/>
                  <a:gd name="f40" fmla="val f3"/>
                  <a:gd name="f41" fmla="val f4"/>
                  <a:gd name="f42" fmla="+- f41 0 f39"/>
                  <a:gd name="f43" fmla="+- f40 0 f39"/>
                  <a:gd name="f44" fmla="*/ f43 1 4884"/>
                  <a:gd name="f45" fmla="*/ f42 1 397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5" name="Google Shape;10354;p74">
                <a:extLst>
                  <a:ext uri="{FF2B5EF4-FFF2-40B4-BE49-F238E27FC236}">
                    <a16:creationId xmlns:a16="http://schemas.microsoft.com/office/drawing/2014/main" id="{28AE8139-6FB1-65C9-207C-641836913CD1}"/>
                  </a:ext>
                </a:extLst>
              </p:cNvPr>
              <p:cNvSpPr/>
              <p:nvPr/>
            </p:nvSpPr>
            <p:spPr>
              <a:xfrm>
                <a:off x="7186900" y="2891287"/>
                <a:ext cx="75300" cy="80256"/>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val f2"/>
                  <a:gd name="f13" fmla="val f3"/>
                  <a:gd name="f14" fmla="+- f13 0 f12"/>
                  <a:gd name="f15" fmla="*/ f14 1 141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6" name="Google Shape;10355;p74">
                <a:extLst>
                  <a:ext uri="{FF2B5EF4-FFF2-40B4-BE49-F238E27FC236}">
                    <a16:creationId xmlns:a16="http://schemas.microsoft.com/office/drawing/2014/main" id="{A24FD709-7356-5040-6587-29ED7D847F16}"/>
                  </a:ext>
                </a:extLst>
              </p:cNvPr>
              <p:cNvSpPr/>
              <p:nvPr/>
            </p:nvSpPr>
            <p:spPr>
              <a:xfrm>
                <a:off x="6949531" y="2653396"/>
                <a:ext cx="550112" cy="590766"/>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val f2"/>
                  <a:gd name="f116" fmla="val f3"/>
                  <a:gd name="f117" fmla="val f4"/>
                  <a:gd name="f118" fmla="+- f117 0 f115"/>
                  <a:gd name="f119" fmla="+- f116 0 f115"/>
                  <a:gd name="f120" fmla="*/ f119 1 10366"/>
                  <a:gd name="f121" fmla="*/ f118 1 104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7" name="Google Shape;10356;p74">
                <a:extLst>
                  <a:ext uri="{FF2B5EF4-FFF2-40B4-BE49-F238E27FC236}">
                    <a16:creationId xmlns:a16="http://schemas.microsoft.com/office/drawing/2014/main" id="{30E37F94-AC85-68AC-3370-867FF639B088}"/>
                  </a:ext>
                </a:extLst>
              </p:cNvPr>
              <p:cNvSpPr/>
              <p:nvPr/>
            </p:nvSpPr>
            <p:spPr>
              <a:xfrm>
                <a:off x="7153470" y="3008933"/>
                <a:ext cx="142170" cy="78446"/>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val f2"/>
                  <a:gd name="f22" fmla="val f3"/>
                  <a:gd name="f23" fmla="val f4"/>
                  <a:gd name="f24" fmla="+- f23 0 f21"/>
                  <a:gd name="f25" fmla="+- f22 0 f21"/>
                  <a:gd name="f26" fmla="*/ f25 1 2679"/>
                  <a:gd name="f27" fmla="*/ f24 1 13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8" name="Google Shape;10357;p74">
                <a:extLst>
                  <a:ext uri="{FF2B5EF4-FFF2-40B4-BE49-F238E27FC236}">
                    <a16:creationId xmlns:a16="http://schemas.microsoft.com/office/drawing/2014/main" id="{B9FAE021-E0E3-818D-27E7-5CA30550B152}"/>
                  </a:ext>
                </a:extLst>
              </p:cNvPr>
              <p:cNvSpPr/>
              <p:nvPr/>
            </p:nvSpPr>
            <p:spPr>
              <a:xfrm>
                <a:off x="7337401" y="3124705"/>
                <a:ext cx="202347" cy="196769"/>
              </a:xfrm>
              <a:custGeom>
                <a:avLst/>
                <a:gdLst>
                  <a:gd name="f0" fmla="val w"/>
                  <a:gd name="f1" fmla="val h"/>
                  <a:gd name="f2" fmla="val 0"/>
                  <a:gd name="f3" fmla="val 3813"/>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3812"/>
                  <a:gd name="f54" fmla="val 1072"/>
                  <a:gd name="f55" fmla="val 946"/>
                  <a:gd name="f56" fmla="val 3686"/>
                  <a:gd name="f57" fmla="val 820"/>
                  <a:gd name="f58" fmla="*/ f0 1 3813"/>
                  <a:gd name="f59" fmla="*/ f1 1 3479"/>
                  <a:gd name="f60" fmla="val f2"/>
                  <a:gd name="f61" fmla="val f3"/>
                  <a:gd name="f62" fmla="val f4"/>
                  <a:gd name="f63" fmla="+- f62 0 f60"/>
                  <a:gd name="f64" fmla="+- f61 0 f60"/>
                  <a:gd name="f65" fmla="*/ f64 1 3813"/>
                  <a:gd name="f66" fmla="*/ f63 1 3479"/>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3813"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53" y="f54"/>
                      <a:pt x="f51" y="f55"/>
                      <a:pt x="f56" y="f57"/>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9" name="Google Shape;10358;p74">
                <a:extLst>
                  <a:ext uri="{FF2B5EF4-FFF2-40B4-BE49-F238E27FC236}">
                    <a16:creationId xmlns:a16="http://schemas.microsoft.com/office/drawing/2014/main" id="{73487707-6739-62A4-9940-99A62C05F82E}"/>
                  </a:ext>
                </a:extLst>
              </p:cNvPr>
              <p:cNvSpPr/>
              <p:nvPr/>
            </p:nvSpPr>
            <p:spPr>
              <a:xfrm>
                <a:off x="6911053" y="3128272"/>
                <a:ext cx="202347" cy="197565"/>
              </a:xfrm>
              <a:custGeom>
                <a:avLst/>
                <a:gdLst>
                  <a:gd name="f0" fmla="val w"/>
                  <a:gd name="f1" fmla="val h"/>
                  <a:gd name="f2" fmla="val 0"/>
                  <a:gd name="f3" fmla="val 3813"/>
                  <a:gd name="f4" fmla="val 3493"/>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3492"/>
                  <a:gd name="f32" fmla="val 2396"/>
                  <a:gd name="f33" fmla="val 2482"/>
                  <a:gd name="f34" fmla="val 2580"/>
                  <a:gd name="f35" fmla="val 3448"/>
                  <a:gd name="f36" fmla="val 2647"/>
                  <a:gd name="f37" fmla="val 340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3"/>
                  <a:gd name="f56" fmla="*/ f1 1 3493"/>
                  <a:gd name="f57" fmla="val f2"/>
                  <a:gd name="f58" fmla="val f3"/>
                  <a:gd name="f59" fmla="val f4"/>
                  <a:gd name="f60" fmla="+- f59 0 f57"/>
                  <a:gd name="f61" fmla="+- f58 0 f57"/>
                  <a:gd name="f62" fmla="*/ f61 1 3813"/>
                  <a:gd name="f63" fmla="*/ f60 1 3493"/>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3813" h="3493">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31"/>
                      <a:pt x="f32" y="f31"/>
                    </a:cubicBezTo>
                    <a:cubicBezTo>
                      <a:pt x="f33" y="f31"/>
                      <a:pt x="f34" y="f35"/>
                      <a:pt x="f36" y="f37"/>
                    </a:cubicBezTo>
                    <a:lnTo>
                      <a:pt x="f3" y="f38"/>
                    </a:lnTo>
                    <a:lnTo>
                      <a:pt x="f3"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80" name="Google Shape;10390;p74">
              <a:extLst>
                <a:ext uri="{FF2B5EF4-FFF2-40B4-BE49-F238E27FC236}">
                  <a16:creationId xmlns:a16="http://schemas.microsoft.com/office/drawing/2014/main" id="{3ABD0B4C-C42B-39FD-D17E-AC3D4372A5C7}"/>
                </a:ext>
              </a:extLst>
            </p:cNvPr>
            <p:cNvGrpSpPr/>
            <p:nvPr/>
          </p:nvGrpSpPr>
          <p:grpSpPr>
            <a:xfrm>
              <a:off x="4171831" y="2668932"/>
              <a:ext cx="628695" cy="670063"/>
              <a:chOff x="4171831" y="2668932"/>
              <a:chExt cx="628695" cy="670063"/>
            </a:xfrm>
          </p:grpSpPr>
          <p:sp>
            <p:nvSpPr>
              <p:cNvPr id="181" name="Google Shape;10391;p74">
                <a:extLst>
                  <a:ext uri="{FF2B5EF4-FFF2-40B4-BE49-F238E27FC236}">
                    <a16:creationId xmlns:a16="http://schemas.microsoft.com/office/drawing/2014/main" id="{EF2144FC-72ED-069A-2A39-0D5787DD01E9}"/>
                  </a:ext>
                </a:extLst>
              </p:cNvPr>
              <p:cNvSpPr/>
              <p:nvPr/>
            </p:nvSpPr>
            <p:spPr>
              <a:xfrm>
                <a:off x="4410901" y="2923729"/>
                <a:ext cx="147209" cy="15509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val f2"/>
                  <a:gd name="f15" fmla="val f3"/>
                  <a:gd name="f16" fmla="val f4"/>
                  <a:gd name="f17" fmla="+- f16 0 f14"/>
                  <a:gd name="f18" fmla="+- f15 0 f14"/>
                  <a:gd name="f19" fmla="*/ f18 1 2774"/>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2" name="Google Shape;10392;p74">
                <a:extLst>
                  <a:ext uri="{FF2B5EF4-FFF2-40B4-BE49-F238E27FC236}">
                    <a16:creationId xmlns:a16="http://schemas.microsoft.com/office/drawing/2014/main" id="{87594877-1021-2F08-8C27-76FE8F80F8D7}"/>
                  </a:ext>
                </a:extLst>
              </p:cNvPr>
              <p:cNvSpPr/>
              <p:nvPr/>
            </p:nvSpPr>
            <p:spPr>
              <a:xfrm>
                <a:off x="4243739" y="2668932"/>
                <a:ext cx="183931" cy="196093"/>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val f2"/>
                  <a:gd name="f13" fmla="val f3"/>
                  <a:gd name="f14" fmla="val f4"/>
                  <a:gd name="f15" fmla="+- f14 0 f12"/>
                  <a:gd name="f16" fmla="+- f13 0 f12"/>
                  <a:gd name="f17" fmla="*/ f16 1 3466"/>
                  <a:gd name="f18" fmla="*/ f15 1 346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3" name="Google Shape;10393;p74">
                <a:extLst>
                  <a:ext uri="{FF2B5EF4-FFF2-40B4-BE49-F238E27FC236}">
                    <a16:creationId xmlns:a16="http://schemas.microsoft.com/office/drawing/2014/main" id="{C27B7C17-40DF-D4F0-FDEA-E1129B48BFAD}"/>
                  </a:ext>
                </a:extLst>
              </p:cNvPr>
              <p:cNvSpPr/>
              <p:nvPr/>
            </p:nvSpPr>
            <p:spPr>
              <a:xfrm>
                <a:off x="4539648" y="2668932"/>
                <a:ext cx="183986" cy="196093"/>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4" name="Google Shape;10394;p74">
                <a:extLst>
                  <a:ext uri="{FF2B5EF4-FFF2-40B4-BE49-F238E27FC236}">
                    <a16:creationId xmlns:a16="http://schemas.microsoft.com/office/drawing/2014/main" id="{99BE2E86-B789-C7F2-FC18-2BDEABCE83A4}"/>
                  </a:ext>
                </a:extLst>
              </p:cNvPr>
              <p:cNvSpPr/>
              <p:nvPr/>
            </p:nvSpPr>
            <p:spPr>
              <a:xfrm>
                <a:off x="4437647" y="3109078"/>
                <a:ext cx="88678" cy="57067"/>
              </a:xfrm>
              <a:custGeom>
                <a:avLst/>
                <a:gdLst>
                  <a:gd name="f0" fmla="val w"/>
                  <a:gd name="f1" fmla="val h"/>
                  <a:gd name="f2" fmla="val 0"/>
                  <a:gd name="f3" fmla="val 1671"/>
                  <a:gd name="f4" fmla="val 1009"/>
                  <a:gd name="f5" fmla="val 1"/>
                  <a:gd name="f6" fmla="val 851"/>
                  <a:gd name="f7" fmla="val 1008"/>
                  <a:gd name="f8" fmla="val 1450"/>
                  <a:gd name="f9" fmla="val 126"/>
                  <a:gd name="f10" fmla="val 1167"/>
                  <a:gd name="f11" fmla="val 158"/>
                  <a:gd name="f12" fmla="val 568"/>
                  <a:gd name="f13" fmla="val 284"/>
                  <a:gd name="f14" fmla="val 95"/>
                  <a:gd name="f15" fmla="*/ f0 1 1671"/>
                  <a:gd name="f16" fmla="*/ f1 1 1009"/>
                  <a:gd name="f17" fmla="val f2"/>
                  <a:gd name="f18" fmla="val f3"/>
                  <a:gd name="f19" fmla="val f4"/>
                  <a:gd name="f20" fmla="+- f19 0 f17"/>
                  <a:gd name="f21" fmla="+- f18 0 f17"/>
                  <a:gd name="f22" fmla="*/ f21 1 1671"/>
                  <a:gd name="f23" fmla="*/ f20 1 100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671" h="1009">
                    <a:moveTo>
                      <a:pt x="f5" y="f2"/>
                    </a:moveTo>
                    <a:lnTo>
                      <a:pt x="f6" y="f7"/>
                    </a:lnTo>
                    <a:lnTo>
                      <a:pt x="f3" y="f2"/>
                    </a:lnTo>
                    <a:lnTo>
                      <a:pt x="f3" y="f2"/>
                    </a:lnTo>
                    <a:cubicBezTo>
                      <a:pt x="f8" y="f9"/>
                      <a:pt x="f10" y="f11"/>
                      <a:pt x="f6" y="f11"/>
                    </a:cubicBezTo>
                    <a:cubicBezTo>
                      <a:pt x="f12" y="f11"/>
                      <a:pt x="f13" y="f14"/>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5" name="Google Shape;10395;p74">
                <a:extLst>
                  <a:ext uri="{FF2B5EF4-FFF2-40B4-BE49-F238E27FC236}">
                    <a16:creationId xmlns:a16="http://schemas.microsoft.com/office/drawing/2014/main" id="{5A0F3CC4-4A48-D8E6-D00E-F85899A4506B}"/>
                  </a:ext>
                </a:extLst>
              </p:cNvPr>
              <p:cNvSpPr/>
              <p:nvPr/>
            </p:nvSpPr>
            <p:spPr>
              <a:xfrm>
                <a:off x="4318930" y="3096579"/>
                <a:ext cx="148855" cy="24060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val f2"/>
                  <a:gd name="f19" fmla="val f3"/>
                  <a:gd name="f20" fmla="val f4"/>
                  <a:gd name="f21" fmla="+- f20 0 f18"/>
                  <a:gd name="f22" fmla="+- f19 0 f18"/>
                  <a:gd name="f23" fmla="*/ f22 1 2805"/>
                  <a:gd name="f24" fmla="*/ f21 1 4254"/>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6" name="Google Shape;10396;p74">
                <a:extLst>
                  <a:ext uri="{FF2B5EF4-FFF2-40B4-BE49-F238E27FC236}">
                    <a16:creationId xmlns:a16="http://schemas.microsoft.com/office/drawing/2014/main" id="{CFFDA7ED-BF89-B0B8-7CA6-FE61FF7A1C74}"/>
                  </a:ext>
                </a:extLst>
              </p:cNvPr>
              <p:cNvSpPr/>
              <p:nvPr/>
            </p:nvSpPr>
            <p:spPr>
              <a:xfrm>
                <a:off x="4502871" y="3098389"/>
                <a:ext cx="148855" cy="24060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val f2"/>
                  <a:gd name="f22" fmla="val f3"/>
                  <a:gd name="f23" fmla="val f4"/>
                  <a:gd name="f24" fmla="+- f23 0 f21"/>
                  <a:gd name="f25" fmla="+- f22 0 f21"/>
                  <a:gd name="f26" fmla="*/ f25 1 2805"/>
                  <a:gd name="f27" fmla="*/ f24 1 42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7" name="Google Shape;10397;p74">
                <a:extLst>
                  <a:ext uri="{FF2B5EF4-FFF2-40B4-BE49-F238E27FC236}">
                    <a16:creationId xmlns:a16="http://schemas.microsoft.com/office/drawing/2014/main" id="{1DFF6596-A385-E9D5-7F11-0ED04B655D42}"/>
                  </a:ext>
                </a:extLst>
              </p:cNvPr>
              <p:cNvSpPr/>
              <p:nvPr/>
            </p:nvSpPr>
            <p:spPr>
              <a:xfrm>
                <a:off x="4507909" y="2857838"/>
                <a:ext cx="292617" cy="245918"/>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val f2"/>
                  <a:gd name="f51" fmla="val f3"/>
                  <a:gd name="f52" fmla="val f4"/>
                  <a:gd name="f53" fmla="+- f52 0 f50"/>
                  <a:gd name="f54" fmla="+- f51 0 f50"/>
                  <a:gd name="f55" fmla="*/ f54 1 5514"/>
                  <a:gd name="f56" fmla="*/ f53 1 4348"/>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8" name="Google Shape;10398;p74">
                <a:extLst>
                  <a:ext uri="{FF2B5EF4-FFF2-40B4-BE49-F238E27FC236}">
                    <a16:creationId xmlns:a16="http://schemas.microsoft.com/office/drawing/2014/main" id="{51E30619-78A5-101C-BC4E-A25C9B393404}"/>
                  </a:ext>
                </a:extLst>
              </p:cNvPr>
              <p:cNvSpPr/>
              <p:nvPr/>
            </p:nvSpPr>
            <p:spPr>
              <a:xfrm>
                <a:off x="4171831" y="2856027"/>
                <a:ext cx="289279" cy="245982"/>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val f2"/>
                  <a:gd name="f54" fmla="val f3"/>
                  <a:gd name="f55" fmla="val f4"/>
                  <a:gd name="f56" fmla="+- f55 0 f53"/>
                  <a:gd name="f57" fmla="+- f54 0 f53"/>
                  <a:gd name="f58" fmla="*/ f57 1 5451"/>
                  <a:gd name="f59" fmla="*/ f56 1 4349"/>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89" name="Google Shape;10412;p74">
              <a:extLst>
                <a:ext uri="{FF2B5EF4-FFF2-40B4-BE49-F238E27FC236}">
                  <a16:creationId xmlns:a16="http://schemas.microsoft.com/office/drawing/2014/main" id="{82BE3C7F-F515-6B60-FFA4-41B43CF2A84F}"/>
                </a:ext>
              </a:extLst>
            </p:cNvPr>
            <p:cNvGrpSpPr/>
            <p:nvPr/>
          </p:nvGrpSpPr>
          <p:grpSpPr>
            <a:xfrm>
              <a:off x="7859725" y="2653872"/>
              <a:ext cx="588580" cy="667292"/>
              <a:chOff x="7859725" y="2653872"/>
              <a:chExt cx="588580" cy="667292"/>
            </a:xfrm>
          </p:grpSpPr>
          <p:sp>
            <p:nvSpPr>
              <p:cNvPr id="190" name="Google Shape;10413;p74">
                <a:extLst>
                  <a:ext uri="{FF2B5EF4-FFF2-40B4-BE49-F238E27FC236}">
                    <a16:creationId xmlns:a16="http://schemas.microsoft.com/office/drawing/2014/main" id="{CF7ED676-F3A2-7821-F74E-DEE55A727727}"/>
                  </a:ext>
                </a:extLst>
              </p:cNvPr>
              <p:cNvSpPr/>
              <p:nvPr/>
            </p:nvSpPr>
            <p:spPr>
              <a:xfrm>
                <a:off x="8152351" y="2653872"/>
                <a:ext cx="36832" cy="99825"/>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val f2"/>
                  <a:gd name="f15" fmla="val f3"/>
                  <a:gd name="f16" fmla="val f4"/>
                  <a:gd name="f17" fmla="+- f16 0 f14"/>
                  <a:gd name="f18" fmla="+- f15 0 f14"/>
                  <a:gd name="f19" fmla="*/ f18 1 694"/>
                  <a:gd name="f20" fmla="*/ f17 1 176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1" name="Google Shape;10414;p74">
                <a:extLst>
                  <a:ext uri="{FF2B5EF4-FFF2-40B4-BE49-F238E27FC236}">
                    <a16:creationId xmlns:a16="http://schemas.microsoft.com/office/drawing/2014/main" id="{B7399BA5-E94B-D0FB-B465-E9A8423A3D11}"/>
                  </a:ext>
                </a:extLst>
              </p:cNvPr>
              <p:cNvSpPr/>
              <p:nvPr/>
            </p:nvSpPr>
            <p:spPr>
              <a:xfrm>
                <a:off x="8264374" y="2696181"/>
                <a:ext cx="75255" cy="77147"/>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val f2"/>
                  <a:gd name="f34" fmla="val f3"/>
                  <a:gd name="f35" fmla="val f4"/>
                  <a:gd name="f36" fmla="+- f35 0 f33"/>
                  <a:gd name="f37" fmla="+- f34 0 f33"/>
                  <a:gd name="f38" fmla="*/ f37 1 1418"/>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2" name="Google Shape;10415;p74">
                <a:extLst>
                  <a:ext uri="{FF2B5EF4-FFF2-40B4-BE49-F238E27FC236}">
                    <a16:creationId xmlns:a16="http://schemas.microsoft.com/office/drawing/2014/main" id="{6156A8B8-66B8-1C61-593B-B06C2FD71CD8}"/>
                  </a:ext>
                </a:extLst>
              </p:cNvPr>
              <p:cNvSpPr/>
              <p:nvPr/>
            </p:nvSpPr>
            <p:spPr>
              <a:xfrm>
                <a:off x="8373005" y="2930057"/>
                <a:ext cx="75300" cy="41065"/>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val f2"/>
                  <a:gd name="f16" fmla="val f3"/>
                  <a:gd name="f17" fmla="val f4"/>
                  <a:gd name="f18" fmla="+- f17 0 f15"/>
                  <a:gd name="f19" fmla="+- f16 0 f15"/>
                  <a:gd name="f20" fmla="*/ f19 1 1419"/>
                  <a:gd name="f21" fmla="*/ f18 1 7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3" name="Google Shape;10416;p74">
                <a:extLst>
                  <a:ext uri="{FF2B5EF4-FFF2-40B4-BE49-F238E27FC236}">
                    <a16:creationId xmlns:a16="http://schemas.microsoft.com/office/drawing/2014/main" id="{40821191-43CF-7100-EE75-D4C525FF462C}"/>
                  </a:ext>
                </a:extLst>
              </p:cNvPr>
              <p:cNvSpPr/>
              <p:nvPr/>
            </p:nvSpPr>
            <p:spPr>
              <a:xfrm>
                <a:off x="7859725" y="2930057"/>
                <a:ext cx="75300" cy="39255"/>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val f2"/>
                  <a:gd name="f14" fmla="val f3"/>
                  <a:gd name="f15" fmla="val f4"/>
                  <a:gd name="f16" fmla="+- f15 0 f13"/>
                  <a:gd name="f17" fmla="+- f14 0 f13"/>
                  <a:gd name="f18" fmla="*/ f17 1 1419"/>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4" name="Google Shape;10417;p74">
                <a:extLst>
                  <a:ext uri="{FF2B5EF4-FFF2-40B4-BE49-F238E27FC236}">
                    <a16:creationId xmlns:a16="http://schemas.microsoft.com/office/drawing/2014/main" id="{9E61FDC7-BCB2-DDBB-0694-6F9C31CCE376}"/>
                  </a:ext>
                </a:extLst>
              </p:cNvPr>
              <p:cNvSpPr/>
              <p:nvPr/>
            </p:nvSpPr>
            <p:spPr>
              <a:xfrm>
                <a:off x="8005187" y="2696181"/>
                <a:ext cx="75300" cy="77147"/>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val f2"/>
                  <a:gd name="f34" fmla="val f3"/>
                  <a:gd name="f35" fmla="val f4"/>
                  <a:gd name="f36" fmla="+- f35 0 f33"/>
                  <a:gd name="f37" fmla="+- f34 0 f33"/>
                  <a:gd name="f38" fmla="*/ f37 1 1419"/>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5" name="Google Shape;10418;p74">
                <a:extLst>
                  <a:ext uri="{FF2B5EF4-FFF2-40B4-BE49-F238E27FC236}">
                    <a16:creationId xmlns:a16="http://schemas.microsoft.com/office/drawing/2014/main" id="{F5E0B783-4369-023D-2920-F5F78EC91798}"/>
                  </a:ext>
                </a:extLst>
              </p:cNvPr>
              <p:cNvSpPr/>
              <p:nvPr/>
            </p:nvSpPr>
            <p:spPr>
              <a:xfrm>
                <a:off x="7893155" y="2772936"/>
                <a:ext cx="78647" cy="58768"/>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val f2"/>
                  <a:gd name="f39" fmla="val f3"/>
                  <a:gd name="f40" fmla="val f4"/>
                  <a:gd name="f41" fmla="+- f40 0 f38"/>
                  <a:gd name="f42" fmla="+- f39 0 f38"/>
                  <a:gd name="f43" fmla="*/ f42 1 1482"/>
                  <a:gd name="f44" fmla="*/ f41 1 103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6" name="Google Shape;10419;p74">
                <a:extLst>
                  <a:ext uri="{FF2B5EF4-FFF2-40B4-BE49-F238E27FC236}">
                    <a16:creationId xmlns:a16="http://schemas.microsoft.com/office/drawing/2014/main" id="{2E1E35C5-ED90-7F51-BB5B-414A9B99F408}"/>
                  </a:ext>
                </a:extLst>
              </p:cNvPr>
              <p:cNvSpPr/>
              <p:nvPr/>
            </p:nvSpPr>
            <p:spPr>
              <a:xfrm>
                <a:off x="8334582" y="2773612"/>
                <a:ext cx="78592" cy="6063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val f2"/>
                  <a:gd name="f36" fmla="val f3"/>
                  <a:gd name="f37" fmla="val f4"/>
                  <a:gd name="f38" fmla="+- f37 0 f35"/>
                  <a:gd name="f39" fmla="+- f36 0 f35"/>
                  <a:gd name="f40" fmla="*/ f39 1 1481"/>
                  <a:gd name="f41" fmla="*/ f38 1 1072"/>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7" name="Google Shape;10420;p74">
                <a:extLst>
                  <a:ext uri="{FF2B5EF4-FFF2-40B4-BE49-F238E27FC236}">
                    <a16:creationId xmlns:a16="http://schemas.microsoft.com/office/drawing/2014/main" id="{CF315545-8755-6605-C86E-0AB99E0F3DDA}"/>
                  </a:ext>
                </a:extLst>
              </p:cNvPr>
              <p:cNvSpPr/>
              <p:nvPr/>
            </p:nvSpPr>
            <p:spPr>
              <a:xfrm>
                <a:off x="7960080" y="2769708"/>
                <a:ext cx="376202" cy="551456"/>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val f2"/>
                  <a:gd name="f93" fmla="val f3"/>
                  <a:gd name="f94" fmla="val f4"/>
                  <a:gd name="f95" fmla="+- f94 0 f92"/>
                  <a:gd name="f96" fmla="+- f93 0 f92"/>
                  <a:gd name="f97" fmla="*/ f96 1 7089"/>
                  <a:gd name="f98" fmla="*/ f95 1 975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98" name="Google Shape;10478;p74">
              <a:extLst>
                <a:ext uri="{FF2B5EF4-FFF2-40B4-BE49-F238E27FC236}">
                  <a16:creationId xmlns:a16="http://schemas.microsoft.com/office/drawing/2014/main" id="{706EBD48-0DEE-1AB4-540C-5E29A108FFD2}"/>
                </a:ext>
              </a:extLst>
            </p:cNvPr>
            <p:cNvGrpSpPr/>
            <p:nvPr/>
          </p:nvGrpSpPr>
          <p:grpSpPr>
            <a:xfrm>
              <a:off x="8602464" y="2653652"/>
              <a:ext cx="638736" cy="668253"/>
              <a:chOff x="8602464" y="2653652"/>
              <a:chExt cx="638736" cy="668253"/>
            </a:xfrm>
          </p:grpSpPr>
          <p:sp>
            <p:nvSpPr>
              <p:cNvPr id="199" name="Google Shape;10479;p74">
                <a:extLst>
                  <a:ext uri="{FF2B5EF4-FFF2-40B4-BE49-F238E27FC236}">
                    <a16:creationId xmlns:a16="http://schemas.microsoft.com/office/drawing/2014/main" id="{F45943D6-0F76-8C74-60C4-1EBDE0F2A5A0}"/>
                  </a:ext>
                </a:extLst>
              </p:cNvPr>
              <p:cNvSpPr/>
              <p:nvPr/>
            </p:nvSpPr>
            <p:spPr>
              <a:xfrm>
                <a:off x="8602464" y="2821134"/>
                <a:ext cx="290980" cy="331497"/>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val f2"/>
                  <a:gd name="f58" fmla="val f3"/>
                  <a:gd name="f59" fmla="val f4"/>
                  <a:gd name="f60" fmla="+- f59 0 f57"/>
                  <a:gd name="f61" fmla="+- f58 0 f57"/>
                  <a:gd name="f62" fmla="*/ f61 1 5483"/>
                  <a:gd name="f63" fmla="*/ f60 1 58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0" name="Google Shape;10480;p74">
                <a:extLst>
                  <a:ext uri="{FF2B5EF4-FFF2-40B4-BE49-F238E27FC236}">
                    <a16:creationId xmlns:a16="http://schemas.microsoft.com/office/drawing/2014/main" id="{FBADCB8E-A473-072C-5989-0AB8AFD0368F}"/>
                  </a:ext>
                </a:extLst>
              </p:cNvPr>
              <p:cNvSpPr/>
              <p:nvPr/>
            </p:nvSpPr>
            <p:spPr>
              <a:xfrm>
                <a:off x="8766334" y="2653652"/>
                <a:ext cx="309341" cy="302931"/>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val f2"/>
                  <a:gd name="f65" fmla="val f3"/>
                  <a:gd name="f66" fmla="val f4"/>
                  <a:gd name="f67" fmla="+- f66 0 f64"/>
                  <a:gd name="f68" fmla="+- f65 0 f64"/>
                  <a:gd name="f69" fmla="*/ f68 1 5829"/>
                  <a:gd name="f70" fmla="*/ f67 1 535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1" name="Google Shape;10481;p74">
                <a:extLst>
                  <a:ext uri="{FF2B5EF4-FFF2-40B4-BE49-F238E27FC236}">
                    <a16:creationId xmlns:a16="http://schemas.microsoft.com/office/drawing/2014/main" id="{2CCB5012-2127-AC99-8826-265A3CFB2868}"/>
                  </a:ext>
                </a:extLst>
              </p:cNvPr>
              <p:cNvSpPr/>
              <p:nvPr/>
            </p:nvSpPr>
            <p:spPr>
              <a:xfrm>
                <a:off x="8950220" y="2821134"/>
                <a:ext cx="290980" cy="329686"/>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val f2"/>
                  <a:gd name="f58" fmla="val f3"/>
                  <a:gd name="f59" fmla="val f4"/>
                  <a:gd name="f60" fmla="+- f59 0 f57"/>
                  <a:gd name="f61" fmla="+- f58 0 f57"/>
                  <a:gd name="f62" fmla="*/ f61 1 5483"/>
                  <a:gd name="f63" fmla="*/ f60 1 5829"/>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2" name="Google Shape;10482;p74">
                <a:extLst>
                  <a:ext uri="{FF2B5EF4-FFF2-40B4-BE49-F238E27FC236}">
                    <a16:creationId xmlns:a16="http://schemas.microsoft.com/office/drawing/2014/main" id="{B299615C-F13F-1680-B091-C3B4D37A8C91}"/>
                  </a:ext>
                </a:extLst>
              </p:cNvPr>
              <p:cNvSpPr/>
              <p:nvPr/>
            </p:nvSpPr>
            <p:spPr>
              <a:xfrm>
                <a:off x="8766334" y="3017163"/>
                <a:ext cx="312679" cy="304742"/>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val f2"/>
                  <a:gd name="f65" fmla="val f3"/>
                  <a:gd name="f66" fmla="val f4"/>
                  <a:gd name="f67" fmla="+- f66 0 f64"/>
                  <a:gd name="f68" fmla="+- f65 0 f64"/>
                  <a:gd name="f69" fmla="*/ f68 1 5892"/>
                  <a:gd name="f70" fmla="*/ f67 1 538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03" name="Google Shape;10101;p74">
              <a:extLst>
                <a:ext uri="{FF2B5EF4-FFF2-40B4-BE49-F238E27FC236}">
                  <a16:creationId xmlns:a16="http://schemas.microsoft.com/office/drawing/2014/main" id="{D2A21E37-1739-EB5D-DE10-2A710EE16B50}"/>
                </a:ext>
              </a:extLst>
            </p:cNvPr>
            <p:cNvGrpSpPr/>
            <p:nvPr/>
          </p:nvGrpSpPr>
          <p:grpSpPr>
            <a:xfrm>
              <a:off x="11384590" y="5555345"/>
              <a:ext cx="437238" cy="432209"/>
              <a:chOff x="11384590" y="5555345"/>
              <a:chExt cx="437238" cy="432209"/>
            </a:xfrm>
          </p:grpSpPr>
          <p:sp>
            <p:nvSpPr>
              <p:cNvPr id="204" name="Google Shape;10102;p74">
                <a:extLst>
                  <a:ext uri="{FF2B5EF4-FFF2-40B4-BE49-F238E27FC236}">
                    <a16:creationId xmlns:a16="http://schemas.microsoft.com/office/drawing/2014/main" id="{2F97723C-6D24-5FA9-875D-9F9D88F4ADE0}"/>
                  </a:ext>
                </a:extLst>
              </p:cNvPr>
              <p:cNvSpPr/>
              <p:nvPr/>
            </p:nvSpPr>
            <p:spPr>
              <a:xfrm>
                <a:off x="11525051" y="5670029"/>
                <a:ext cx="296777" cy="317525"/>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val f2"/>
                  <a:gd name="f69" fmla="val f3"/>
                  <a:gd name="f70" fmla="val f4"/>
                  <a:gd name="f71" fmla="+- f70 0 f68"/>
                  <a:gd name="f72" fmla="+- f69 0 f68"/>
                  <a:gd name="f73" fmla="*/ f72 1 8255"/>
                  <a:gd name="f74" fmla="*/ f71 1 8287"/>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5" name="Google Shape;10103;p74">
                <a:extLst>
                  <a:ext uri="{FF2B5EF4-FFF2-40B4-BE49-F238E27FC236}">
                    <a16:creationId xmlns:a16="http://schemas.microsoft.com/office/drawing/2014/main" id="{93234AC6-798F-D7DB-11A9-93EA98614D80}"/>
                  </a:ext>
                </a:extLst>
              </p:cNvPr>
              <p:cNvSpPr/>
              <p:nvPr/>
            </p:nvSpPr>
            <p:spPr>
              <a:xfrm>
                <a:off x="11385743" y="5555345"/>
                <a:ext cx="229944" cy="114720"/>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val f2"/>
                  <a:gd name="f16" fmla="val f3"/>
                  <a:gd name="f17" fmla="val f4"/>
                  <a:gd name="f18" fmla="+- f17 0 f15"/>
                  <a:gd name="f19" fmla="+- f16 0 f15"/>
                  <a:gd name="f20" fmla="*/ f19 1 6396"/>
                  <a:gd name="f21" fmla="*/ f18 1 2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6" name="Google Shape;10104;p74">
                <a:extLst>
                  <a:ext uri="{FF2B5EF4-FFF2-40B4-BE49-F238E27FC236}">
                    <a16:creationId xmlns:a16="http://schemas.microsoft.com/office/drawing/2014/main" id="{C7660EB9-F43E-1057-7610-1049C8B10C32}"/>
                  </a:ext>
                </a:extLst>
              </p:cNvPr>
              <p:cNvSpPr/>
              <p:nvPr/>
            </p:nvSpPr>
            <p:spPr>
              <a:xfrm>
                <a:off x="11385743" y="5674857"/>
                <a:ext cx="158584" cy="91769"/>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val f2"/>
                  <a:gd name="f36" fmla="val f3"/>
                  <a:gd name="f37" fmla="val f4"/>
                  <a:gd name="f38" fmla="+- f37 0 f35"/>
                  <a:gd name="f39" fmla="+- f36 0 f35"/>
                  <a:gd name="f40" fmla="*/ f39 1 4411"/>
                  <a:gd name="f41" fmla="*/ f38 1 2395"/>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7" name="Google Shape;10105;p74">
                <a:extLst>
                  <a:ext uri="{FF2B5EF4-FFF2-40B4-BE49-F238E27FC236}">
                    <a16:creationId xmlns:a16="http://schemas.microsoft.com/office/drawing/2014/main" id="{4DB53934-1624-BD2B-41C3-2182E9940CD1}"/>
                  </a:ext>
                </a:extLst>
              </p:cNvPr>
              <p:cNvSpPr/>
              <p:nvPr/>
            </p:nvSpPr>
            <p:spPr>
              <a:xfrm>
                <a:off x="11385743" y="5863178"/>
                <a:ext cx="152933" cy="91769"/>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val f2"/>
                  <a:gd name="f28" fmla="val f3"/>
                  <a:gd name="f29" fmla="val f4"/>
                  <a:gd name="f30" fmla="+- f29 0 f27"/>
                  <a:gd name="f31" fmla="+- f28 0 f27"/>
                  <a:gd name="f32" fmla="*/ f31 1 4254"/>
                  <a:gd name="f33" fmla="*/ f30 1 239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8" name="Google Shape;10106;p74">
                <a:extLst>
                  <a:ext uri="{FF2B5EF4-FFF2-40B4-BE49-F238E27FC236}">
                    <a16:creationId xmlns:a16="http://schemas.microsoft.com/office/drawing/2014/main" id="{83DBA8CD-2576-815B-E712-DBBF24B6FE7A}"/>
                  </a:ext>
                </a:extLst>
              </p:cNvPr>
              <p:cNvSpPr/>
              <p:nvPr/>
            </p:nvSpPr>
            <p:spPr>
              <a:xfrm>
                <a:off x="11384590" y="5769004"/>
                <a:ext cx="112169" cy="92994"/>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val f2"/>
                  <a:gd name="f37" fmla="val f3"/>
                  <a:gd name="f38" fmla="val f4"/>
                  <a:gd name="f39" fmla="+- f38 0 f36"/>
                  <a:gd name="f40" fmla="+- f37 0 f36"/>
                  <a:gd name="f41" fmla="*/ f40 1 3120"/>
                  <a:gd name="f42" fmla="*/ f39 1 242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09" name="Google Shape;10125;p74">
              <a:extLst>
                <a:ext uri="{FF2B5EF4-FFF2-40B4-BE49-F238E27FC236}">
                  <a16:creationId xmlns:a16="http://schemas.microsoft.com/office/drawing/2014/main" id="{C24821BE-2283-6556-864E-2AF31F0C23F5}"/>
                </a:ext>
              </a:extLst>
            </p:cNvPr>
            <p:cNvGrpSpPr/>
            <p:nvPr/>
          </p:nvGrpSpPr>
          <p:grpSpPr>
            <a:xfrm>
              <a:off x="10413388" y="1752182"/>
              <a:ext cx="594012" cy="634694"/>
              <a:chOff x="10413388" y="1752182"/>
              <a:chExt cx="594012" cy="634694"/>
            </a:xfrm>
          </p:grpSpPr>
          <p:sp>
            <p:nvSpPr>
              <p:cNvPr id="210" name="Google Shape;10126;p74">
                <a:extLst>
                  <a:ext uri="{FF2B5EF4-FFF2-40B4-BE49-F238E27FC236}">
                    <a16:creationId xmlns:a16="http://schemas.microsoft.com/office/drawing/2014/main" id="{43ECA190-C944-3D8B-0DDF-B724105157E7}"/>
                  </a:ext>
                </a:extLst>
              </p:cNvPr>
              <p:cNvSpPr/>
              <p:nvPr/>
            </p:nvSpPr>
            <p:spPr>
              <a:xfrm>
                <a:off x="10534829" y="2097944"/>
                <a:ext cx="349620" cy="288932"/>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val f2"/>
                  <a:gd name="f29" fmla="val f3"/>
                  <a:gd name="f30" fmla="val f4"/>
                  <a:gd name="f31" fmla="+- f30 0 f28"/>
                  <a:gd name="f32" fmla="+- f29 0 f28"/>
                  <a:gd name="f33" fmla="*/ f32 1 7436"/>
                  <a:gd name="f34" fmla="*/ f31 1 5766"/>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1" name="Google Shape;10127;p74">
                <a:extLst>
                  <a:ext uri="{FF2B5EF4-FFF2-40B4-BE49-F238E27FC236}">
                    <a16:creationId xmlns:a16="http://schemas.microsoft.com/office/drawing/2014/main" id="{0F0CFEBA-7D21-A279-FF19-EEC5C07D6AA9}"/>
                  </a:ext>
                </a:extLst>
              </p:cNvPr>
              <p:cNvSpPr/>
              <p:nvPr/>
            </p:nvSpPr>
            <p:spPr>
              <a:xfrm>
                <a:off x="10413388" y="1752182"/>
                <a:ext cx="594012" cy="306324"/>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val f2"/>
                  <a:gd name="f46" fmla="val f3"/>
                  <a:gd name="f47" fmla="val f4"/>
                  <a:gd name="f48" fmla="+- f47 0 f45"/>
                  <a:gd name="f49" fmla="+- f46 0 f45"/>
                  <a:gd name="f50" fmla="*/ f49 1 12634"/>
                  <a:gd name="f51" fmla="*/ f48 1 6113"/>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2" name="Google Shape;10128;p74">
                <a:extLst>
                  <a:ext uri="{FF2B5EF4-FFF2-40B4-BE49-F238E27FC236}">
                    <a16:creationId xmlns:a16="http://schemas.microsoft.com/office/drawing/2014/main" id="{74B8A146-4EF2-9481-1C83-381BB172E499}"/>
                  </a:ext>
                </a:extLst>
              </p:cNvPr>
              <p:cNvSpPr/>
              <p:nvPr/>
            </p:nvSpPr>
            <p:spPr>
              <a:xfrm>
                <a:off x="10599999" y="1848496"/>
                <a:ext cx="220745" cy="206855"/>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val f2"/>
                  <a:gd name="f31" fmla="val f3"/>
                  <a:gd name="f32" fmla="val f4"/>
                  <a:gd name="f33" fmla="+- f32 0 f30"/>
                  <a:gd name="f34" fmla="+- f31 0 f30"/>
                  <a:gd name="f35" fmla="*/ f34 1 4695"/>
                  <a:gd name="f36" fmla="*/ f33 1 412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655973-8D1A-0603-1B3D-39467A034496}"/>
              </a:ext>
            </a:extLst>
          </p:cNvPr>
          <p:cNvSpPr txBox="1">
            <a:spLocks noGrp="1"/>
          </p:cNvSpPr>
          <p:nvPr>
            <p:ph type="body" idx="4294967295"/>
          </p:nvPr>
        </p:nvSpPr>
        <p:spPr>
          <a:xfrm>
            <a:off x="307183" y="166274"/>
            <a:ext cx="11573195" cy="724250"/>
          </a:xfrm>
        </p:spPr>
        <p:txBody>
          <a:bodyPr anchor="ctr" anchorCtr="1"/>
          <a:lstStyle/>
          <a:p>
            <a:pPr marL="0" lvl="0" indent="0" algn="ctr">
              <a:lnSpc>
                <a:spcPct val="70000"/>
              </a:lnSpc>
              <a:buNone/>
            </a:pPr>
            <a:r>
              <a:rPr lang="en-US" sz="4500">
                <a:latin typeface="Arial"/>
                <a:cs typeface="Arial" pitchFamily="34"/>
              </a:rPr>
              <a:t>Fully Editable Icon Sets: C</a:t>
            </a:r>
          </a:p>
        </p:txBody>
      </p:sp>
      <p:sp>
        <p:nvSpPr>
          <p:cNvPr id="3" name="Isosceles Triangle 68">
            <a:extLst>
              <a:ext uri="{FF2B5EF4-FFF2-40B4-BE49-F238E27FC236}">
                <a16:creationId xmlns:a16="http://schemas.microsoft.com/office/drawing/2014/main" id="{C4689CA2-1EA5-195F-110F-49A1CE0D178B}"/>
              </a:ext>
            </a:extLst>
          </p:cNvPr>
          <p:cNvSpPr/>
          <p:nvPr/>
        </p:nvSpPr>
        <p:spPr>
          <a:xfrm rot="10799991">
            <a:off x="8394009" y="4492694"/>
            <a:ext cx="249713" cy="777642"/>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val f2"/>
              <a:gd name="f71" fmla="val f3"/>
              <a:gd name="f72" fmla="val f4"/>
              <a:gd name="f73" fmla="+- f72 0 f70"/>
              <a:gd name="f74" fmla="+- f71 0 f70"/>
              <a:gd name="f75" fmla="*/ f74 1 1040400"/>
              <a:gd name="f76" fmla="*/ f73 1 324000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4" name="Rectangle 9">
            <a:extLst>
              <a:ext uri="{FF2B5EF4-FFF2-40B4-BE49-F238E27FC236}">
                <a16:creationId xmlns:a16="http://schemas.microsoft.com/office/drawing/2014/main" id="{4F96E2B6-A934-67A9-C850-A86F70A9B529}"/>
              </a:ext>
            </a:extLst>
          </p:cNvPr>
          <p:cNvSpPr/>
          <p:nvPr/>
        </p:nvSpPr>
        <p:spPr>
          <a:xfrm>
            <a:off x="9031693" y="4582469"/>
            <a:ext cx="599050" cy="598072"/>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5" name="Freeform 18">
            <a:extLst>
              <a:ext uri="{FF2B5EF4-FFF2-40B4-BE49-F238E27FC236}">
                <a16:creationId xmlns:a16="http://schemas.microsoft.com/office/drawing/2014/main" id="{328D298C-0508-13BE-79B3-953F746655E5}"/>
              </a:ext>
            </a:extLst>
          </p:cNvPr>
          <p:cNvSpPr/>
          <p:nvPr/>
        </p:nvSpPr>
        <p:spPr>
          <a:xfrm>
            <a:off x="10920487" y="4648059"/>
            <a:ext cx="578522" cy="466910"/>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6" name="Rounded Rectangle 25">
            <a:extLst>
              <a:ext uri="{FF2B5EF4-FFF2-40B4-BE49-F238E27FC236}">
                <a16:creationId xmlns:a16="http://schemas.microsoft.com/office/drawing/2014/main" id="{9CE12C13-307D-1A7A-0A98-52A6203757EB}"/>
              </a:ext>
            </a:extLst>
          </p:cNvPr>
          <p:cNvSpPr/>
          <p:nvPr/>
        </p:nvSpPr>
        <p:spPr>
          <a:xfrm>
            <a:off x="10979054" y="5849480"/>
            <a:ext cx="664119" cy="48669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7" name="Donut 39">
            <a:extLst>
              <a:ext uri="{FF2B5EF4-FFF2-40B4-BE49-F238E27FC236}">
                <a16:creationId xmlns:a16="http://schemas.microsoft.com/office/drawing/2014/main" id="{F47166EB-E00C-27B2-6FB8-898D7C23AB7E}"/>
              </a:ext>
            </a:extLst>
          </p:cNvPr>
          <p:cNvSpPr/>
          <p:nvPr/>
        </p:nvSpPr>
        <p:spPr>
          <a:xfrm>
            <a:off x="4185300" y="4555924"/>
            <a:ext cx="651171" cy="65117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val f2"/>
              <a:gd name="f18" fmla="val f3"/>
              <a:gd name="f19" fmla="+- f18 0 f17"/>
              <a:gd name="f20" fmla="*/ f19 1 3240000"/>
              <a:gd name="f21" fmla="*/ f17 1 f20"/>
              <a:gd name="f22" fmla="*/ f18 1 f20"/>
              <a:gd name="f23" fmla="*/ f21 f15 1"/>
              <a:gd name="f24" fmla="*/ f22 f15 1"/>
              <a:gd name="f25" fmla="*/ f22 f16 1"/>
              <a:gd name="f26" fmla="*/ f21 f16 1"/>
            </a:gdLst>
            <a:ahLst/>
            <a:cxnLst>
              <a:cxn ang="3cd4">
                <a:pos x="hc" y="t"/>
              </a:cxn>
              <a:cxn ang="0">
                <a:pos x="r" y="vc"/>
              </a:cxn>
              <a:cxn ang="cd4">
                <a:pos x="hc" y="b"/>
              </a:cxn>
              <a:cxn ang="cd2">
                <a:pos x="l" y="vc"/>
              </a:cxn>
            </a:cxnLst>
            <a:rect l="f23" t="f26" r="f24" b="f25"/>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8" name="Chord 38">
            <a:extLst>
              <a:ext uri="{FF2B5EF4-FFF2-40B4-BE49-F238E27FC236}">
                <a16:creationId xmlns:a16="http://schemas.microsoft.com/office/drawing/2014/main" id="{D6141169-F130-8A69-2FDB-AFD86798388F}"/>
              </a:ext>
            </a:extLst>
          </p:cNvPr>
          <p:cNvSpPr/>
          <p:nvPr/>
        </p:nvSpPr>
        <p:spPr>
          <a:xfrm>
            <a:off x="6671206" y="5636471"/>
            <a:ext cx="548658" cy="705541"/>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val f2"/>
              <a:gd name="f116" fmla="val f3"/>
              <a:gd name="f117" fmla="val f4"/>
              <a:gd name="f118" fmla="+- f117 0 f115"/>
              <a:gd name="f119" fmla="+- f116 0 f115"/>
              <a:gd name="f120" fmla="*/ f119 1 2519554"/>
              <a:gd name="f121" fmla="*/ f118 1 3240000"/>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9" name="Oval 6">
            <a:extLst>
              <a:ext uri="{FF2B5EF4-FFF2-40B4-BE49-F238E27FC236}">
                <a16:creationId xmlns:a16="http://schemas.microsoft.com/office/drawing/2014/main" id="{EDA54B78-5DF2-A6C7-442D-4F71EADBF89C}"/>
              </a:ext>
            </a:extLst>
          </p:cNvPr>
          <p:cNvSpPr/>
          <p:nvPr/>
        </p:nvSpPr>
        <p:spPr>
          <a:xfrm>
            <a:off x="7508641" y="5806833"/>
            <a:ext cx="574718" cy="56870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val f2"/>
              <a:gd name="f135" fmla="val f3"/>
              <a:gd name="f136" fmla="val f4"/>
              <a:gd name="f137" fmla="+- f136 0 f134"/>
              <a:gd name="f138" fmla="+- f135 0 f134"/>
              <a:gd name="f139" fmla="*/ f138 1 3220460"/>
              <a:gd name="f140" fmla="*/ f137 1 3186731"/>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0" name="Block Arc 25">
            <a:extLst>
              <a:ext uri="{FF2B5EF4-FFF2-40B4-BE49-F238E27FC236}">
                <a16:creationId xmlns:a16="http://schemas.microsoft.com/office/drawing/2014/main" id="{E85342A4-506A-9702-8BC8-6AD14D4CC061}"/>
              </a:ext>
            </a:extLst>
          </p:cNvPr>
          <p:cNvSpPr/>
          <p:nvPr/>
        </p:nvSpPr>
        <p:spPr>
          <a:xfrm>
            <a:off x="5130204" y="5700918"/>
            <a:ext cx="395404" cy="571234"/>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1" name="Block Arc 31">
            <a:extLst>
              <a:ext uri="{FF2B5EF4-FFF2-40B4-BE49-F238E27FC236}">
                <a16:creationId xmlns:a16="http://schemas.microsoft.com/office/drawing/2014/main" id="{AEFA0C75-2242-C1C0-7F1A-94A11E5F802B}"/>
              </a:ext>
            </a:extLst>
          </p:cNvPr>
          <p:cNvSpPr/>
          <p:nvPr/>
        </p:nvSpPr>
        <p:spPr>
          <a:xfrm>
            <a:off x="8354662" y="5743181"/>
            <a:ext cx="515886" cy="571234"/>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val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val f2"/>
              <a:gd name="f69" fmla="val f3"/>
              <a:gd name="f70" fmla="val f4"/>
              <a:gd name="f71" fmla="+- f70 0 f68"/>
              <a:gd name="f72" fmla="+- f69 0 f68"/>
              <a:gd name="f73" fmla="*/ f72 1 2890784"/>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2" name="Freeform 53">
            <a:extLst>
              <a:ext uri="{FF2B5EF4-FFF2-40B4-BE49-F238E27FC236}">
                <a16:creationId xmlns:a16="http://schemas.microsoft.com/office/drawing/2014/main" id="{D9FA51CD-CBDE-38C8-537B-3430601525C2}"/>
              </a:ext>
            </a:extLst>
          </p:cNvPr>
          <p:cNvSpPr/>
          <p:nvPr/>
        </p:nvSpPr>
        <p:spPr>
          <a:xfrm>
            <a:off x="10081534" y="5778285"/>
            <a:ext cx="565327" cy="579638"/>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val -71458"/>
              <a:gd name="f40" fmla="val 102202"/>
              <a:gd name="f41" fmla="val 11167"/>
              <a:gd name="f42" fmla="val 5505"/>
              <a:gd name="f43" fmla="val 111065"/>
              <a:gd name="f44" fmla="val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val f5"/>
              <a:gd name="f64" fmla="val f6"/>
              <a:gd name="f65" fmla="val f7"/>
              <a:gd name="f66" fmla="*/ f60 f0 1"/>
              <a:gd name="f67" fmla="+- f65 0 f63"/>
              <a:gd name="f68" fmla="+- f64 0 f63"/>
              <a:gd name="f69" fmla="*/ f66 1 f2"/>
              <a:gd name="f70" fmla="*/ f68 1 2296406"/>
              <a:gd name="f71" fmla="*/ f67 1 2354521"/>
              <a:gd name="f72" fmla="*/ 1495542 f68 1"/>
              <a:gd name="f73" fmla="*/ 909489 f68 1"/>
              <a:gd name="f74" fmla="*/ 414951 f68 1"/>
              <a:gd name="f75" fmla="*/ 293184 f68 1"/>
              <a:gd name="f76" fmla="*/ 520411 f68 1"/>
              <a:gd name="f77" fmla="*/ 11167 f68 1"/>
              <a:gd name="f78" fmla="*/ 771719 f68 1"/>
              <a:gd name="f79" fmla="*/ 2041440 f68 1"/>
              <a:gd name="f80" fmla="*/ 2296406 f68 1"/>
              <a:gd name="f81" fmla="*/ 1124906 f68 1"/>
              <a:gd name="f82" fmla="*/ 1676517 f68 1"/>
              <a:gd name="f83" fmla="*/ 2279640 f68 1"/>
              <a:gd name="f84" fmla="*/ 2094931 f68 1"/>
              <a:gd name="f85" fmla="*/ 1380482 f68 1"/>
              <a:gd name="f86" fmla="*/ 1747818 f67 1"/>
              <a:gd name="f87" fmla="*/ 1528613 f68 1"/>
              <a:gd name="f88" fmla="*/ 2354521 f67 1"/>
              <a:gd name="f89" fmla="*/ 2120816 f67 1"/>
              <a:gd name="f90" fmla="*/ 1788127 f67 1"/>
              <a:gd name="f91" fmla="*/ 1225390 f67 1"/>
              <a:gd name="f92" fmla="*/ 2322212 f67 1"/>
              <a:gd name="f93" fmla="*/ 2052845 f67 1"/>
              <a:gd name="f94" fmla="*/ 767428 f67 1"/>
              <a:gd name="f95" fmla="*/ 5505 f67 1"/>
              <a:gd name="f96" fmla="*/ 578452 f67 1"/>
              <a:gd name="f97" fmla="*/ 514597 f67 1"/>
              <a:gd name="f98" fmla="*/ 662729 f67 1"/>
              <a:gd name="f99" fmla="*/ 1004182 f67 1"/>
              <a:gd name="f100" fmla="*/ 1608523 f67 1"/>
              <a:gd name="f101" fmla="*/ 1557316 f67 1"/>
              <a:gd name="f102" fmla="*/ 1682537 f68 1"/>
              <a:gd name="f103" fmla="*/ 1962549 f67 1"/>
              <a:gd name="f104" fmla="*/ 1955104 f68 1"/>
              <a:gd name="f105" fmla="*/ 2095900 f67 1"/>
              <a:gd name="f106" fmla="*/ 1827546 f68 1"/>
              <a:gd name="f107" fmla="*/ 1826304 f67 1"/>
              <a:gd name="f108" fmla="+- f69 0 f1"/>
              <a:gd name="f109" fmla="*/ f72 1 2296406"/>
              <a:gd name="f110" fmla="*/ f73 1 2296406"/>
              <a:gd name="f111" fmla="*/ f74 1 2296406"/>
              <a:gd name="f112" fmla="*/ f75 1 2296406"/>
              <a:gd name="f113" fmla="*/ f76 1 2296406"/>
              <a:gd name="f114" fmla="*/ f77 1 2296406"/>
              <a:gd name="f115" fmla="*/ f78 1 2296406"/>
              <a:gd name="f116" fmla="*/ f79 1 2296406"/>
              <a:gd name="f117" fmla="*/ f80 1 2296406"/>
              <a:gd name="f118" fmla="*/ f81 1 2296406"/>
              <a:gd name="f119" fmla="*/ f82 1 2296406"/>
              <a:gd name="f120" fmla="*/ f83 1 2296406"/>
              <a:gd name="f121" fmla="*/ f84 1 2296406"/>
              <a:gd name="f122" fmla="*/ f85 1 2296406"/>
              <a:gd name="f123" fmla="*/ f86 1 2354521"/>
              <a:gd name="f124" fmla="*/ f87 1 2296406"/>
              <a:gd name="f125" fmla="*/ f88 1 2354521"/>
              <a:gd name="f126" fmla="*/ f89 1 2354521"/>
              <a:gd name="f127" fmla="*/ f90 1 2354521"/>
              <a:gd name="f128" fmla="*/ f91 1 2354521"/>
              <a:gd name="f129" fmla="*/ f92 1 2354521"/>
              <a:gd name="f130" fmla="*/ f93 1 2354521"/>
              <a:gd name="f131" fmla="*/ f94 1 2354521"/>
              <a:gd name="f132" fmla="*/ f95 1 2354521"/>
              <a:gd name="f133" fmla="*/ f96 1 2354521"/>
              <a:gd name="f134" fmla="*/ f97 1 2354521"/>
              <a:gd name="f135" fmla="*/ f98 1 2354521"/>
              <a:gd name="f136" fmla="*/ f99 1 2354521"/>
              <a:gd name="f137" fmla="*/ f100 1 2354521"/>
              <a:gd name="f138" fmla="*/ f101 1 2354521"/>
              <a:gd name="f139" fmla="*/ f102 1 2296406"/>
              <a:gd name="f140" fmla="*/ f103 1 2354521"/>
              <a:gd name="f141" fmla="*/ f104 1 2296406"/>
              <a:gd name="f142" fmla="*/ f105 1 2354521"/>
              <a:gd name="f143" fmla="*/ f106 1 2296406"/>
              <a:gd name="f144" fmla="*/ f107 1 2354521"/>
              <a:gd name="f145" fmla="*/ f63 1 f70"/>
              <a:gd name="f146" fmla="*/ f64 1 f70"/>
              <a:gd name="f147" fmla="*/ f63 1 f71"/>
              <a:gd name="f148" fmla="*/ f65 1 f71"/>
              <a:gd name="f149" fmla="*/ f120 1 f70"/>
              <a:gd name="f150" fmla="*/ f123 1 f71"/>
              <a:gd name="f151" fmla="*/ f143 1 f70"/>
              <a:gd name="f152" fmla="*/ f144 1 f71"/>
              <a:gd name="f153" fmla="*/ f141 1 f70"/>
              <a:gd name="f154" fmla="*/ f142 1 f71"/>
              <a:gd name="f155" fmla="*/ f139 1 f70"/>
              <a:gd name="f156" fmla="*/ f140 1 f71"/>
              <a:gd name="f157" fmla="*/ f124 1 f70"/>
              <a:gd name="f158" fmla="*/ f125 1 f71"/>
              <a:gd name="f159" fmla="*/ f122 1 f70"/>
              <a:gd name="f160" fmla="*/ f126 1 f71"/>
              <a:gd name="f161" fmla="*/ f109 1 f70"/>
              <a:gd name="f162" fmla="*/ f127 1 f71"/>
              <a:gd name="f163" fmla="*/ f110 1 f70"/>
              <a:gd name="f164" fmla="*/ f128 1 f71"/>
              <a:gd name="f165" fmla="*/ f111 1 f70"/>
              <a:gd name="f166" fmla="*/ f129 1 f71"/>
              <a:gd name="f167" fmla="*/ f112 1 f70"/>
              <a:gd name="f168" fmla="*/ f130 1 f71"/>
              <a:gd name="f169" fmla="*/ f113 1 f70"/>
              <a:gd name="f170" fmla="*/ f131 1 f71"/>
              <a:gd name="f171" fmla="*/ f114 1 f70"/>
              <a:gd name="f172" fmla="*/ f132 1 f71"/>
              <a:gd name="f173" fmla="*/ f115 1 f70"/>
              <a:gd name="f174" fmla="*/ f133 1 f71"/>
              <a:gd name="f175" fmla="*/ f116 1 f70"/>
              <a:gd name="f176" fmla="*/ f134 1 f71"/>
              <a:gd name="f177" fmla="*/ f117 1 f70"/>
              <a:gd name="f178" fmla="*/ f135 1 f71"/>
              <a:gd name="f179" fmla="*/ f118 1 f70"/>
              <a:gd name="f180" fmla="*/ f136 1 f71"/>
              <a:gd name="f181" fmla="*/ f119 1 f70"/>
              <a:gd name="f182" fmla="*/ f137 1 f71"/>
              <a:gd name="f183" fmla="*/ f121 1 f70"/>
              <a:gd name="f184" fmla="*/ f138 1 f71"/>
              <a:gd name="f185" fmla="*/ f145 f61 1"/>
              <a:gd name="f186" fmla="*/ f146 f61 1"/>
              <a:gd name="f187" fmla="*/ f148 f62 1"/>
              <a:gd name="f188" fmla="*/ f147 f62 1"/>
              <a:gd name="f189" fmla="*/ f149 f61 1"/>
              <a:gd name="f190" fmla="*/ f150 f62 1"/>
              <a:gd name="f191" fmla="*/ f151 f61 1"/>
              <a:gd name="f192" fmla="*/ f152 f62 1"/>
              <a:gd name="f193" fmla="*/ f153 f61 1"/>
              <a:gd name="f194" fmla="*/ f154 f62 1"/>
              <a:gd name="f195" fmla="*/ f155 f61 1"/>
              <a:gd name="f196" fmla="*/ f156 f62 1"/>
              <a:gd name="f197" fmla="*/ f157 f61 1"/>
              <a:gd name="f198" fmla="*/ f158 f62 1"/>
              <a:gd name="f199" fmla="*/ f159 f61 1"/>
              <a:gd name="f200" fmla="*/ f160 f62 1"/>
              <a:gd name="f201" fmla="*/ f161 f61 1"/>
              <a:gd name="f202" fmla="*/ f162 f62 1"/>
              <a:gd name="f203" fmla="*/ f163 f61 1"/>
              <a:gd name="f204" fmla="*/ f164 f62 1"/>
              <a:gd name="f205" fmla="*/ f165 f61 1"/>
              <a:gd name="f206" fmla="*/ f166 f62 1"/>
              <a:gd name="f207" fmla="*/ f167 f61 1"/>
              <a:gd name="f208" fmla="*/ f168 f62 1"/>
              <a:gd name="f209" fmla="*/ f169 f61 1"/>
              <a:gd name="f210" fmla="*/ f170 f62 1"/>
              <a:gd name="f211" fmla="*/ f171 f61 1"/>
              <a:gd name="f212" fmla="*/ f172 f62 1"/>
              <a:gd name="f213" fmla="*/ f173 f61 1"/>
              <a:gd name="f214" fmla="*/ f174 f62 1"/>
              <a:gd name="f215" fmla="*/ f175 f61 1"/>
              <a:gd name="f216" fmla="*/ f176 f62 1"/>
              <a:gd name="f217" fmla="*/ f177 f61 1"/>
              <a:gd name="f218" fmla="*/ f178 f62 1"/>
              <a:gd name="f219" fmla="*/ f179 f61 1"/>
              <a:gd name="f220" fmla="*/ f180 f62 1"/>
              <a:gd name="f221" fmla="*/ f181 f61 1"/>
              <a:gd name="f222" fmla="*/ f182 f62 1"/>
              <a:gd name="f223" fmla="*/ f183 f61 1"/>
              <a:gd name="f224" fmla="*/ f184 f62 1"/>
            </a:gdLst>
            <a:ahLst/>
            <a:cxnLst>
              <a:cxn ang="3cd4">
                <a:pos x="hc" y="t"/>
              </a:cxn>
              <a:cxn ang="0">
                <a:pos x="r" y="vc"/>
              </a:cxn>
              <a:cxn ang="cd4">
                <a:pos x="hc" y="b"/>
              </a:cxn>
              <a:cxn ang="cd2">
                <a:pos x="l" y="vc"/>
              </a:cxn>
              <a:cxn ang="f108">
                <a:pos x="f189" y="f190"/>
              </a:cxn>
              <a:cxn ang="f108">
                <a:pos x="f191" y="f192"/>
              </a:cxn>
              <a:cxn ang="f108">
                <a:pos x="f193" y="f194"/>
              </a:cxn>
              <a:cxn ang="f108">
                <a:pos x="f195" y="f196"/>
              </a:cxn>
              <a:cxn ang="f108">
                <a:pos x="f197" y="f198"/>
              </a:cxn>
              <a:cxn ang="f108">
                <a:pos x="f199" y="f200"/>
              </a:cxn>
              <a:cxn ang="f108">
                <a:pos x="f201" y="f202"/>
              </a:cxn>
              <a:cxn ang="f108">
                <a:pos x="f203" y="f204"/>
              </a:cxn>
              <a:cxn ang="f108">
                <a:pos x="f205" y="f206"/>
              </a:cxn>
              <a:cxn ang="f108">
                <a:pos x="f207" y="f208"/>
              </a:cxn>
              <a:cxn ang="f108">
                <a:pos x="f209" y="f210"/>
              </a:cxn>
              <a:cxn ang="f108">
                <a:pos x="f211" y="f212"/>
              </a:cxn>
              <a:cxn ang="f108">
                <a:pos x="f213" y="f214"/>
              </a:cxn>
              <a:cxn ang="f108">
                <a:pos x="f215" y="f216"/>
              </a:cxn>
              <a:cxn ang="f108">
                <a:pos x="f217" y="f218"/>
              </a:cxn>
              <a:cxn ang="f108">
                <a:pos x="f219" y="f220"/>
              </a:cxn>
              <a:cxn ang="f108">
                <a:pos x="f221" y="f222"/>
              </a:cxn>
              <a:cxn ang="f108">
                <a:pos x="f223" y="f224"/>
              </a:cxn>
            </a:cxnLst>
            <a:rect l="f185" t="f188" r="f186" b="f187"/>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3" name="Block Arc 10">
            <a:extLst>
              <a:ext uri="{FF2B5EF4-FFF2-40B4-BE49-F238E27FC236}">
                <a16:creationId xmlns:a16="http://schemas.microsoft.com/office/drawing/2014/main" id="{BDE9CC6F-DB0B-1DF0-38BC-1F9BAECAE35A}"/>
              </a:ext>
            </a:extLst>
          </p:cNvPr>
          <p:cNvSpPr/>
          <p:nvPr/>
        </p:nvSpPr>
        <p:spPr>
          <a:xfrm>
            <a:off x="4995577" y="4686446"/>
            <a:ext cx="695291" cy="470952"/>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val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val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val f2"/>
              <a:gd name="f190" fmla="val f3"/>
              <a:gd name="f191" fmla="val f4"/>
              <a:gd name="f192" fmla="+- f191 0 f189"/>
              <a:gd name="f193" fmla="+- f190 0 f189"/>
              <a:gd name="f194" fmla="*/ f193 1 3219104"/>
              <a:gd name="f195" fmla="*/ f192 1 2180445"/>
              <a:gd name="f196" fmla="*/ f189 1 f194"/>
              <a:gd name="f197" fmla="*/ f190 1 f194"/>
              <a:gd name="f198" fmla="*/ f189 1 f195"/>
              <a:gd name="f199" fmla="*/ f191 1 f195"/>
              <a:gd name="f200" fmla="*/ f196 f187 1"/>
              <a:gd name="f201" fmla="*/ f197 f187 1"/>
              <a:gd name="f202" fmla="*/ f199 f188 1"/>
              <a:gd name="f203" fmla="*/ f198 f188 1"/>
            </a:gdLst>
            <a:ahLst/>
            <a:cxnLst>
              <a:cxn ang="3cd4">
                <a:pos x="hc" y="t"/>
              </a:cxn>
              <a:cxn ang="0">
                <a:pos x="r" y="vc"/>
              </a:cxn>
              <a:cxn ang="cd4">
                <a:pos x="hc" y="b"/>
              </a:cxn>
              <a:cxn ang="cd2">
                <a:pos x="l" y="vc"/>
              </a:cxn>
            </a:cxnLst>
            <a:rect l="f200" t="f203" r="f201" b="f202"/>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맑은 고딕" pitchFamily="34"/>
            </a:endParaRPr>
          </a:p>
        </p:txBody>
      </p:sp>
      <p:sp>
        <p:nvSpPr>
          <p:cNvPr id="14" name="Freeform 55">
            <a:extLst>
              <a:ext uri="{FF2B5EF4-FFF2-40B4-BE49-F238E27FC236}">
                <a16:creationId xmlns:a16="http://schemas.microsoft.com/office/drawing/2014/main" id="{BF4B077C-3064-4456-396D-75FA4A37C715}"/>
              </a:ext>
            </a:extLst>
          </p:cNvPr>
          <p:cNvSpPr/>
          <p:nvPr/>
        </p:nvSpPr>
        <p:spPr>
          <a:xfrm>
            <a:off x="4385169" y="5548268"/>
            <a:ext cx="357713" cy="876516"/>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val f2"/>
              <a:gd name="f153" fmla="val f3"/>
              <a:gd name="f154" fmla="val f4"/>
              <a:gd name="f155" fmla="+- f154 0 f152"/>
              <a:gd name="f156" fmla="+- f153 0 f152"/>
              <a:gd name="f157" fmla="*/ f156 1 1060423"/>
              <a:gd name="f158" fmla="*/ f155 1 2598393"/>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5" name="Round Same Side Corner Rectangle 36">
            <a:extLst>
              <a:ext uri="{FF2B5EF4-FFF2-40B4-BE49-F238E27FC236}">
                <a16:creationId xmlns:a16="http://schemas.microsoft.com/office/drawing/2014/main" id="{914BCA0A-1533-8033-18BB-A5A532B4116E}"/>
              </a:ext>
            </a:extLst>
          </p:cNvPr>
          <p:cNvSpPr/>
          <p:nvPr/>
        </p:nvSpPr>
        <p:spPr>
          <a:xfrm>
            <a:off x="9093900" y="5778276"/>
            <a:ext cx="655441" cy="518199"/>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val f2"/>
              <a:gd name="f38" fmla="val f3"/>
              <a:gd name="f39" fmla="val f4"/>
              <a:gd name="f40" fmla="+- f39 0 f37"/>
              <a:gd name="f41" fmla="+- f38 0 f37"/>
              <a:gd name="f42" fmla="*/ f41 1 3219104"/>
              <a:gd name="f43" fmla="*/ f40 1 254507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6" name="Oval 21">
            <a:extLst>
              <a:ext uri="{FF2B5EF4-FFF2-40B4-BE49-F238E27FC236}">
                <a16:creationId xmlns:a16="http://schemas.microsoft.com/office/drawing/2014/main" id="{889A8FEB-C2F6-9D14-031A-44C00E09F815}"/>
              </a:ext>
            </a:extLst>
          </p:cNvPr>
          <p:cNvSpPr/>
          <p:nvPr/>
        </p:nvSpPr>
        <p:spPr>
          <a:xfrm>
            <a:off x="5899114" y="5752362"/>
            <a:ext cx="539614" cy="544122"/>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val f2"/>
              <a:gd name="f187" fmla="val f3"/>
              <a:gd name="f188" fmla="val f4"/>
              <a:gd name="f189" fmla="+- f188 0 f186"/>
              <a:gd name="f190" fmla="+- f187 0 f186"/>
              <a:gd name="f191" fmla="*/ f190 1 1652142"/>
              <a:gd name="f192" fmla="*/ f189 1 1665940"/>
              <a:gd name="f193" fmla="*/ f186 1 f191"/>
              <a:gd name="f194" fmla="*/ f187 1 f191"/>
              <a:gd name="f195" fmla="*/ f186 1 f192"/>
              <a:gd name="f196" fmla="*/ f188 1 f192"/>
              <a:gd name="f197" fmla="*/ f193 f184 1"/>
              <a:gd name="f198" fmla="*/ f194 f184 1"/>
              <a:gd name="f199" fmla="*/ f196 f185 1"/>
              <a:gd name="f200" fmla="*/ f195 f185 1"/>
            </a:gdLst>
            <a:ahLst/>
            <a:cxnLst>
              <a:cxn ang="3cd4">
                <a:pos x="hc" y="t"/>
              </a:cxn>
              <a:cxn ang="0">
                <a:pos x="r" y="vc"/>
              </a:cxn>
              <a:cxn ang="cd4">
                <a:pos x="hc" y="b"/>
              </a:cxn>
              <a:cxn ang="cd2">
                <a:pos x="l" y="vc"/>
              </a:cxn>
            </a:cxnLst>
            <a:rect l="f197" t="f200" r="f198" b="f199"/>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7" name="Oval 32">
            <a:extLst>
              <a:ext uri="{FF2B5EF4-FFF2-40B4-BE49-F238E27FC236}">
                <a16:creationId xmlns:a16="http://schemas.microsoft.com/office/drawing/2014/main" id="{5822C1CB-D6F5-44DD-3C2C-A4326F5BB22D}"/>
              </a:ext>
            </a:extLst>
          </p:cNvPr>
          <p:cNvSpPr/>
          <p:nvPr/>
        </p:nvSpPr>
        <p:spPr>
          <a:xfrm>
            <a:off x="10018705" y="4572448"/>
            <a:ext cx="513810" cy="618125"/>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val f2"/>
              <a:gd name="f136" fmla="val f3"/>
              <a:gd name="f137" fmla="val f4"/>
              <a:gd name="f138" fmla="+- f137 0 f135"/>
              <a:gd name="f139" fmla="+- f136 0 f135"/>
              <a:gd name="f140" fmla="*/ f139 1 2671236"/>
              <a:gd name="f141" fmla="*/ f138 1 3213546"/>
              <a:gd name="f142" fmla="*/ f135 1 f140"/>
              <a:gd name="f143" fmla="*/ f136 1 f140"/>
              <a:gd name="f144" fmla="*/ f135 1 f141"/>
              <a:gd name="f145" fmla="*/ f137 1 f141"/>
              <a:gd name="f146" fmla="*/ f142 f133 1"/>
              <a:gd name="f147" fmla="*/ f143 f133 1"/>
              <a:gd name="f148" fmla="*/ f145 f134 1"/>
              <a:gd name="f149" fmla="*/ f144 f134 1"/>
            </a:gdLst>
            <a:ahLst/>
            <a:cxnLst>
              <a:cxn ang="3cd4">
                <a:pos x="hc" y="t"/>
              </a:cxn>
              <a:cxn ang="0">
                <a:pos x="r" y="vc"/>
              </a:cxn>
              <a:cxn ang="cd4">
                <a:pos x="hc" y="b"/>
              </a:cxn>
              <a:cxn ang="cd2">
                <a:pos x="l" y="vc"/>
              </a:cxn>
            </a:cxnLst>
            <a:rect l="f146" t="f149" r="f147" b="f148"/>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grpSp>
        <p:nvGrpSpPr>
          <p:cNvPr id="18" name="Google Shape;6783;p88">
            <a:extLst>
              <a:ext uri="{FF2B5EF4-FFF2-40B4-BE49-F238E27FC236}">
                <a16:creationId xmlns:a16="http://schemas.microsoft.com/office/drawing/2014/main" id="{AE30C93C-2CA3-70A2-7F60-2A6C6753CB95}"/>
              </a:ext>
            </a:extLst>
          </p:cNvPr>
          <p:cNvGrpSpPr/>
          <p:nvPr/>
        </p:nvGrpSpPr>
        <p:grpSpPr>
          <a:xfrm>
            <a:off x="10948065" y="1235308"/>
            <a:ext cx="566854" cy="566471"/>
            <a:chOff x="10948065" y="1235308"/>
            <a:chExt cx="566854" cy="566471"/>
          </a:xfrm>
        </p:grpSpPr>
        <p:sp>
          <p:nvSpPr>
            <p:cNvPr id="19" name="Google Shape;6784;p88">
              <a:extLst>
                <a:ext uri="{FF2B5EF4-FFF2-40B4-BE49-F238E27FC236}">
                  <a16:creationId xmlns:a16="http://schemas.microsoft.com/office/drawing/2014/main" id="{AFD254D6-B816-6F15-10FC-D665A81827F6}"/>
                </a:ext>
              </a:extLst>
            </p:cNvPr>
            <p:cNvSpPr/>
            <p:nvPr/>
          </p:nvSpPr>
          <p:spPr>
            <a:xfrm>
              <a:off x="11282635" y="1235308"/>
              <a:ext cx="200189" cy="29911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val f2"/>
                <a:gd name="f66" fmla="val f3"/>
                <a:gd name="f67" fmla="val f4"/>
                <a:gd name="f68" fmla="+- f67 0 f65"/>
                <a:gd name="f69" fmla="+- f66 0 f65"/>
                <a:gd name="f70" fmla="*/ f69 1 4128"/>
                <a:gd name="f71" fmla="*/ f68 1 6168"/>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6785;p88">
              <a:extLst>
                <a:ext uri="{FF2B5EF4-FFF2-40B4-BE49-F238E27FC236}">
                  <a16:creationId xmlns:a16="http://schemas.microsoft.com/office/drawing/2014/main" id="{E12401B1-3428-22FC-5CE1-64C420E8CD42}"/>
                </a:ext>
              </a:extLst>
            </p:cNvPr>
            <p:cNvSpPr/>
            <p:nvPr/>
          </p:nvSpPr>
          <p:spPr>
            <a:xfrm>
              <a:off x="10948065" y="1438113"/>
              <a:ext cx="301011" cy="363666"/>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val f2"/>
                <a:gd name="f28" fmla="val f3"/>
                <a:gd name="f29" fmla="val f4"/>
                <a:gd name="f30" fmla="+- f29 0 f27"/>
                <a:gd name="f31" fmla="+- f28 0 f27"/>
                <a:gd name="f32" fmla="*/ f31 1 6207"/>
                <a:gd name="f33" fmla="*/ f30 1 749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6786;p88">
              <a:extLst>
                <a:ext uri="{FF2B5EF4-FFF2-40B4-BE49-F238E27FC236}">
                  <a16:creationId xmlns:a16="http://schemas.microsoft.com/office/drawing/2014/main" id="{EDEC6CE3-A90B-C07D-9F1C-47C38F81FB31}"/>
                </a:ext>
              </a:extLst>
            </p:cNvPr>
            <p:cNvSpPr/>
            <p:nvPr/>
          </p:nvSpPr>
          <p:spPr>
            <a:xfrm>
              <a:off x="11080991" y="1303641"/>
              <a:ext cx="99312" cy="99367"/>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val f2"/>
                <a:gd name="f14" fmla="val f3"/>
                <a:gd name="f15" fmla="val f4"/>
                <a:gd name="f16" fmla="+- f15 0 f13"/>
                <a:gd name="f17" fmla="+- f14 0 f13"/>
                <a:gd name="f18" fmla="*/ f17 1 2048"/>
                <a:gd name="f19" fmla="*/ f16 1 204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6787;p88">
              <a:extLst>
                <a:ext uri="{FF2B5EF4-FFF2-40B4-BE49-F238E27FC236}">
                  <a16:creationId xmlns:a16="http://schemas.microsoft.com/office/drawing/2014/main" id="{0CA895A6-C3C0-3A9C-D050-FE2818CB999A}"/>
                </a:ext>
              </a:extLst>
            </p:cNvPr>
            <p:cNvSpPr/>
            <p:nvPr/>
          </p:nvSpPr>
          <p:spPr>
            <a:xfrm>
              <a:off x="11048887" y="1437583"/>
              <a:ext cx="302556" cy="362641"/>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val f2"/>
                <a:gd name="f63" fmla="val f3"/>
                <a:gd name="f64" fmla="val f4"/>
                <a:gd name="f65" fmla="+- f64 0 f62"/>
                <a:gd name="f66" fmla="+- f63 0 f62"/>
                <a:gd name="f67" fmla="*/ f66 1 6239"/>
                <a:gd name="f68" fmla="*/ f65 1 747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6788;p88">
              <a:extLst>
                <a:ext uri="{FF2B5EF4-FFF2-40B4-BE49-F238E27FC236}">
                  <a16:creationId xmlns:a16="http://schemas.microsoft.com/office/drawing/2014/main" id="{187C7255-712F-4163-E2C3-19A5AFA6DD96}"/>
                </a:ext>
              </a:extLst>
            </p:cNvPr>
            <p:cNvSpPr/>
            <p:nvPr/>
          </p:nvSpPr>
          <p:spPr>
            <a:xfrm>
              <a:off x="11249021" y="1569485"/>
              <a:ext cx="265898" cy="64209"/>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val f2"/>
                <a:gd name="f21" fmla="val f3"/>
                <a:gd name="f22" fmla="val f4"/>
                <a:gd name="f23" fmla="+- f22 0 f20"/>
                <a:gd name="f24" fmla="+- f21 0 f20"/>
                <a:gd name="f25" fmla="*/ f24 1 5483"/>
                <a:gd name="f26" fmla="*/ f23 1 13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4" name="Google Shape;6800;p88">
            <a:extLst>
              <a:ext uri="{FF2B5EF4-FFF2-40B4-BE49-F238E27FC236}">
                <a16:creationId xmlns:a16="http://schemas.microsoft.com/office/drawing/2014/main" id="{FB06BCD2-9DA7-92CC-1E9A-BD683DD91A5F}"/>
              </a:ext>
            </a:extLst>
          </p:cNvPr>
          <p:cNvGrpSpPr/>
          <p:nvPr/>
        </p:nvGrpSpPr>
        <p:grpSpPr>
          <a:xfrm>
            <a:off x="9993550" y="2304726"/>
            <a:ext cx="552087" cy="550624"/>
            <a:chOff x="9993550" y="2304726"/>
            <a:chExt cx="552087" cy="550624"/>
          </a:xfrm>
        </p:grpSpPr>
        <p:sp>
          <p:nvSpPr>
            <p:cNvPr id="25" name="Google Shape;6801;p88">
              <a:extLst>
                <a:ext uri="{FF2B5EF4-FFF2-40B4-BE49-F238E27FC236}">
                  <a16:creationId xmlns:a16="http://schemas.microsoft.com/office/drawing/2014/main" id="{E73FED3D-1D02-DE7E-8B64-7BDFB0A4AF1C}"/>
                </a:ext>
              </a:extLst>
            </p:cNvPr>
            <p:cNvSpPr/>
            <p:nvPr/>
          </p:nvSpPr>
          <p:spPr>
            <a:xfrm>
              <a:off x="10026286" y="2304726"/>
              <a:ext cx="488134" cy="228508"/>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val f2"/>
                <a:gd name="f49" fmla="val f3"/>
                <a:gd name="f50" fmla="val f4"/>
                <a:gd name="f51" fmla="+- f50 0 f48"/>
                <a:gd name="f52" fmla="+- f49 0 f48"/>
                <a:gd name="f53" fmla="*/ f52 1 10335"/>
                <a:gd name="f54" fmla="*/ f51 1 483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6802;p88">
              <a:extLst>
                <a:ext uri="{FF2B5EF4-FFF2-40B4-BE49-F238E27FC236}">
                  <a16:creationId xmlns:a16="http://schemas.microsoft.com/office/drawing/2014/main" id="{8F1AF1D6-FB3C-42F8-E492-10A4AC52631F}"/>
                </a:ext>
              </a:extLst>
            </p:cNvPr>
            <p:cNvSpPr/>
            <p:nvPr/>
          </p:nvSpPr>
          <p:spPr>
            <a:xfrm>
              <a:off x="10059012" y="2565111"/>
              <a:ext cx="129506" cy="131015"/>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6803;p88">
              <a:extLst>
                <a:ext uri="{FF2B5EF4-FFF2-40B4-BE49-F238E27FC236}">
                  <a16:creationId xmlns:a16="http://schemas.microsoft.com/office/drawing/2014/main" id="{7ABD2FF8-74C8-144F-417C-6FBA53320750}"/>
                </a:ext>
              </a:extLst>
            </p:cNvPr>
            <p:cNvSpPr/>
            <p:nvPr/>
          </p:nvSpPr>
          <p:spPr>
            <a:xfrm>
              <a:off x="9993550" y="2727307"/>
              <a:ext cx="258967" cy="128043"/>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val f2"/>
                <a:gd name="f25" fmla="val f3"/>
                <a:gd name="f26" fmla="val f4"/>
                <a:gd name="f27" fmla="+- f26 0 f24"/>
                <a:gd name="f28" fmla="+- f25 0 f24"/>
                <a:gd name="f29" fmla="*/ f28 1 5483"/>
                <a:gd name="f30" fmla="*/ f27 1 271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6804;p88">
              <a:extLst>
                <a:ext uri="{FF2B5EF4-FFF2-40B4-BE49-F238E27FC236}">
                  <a16:creationId xmlns:a16="http://schemas.microsoft.com/office/drawing/2014/main" id="{13E6D062-801D-8139-30F1-3D6D4520278F}"/>
                </a:ext>
              </a:extLst>
            </p:cNvPr>
            <p:cNvSpPr/>
            <p:nvPr/>
          </p:nvSpPr>
          <p:spPr>
            <a:xfrm>
              <a:off x="10350669" y="2565111"/>
              <a:ext cx="129506" cy="131015"/>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6805;p88">
              <a:extLst>
                <a:ext uri="{FF2B5EF4-FFF2-40B4-BE49-F238E27FC236}">
                  <a16:creationId xmlns:a16="http://schemas.microsoft.com/office/drawing/2014/main" id="{93E2C619-E20E-326C-209A-7987F814F341}"/>
                </a:ext>
              </a:extLst>
            </p:cNvPr>
            <p:cNvSpPr/>
            <p:nvPr/>
          </p:nvSpPr>
          <p:spPr>
            <a:xfrm>
              <a:off x="10285207" y="2727307"/>
              <a:ext cx="260430" cy="128043"/>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val f2"/>
                <a:gd name="f24" fmla="val f3"/>
                <a:gd name="f25" fmla="val f4"/>
                <a:gd name="f26" fmla="+- f25 0 f23"/>
                <a:gd name="f27" fmla="+- f24 0 f23"/>
                <a:gd name="f28" fmla="*/ f27 1 5514"/>
                <a:gd name="f29" fmla="*/ f26 1 27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0" name="Google Shape;6866;p88">
            <a:extLst>
              <a:ext uri="{FF2B5EF4-FFF2-40B4-BE49-F238E27FC236}">
                <a16:creationId xmlns:a16="http://schemas.microsoft.com/office/drawing/2014/main" id="{62F0F52E-BE9D-39F6-2310-C94D90641B1F}"/>
              </a:ext>
            </a:extLst>
          </p:cNvPr>
          <p:cNvGrpSpPr/>
          <p:nvPr/>
        </p:nvGrpSpPr>
        <p:grpSpPr>
          <a:xfrm>
            <a:off x="5913580" y="4644036"/>
            <a:ext cx="508854" cy="563069"/>
            <a:chOff x="5913580" y="4644036"/>
            <a:chExt cx="508854" cy="563069"/>
          </a:xfrm>
        </p:grpSpPr>
        <p:sp>
          <p:nvSpPr>
            <p:cNvPr id="31" name="Google Shape;6867;p88">
              <a:extLst>
                <a:ext uri="{FF2B5EF4-FFF2-40B4-BE49-F238E27FC236}">
                  <a16:creationId xmlns:a16="http://schemas.microsoft.com/office/drawing/2014/main" id="{4629ED10-D594-EF16-2093-21EFAA8B3B10}"/>
                </a:ext>
              </a:extLst>
            </p:cNvPr>
            <p:cNvSpPr/>
            <p:nvPr/>
          </p:nvSpPr>
          <p:spPr>
            <a:xfrm>
              <a:off x="5913580" y="4712342"/>
              <a:ext cx="240066" cy="493263"/>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val f2"/>
                <a:gd name="f83" fmla="val f3"/>
                <a:gd name="f84" fmla="val f4"/>
                <a:gd name="f85" fmla="+- f84 0 f82"/>
                <a:gd name="f86" fmla="+- f83 0 f82"/>
                <a:gd name="f87" fmla="*/ f86 1 5515"/>
                <a:gd name="f88" fmla="*/ f85 1 10240"/>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6868;p88">
              <a:extLst>
                <a:ext uri="{FF2B5EF4-FFF2-40B4-BE49-F238E27FC236}">
                  <a16:creationId xmlns:a16="http://schemas.microsoft.com/office/drawing/2014/main" id="{CDB56F3B-B0AC-9785-40D9-5AF021A0A895}"/>
                </a:ext>
              </a:extLst>
            </p:cNvPr>
            <p:cNvSpPr/>
            <p:nvPr/>
          </p:nvSpPr>
          <p:spPr>
            <a:xfrm>
              <a:off x="6183767" y="4712342"/>
              <a:ext cx="238667" cy="494763"/>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val f2"/>
                <a:gd name="f74" fmla="val f3"/>
                <a:gd name="f75" fmla="val f4"/>
                <a:gd name="f76" fmla="+- f75 0 f73"/>
                <a:gd name="f77" fmla="+- f74 0 f73"/>
                <a:gd name="f78" fmla="*/ f77 1 5483"/>
                <a:gd name="f79" fmla="*/ f76 1 10271"/>
                <a:gd name="f80" fmla="*/ f73 1 f78"/>
                <a:gd name="f81" fmla="*/ f74 1 f78"/>
                <a:gd name="f82" fmla="*/ f73 1 f79"/>
                <a:gd name="f83" fmla="*/ f75 1 f79"/>
                <a:gd name="f84" fmla="*/ f80 f71 1"/>
                <a:gd name="f85" fmla="*/ f81 f71 1"/>
                <a:gd name="f86" fmla="*/ f83 f72 1"/>
                <a:gd name="f87" fmla="*/ f82 f72 1"/>
              </a:gdLst>
              <a:ahLst/>
              <a:cxnLst>
                <a:cxn ang="3cd4">
                  <a:pos x="hc" y="t"/>
                </a:cxn>
                <a:cxn ang="0">
                  <a:pos x="r" y="vc"/>
                </a:cxn>
                <a:cxn ang="cd4">
                  <a:pos x="hc" y="b"/>
                </a:cxn>
                <a:cxn ang="cd2">
                  <a:pos x="l" y="vc"/>
                </a:cxn>
              </a:cxnLst>
              <a:rect l="f84" t="f87" r="f85" b="f86"/>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6869;p88">
              <a:extLst>
                <a:ext uri="{FF2B5EF4-FFF2-40B4-BE49-F238E27FC236}">
                  <a16:creationId xmlns:a16="http://schemas.microsoft.com/office/drawing/2014/main" id="{6DF3CC68-4E5B-5F84-818C-9A9348E1B6DD}"/>
                </a:ext>
              </a:extLst>
            </p:cNvPr>
            <p:cNvSpPr/>
            <p:nvPr/>
          </p:nvSpPr>
          <p:spPr>
            <a:xfrm>
              <a:off x="6286618" y="4774576"/>
              <a:ext cx="45271" cy="72877"/>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val f2"/>
                <a:gd name="f22" fmla="val f3"/>
                <a:gd name="f23" fmla="val f4"/>
                <a:gd name="f24" fmla="+- f23 0 f21"/>
                <a:gd name="f25" fmla="+- f22 0 f21"/>
                <a:gd name="f26" fmla="*/ f25 1 1040"/>
                <a:gd name="f27" fmla="*/ f24 1 151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6870;p88">
              <a:extLst>
                <a:ext uri="{FF2B5EF4-FFF2-40B4-BE49-F238E27FC236}">
                  <a16:creationId xmlns:a16="http://schemas.microsoft.com/office/drawing/2014/main" id="{4329962E-7B03-FA5F-6EA1-391D00B3ED4F}"/>
                </a:ext>
              </a:extLst>
            </p:cNvPr>
            <p:cNvSpPr/>
            <p:nvPr/>
          </p:nvSpPr>
          <p:spPr>
            <a:xfrm>
              <a:off x="6002725" y="4778617"/>
              <a:ext cx="43918" cy="70326"/>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val f2"/>
                <a:gd name="f29" fmla="val f3"/>
                <a:gd name="f30" fmla="val f4"/>
                <a:gd name="f31" fmla="+- f30 0 f28"/>
                <a:gd name="f32" fmla="+- f29 0 f28"/>
                <a:gd name="f33" fmla="*/ f32 1 1009"/>
                <a:gd name="f34" fmla="*/ f31 1 14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6871;p88">
              <a:extLst>
                <a:ext uri="{FF2B5EF4-FFF2-40B4-BE49-F238E27FC236}">
                  <a16:creationId xmlns:a16="http://schemas.microsoft.com/office/drawing/2014/main" id="{049C983A-A4BB-35AB-D0FC-B8734E9BEF53}"/>
                </a:ext>
              </a:extLst>
            </p:cNvPr>
            <p:cNvSpPr/>
            <p:nvPr/>
          </p:nvSpPr>
          <p:spPr>
            <a:xfrm>
              <a:off x="6106975" y="4644036"/>
              <a:ext cx="119310" cy="132085"/>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val f2"/>
                <a:gd name="f15" fmla="val f3"/>
                <a:gd name="f16" fmla="val f4"/>
                <a:gd name="f17" fmla="+- f16 0 f14"/>
                <a:gd name="f18" fmla="+- f15 0 f14"/>
                <a:gd name="f19" fmla="*/ f18 1 2741"/>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6872;p88">
              <a:extLst>
                <a:ext uri="{FF2B5EF4-FFF2-40B4-BE49-F238E27FC236}">
                  <a16:creationId xmlns:a16="http://schemas.microsoft.com/office/drawing/2014/main" id="{296CA777-2CA0-A34C-5312-B5F378A3BF09}"/>
                </a:ext>
              </a:extLst>
            </p:cNvPr>
            <p:cNvSpPr/>
            <p:nvPr/>
          </p:nvSpPr>
          <p:spPr>
            <a:xfrm>
              <a:off x="6072676" y="4809451"/>
              <a:ext cx="187918" cy="132085"/>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val f2"/>
                <a:gd name="f27" fmla="val f3"/>
                <a:gd name="f28" fmla="val f4"/>
                <a:gd name="f29" fmla="+- f28 0 f26"/>
                <a:gd name="f30" fmla="+- f27 0 f26"/>
                <a:gd name="f31" fmla="*/ f30 1 4317"/>
                <a:gd name="f32" fmla="*/ f29 1 274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7" name="Google Shape;6957;p88">
            <a:extLst>
              <a:ext uri="{FF2B5EF4-FFF2-40B4-BE49-F238E27FC236}">
                <a16:creationId xmlns:a16="http://schemas.microsoft.com/office/drawing/2014/main" id="{927F97E8-62DE-D89E-AA81-F938435B3846}"/>
              </a:ext>
            </a:extLst>
          </p:cNvPr>
          <p:cNvGrpSpPr/>
          <p:nvPr/>
        </p:nvGrpSpPr>
        <p:grpSpPr>
          <a:xfrm>
            <a:off x="4974592" y="1314742"/>
            <a:ext cx="498081" cy="497104"/>
            <a:chOff x="4974592" y="1314742"/>
            <a:chExt cx="498081" cy="497104"/>
          </a:xfrm>
        </p:grpSpPr>
        <p:sp>
          <p:nvSpPr>
            <p:cNvPr id="38" name="Google Shape;6958;p88">
              <a:extLst>
                <a:ext uri="{FF2B5EF4-FFF2-40B4-BE49-F238E27FC236}">
                  <a16:creationId xmlns:a16="http://schemas.microsoft.com/office/drawing/2014/main" id="{12EDEEEB-F638-F9B3-C206-412DEA918E84}"/>
                </a:ext>
              </a:extLst>
            </p:cNvPr>
            <p:cNvSpPr/>
            <p:nvPr/>
          </p:nvSpPr>
          <p:spPr>
            <a:xfrm>
              <a:off x="5077974" y="1314742"/>
              <a:ext cx="175903" cy="5811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val f2"/>
                <a:gd name="f28" fmla="val f3"/>
                <a:gd name="f29" fmla="val f4"/>
                <a:gd name="f30" fmla="+- f29 0 f27"/>
                <a:gd name="f31" fmla="+- f28 0 f27"/>
                <a:gd name="f32" fmla="*/ f31 1 4128"/>
                <a:gd name="f33" fmla="*/ f30 1 1364"/>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6959;p88">
              <a:extLst>
                <a:ext uri="{FF2B5EF4-FFF2-40B4-BE49-F238E27FC236}">
                  <a16:creationId xmlns:a16="http://schemas.microsoft.com/office/drawing/2014/main" id="{3ED6510E-F9CE-374D-9D21-5B0FD12E049D}"/>
                </a:ext>
              </a:extLst>
            </p:cNvPr>
            <p:cNvSpPr/>
            <p:nvPr/>
          </p:nvSpPr>
          <p:spPr>
            <a:xfrm>
              <a:off x="5063188" y="1574157"/>
              <a:ext cx="28209" cy="30934"/>
            </a:xfrm>
            <a:custGeom>
              <a:avLst/>
              <a:gdLst>
                <a:gd name="f0" fmla="val w"/>
                <a:gd name="f1" fmla="val h"/>
                <a:gd name="f2" fmla="val 0"/>
                <a:gd name="f3" fmla="val 662"/>
                <a:gd name="f4" fmla="val 726"/>
                <a:gd name="f5" fmla="val 1"/>
                <a:gd name="f6" fmla="val 725"/>
                <a:gd name="f7" fmla="*/ f0 1 662"/>
                <a:gd name="f8" fmla="*/ f1 1 726"/>
                <a:gd name="f9" fmla="val f2"/>
                <a:gd name="f10" fmla="val f3"/>
                <a:gd name="f11" fmla="val f4"/>
                <a:gd name="f12" fmla="+- f11 0 f9"/>
                <a:gd name="f13" fmla="+- f10 0 f9"/>
                <a:gd name="f14" fmla="*/ f13 1 662"/>
                <a:gd name="f15" fmla="*/ f12 1 726"/>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2" h="726">
                  <a:moveTo>
                    <a:pt x="f5" y="f5"/>
                  </a:moveTo>
                  <a:lnTo>
                    <a:pt x="f5" y="f6"/>
                  </a:lnTo>
                  <a:lnTo>
                    <a:pt x="f3" y="f6"/>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6960;p88">
              <a:extLst>
                <a:ext uri="{FF2B5EF4-FFF2-40B4-BE49-F238E27FC236}">
                  <a16:creationId xmlns:a16="http://schemas.microsoft.com/office/drawing/2014/main" id="{08063E7E-3496-1D24-E5D7-1A4564B860BD}"/>
                </a:ext>
              </a:extLst>
            </p:cNvPr>
            <p:cNvSpPr/>
            <p:nvPr/>
          </p:nvSpPr>
          <p:spPr>
            <a:xfrm>
              <a:off x="5063188" y="1458724"/>
              <a:ext cx="28209" cy="28209"/>
            </a:xfrm>
            <a:custGeom>
              <a:avLst/>
              <a:gdLst>
                <a:gd name="f0" fmla="val w"/>
                <a:gd name="f1" fmla="val h"/>
                <a:gd name="f2" fmla="val 0"/>
                <a:gd name="f3" fmla="val 662"/>
                <a:gd name="f4" fmla="val 1"/>
                <a:gd name="f5" fmla="*/ f0 1 662"/>
                <a:gd name="f6" fmla="*/ f1 1 662"/>
                <a:gd name="f7" fmla="val f2"/>
                <a:gd name="f8" fmla="val f3"/>
                <a:gd name="f9" fmla="+- f8 0 f7"/>
                <a:gd name="f10" fmla="*/ f9 1 662"/>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662" h="662">
                  <a:moveTo>
                    <a:pt x="f4" y="f2"/>
                  </a:moveTo>
                  <a:lnTo>
                    <a:pt x="f4" y="f3"/>
                  </a:lnTo>
                  <a:lnTo>
                    <a:pt x="f3" y="f3"/>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6961;p88">
              <a:extLst>
                <a:ext uri="{FF2B5EF4-FFF2-40B4-BE49-F238E27FC236}">
                  <a16:creationId xmlns:a16="http://schemas.microsoft.com/office/drawing/2014/main" id="{208D0844-5FC1-CE4C-1F86-374CB952CC85}"/>
                </a:ext>
              </a:extLst>
            </p:cNvPr>
            <p:cNvSpPr/>
            <p:nvPr/>
          </p:nvSpPr>
          <p:spPr>
            <a:xfrm>
              <a:off x="5063188" y="1693642"/>
              <a:ext cx="28209" cy="28254"/>
            </a:xfrm>
            <a:custGeom>
              <a:avLst/>
              <a:gdLst>
                <a:gd name="f0" fmla="val w"/>
                <a:gd name="f1" fmla="val h"/>
                <a:gd name="f2" fmla="val 0"/>
                <a:gd name="f3" fmla="val 662"/>
                <a:gd name="f4" fmla="val 663"/>
                <a:gd name="f5" fmla="val 1"/>
                <a:gd name="f6" fmla="*/ f0 1 662"/>
                <a:gd name="f7" fmla="*/ f1 1 663"/>
                <a:gd name="f8" fmla="val f2"/>
                <a:gd name="f9" fmla="val f3"/>
                <a:gd name="f10" fmla="val f4"/>
                <a:gd name="f11" fmla="+- f10 0 f8"/>
                <a:gd name="f12" fmla="+- f9 0 f8"/>
                <a:gd name="f13" fmla="*/ f12 1 662"/>
                <a:gd name="f14" fmla="*/ f11 1 66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62" h="663">
                  <a:moveTo>
                    <a:pt x="f5" y="f5"/>
                  </a:moveTo>
                  <a:lnTo>
                    <a:pt x="f5" y="f3"/>
                  </a:lnTo>
                  <a:lnTo>
                    <a:pt x="f3" y="f3"/>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6962;p88">
              <a:extLst>
                <a:ext uri="{FF2B5EF4-FFF2-40B4-BE49-F238E27FC236}">
                  <a16:creationId xmlns:a16="http://schemas.microsoft.com/office/drawing/2014/main" id="{1C0CEC22-723C-4C35-FB3A-6BB9B60F2F90}"/>
                </a:ext>
              </a:extLst>
            </p:cNvPr>
            <p:cNvSpPr/>
            <p:nvPr/>
          </p:nvSpPr>
          <p:spPr>
            <a:xfrm>
              <a:off x="4974592" y="1343244"/>
              <a:ext cx="379924" cy="468602"/>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val f2"/>
                <a:gd name="f77" fmla="val f3"/>
                <a:gd name="f78" fmla="val f4"/>
                <a:gd name="f79" fmla="+- f78 0 f76"/>
                <a:gd name="f80" fmla="+- f77 0 f76"/>
                <a:gd name="f81" fmla="*/ f80 1 8916"/>
                <a:gd name="f82" fmla="*/ f79 1 10997"/>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6963;p88">
              <a:extLst>
                <a:ext uri="{FF2B5EF4-FFF2-40B4-BE49-F238E27FC236}">
                  <a16:creationId xmlns:a16="http://schemas.microsoft.com/office/drawing/2014/main" id="{CF0AE217-C44B-6EA2-CB1E-CC57C702AEE2}"/>
                </a:ext>
              </a:extLst>
            </p:cNvPr>
            <p:cNvSpPr/>
            <p:nvPr/>
          </p:nvSpPr>
          <p:spPr>
            <a:xfrm>
              <a:off x="5385367" y="1486887"/>
              <a:ext cx="87306" cy="177265"/>
            </a:xfrm>
            <a:custGeom>
              <a:avLst/>
              <a:gdLst>
                <a:gd name="f0" fmla="val w"/>
                <a:gd name="f1" fmla="val h"/>
                <a:gd name="f2" fmla="val 0"/>
                <a:gd name="f3" fmla="val 2049"/>
                <a:gd name="f4" fmla="val 4160"/>
                <a:gd name="f5" fmla="val 1"/>
                <a:gd name="f6" fmla="*/ f0 1 2049"/>
                <a:gd name="f7" fmla="*/ f1 1 4160"/>
                <a:gd name="f8" fmla="val f2"/>
                <a:gd name="f9" fmla="val f3"/>
                <a:gd name="f10" fmla="val f4"/>
                <a:gd name="f11" fmla="+- f10 0 f8"/>
                <a:gd name="f12" fmla="+- f9 0 f8"/>
                <a:gd name="f13" fmla="*/ f12 1 2049"/>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049" h="4160">
                  <a:moveTo>
                    <a:pt x="f5" y="f5"/>
                  </a:moveTo>
                  <a:lnTo>
                    <a:pt x="f5" y="f4"/>
                  </a:lnTo>
                  <a:lnTo>
                    <a:pt x="f3" y="f4"/>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6964;p88">
              <a:extLst>
                <a:ext uri="{FF2B5EF4-FFF2-40B4-BE49-F238E27FC236}">
                  <a16:creationId xmlns:a16="http://schemas.microsoft.com/office/drawing/2014/main" id="{256AD4DF-B0B2-6A68-680B-A55765FEAA97}"/>
                </a:ext>
              </a:extLst>
            </p:cNvPr>
            <p:cNvSpPr/>
            <p:nvPr/>
          </p:nvSpPr>
          <p:spPr>
            <a:xfrm>
              <a:off x="5385367" y="1371453"/>
              <a:ext cx="87306" cy="87306"/>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val f2"/>
                <a:gd name="f13" fmla="val f3"/>
                <a:gd name="f14" fmla="+- f13 0 f12"/>
                <a:gd name="f15" fmla="*/ f14 1 204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6965;p88">
              <a:extLst>
                <a:ext uri="{FF2B5EF4-FFF2-40B4-BE49-F238E27FC236}">
                  <a16:creationId xmlns:a16="http://schemas.microsoft.com/office/drawing/2014/main" id="{8ECFA1E8-541C-E7DA-CE9C-87CBD17B55C4}"/>
                </a:ext>
              </a:extLst>
            </p:cNvPr>
            <p:cNvSpPr/>
            <p:nvPr/>
          </p:nvSpPr>
          <p:spPr>
            <a:xfrm>
              <a:off x="5388056" y="1693642"/>
              <a:ext cx="79260" cy="87306"/>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val f2"/>
                <a:gd name="f19" fmla="val f3"/>
                <a:gd name="f20" fmla="val f4"/>
                <a:gd name="f21" fmla="+- f20 0 f18"/>
                <a:gd name="f22" fmla="+- f19 0 f18"/>
                <a:gd name="f23" fmla="*/ f22 1 1860"/>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6" name="Google Shape;6966;p88">
            <a:extLst>
              <a:ext uri="{FF2B5EF4-FFF2-40B4-BE49-F238E27FC236}">
                <a16:creationId xmlns:a16="http://schemas.microsoft.com/office/drawing/2014/main" id="{555B1861-8D50-44C2-1A15-719BA2874C47}"/>
              </a:ext>
            </a:extLst>
          </p:cNvPr>
          <p:cNvGrpSpPr/>
          <p:nvPr/>
        </p:nvGrpSpPr>
        <p:grpSpPr>
          <a:xfrm>
            <a:off x="10919517" y="3411169"/>
            <a:ext cx="604875" cy="605826"/>
            <a:chOff x="10919517" y="3411169"/>
            <a:chExt cx="604875" cy="605826"/>
          </a:xfrm>
        </p:grpSpPr>
        <p:sp>
          <p:nvSpPr>
            <p:cNvPr id="47" name="Google Shape;6967;p88">
              <a:extLst>
                <a:ext uri="{FF2B5EF4-FFF2-40B4-BE49-F238E27FC236}">
                  <a16:creationId xmlns:a16="http://schemas.microsoft.com/office/drawing/2014/main" id="{FF3F6610-AB67-C9B8-8BB5-F245D64AE7D7}"/>
                </a:ext>
              </a:extLst>
            </p:cNvPr>
            <p:cNvSpPr/>
            <p:nvPr/>
          </p:nvSpPr>
          <p:spPr>
            <a:xfrm>
              <a:off x="11089541" y="3811676"/>
              <a:ext cx="16395" cy="26197"/>
            </a:xfrm>
            <a:custGeom>
              <a:avLst/>
              <a:gdLst>
                <a:gd name="f0" fmla="val w"/>
                <a:gd name="f1" fmla="val h"/>
                <a:gd name="f2" fmla="val 0"/>
                <a:gd name="f3" fmla="val 316"/>
                <a:gd name="f4" fmla="val 505"/>
                <a:gd name="f5" fmla="val 158"/>
                <a:gd name="f6" fmla="val 1"/>
                <a:gd name="f7" fmla="val 315"/>
                <a:gd name="f8" fmla="*/ f0 1 316"/>
                <a:gd name="f9" fmla="*/ f1 1 505"/>
                <a:gd name="f10" fmla="val f2"/>
                <a:gd name="f11" fmla="val f3"/>
                <a:gd name="f12" fmla="val f4"/>
                <a:gd name="f13" fmla="+- f12 0 f10"/>
                <a:gd name="f14" fmla="+- f11 0 f10"/>
                <a:gd name="f15" fmla="*/ f14 1 316"/>
                <a:gd name="f16" fmla="*/ f13 1 505"/>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16" h="505">
                  <a:moveTo>
                    <a:pt x="f5" y="f6"/>
                  </a:moveTo>
                  <a:lnTo>
                    <a:pt x="f2" y="f4"/>
                  </a:lnTo>
                  <a:lnTo>
                    <a:pt x="f7" y="f4"/>
                  </a:ln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Google Shape;6968;p88">
              <a:extLst>
                <a:ext uri="{FF2B5EF4-FFF2-40B4-BE49-F238E27FC236}">
                  <a16:creationId xmlns:a16="http://schemas.microsoft.com/office/drawing/2014/main" id="{89A5FF7B-1F24-AFC2-ED69-0D88568B5236}"/>
                </a:ext>
              </a:extLst>
            </p:cNvPr>
            <p:cNvSpPr/>
            <p:nvPr/>
          </p:nvSpPr>
          <p:spPr>
            <a:xfrm>
              <a:off x="10919517" y="3658048"/>
              <a:ext cx="356396" cy="358947"/>
            </a:xfrm>
            <a:custGeom>
              <a:avLst/>
              <a:gdLst>
                <a:gd name="f0" fmla="val w"/>
                <a:gd name="f1" fmla="val h"/>
                <a:gd name="f2" fmla="val 0"/>
                <a:gd name="f3" fmla="val 6869"/>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616"/>
                <a:gd name="f84" fmla="val 6459"/>
                <a:gd name="f85" fmla="val 5009"/>
                <a:gd name="f86" fmla="val 4001"/>
                <a:gd name="f87" fmla="val 3119"/>
                <a:gd name="f88" fmla="val 6774"/>
                <a:gd name="f89" fmla="val 2804"/>
                <a:gd name="f90" fmla="val 6711"/>
                <a:gd name="f91" fmla="val 2489"/>
                <a:gd name="f92" fmla="val 6617"/>
                <a:gd name="f93" fmla="val 2426"/>
                <a:gd name="f94" fmla="val 6428"/>
                <a:gd name="f95" fmla="val 2363"/>
                <a:gd name="f96" fmla="val 5389"/>
                <a:gd name="f97" fmla="val 2755"/>
                <a:gd name="f98" fmla="val 5256"/>
                <a:gd name="f99" fmla="val 2780"/>
                <a:gd name="f100" fmla="val 5125"/>
                <a:gd name="f101" fmla="val 4892"/>
                <a:gd name="f102" fmla="val 4667"/>
                <a:gd name="f103" fmla="val 2702"/>
                <a:gd name="f104" fmla="val 4506"/>
                <a:gd name="f105" fmla="val 2521"/>
                <a:gd name="f106" fmla="val 4222"/>
                <a:gd name="f107" fmla="val 1891"/>
                <a:gd name="f108" fmla="val 4159"/>
                <a:gd name="f109" fmla="val 1481"/>
                <a:gd name="f110" fmla="val 4443"/>
                <a:gd name="f111" fmla="val 221"/>
                <a:gd name="f112" fmla="val 189"/>
                <a:gd name="f113" fmla="val 4411"/>
                <a:gd name="f114" fmla="val 158"/>
                <a:gd name="f115" fmla="val 63"/>
                <a:gd name="f116" fmla="*/ f0 1 6869"/>
                <a:gd name="f117" fmla="*/ f1 1 6918"/>
                <a:gd name="f118" fmla="val f2"/>
                <a:gd name="f119" fmla="val f3"/>
                <a:gd name="f120" fmla="val f4"/>
                <a:gd name="f121" fmla="+- f120 0 f118"/>
                <a:gd name="f122" fmla="+- f119 0 f118"/>
                <a:gd name="f123" fmla="*/ f122 1 6869"/>
                <a:gd name="f124" fmla="*/ f121 1 6918"/>
                <a:gd name="f125" fmla="*/ f118 1 f123"/>
                <a:gd name="f126" fmla="*/ f119 1 f123"/>
                <a:gd name="f127" fmla="*/ f118 1 f124"/>
                <a:gd name="f128" fmla="*/ f120 1 f124"/>
                <a:gd name="f129" fmla="*/ f125 f116 1"/>
                <a:gd name="f130" fmla="*/ f126 f116 1"/>
                <a:gd name="f131" fmla="*/ f128 f117 1"/>
                <a:gd name="f132" fmla="*/ f127 f117 1"/>
              </a:gdLst>
              <a:ahLst/>
              <a:cxnLst>
                <a:cxn ang="3cd4">
                  <a:pos x="hc" y="t"/>
                </a:cxn>
                <a:cxn ang="0">
                  <a:pos x="r" y="vc"/>
                </a:cxn>
                <a:cxn ang="cd4">
                  <a:pos x="hc" y="b"/>
                </a:cxn>
                <a:cxn ang="cd2">
                  <a:pos x="l" y="vc"/>
                </a:cxn>
              </a:cxnLst>
              <a:rect l="f129" t="f132" r="f130" b="f131"/>
              <a:pathLst>
                <a:path w="6869"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3" y="f83"/>
                    <a:pt x="f3" y="f84"/>
                  </a:cubicBezTo>
                  <a:lnTo>
                    <a:pt x="f76" y="f85"/>
                  </a:lnTo>
                  <a:cubicBezTo>
                    <a:pt x="f80" y="f22"/>
                    <a:pt x="f3" y="f86"/>
                    <a:pt x="f3" y="f13"/>
                  </a:cubicBezTo>
                  <a:cubicBezTo>
                    <a:pt x="f3" y="f87"/>
                    <a:pt x="f88" y="f89"/>
                    <a:pt x="f90" y="f91"/>
                  </a:cubicBezTo>
                  <a:cubicBezTo>
                    <a:pt x="f92" y="f93"/>
                    <a:pt x="f76" y="f55"/>
                    <a:pt x="f94" y="f95"/>
                  </a:cubicBezTo>
                  <a:lnTo>
                    <a:pt x="f29" y="f40"/>
                  </a:lnTo>
                  <a:cubicBezTo>
                    <a:pt x="f96" y="f97"/>
                    <a:pt x="f98" y="f99"/>
                    <a:pt x="f100" y="f99"/>
                  </a:cubicBezTo>
                  <a:cubicBezTo>
                    <a:pt x="f101" y="f99"/>
                    <a:pt x="f102" y="f103"/>
                    <a:pt x="f104" y="f105"/>
                  </a:cubicBezTo>
                  <a:cubicBezTo>
                    <a:pt x="f106" y="f46"/>
                    <a:pt x="f53" y="f107"/>
                    <a:pt x="f108" y="f109"/>
                  </a:cubicBezTo>
                  <a:lnTo>
                    <a:pt x="f110" y="f111"/>
                  </a:lnTo>
                  <a:cubicBezTo>
                    <a:pt x="f110" y="f112"/>
                    <a:pt x="f110" y="f112"/>
                    <a:pt x="f113" y="f114"/>
                  </a:cubicBezTo>
                  <a:cubicBezTo>
                    <a:pt x="f53" y="f115"/>
                    <a:pt x="f10" y="f2"/>
                    <a:pt x="f60"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6969;p88">
              <a:extLst>
                <a:ext uri="{FF2B5EF4-FFF2-40B4-BE49-F238E27FC236}">
                  <a16:creationId xmlns:a16="http://schemas.microsoft.com/office/drawing/2014/main" id="{43A021D0-0801-316E-6D84-1A2DE1ABE6F6}"/>
                </a:ext>
              </a:extLst>
            </p:cNvPr>
            <p:cNvSpPr/>
            <p:nvPr/>
          </p:nvSpPr>
          <p:spPr>
            <a:xfrm>
              <a:off x="11329827" y="3553394"/>
              <a:ext cx="32735" cy="54013"/>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val f2"/>
                <a:gd name="f17" fmla="val f3"/>
                <a:gd name="f18" fmla="val f4"/>
                <a:gd name="f19" fmla="+- f18 0 f16"/>
                <a:gd name="f20" fmla="+- f17 0 f16"/>
                <a:gd name="f21" fmla="*/ f20 1 631"/>
                <a:gd name="f22" fmla="*/ f19 1 1041"/>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31" h="1041">
                  <a:moveTo>
                    <a:pt x="f2" y="f5"/>
                  </a:moveTo>
                  <a:cubicBezTo>
                    <a:pt x="f6" y="f7"/>
                    <a:pt x="f8" y="f9"/>
                    <a:pt x="f10" y="f4"/>
                  </a:cubicBezTo>
                  <a:cubicBezTo>
                    <a:pt x="f11" y="f9"/>
                    <a:pt x="f12" y="f13"/>
                    <a:pt x="f3"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6970;p88">
              <a:extLst>
                <a:ext uri="{FF2B5EF4-FFF2-40B4-BE49-F238E27FC236}">
                  <a16:creationId xmlns:a16="http://schemas.microsoft.com/office/drawing/2014/main" id="{B850E6B2-0E74-67FB-95F3-CF3DEE47550E}"/>
                </a:ext>
              </a:extLst>
            </p:cNvPr>
            <p:cNvSpPr/>
            <p:nvPr/>
          </p:nvSpPr>
          <p:spPr>
            <a:xfrm>
              <a:off x="11166332" y="3411169"/>
              <a:ext cx="358060" cy="357804"/>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val f2"/>
                <a:gd name="f92" fmla="val f3"/>
                <a:gd name="f93" fmla="val f4"/>
                <a:gd name="f94" fmla="+- f93 0 f91"/>
                <a:gd name="f95" fmla="+- f92 0 f91"/>
                <a:gd name="f96" fmla="*/ f95 1 6901"/>
                <a:gd name="f97" fmla="*/ f94 1 6896"/>
                <a:gd name="f98" fmla="*/ f91 1 f96"/>
                <a:gd name="f99" fmla="*/ f92 1 f96"/>
                <a:gd name="f100" fmla="*/ f91 1 f97"/>
                <a:gd name="f101" fmla="*/ f93 1 f97"/>
                <a:gd name="f102" fmla="*/ f98 f89 1"/>
                <a:gd name="f103" fmla="*/ f99 f89 1"/>
                <a:gd name="f104" fmla="*/ f101 f90 1"/>
                <a:gd name="f105" fmla="*/ f100 f90 1"/>
              </a:gdLst>
              <a:ahLst/>
              <a:cxnLst>
                <a:cxn ang="3cd4">
                  <a:pos x="hc" y="t"/>
                </a:cxn>
                <a:cxn ang="0">
                  <a:pos x="r" y="vc"/>
                </a:cxn>
                <a:cxn ang="cd4">
                  <a:pos x="hc" y="b"/>
                </a:cxn>
                <a:cxn ang="cd2">
                  <a:pos x="l" y="vc"/>
                </a:cxn>
              </a:cxnLst>
              <a:rect l="f102" t="f105" r="f103" b="f104"/>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1" name="Google Shape;6760;p88">
            <a:extLst>
              <a:ext uri="{FF2B5EF4-FFF2-40B4-BE49-F238E27FC236}">
                <a16:creationId xmlns:a16="http://schemas.microsoft.com/office/drawing/2014/main" id="{FFDA1866-E5C9-28B7-2893-34766C26D83E}"/>
              </a:ext>
            </a:extLst>
          </p:cNvPr>
          <p:cNvGrpSpPr/>
          <p:nvPr/>
        </p:nvGrpSpPr>
        <p:grpSpPr>
          <a:xfrm>
            <a:off x="4202884" y="1247013"/>
            <a:ext cx="499957" cy="600559"/>
            <a:chOff x="4202884" y="1247013"/>
            <a:chExt cx="499957" cy="600559"/>
          </a:xfrm>
        </p:grpSpPr>
        <p:sp>
          <p:nvSpPr>
            <p:cNvPr id="52" name="Google Shape;6761;p88">
              <a:extLst>
                <a:ext uri="{FF2B5EF4-FFF2-40B4-BE49-F238E27FC236}">
                  <a16:creationId xmlns:a16="http://schemas.microsoft.com/office/drawing/2014/main" id="{0F28500F-27B4-304A-0B66-ECE8F35F1856}"/>
                </a:ext>
              </a:extLst>
            </p:cNvPr>
            <p:cNvSpPr/>
            <p:nvPr/>
          </p:nvSpPr>
          <p:spPr>
            <a:xfrm>
              <a:off x="4202884" y="1247013"/>
              <a:ext cx="105558" cy="417167"/>
            </a:xfrm>
            <a:custGeom>
              <a:avLst/>
              <a:gdLst>
                <a:gd name="f0" fmla="val w"/>
                <a:gd name="f1" fmla="val h"/>
                <a:gd name="f2" fmla="val 0"/>
                <a:gd name="f3" fmla="val 2049"/>
                <a:gd name="f4" fmla="val 8098"/>
                <a:gd name="f5" fmla="val 1702"/>
                <a:gd name="f6" fmla="val 757"/>
                <a:gd name="f7" fmla="val 1"/>
                <a:gd name="f8" fmla="val 788"/>
                <a:gd name="f9" fmla="val 1733"/>
                <a:gd name="f10" fmla="val 8097"/>
                <a:gd name="f11" fmla="val 348"/>
                <a:gd name="f12" fmla="val 7782"/>
                <a:gd name="f13" fmla="val 820"/>
                <a:gd name="f14" fmla="val 7562"/>
                <a:gd name="f15" fmla="val 1387"/>
                <a:gd name="f16" fmla="*/ f0 1 2049"/>
                <a:gd name="f17" fmla="*/ f1 1 8098"/>
                <a:gd name="f18" fmla="val f2"/>
                <a:gd name="f19" fmla="val f3"/>
                <a:gd name="f20" fmla="val f4"/>
                <a:gd name="f21" fmla="+- f20 0 f18"/>
                <a:gd name="f22" fmla="+- f19 0 f18"/>
                <a:gd name="f23" fmla="*/ f22 1 2049"/>
                <a:gd name="f24" fmla="*/ f21 1 8098"/>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049" h="8098">
                  <a:moveTo>
                    <a:pt x="f5" y="f2"/>
                  </a:moveTo>
                  <a:cubicBezTo>
                    <a:pt x="f6" y="f2"/>
                    <a:pt x="f7" y="f8"/>
                    <a:pt x="f7" y="f9"/>
                  </a:cubicBezTo>
                  <a:lnTo>
                    <a:pt x="f7" y="f10"/>
                  </a:lnTo>
                  <a:cubicBezTo>
                    <a:pt x="f11" y="f12"/>
                    <a:pt x="f13" y="f14"/>
                    <a:pt x="f15" y="f14"/>
                  </a:cubicBezTo>
                  <a:lnTo>
                    <a:pt x="f3" y="f14"/>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6762;p88">
              <a:extLst>
                <a:ext uri="{FF2B5EF4-FFF2-40B4-BE49-F238E27FC236}">
                  <a16:creationId xmlns:a16="http://schemas.microsoft.com/office/drawing/2014/main" id="{A5541999-36D6-C97E-4223-D0D36BECACD8}"/>
                </a:ext>
              </a:extLst>
            </p:cNvPr>
            <p:cNvSpPr/>
            <p:nvPr/>
          </p:nvSpPr>
          <p:spPr>
            <a:xfrm>
              <a:off x="4202884" y="1670617"/>
              <a:ext cx="499957" cy="141256"/>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val f2"/>
                <a:gd name="f35" fmla="val f3"/>
                <a:gd name="f36" fmla="val f4"/>
                <a:gd name="f37" fmla="+- f36 0 f34"/>
                <a:gd name="f38" fmla="+- f35 0 f34"/>
                <a:gd name="f39" fmla="*/ f38 1 9705"/>
                <a:gd name="f40" fmla="*/ f37 1 274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Google Shape;6763;p88">
              <a:extLst>
                <a:ext uri="{FF2B5EF4-FFF2-40B4-BE49-F238E27FC236}">
                  <a16:creationId xmlns:a16="http://schemas.microsoft.com/office/drawing/2014/main" id="{7B6F570F-6023-8A5C-6B07-6EC2AB2E2000}"/>
                </a:ext>
              </a:extLst>
            </p:cNvPr>
            <p:cNvSpPr/>
            <p:nvPr/>
          </p:nvSpPr>
          <p:spPr>
            <a:xfrm>
              <a:off x="4589190" y="1759845"/>
              <a:ext cx="113641" cy="52029"/>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val f2"/>
                <a:gd name="f19" fmla="val f3"/>
                <a:gd name="f20" fmla="val f4"/>
                <a:gd name="f21" fmla="+- f20 0 f18"/>
                <a:gd name="f22" fmla="+- f19 0 f18"/>
                <a:gd name="f23" fmla="*/ f22 1 2206"/>
                <a:gd name="f24" fmla="*/ f21 1 101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6764;p88">
              <a:extLst>
                <a:ext uri="{FF2B5EF4-FFF2-40B4-BE49-F238E27FC236}">
                  <a16:creationId xmlns:a16="http://schemas.microsoft.com/office/drawing/2014/main" id="{BF1163CD-D2F8-9A2E-57D8-86CDE2BFD4B8}"/>
                </a:ext>
              </a:extLst>
            </p:cNvPr>
            <p:cNvSpPr/>
            <p:nvPr/>
          </p:nvSpPr>
          <p:spPr>
            <a:xfrm>
              <a:off x="4431758" y="1459611"/>
              <a:ext cx="173708" cy="71451"/>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val f2"/>
                <a:gd name="f15" fmla="val f3"/>
                <a:gd name="f16" fmla="val f4"/>
                <a:gd name="f17" fmla="+- f16 0 f14"/>
                <a:gd name="f18" fmla="+- f15 0 f14"/>
                <a:gd name="f19" fmla="*/ f18 1 3372"/>
                <a:gd name="f20" fmla="*/ f17 1 138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372" h="1387">
                  <a:moveTo>
                    <a:pt x="f5" y="f2"/>
                  </a:moveTo>
                  <a:cubicBezTo>
                    <a:pt x="f6" y="f2"/>
                    <a:pt x="f7" y="f8"/>
                    <a:pt x="f2" y="f4"/>
                  </a:cubicBezTo>
                  <a:lnTo>
                    <a:pt x="f9" y="f4"/>
                  </a:lnTo>
                  <a:cubicBezTo>
                    <a:pt x="f10" y="f8"/>
                    <a:pt x="f1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Google Shape;6765;p88">
              <a:extLst>
                <a:ext uri="{FF2B5EF4-FFF2-40B4-BE49-F238E27FC236}">
                  <a16:creationId xmlns:a16="http://schemas.microsoft.com/office/drawing/2014/main" id="{1EDA2459-646C-FC0A-4B1B-04619503914A}"/>
                </a:ext>
              </a:extLst>
            </p:cNvPr>
            <p:cNvSpPr/>
            <p:nvPr/>
          </p:nvSpPr>
          <p:spPr>
            <a:xfrm>
              <a:off x="4485287" y="1354107"/>
              <a:ext cx="68205" cy="68205"/>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val f2"/>
                <a:gd name="f12" fmla="val f3"/>
                <a:gd name="f13" fmla="+- f12 0 f11"/>
                <a:gd name="f14" fmla="*/ f13 1 1324"/>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Google Shape;6766;p88">
              <a:extLst>
                <a:ext uri="{FF2B5EF4-FFF2-40B4-BE49-F238E27FC236}">
                  <a16:creationId xmlns:a16="http://schemas.microsoft.com/office/drawing/2014/main" id="{32D28305-7FA4-6AEC-20CA-0ACFE7E1A460}"/>
                </a:ext>
              </a:extLst>
            </p:cNvPr>
            <p:cNvSpPr/>
            <p:nvPr/>
          </p:nvSpPr>
          <p:spPr>
            <a:xfrm>
              <a:off x="4342485" y="1247013"/>
              <a:ext cx="353854" cy="389552"/>
            </a:xfrm>
            <a:custGeom>
              <a:avLst/>
              <a:gdLst>
                <a:gd name="f0" fmla="val w"/>
                <a:gd name="f1" fmla="val h"/>
                <a:gd name="f2" fmla="val 0"/>
                <a:gd name="f3" fmla="val 6869"/>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6868"/>
                <a:gd name="f33" fmla="val 1009"/>
                <a:gd name="f34" fmla="val 473"/>
                <a:gd name="f35" fmla="val 6396"/>
                <a:gd name="f36" fmla="*/ f0 1 6869"/>
                <a:gd name="f37" fmla="*/ f1 1 7562"/>
                <a:gd name="f38" fmla="val f2"/>
                <a:gd name="f39" fmla="val f3"/>
                <a:gd name="f40" fmla="val f4"/>
                <a:gd name="f41" fmla="+- f40 0 f38"/>
                <a:gd name="f42" fmla="+- f39 0 f38"/>
                <a:gd name="f43" fmla="*/ f42 1 6869"/>
                <a:gd name="f44" fmla="*/ f41 1 7562"/>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6869"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2" y="f4"/>
                  </a:lnTo>
                  <a:lnTo>
                    <a:pt x="f32" y="f33"/>
                  </a:lnTo>
                  <a:cubicBezTo>
                    <a:pt x="f32" y="f34"/>
                    <a:pt x="f35" y="f2"/>
                    <a:pt x="f18"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6767;p88">
              <a:extLst>
                <a:ext uri="{FF2B5EF4-FFF2-40B4-BE49-F238E27FC236}">
                  <a16:creationId xmlns:a16="http://schemas.microsoft.com/office/drawing/2014/main" id="{98401272-0458-9DB9-5480-1956E961080D}"/>
                </a:ext>
              </a:extLst>
            </p:cNvPr>
            <p:cNvSpPr/>
            <p:nvPr/>
          </p:nvSpPr>
          <p:spPr>
            <a:xfrm>
              <a:off x="4485287" y="1759845"/>
              <a:ext cx="71451" cy="87727"/>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val f2"/>
                <a:gd name="f24" fmla="val f3"/>
                <a:gd name="f25" fmla="val f4"/>
                <a:gd name="f26" fmla="+- f25 0 f23"/>
                <a:gd name="f27" fmla="+- f24 0 f23"/>
                <a:gd name="f28" fmla="*/ f27 1 1387"/>
                <a:gd name="f29" fmla="*/ f26 1 17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9" name="Google Shape;6777;p88">
            <a:extLst>
              <a:ext uri="{FF2B5EF4-FFF2-40B4-BE49-F238E27FC236}">
                <a16:creationId xmlns:a16="http://schemas.microsoft.com/office/drawing/2014/main" id="{833AC128-6AD7-B4CF-5D9E-5E4A743E0BA2}"/>
              </a:ext>
            </a:extLst>
          </p:cNvPr>
          <p:cNvGrpSpPr/>
          <p:nvPr/>
        </p:nvGrpSpPr>
        <p:grpSpPr>
          <a:xfrm>
            <a:off x="8170301" y="1211287"/>
            <a:ext cx="600559" cy="600559"/>
            <a:chOff x="8170301" y="1211287"/>
            <a:chExt cx="600559" cy="600559"/>
          </a:xfrm>
        </p:grpSpPr>
        <p:sp>
          <p:nvSpPr>
            <p:cNvPr id="60" name="Google Shape;6778;p88">
              <a:extLst>
                <a:ext uri="{FF2B5EF4-FFF2-40B4-BE49-F238E27FC236}">
                  <a16:creationId xmlns:a16="http://schemas.microsoft.com/office/drawing/2014/main" id="{C75F938C-86AC-5C03-1FB6-96F45BD1ECD8}"/>
                </a:ext>
              </a:extLst>
            </p:cNvPr>
            <p:cNvSpPr/>
            <p:nvPr/>
          </p:nvSpPr>
          <p:spPr>
            <a:xfrm>
              <a:off x="8481910" y="1389833"/>
              <a:ext cx="264636" cy="102257"/>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val f2"/>
                <a:gd name="f19" fmla="val f3"/>
                <a:gd name="f20" fmla="val f4"/>
                <a:gd name="f21" fmla="+- f20 0 f18"/>
                <a:gd name="f22" fmla="+- f19 0 f18"/>
                <a:gd name="f23" fmla="*/ f22 1 5137"/>
                <a:gd name="f24" fmla="*/ f21 1 198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Google Shape;6779;p88">
              <a:extLst>
                <a:ext uri="{FF2B5EF4-FFF2-40B4-BE49-F238E27FC236}">
                  <a16:creationId xmlns:a16="http://schemas.microsoft.com/office/drawing/2014/main" id="{1DFD5EDA-2FC9-D87E-395C-5ECC9AA62AC9}"/>
                </a:ext>
              </a:extLst>
            </p:cNvPr>
            <p:cNvSpPr/>
            <p:nvPr/>
          </p:nvSpPr>
          <p:spPr>
            <a:xfrm>
              <a:off x="8454350" y="1420639"/>
              <a:ext cx="316510" cy="212652"/>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val f2"/>
                <a:gd name="f32" fmla="val f3"/>
                <a:gd name="f33" fmla="val f4"/>
                <a:gd name="f34" fmla="+- f33 0 f31"/>
                <a:gd name="f35" fmla="+- f32 0 f31"/>
                <a:gd name="f36" fmla="*/ f35 1 6144"/>
                <a:gd name="f37" fmla="*/ f34 1 412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Google Shape;6780;p88">
              <a:extLst>
                <a:ext uri="{FF2B5EF4-FFF2-40B4-BE49-F238E27FC236}">
                  <a16:creationId xmlns:a16="http://schemas.microsoft.com/office/drawing/2014/main" id="{983EA720-F9B3-15FA-DB6E-D1769D904AAA}"/>
                </a:ext>
              </a:extLst>
            </p:cNvPr>
            <p:cNvSpPr/>
            <p:nvPr/>
          </p:nvSpPr>
          <p:spPr>
            <a:xfrm>
              <a:off x="8170301" y="1318381"/>
              <a:ext cx="389552" cy="38796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val f2"/>
                <a:gd name="f43" fmla="val f3"/>
                <a:gd name="f44" fmla="val f4"/>
                <a:gd name="f45" fmla="+- f44 0 f42"/>
                <a:gd name="f46" fmla="+- f43 0 f42"/>
                <a:gd name="f47" fmla="*/ f46 1 7562"/>
                <a:gd name="f48" fmla="*/ f45 1 753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Google Shape;6781;p88">
              <a:extLst>
                <a:ext uri="{FF2B5EF4-FFF2-40B4-BE49-F238E27FC236}">
                  <a16:creationId xmlns:a16="http://schemas.microsoft.com/office/drawing/2014/main" id="{9797B65F-2CB7-9114-D924-89F5464FC9B7}"/>
                </a:ext>
              </a:extLst>
            </p:cNvPr>
            <p:cNvSpPr/>
            <p:nvPr/>
          </p:nvSpPr>
          <p:spPr>
            <a:xfrm>
              <a:off x="8170301" y="1211287"/>
              <a:ext cx="389552" cy="71451"/>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val f2"/>
                <a:gd name="f14" fmla="val f3"/>
                <a:gd name="f15" fmla="val f4"/>
                <a:gd name="f16" fmla="+- f15 0 f13"/>
                <a:gd name="f17" fmla="+- f14 0 f13"/>
                <a:gd name="f18" fmla="*/ f17 1 7562"/>
                <a:gd name="f19" fmla="*/ f16 1 138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Google Shape;6782;p88">
              <a:extLst>
                <a:ext uri="{FF2B5EF4-FFF2-40B4-BE49-F238E27FC236}">
                  <a16:creationId xmlns:a16="http://schemas.microsoft.com/office/drawing/2014/main" id="{9C52EDDE-A8E6-7203-905E-EF4DE886E6CE}"/>
                </a:ext>
              </a:extLst>
            </p:cNvPr>
            <p:cNvSpPr/>
            <p:nvPr/>
          </p:nvSpPr>
          <p:spPr>
            <a:xfrm>
              <a:off x="8170301" y="1740395"/>
              <a:ext cx="389552" cy="71451"/>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val f2"/>
                <a:gd name="f17" fmla="val f3"/>
                <a:gd name="f18" fmla="val f4"/>
                <a:gd name="f19" fmla="+- f18 0 f16"/>
                <a:gd name="f20" fmla="+- f17 0 f16"/>
                <a:gd name="f21" fmla="*/ f20 1 7562"/>
                <a:gd name="f22" fmla="*/ f19 1 138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5" name="Google Shape;6827;p88">
            <a:extLst>
              <a:ext uri="{FF2B5EF4-FFF2-40B4-BE49-F238E27FC236}">
                <a16:creationId xmlns:a16="http://schemas.microsoft.com/office/drawing/2014/main" id="{98DDE9EF-8245-D112-FA53-509B220156A7}"/>
              </a:ext>
            </a:extLst>
          </p:cNvPr>
          <p:cNvGrpSpPr/>
          <p:nvPr/>
        </p:nvGrpSpPr>
        <p:grpSpPr>
          <a:xfrm>
            <a:off x="8926592" y="1221812"/>
            <a:ext cx="607051" cy="598904"/>
            <a:chOff x="8926592" y="1221812"/>
            <a:chExt cx="607051" cy="598904"/>
          </a:xfrm>
        </p:grpSpPr>
        <p:sp>
          <p:nvSpPr>
            <p:cNvPr id="66" name="Google Shape;6828;p88">
              <a:extLst>
                <a:ext uri="{FF2B5EF4-FFF2-40B4-BE49-F238E27FC236}">
                  <a16:creationId xmlns:a16="http://schemas.microsoft.com/office/drawing/2014/main" id="{EABE7C29-970B-13C3-3ACA-3CEC5EE594F3}"/>
                </a:ext>
              </a:extLst>
            </p:cNvPr>
            <p:cNvSpPr/>
            <p:nvPr/>
          </p:nvSpPr>
          <p:spPr>
            <a:xfrm>
              <a:off x="9316090" y="1291562"/>
              <a:ext cx="173708" cy="175354"/>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val f2"/>
                <a:gd name="f49" fmla="val f3"/>
                <a:gd name="f50" fmla="val f4"/>
                <a:gd name="f51" fmla="+- f50 0 f48"/>
                <a:gd name="f52" fmla="+- f49 0 f48"/>
                <a:gd name="f53" fmla="*/ f52 1 3372"/>
                <a:gd name="f54" fmla="*/ f51 1 3404"/>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6829;p88">
              <a:extLst>
                <a:ext uri="{FF2B5EF4-FFF2-40B4-BE49-F238E27FC236}">
                  <a16:creationId xmlns:a16="http://schemas.microsoft.com/office/drawing/2014/main" id="{437B1F00-02F4-ECC2-1E7C-48B0C15CC863}"/>
                </a:ext>
              </a:extLst>
            </p:cNvPr>
            <p:cNvSpPr/>
            <p:nvPr/>
          </p:nvSpPr>
          <p:spPr>
            <a:xfrm>
              <a:off x="9071040" y="1645362"/>
              <a:ext cx="175308" cy="175354"/>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val f2"/>
                <a:gd name="f51" fmla="val f3"/>
                <a:gd name="f52" fmla="val f4"/>
                <a:gd name="f53" fmla="+- f52 0 f50"/>
                <a:gd name="f54" fmla="+- f51 0 f50"/>
                <a:gd name="f55" fmla="*/ f54 1 3403"/>
                <a:gd name="f56" fmla="*/ f53 1 340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Google Shape;6830;p88">
              <a:extLst>
                <a:ext uri="{FF2B5EF4-FFF2-40B4-BE49-F238E27FC236}">
                  <a16:creationId xmlns:a16="http://schemas.microsoft.com/office/drawing/2014/main" id="{433449C8-77C3-D75E-8A5F-FEB8C8D06FE8}"/>
                </a:ext>
              </a:extLst>
            </p:cNvPr>
            <p:cNvSpPr/>
            <p:nvPr/>
          </p:nvSpPr>
          <p:spPr>
            <a:xfrm>
              <a:off x="8926592" y="1221812"/>
              <a:ext cx="425260" cy="316510"/>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val f2"/>
                <a:gd name="f45" fmla="val f3"/>
                <a:gd name="f46" fmla="val f4"/>
                <a:gd name="f47" fmla="+- f46 0 f44"/>
                <a:gd name="f48" fmla="+- f45 0 f44"/>
                <a:gd name="f49" fmla="*/ f48 1 8255"/>
                <a:gd name="f50" fmla="*/ f47 1 6144"/>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Google Shape;6831;p88">
              <a:extLst>
                <a:ext uri="{FF2B5EF4-FFF2-40B4-BE49-F238E27FC236}">
                  <a16:creationId xmlns:a16="http://schemas.microsoft.com/office/drawing/2014/main" id="{15C0C986-41A3-17BD-EBD1-D0C958530C61}"/>
                </a:ext>
              </a:extLst>
            </p:cNvPr>
            <p:cNvSpPr/>
            <p:nvPr/>
          </p:nvSpPr>
          <p:spPr>
            <a:xfrm>
              <a:off x="9033686" y="1327260"/>
              <a:ext cx="215898" cy="107716"/>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val f2"/>
                <a:gd name="f40" fmla="val f3"/>
                <a:gd name="f41" fmla="val f4"/>
                <a:gd name="f42" fmla="+- f41 0 f39"/>
                <a:gd name="f43" fmla="+- f40 0 f39"/>
                <a:gd name="f44" fmla="*/ f43 1 4191"/>
                <a:gd name="f45" fmla="*/ f42 1 209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Google Shape;6832;p88">
              <a:extLst>
                <a:ext uri="{FF2B5EF4-FFF2-40B4-BE49-F238E27FC236}">
                  <a16:creationId xmlns:a16="http://schemas.microsoft.com/office/drawing/2014/main" id="{DB1F0F7A-BA7F-6A7F-3B57-F32EB239F7FD}"/>
                </a:ext>
              </a:extLst>
            </p:cNvPr>
            <p:cNvSpPr/>
            <p:nvPr/>
          </p:nvSpPr>
          <p:spPr>
            <a:xfrm>
              <a:off x="9033686" y="1455477"/>
              <a:ext cx="215898" cy="152640"/>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val f2"/>
                <a:gd name="f24" fmla="val f3"/>
                <a:gd name="f25" fmla="val f4"/>
                <a:gd name="f26" fmla="+- f25 0 f23"/>
                <a:gd name="f27" fmla="+- f24 0 f23"/>
                <a:gd name="f28" fmla="*/ f27 1 4191"/>
                <a:gd name="f29" fmla="*/ f26 1 296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Google Shape;6833;p88">
              <a:extLst>
                <a:ext uri="{FF2B5EF4-FFF2-40B4-BE49-F238E27FC236}">
                  <a16:creationId xmlns:a16="http://schemas.microsoft.com/office/drawing/2014/main" id="{55AFE03E-D332-5F8D-4707-E45241B1A9E5}"/>
                </a:ext>
              </a:extLst>
            </p:cNvPr>
            <p:cNvSpPr/>
            <p:nvPr/>
          </p:nvSpPr>
          <p:spPr>
            <a:xfrm>
              <a:off x="9317745" y="1538267"/>
              <a:ext cx="215898" cy="10767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val f2"/>
                <a:gd name="f39" fmla="val f3"/>
                <a:gd name="f40" fmla="val f4"/>
                <a:gd name="f41" fmla="+- f40 0 f38"/>
                <a:gd name="f42" fmla="+- f39 0 f38"/>
                <a:gd name="f43" fmla="*/ f42 1 4191"/>
                <a:gd name="f44" fmla="*/ f41 1 209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Google Shape;6834;p88">
              <a:extLst>
                <a:ext uri="{FF2B5EF4-FFF2-40B4-BE49-F238E27FC236}">
                  <a16:creationId xmlns:a16="http://schemas.microsoft.com/office/drawing/2014/main" id="{5DB07ADC-BA12-EE03-18E2-70AFF890D7D6}"/>
                </a:ext>
              </a:extLst>
            </p:cNvPr>
            <p:cNvSpPr/>
            <p:nvPr/>
          </p:nvSpPr>
          <p:spPr>
            <a:xfrm>
              <a:off x="9316090" y="1666484"/>
              <a:ext cx="211052" cy="154231"/>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val f2"/>
                <a:gd name="f24" fmla="val f3"/>
                <a:gd name="f25" fmla="val f4"/>
                <a:gd name="f26" fmla="+- f25 0 f23"/>
                <a:gd name="f27" fmla="+- f24 0 f23"/>
                <a:gd name="f28" fmla="*/ f27 1 4097"/>
                <a:gd name="f29" fmla="*/ f26 1 299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3" name="Google Shape;6873;p88">
            <a:extLst>
              <a:ext uri="{FF2B5EF4-FFF2-40B4-BE49-F238E27FC236}">
                <a16:creationId xmlns:a16="http://schemas.microsoft.com/office/drawing/2014/main" id="{4B283ACF-F87D-A383-7E0C-920A1A2B92CC}"/>
              </a:ext>
            </a:extLst>
          </p:cNvPr>
          <p:cNvGrpSpPr/>
          <p:nvPr/>
        </p:nvGrpSpPr>
        <p:grpSpPr>
          <a:xfrm>
            <a:off x="5860161" y="1222525"/>
            <a:ext cx="581036" cy="600559"/>
            <a:chOff x="5860161" y="1222525"/>
            <a:chExt cx="581036" cy="600559"/>
          </a:xfrm>
        </p:grpSpPr>
        <p:sp>
          <p:nvSpPr>
            <p:cNvPr id="74" name="Google Shape;6874;p88">
              <a:extLst>
                <a:ext uri="{FF2B5EF4-FFF2-40B4-BE49-F238E27FC236}">
                  <a16:creationId xmlns:a16="http://schemas.microsoft.com/office/drawing/2014/main" id="{6C56A8E3-D2B2-7442-5A30-3F7D278FC41C}"/>
                </a:ext>
              </a:extLst>
            </p:cNvPr>
            <p:cNvSpPr/>
            <p:nvPr/>
          </p:nvSpPr>
          <p:spPr>
            <a:xfrm>
              <a:off x="6087389" y="1222525"/>
              <a:ext cx="353808" cy="352876"/>
            </a:xfrm>
            <a:custGeom>
              <a:avLst/>
              <a:gdLst>
                <a:gd name="f0" fmla="val w"/>
                <a:gd name="f1" fmla="val h"/>
                <a:gd name="f2" fmla="val 0"/>
                <a:gd name="f3" fmla="val 6868"/>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1513"/>
                <a:gd name="f67" fmla="*/ f0 1 6868"/>
                <a:gd name="f68" fmla="*/ f1 1 6850"/>
                <a:gd name="f69" fmla="val f2"/>
                <a:gd name="f70" fmla="val f3"/>
                <a:gd name="f71" fmla="val f4"/>
                <a:gd name="f72" fmla="+- f71 0 f69"/>
                <a:gd name="f73" fmla="+- f70 0 f69"/>
                <a:gd name="f74" fmla="*/ f73 1 6868"/>
                <a:gd name="f75" fmla="*/ f72 1 6850"/>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68"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3" y="f31"/>
                    <a:pt x="f3" y="f42"/>
                  </a:cubicBezTo>
                  <a:cubicBezTo>
                    <a:pt x="f3" y="f66"/>
                    <a:pt x="f6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Google Shape;6875;p88">
              <a:extLst>
                <a:ext uri="{FF2B5EF4-FFF2-40B4-BE49-F238E27FC236}">
                  <a16:creationId xmlns:a16="http://schemas.microsoft.com/office/drawing/2014/main" id="{CCBA73B1-B1F7-FB21-F468-2EF0E04D3A98}"/>
                </a:ext>
              </a:extLst>
            </p:cNvPr>
            <p:cNvSpPr/>
            <p:nvPr/>
          </p:nvSpPr>
          <p:spPr>
            <a:xfrm>
              <a:off x="6231791" y="1329619"/>
              <a:ext cx="68259" cy="139656"/>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val f2"/>
                <a:gd name="f41" fmla="val f3"/>
                <a:gd name="f42" fmla="val f4"/>
                <a:gd name="f43" fmla="+- f42 0 f40"/>
                <a:gd name="f44" fmla="+- f41 0 f40"/>
                <a:gd name="f45" fmla="*/ f44 1 1325"/>
                <a:gd name="f46" fmla="*/ f43 1 27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6" name="Google Shape;6876;p88">
              <a:extLst>
                <a:ext uri="{FF2B5EF4-FFF2-40B4-BE49-F238E27FC236}">
                  <a16:creationId xmlns:a16="http://schemas.microsoft.com/office/drawing/2014/main" id="{56E07BB9-B314-4096-B702-350BB3E0C39D}"/>
                </a:ext>
              </a:extLst>
            </p:cNvPr>
            <p:cNvSpPr/>
            <p:nvPr/>
          </p:nvSpPr>
          <p:spPr>
            <a:xfrm>
              <a:off x="5928311" y="1503273"/>
              <a:ext cx="142847" cy="142902"/>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val f2"/>
                <a:gd name="f13" fmla="val f3"/>
                <a:gd name="f14" fmla="val f4"/>
                <a:gd name="f15" fmla="+- f14 0 f12"/>
                <a:gd name="f16" fmla="+- f13 0 f12"/>
                <a:gd name="f17" fmla="*/ f16 1 2773"/>
                <a:gd name="f18" fmla="*/ f15 1 27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7" name="Google Shape;6877;p88">
              <a:extLst>
                <a:ext uri="{FF2B5EF4-FFF2-40B4-BE49-F238E27FC236}">
                  <a16:creationId xmlns:a16="http://schemas.microsoft.com/office/drawing/2014/main" id="{BFD4651C-9EB5-324C-8218-DB282362707E}"/>
                </a:ext>
              </a:extLst>
            </p:cNvPr>
            <p:cNvSpPr/>
            <p:nvPr/>
          </p:nvSpPr>
          <p:spPr>
            <a:xfrm>
              <a:off x="5860161" y="1680182"/>
              <a:ext cx="282458" cy="142902"/>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val f2"/>
                <a:gd name="f24" fmla="val f3"/>
                <a:gd name="f25" fmla="val f4"/>
                <a:gd name="f26" fmla="+- f25 0 f23"/>
                <a:gd name="f27" fmla="+- f24 0 f23"/>
                <a:gd name="f28" fmla="*/ f27 1 5483"/>
                <a:gd name="f29" fmla="*/ f26 1 27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8" name="Google Shape;6884;p88">
            <a:extLst>
              <a:ext uri="{FF2B5EF4-FFF2-40B4-BE49-F238E27FC236}">
                <a16:creationId xmlns:a16="http://schemas.microsoft.com/office/drawing/2014/main" id="{ED96BDAE-BDE1-7E9D-373A-893FEDEAD685}"/>
              </a:ext>
            </a:extLst>
          </p:cNvPr>
          <p:cNvGrpSpPr/>
          <p:nvPr/>
        </p:nvGrpSpPr>
        <p:grpSpPr>
          <a:xfrm>
            <a:off x="9993550" y="1221812"/>
            <a:ext cx="571354" cy="601382"/>
            <a:chOff x="9993550" y="1221812"/>
            <a:chExt cx="571354" cy="601382"/>
          </a:xfrm>
        </p:grpSpPr>
        <p:sp>
          <p:nvSpPr>
            <p:cNvPr id="79" name="Google Shape;6885;p88">
              <a:extLst>
                <a:ext uri="{FF2B5EF4-FFF2-40B4-BE49-F238E27FC236}">
                  <a16:creationId xmlns:a16="http://schemas.microsoft.com/office/drawing/2014/main" id="{EAC876A4-405E-DD93-F9C0-1151B3DF0D21}"/>
                </a:ext>
              </a:extLst>
            </p:cNvPr>
            <p:cNvSpPr/>
            <p:nvPr/>
          </p:nvSpPr>
          <p:spPr>
            <a:xfrm>
              <a:off x="10418755" y="1662470"/>
              <a:ext cx="68205" cy="69851"/>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val f2"/>
                <a:gd name="f15" fmla="val f3"/>
                <a:gd name="f16" fmla="val f4"/>
                <a:gd name="f17" fmla="+- f16 0 f14"/>
                <a:gd name="f18" fmla="+- f15 0 f14"/>
                <a:gd name="f19" fmla="*/ f18 1 1324"/>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Google Shape;6886;p88">
              <a:extLst>
                <a:ext uri="{FF2B5EF4-FFF2-40B4-BE49-F238E27FC236}">
                  <a16:creationId xmlns:a16="http://schemas.microsoft.com/office/drawing/2014/main" id="{245B2B10-39EB-1147-9A6E-ABE3736243BA}"/>
                </a:ext>
              </a:extLst>
            </p:cNvPr>
            <p:cNvSpPr/>
            <p:nvPr/>
          </p:nvSpPr>
          <p:spPr>
            <a:xfrm>
              <a:off x="10240255" y="1222635"/>
              <a:ext cx="35753" cy="212652"/>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val f2"/>
                <a:gd name="f18" fmla="val f3"/>
                <a:gd name="f19" fmla="val f4"/>
                <a:gd name="f20" fmla="+- f19 0 f17"/>
                <a:gd name="f21" fmla="+- f18 0 f17"/>
                <a:gd name="f22" fmla="*/ f21 1 694"/>
                <a:gd name="f23" fmla="*/ f20 1 412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6887;p88">
              <a:extLst>
                <a:ext uri="{FF2B5EF4-FFF2-40B4-BE49-F238E27FC236}">
                  <a16:creationId xmlns:a16="http://schemas.microsoft.com/office/drawing/2014/main" id="{F3B76FF1-25D2-F97A-7F78-F5BA285CF14B}"/>
                </a:ext>
              </a:extLst>
            </p:cNvPr>
            <p:cNvSpPr/>
            <p:nvPr/>
          </p:nvSpPr>
          <p:spPr>
            <a:xfrm>
              <a:off x="10204557" y="1470675"/>
              <a:ext cx="105503" cy="105814"/>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val f2"/>
                <a:gd name="f22" fmla="val f3"/>
                <a:gd name="f23" fmla="val f4"/>
                <a:gd name="f24" fmla="+- f23 0 f21"/>
                <a:gd name="f25" fmla="+- f22 0 f21"/>
                <a:gd name="f26" fmla="*/ f25 1 2048"/>
                <a:gd name="f27" fmla="*/ f24 1 20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6888;p88">
              <a:extLst>
                <a:ext uri="{FF2B5EF4-FFF2-40B4-BE49-F238E27FC236}">
                  <a16:creationId xmlns:a16="http://schemas.microsoft.com/office/drawing/2014/main" id="{291D8D4B-7027-BEF5-3C68-62119BB9540E}"/>
                </a:ext>
              </a:extLst>
            </p:cNvPr>
            <p:cNvSpPr/>
            <p:nvPr/>
          </p:nvSpPr>
          <p:spPr>
            <a:xfrm>
              <a:off x="10102300" y="1587819"/>
              <a:ext cx="329485" cy="235375"/>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val f2"/>
                <a:gd name="f41" fmla="val f3"/>
                <a:gd name="f42" fmla="val f4"/>
                <a:gd name="f43" fmla="+- f42 0 f40"/>
                <a:gd name="f44" fmla="+- f41 0 f40"/>
                <a:gd name="f45" fmla="*/ f44 1 6396"/>
                <a:gd name="f46" fmla="*/ f43 1 4569"/>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Google Shape;6889;p88">
              <a:extLst>
                <a:ext uri="{FF2B5EF4-FFF2-40B4-BE49-F238E27FC236}">
                  <a16:creationId xmlns:a16="http://schemas.microsoft.com/office/drawing/2014/main" id="{7894C0A5-CFD0-A68F-76F6-0BB090442BE2}"/>
                </a:ext>
              </a:extLst>
            </p:cNvPr>
            <p:cNvSpPr/>
            <p:nvPr/>
          </p:nvSpPr>
          <p:spPr>
            <a:xfrm>
              <a:off x="10274308" y="1397934"/>
              <a:ext cx="262981" cy="285649"/>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val f2"/>
                <a:gd name="f46" fmla="val f3"/>
                <a:gd name="f47" fmla="val f4"/>
                <a:gd name="f48" fmla="+- f47 0 f45"/>
                <a:gd name="f49" fmla="+- f46 0 f45"/>
                <a:gd name="f50" fmla="*/ f49 1 5105"/>
                <a:gd name="f51" fmla="*/ f48 1 5545"/>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Google Shape;6890;p88">
              <a:extLst>
                <a:ext uri="{FF2B5EF4-FFF2-40B4-BE49-F238E27FC236}">
                  <a16:creationId xmlns:a16="http://schemas.microsoft.com/office/drawing/2014/main" id="{D2966F41-6C7E-24C2-2B67-E644461C09F5}"/>
                </a:ext>
              </a:extLst>
            </p:cNvPr>
            <p:cNvSpPr/>
            <p:nvPr/>
          </p:nvSpPr>
          <p:spPr>
            <a:xfrm>
              <a:off x="10313252" y="1221812"/>
              <a:ext cx="251652" cy="172940"/>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val f2"/>
                <a:gd name="f27" fmla="val f3"/>
                <a:gd name="f28" fmla="val f4"/>
                <a:gd name="f29" fmla="+- f28 0 f26"/>
                <a:gd name="f30" fmla="+- f27 0 f26"/>
                <a:gd name="f31" fmla="*/ f30 1 4885"/>
                <a:gd name="f32" fmla="*/ f29 1 3357"/>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5" name="Google Shape;6891;p88">
              <a:extLst>
                <a:ext uri="{FF2B5EF4-FFF2-40B4-BE49-F238E27FC236}">
                  <a16:creationId xmlns:a16="http://schemas.microsoft.com/office/drawing/2014/main" id="{C33383EE-7061-F5CB-CA08-A8B18AA0FD7A}"/>
                </a:ext>
              </a:extLst>
            </p:cNvPr>
            <p:cNvSpPr/>
            <p:nvPr/>
          </p:nvSpPr>
          <p:spPr>
            <a:xfrm>
              <a:off x="9993550" y="1259979"/>
              <a:ext cx="211006" cy="409029"/>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val f2"/>
                <a:gd name="f27" fmla="val f3"/>
                <a:gd name="f28" fmla="val f4"/>
                <a:gd name="f29" fmla="+- f28 0 f26"/>
                <a:gd name="f30" fmla="+- f27 0 f26"/>
                <a:gd name="f31" fmla="*/ f30 1 4096"/>
                <a:gd name="f32" fmla="*/ f29 1 794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86" name="Google Shape;6922;p88">
            <a:extLst>
              <a:ext uri="{FF2B5EF4-FFF2-40B4-BE49-F238E27FC236}">
                <a16:creationId xmlns:a16="http://schemas.microsoft.com/office/drawing/2014/main" id="{CF91325C-034F-32FB-B65B-15DCEB8BC356}"/>
              </a:ext>
            </a:extLst>
          </p:cNvPr>
          <p:cNvGrpSpPr/>
          <p:nvPr/>
        </p:nvGrpSpPr>
        <p:grpSpPr>
          <a:xfrm>
            <a:off x="6627580" y="1222525"/>
            <a:ext cx="564806" cy="600559"/>
            <a:chOff x="6627580" y="1222525"/>
            <a:chExt cx="564806" cy="600559"/>
          </a:xfrm>
        </p:grpSpPr>
        <p:sp>
          <p:nvSpPr>
            <p:cNvPr id="87" name="Google Shape;6923;p88">
              <a:extLst>
                <a:ext uri="{FF2B5EF4-FFF2-40B4-BE49-F238E27FC236}">
                  <a16:creationId xmlns:a16="http://schemas.microsoft.com/office/drawing/2014/main" id="{92AD56CB-A87F-813A-A9C8-D1B15CBBAE33}"/>
                </a:ext>
              </a:extLst>
            </p:cNvPr>
            <p:cNvSpPr/>
            <p:nvPr/>
          </p:nvSpPr>
          <p:spPr>
            <a:xfrm>
              <a:off x="6734674" y="1608777"/>
              <a:ext cx="173708" cy="71451"/>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val f2"/>
                <a:gd name="f16" fmla="val f3"/>
                <a:gd name="f17" fmla="val f4"/>
                <a:gd name="f18" fmla="+- f17 0 f15"/>
                <a:gd name="f19" fmla="+- f16 0 f15"/>
                <a:gd name="f20" fmla="*/ f19 1 3372"/>
                <a:gd name="f21" fmla="*/ f18 1 138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372" h="1387">
                  <a:moveTo>
                    <a:pt x="f5" y="f6"/>
                  </a:moveTo>
                  <a:cubicBezTo>
                    <a:pt x="f7" y="f6"/>
                    <a:pt x="f8" y="f9"/>
                    <a:pt x="f2" y="f4"/>
                  </a:cubicBezTo>
                  <a:lnTo>
                    <a:pt x="f10" y="f4"/>
                  </a:lnTo>
                  <a:cubicBezTo>
                    <a:pt x="f11" y="f9"/>
                    <a:pt x="f1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8" name="Google Shape;6924;p88">
              <a:extLst>
                <a:ext uri="{FF2B5EF4-FFF2-40B4-BE49-F238E27FC236}">
                  <a16:creationId xmlns:a16="http://schemas.microsoft.com/office/drawing/2014/main" id="{505F5E43-E93E-CF6B-4F1A-C9BACF49D2D7}"/>
                </a:ext>
              </a:extLst>
            </p:cNvPr>
            <p:cNvSpPr/>
            <p:nvPr/>
          </p:nvSpPr>
          <p:spPr>
            <a:xfrm>
              <a:off x="6872630" y="1524396"/>
              <a:ext cx="142847" cy="155832"/>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val f2"/>
                <a:gd name="f34" fmla="val f3"/>
                <a:gd name="f35" fmla="val f4"/>
                <a:gd name="f36" fmla="+- f35 0 f33"/>
                <a:gd name="f37" fmla="+- f34 0 f33"/>
                <a:gd name="f38" fmla="*/ f37 1 2773"/>
                <a:gd name="f39" fmla="*/ f36 1 3025"/>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9" name="Google Shape;6925;p88">
              <a:extLst>
                <a:ext uri="{FF2B5EF4-FFF2-40B4-BE49-F238E27FC236}">
                  <a16:creationId xmlns:a16="http://schemas.microsoft.com/office/drawing/2014/main" id="{3E7AA16A-A0D8-1976-4E84-25E937483907}"/>
                </a:ext>
              </a:extLst>
            </p:cNvPr>
            <p:cNvSpPr/>
            <p:nvPr/>
          </p:nvSpPr>
          <p:spPr>
            <a:xfrm>
              <a:off x="6632417" y="1328019"/>
              <a:ext cx="259735" cy="352208"/>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val f2"/>
                <a:gd name="f42" fmla="val f3"/>
                <a:gd name="f43" fmla="val f4"/>
                <a:gd name="f44" fmla="+- f43 0 f41"/>
                <a:gd name="f45" fmla="+- f42 0 f41"/>
                <a:gd name="f46" fmla="*/ f45 1 5042"/>
                <a:gd name="f47" fmla="*/ f44 1 683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0" name="Google Shape;6926;p88">
              <a:extLst>
                <a:ext uri="{FF2B5EF4-FFF2-40B4-BE49-F238E27FC236}">
                  <a16:creationId xmlns:a16="http://schemas.microsoft.com/office/drawing/2014/main" id="{548A903E-2DEF-D0BE-0387-C1A12C2E7775}"/>
                </a:ext>
              </a:extLst>
            </p:cNvPr>
            <p:cNvSpPr/>
            <p:nvPr/>
          </p:nvSpPr>
          <p:spPr>
            <a:xfrm>
              <a:off x="6788249" y="1503273"/>
              <a:ext cx="69805" cy="69851"/>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val f2"/>
                <a:gd name="f14" fmla="val f3"/>
                <a:gd name="f15" fmla="val f4"/>
                <a:gd name="f16" fmla="+- f15 0 f13"/>
                <a:gd name="f17" fmla="+- f14 0 f13"/>
                <a:gd name="f18" fmla="*/ f17 1 1355"/>
                <a:gd name="f19" fmla="*/ f16 1 13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1" name="Google Shape;6927;p88">
              <a:extLst>
                <a:ext uri="{FF2B5EF4-FFF2-40B4-BE49-F238E27FC236}">
                  <a16:creationId xmlns:a16="http://schemas.microsoft.com/office/drawing/2014/main" id="{5B75C836-BB79-F058-68C5-D50C7C09C224}"/>
                </a:ext>
              </a:extLst>
            </p:cNvPr>
            <p:cNvSpPr/>
            <p:nvPr/>
          </p:nvSpPr>
          <p:spPr>
            <a:xfrm>
              <a:off x="6909928" y="1223394"/>
              <a:ext cx="282458" cy="279934"/>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val f2"/>
                <a:gd name="f66" fmla="val f3"/>
                <a:gd name="f67" fmla="val f4"/>
                <a:gd name="f68" fmla="+- f67 0 f65"/>
                <a:gd name="f69" fmla="+- f66 0 f65"/>
                <a:gd name="f70" fmla="*/ f69 1 5483"/>
                <a:gd name="f71" fmla="*/ f68 1 5434"/>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2" name="Google Shape;6928;p88">
              <a:extLst>
                <a:ext uri="{FF2B5EF4-FFF2-40B4-BE49-F238E27FC236}">
                  <a16:creationId xmlns:a16="http://schemas.microsoft.com/office/drawing/2014/main" id="{3F393FFD-9DBA-D423-88C7-F7A1820CBC5B}"/>
                </a:ext>
              </a:extLst>
            </p:cNvPr>
            <p:cNvSpPr/>
            <p:nvPr/>
          </p:nvSpPr>
          <p:spPr>
            <a:xfrm>
              <a:off x="6627580" y="1714280"/>
              <a:ext cx="387906" cy="108804"/>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val f2"/>
                <a:gd name="f16" fmla="val f3"/>
                <a:gd name="f17" fmla="val f4"/>
                <a:gd name="f18" fmla="+- f17 0 f15"/>
                <a:gd name="f19" fmla="+- f16 0 f15"/>
                <a:gd name="f20" fmla="*/ f19 1 7530"/>
                <a:gd name="f21" fmla="*/ f18 1 211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3" name="Google Shape;6929;p88">
              <a:extLst>
                <a:ext uri="{FF2B5EF4-FFF2-40B4-BE49-F238E27FC236}">
                  <a16:creationId xmlns:a16="http://schemas.microsoft.com/office/drawing/2014/main" id="{D5B66F80-898A-587B-CEB3-19F1B574102D}"/>
                </a:ext>
              </a:extLst>
            </p:cNvPr>
            <p:cNvSpPr/>
            <p:nvPr/>
          </p:nvSpPr>
          <p:spPr>
            <a:xfrm>
              <a:off x="6629171" y="1222525"/>
              <a:ext cx="316510" cy="69851"/>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val f2"/>
                <a:gd name="f18" fmla="val f3"/>
                <a:gd name="f19" fmla="val f4"/>
                <a:gd name="f20" fmla="+- f19 0 f17"/>
                <a:gd name="f21" fmla="+- f18 0 f17"/>
                <a:gd name="f22" fmla="*/ f21 1 6144"/>
                <a:gd name="f23" fmla="*/ f20 1 135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94" name="Google Shape;6981;p88">
            <a:extLst>
              <a:ext uri="{FF2B5EF4-FFF2-40B4-BE49-F238E27FC236}">
                <a16:creationId xmlns:a16="http://schemas.microsoft.com/office/drawing/2014/main" id="{7EFCCE34-FDB9-ADAC-AC09-F0928868A8C9}"/>
              </a:ext>
            </a:extLst>
          </p:cNvPr>
          <p:cNvGrpSpPr/>
          <p:nvPr/>
        </p:nvGrpSpPr>
        <p:grpSpPr>
          <a:xfrm>
            <a:off x="7353714" y="1222086"/>
            <a:ext cx="608651" cy="601437"/>
            <a:chOff x="7353714" y="1222086"/>
            <a:chExt cx="608651" cy="601437"/>
          </a:xfrm>
        </p:grpSpPr>
        <p:sp>
          <p:nvSpPr>
            <p:cNvPr id="95" name="Google Shape;6982;p88">
              <a:extLst>
                <a:ext uri="{FF2B5EF4-FFF2-40B4-BE49-F238E27FC236}">
                  <a16:creationId xmlns:a16="http://schemas.microsoft.com/office/drawing/2014/main" id="{F4917A35-52B9-1A43-FD88-AC26C9A11C16}"/>
                </a:ext>
              </a:extLst>
            </p:cNvPr>
            <p:cNvSpPr/>
            <p:nvPr/>
          </p:nvSpPr>
          <p:spPr>
            <a:xfrm>
              <a:off x="7629634" y="1222086"/>
              <a:ext cx="332731" cy="332731"/>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val f2"/>
                <a:gd name="f68" fmla="val f3"/>
                <a:gd name="f69" fmla="+- f68 0 f67"/>
                <a:gd name="f70" fmla="*/ f69 1 6459"/>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6" name="Google Shape;6983;p88">
              <a:extLst>
                <a:ext uri="{FF2B5EF4-FFF2-40B4-BE49-F238E27FC236}">
                  <a16:creationId xmlns:a16="http://schemas.microsoft.com/office/drawing/2014/main" id="{2CBFE4B9-13C5-9DA7-FA19-5FC5A8FE7285}"/>
                </a:ext>
              </a:extLst>
            </p:cNvPr>
            <p:cNvSpPr/>
            <p:nvPr/>
          </p:nvSpPr>
          <p:spPr>
            <a:xfrm>
              <a:off x="7415381" y="1347990"/>
              <a:ext cx="157477" cy="15166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val f2"/>
                <a:gd name="f27" fmla="val f3"/>
                <a:gd name="f28" fmla="val f4"/>
                <a:gd name="f29" fmla="+- f28 0 f26"/>
                <a:gd name="f30" fmla="+- f27 0 f26"/>
                <a:gd name="f31" fmla="*/ f30 1 3057"/>
                <a:gd name="f32" fmla="*/ f29 1 294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7" name="Google Shape;6984;p88">
              <a:extLst>
                <a:ext uri="{FF2B5EF4-FFF2-40B4-BE49-F238E27FC236}">
                  <a16:creationId xmlns:a16="http://schemas.microsoft.com/office/drawing/2014/main" id="{1123BD0D-BA8C-9511-FCE4-C9E6E597B9F3}"/>
                </a:ext>
              </a:extLst>
            </p:cNvPr>
            <p:cNvSpPr/>
            <p:nvPr/>
          </p:nvSpPr>
          <p:spPr>
            <a:xfrm>
              <a:off x="7679908" y="1614062"/>
              <a:ext cx="159133" cy="153363"/>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val f2"/>
                <a:gd name="f32" fmla="val f3"/>
                <a:gd name="f33" fmla="val f4"/>
                <a:gd name="f34" fmla="+- f33 0 f31"/>
                <a:gd name="f35" fmla="+- f32 0 f31"/>
                <a:gd name="f36" fmla="*/ f35 1 3089"/>
                <a:gd name="f37" fmla="*/ f34 1 297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8" name="Google Shape;6985;p88">
              <a:extLst>
                <a:ext uri="{FF2B5EF4-FFF2-40B4-BE49-F238E27FC236}">
                  <a16:creationId xmlns:a16="http://schemas.microsoft.com/office/drawing/2014/main" id="{A4FE6084-FE4F-E918-0352-81D84DF3CFA6}"/>
                </a:ext>
              </a:extLst>
            </p:cNvPr>
            <p:cNvSpPr/>
            <p:nvPr/>
          </p:nvSpPr>
          <p:spPr>
            <a:xfrm>
              <a:off x="7353714" y="1403832"/>
              <a:ext cx="426851" cy="419691"/>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val f2"/>
                <a:gd name="f28" fmla="val f3"/>
                <a:gd name="f29" fmla="val f4"/>
                <a:gd name="f30" fmla="+- f29 0 f27"/>
                <a:gd name="f31" fmla="+- f28 0 f27"/>
                <a:gd name="f32" fmla="*/ f31 1 8286"/>
                <a:gd name="f33" fmla="*/ f30 1 814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99" name="Google Shape;7015;p88">
            <a:extLst>
              <a:ext uri="{FF2B5EF4-FFF2-40B4-BE49-F238E27FC236}">
                <a16:creationId xmlns:a16="http://schemas.microsoft.com/office/drawing/2014/main" id="{DB979527-789B-5827-668C-4A54B3D0E37F}"/>
              </a:ext>
            </a:extLst>
          </p:cNvPr>
          <p:cNvGrpSpPr/>
          <p:nvPr/>
        </p:nvGrpSpPr>
        <p:grpSpPr>
          <a:xfrm>
            <a:off x="10894399" y="2239457"/>
            <a:ext cx="664814" cy="661851"/>
            <a:chOff x="10894399" y="2239457"/>
            <a:chExt cx="664814" cy="661851"/>
          </a:xfrm>
        </p:grpSpPr>
        <p:sp>
          <p:nvSpPr>
            <p:cNvPr id="100" name="Google Shape;7016;p88">
              <a:extLst>
                <a:ext uri="{FF2B5EF4-FFF2-40B4-BE49-F238E27FC236}">
                  <a16:creationId xmlns:a16="http://schemas.microsoft.com/office/drawing/2014/main" id="{89681959-DBA1-12F3-E518-3C37FB3BDF95}"/>
                </a:ext>
              </a:extLst>
            </p:cNvPr>
            <p:cNvSpPr/>
            <p:nvPr/>
          </p:nvSpPr>
          <p:spPr>
            <a:xfrm>
              <a:off x="11170356" y="2474238"/>
              <a:ext cx="388857" cy="427070"/>
            </a:xfrm>
            <a:custGeom>
              <a:avLst/>
              <a:gdLst>
                <a:gd name="f0" fmla="val w"/>
                <a:gd name="f1" fmla="val h"/>
                <a:gd name="f2" fmla="val 0"/>
                <a:gd name="f3" fmla="val 6837"/>
                <a:gd name="f4" fmla="val 7509"/>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7508"/>
                <a:gd name="f56" fmla="val 2401"/>
                <a:gd name="f57" fmla="val 2477"/>
                <a:gd name="f58" fmla="val 2547"/>
                <a:gd name="f59" fmla="val 7478"/>
                <a:gd name="f60" fmla="val 7404"/>
                <a:gd name="f61" fmla="val 3844"/>
                <a:gd name="f62" fmla="val 5073"/>
                <a:gd name="f63" fmla="val 6018"/>
                <a:gd name="f64" fmla="val 6805"/>
                <a:gd name="f65" fmla="val 6049"/>
                <a:gd name="f66" fmla="val 5104"/>
                <a:gd name="f67" fmla="*/ f0 1 6837"/>
                <a:gd name="f68" fmla="*/ f1 1 7509"/>
                <a:gd name="f69" fmla="val f2"/>
                <a:gd name="f70" fmla="val f3"/>
                <a:gd name="f71" fmla="val f4"/>
                <a:gd name="f72" fmla="+- f71 0 f69"/>
                <a:gd name="f73" fmla="+- f70 0 f69"/>
                <a:gd name="f74" fmla="*/ f73 1 6837"/>
                <a:gd name="f75" fmla="*/ f72 1 7509"/>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37" h="7509">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55"/>
                    <a:pt x="f56" y="f55"/>
                  </a:cubicBezTo>
                  <a:cubicBezTo>
                    <a:pt x="f57" y="f55"/>
                    <a:pt x="f58" y="f59"/>
                    <a:pt x="f37" y="f60"/>
                  </a:cubicBezTo>
                  <a:lnTo>
                    <a:pt x="f61" y="f46"/>
                  </a:lnTo>
                  <a:lnTo>
                    <a:pt x="f62" y="f46"/>
                  </a:lnTo>
                  <a:cubicBezTo>
                    <a:pt x="f63" y="f46"/>
                    <a:pt x="f64" y="f10"/>
                    <a:pt x="f64" y="f45"/>
                  </a:cubicBezTo>
                  <a:lnTo>
                    <a:pt x="f64" y="f42"/>
                  </a:lnTo>
                  <a:cubicBezTo>
                    <a:pt x="f3" y="f44"/>
                    <a:pt x="f65" y="f2"/>
                    <a:pt x="f66"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1" name="Google Shape;7017;p88">
              <a:extLst>
                <a:ext uri="{FF2B5EF4-FFF2-40B4-BE49-F238E27FC236}">
                  <a16:creationId xmlns:a16="http://schemas.microsoft.com/office/drawing/2014/main" id="{BC9C8F9A-9D75-9E00-379F-2FCBFDC834AC}"/>
                </a:ext>
              </a:extLst>
            </p:cNvPr>
            <p:cNvSpPr/>
            <p:nvPr/>
          </p:nvSpPr>
          <p:spPr>
            <a:xfrm>
              <a:off x="10894399" y="2239457"/>
              <a:ext cx="428323" cy="466545"/>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val f2"/>
                <a:gd name="f86" fmla="val f3"/>
                <a:gd name="f87" fmla="val f4"/>
                <a:gd name="f88" fmla="+- f87 0 f85"/>
                <a:gd name="f89" fmla="+- f86 0 f85"/>
                <a:gd name="f90" fmla="*/ f89 1 7531"/>
                <a:gd name="f91" fmla="*/ f88 1 8203"/>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02" name="Google Shape;6799;p88">
            <a:extLst>
              <a:ext uri="{FF2B5EF4-FFF2-40B4-BE49-F238E27FC236}">
                <a16:creationId xmlns:a16="http://schemas.microsoft.com/office/drawing/2014/main" id="{ADAC9768-165E-A6BC-A930-59B7CE9DF186}"/>
              </a:ext>
            </a:extLst>
          </p:cNvPr>
          <p:cNvSpPr/>
          <p:nvPr/>
        </p:nvSpPr>
        <p:spPr>
          <a:xfrm>
            <a:off x="5795467" y="2277203"/>
            <a:ext cx="593619" cy="595201"/>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val f2"/>
              <a:gd name="f134" fmla="val f3"/>
              <a:gd name="f135" fmla="val f4"/>
              <a:gd name="f136" fmla="+- f135 0 f133"/>
              <a:gd name="f137" fmla="+- f134 0 f133"/>
              <a:gd name="f138" fmla="*/ f137 1 11658"/>
              <a:gd name="f139" fmla="*/ f136 1 11689"/>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103" name="Google Shape;6862;p88">
            <a:extLst>
              <a:ext uri="{FF2B5EF4-FFF2-40B4-BE49-F238E27FC236}">
                <a16:creationId xmlns:a16="http://schemas.microsoft.com/office/drawing/2014/main" id="{1EAEBAD2-46D2-864F-92D2-1A04F7AC5E10}"/>
              </a:ext>
            </a:extLst>
          </p:cNvPr>
          <p:cNvGrpSpPr/>
          <p:nvPr/>
        </p:nvGrpSpPr>
        <p:grpSpPr>
          <a:xfrm>
            <a:off x="6543583" y="2275182"/>
            <a:ext cx="614440" cy="598968"/>
            <a:chOff x="6543583" y="2275182"/>
            <a:chExt cx="614440" cy="598968"/>
          </a:xfrm>
        </p:grpSpPr>
        <p:sp>
          <p:nvSpPr>
            <p:cNvPr id="104" name="Google Shape;6863;p88">
              <a:extLst>
                <a:ext uri="{FF2B5EF4-FFF2-40B4-BE49-F238E27FC236}">
                  <a16:creationId xmlns:a16="http://schemas.microsoft.com/office/drawing/2014/main" id="{2D2278C1-9D60-FA08-4521-5A107AA7E465}"/>
                </a:ext>
              </a:extLst>
            </p:cNvPr>
            <p:cNvSpPr/>
            <p:nvPr/>
          </p:nvSpPr>
          <p:spPr>
            <a:xfrm>
              <a:off x="6543583" y="2278291"/>
              <a:ext cx="614440" cy="595859"/>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val f2"/>
                <a:gd name="f153" fmla="val f3"/>
                <a:gd name="f154" fmla="val f4"/>
                <a:gd name="f155" fmla="+- f154 0 f152"/>
                <a:gd name="f156" fmla="+- f153 0 f152"/>
                <a:gd name="f157" fmla="*/ f156 1 12067"/>
                <a:gd name="f158" fmla="*/ f155 1 11702"/>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5" name="Google Shape;6864;p88">
              <a:extLst>
                <a:ext uri="{FF2B5EF4-FFF2-40B4-BE49-F238E27FC236}">
                  <a16:creationId xmlns:a16="http://schemas.microsoft.com/office/drawing/2014/main" id="{955982CF-E52A-A241-B0D6-989D4D531902}"/>
                </a:ext>
              </a:extLst>
            </p:cNvPr>
            <p:cNvSpPr/>
            <p:nvPr/>
          </p:nvSpPr>
          <p:spPr>
            <a:xfrm>
              <a:off x="6545211" y="2586663"/>
              <a:ext cx="293604" cy="286371"/>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val f2"/>
                <a:gd name="f47" fmla="val f3"/>
                <a:gd name="f48" fmla="val f4"/>
                <a:gd name="f49" fmla="+- f48 0 f46"/>
                <a:gd name="f50" fmla="+- f47 0 f46"/>
                <a:gd name="f51" fmla="*/ f50 1 5766"/>
                <a:gd name="f52" fmla="*/ f49 1 562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6" name="Google Shape;6865;p88">
              <a:extLst>
                <a:ext uri="{FF2B5EF4-FFF2-40B4-BE49-F238E27FC236}">
                  <a16:creationId xmlns:a16="http://schemas.microsoft.com/office/drawing/2014/main" id="{B54CB80C-9586-7A38-C621-139C93360FEA}"/>
                </a:ext>
              </a:extLst>
            </p:cNvPr>
            <p:cNvSpPr/>
            <p:nvPr/>
          </p:nvSpPr>
          <p:spPr>
            <a:xfrm>
              <a:off x="6888504" y="2275182"/>
              <a:ext cx="263100" cy="260146"/>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val f2"/>
                <a:gd name="f52" fmla="val f3"/>
                <a:gd name="f53" fmla="val f4"/>
                <a:gd name="f54" fmla="+- f53 0 f51"/>
                <a:gd name="f55" fmla="+- f52 0 f51"/>
                <a:gd name="f56" fmla="*/ f55 1 5167"/>
                <a:gd name="f57" fmla="*/ f54 1 5109"/>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7" name="Google Shape;6913;p88">
            <a:extLst>
              <a:ext uri="{FF2B5EF4-FFF2-40B4-BE49-F238E27FC236}">
                <a16:creationId xmlns:a16="http://schemas.microsoft.com/office/drawing/2014/main" id="{02DAD060-4A28-8D61-4FAD-840B0A75B248}"/>
              </a:ext>
            </a:extLst>
          </p:cNvPr>
          <p:cNvGrpSpPr/>
          <p:nvPr/>
        </p:nvGrpSpPr>
        <p:grpSpPr>
          <a:xfrm>
            <a:off x="7300496" y="2275466"/>
            <a:ext cx="600038" cy="598401"/>
            <a:chOff x="7300496" y="2275466"/>
            <a:chExt cx="600038" cy="598401"/>
          </a:xfrm>
        </p:grpSpPr>
        <p:sp>
          <p:nvSpPr>
            <p:cNvPr id="108" name="Google Shape;6914;p88">
              <a:extLst>
                <a:ext uri="{FF2B5EF4-FFF2-40B4-BE49-F238E27FC236}">
                  <a16:creationId xmlns:a16="http://schemas.microsoft.com/office/drawing/2014/main" id="{954E625C-C011-15CA-1154-8D5743C83E61}"/>
                </a:ext>
              </a:extLst>
            </p:cNvPr>
            <p:cNvSpPr/>
            <p:nvPr/>
          </p:nvSpPr>
          <p:spPr>
            <a:xfrm>
              <a:off x="7300496" y="2275466"/>
              <a:ext cx="600038" cy="598401"/>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val f2"/>
                <a:gd name="f142" fmla="val f3"/>
                <a:gd name="f143" fmla="val f4"/>
                <a:gd name="f144" fmla="+- f143 0 f141"/>
                <a:gd name="f145" fmla="+- f142 0 f141"/>
                <a:gd name="f146" fmla="*/ f145 1 11784"/>
                <a:gd name="f147" fmla="*/ f144 1 11752"/>
                <a:gd name="f148" fmla="*/ f141 1 f146"/>
                <a:gd name="f149" fmla="*/ f142 1 f146"/>
                <a:gd name="f150" fmla="*/ f141 1 f147"/>
                <a:gd name="f151" fmla="*/ f143 1 f147"/>
                <a:gd name="f152" fmla="*/ f148 f139 1"/>
                <a:gd name="f153" fmla="*/ f149 f139 1"/>
                <a:gd name="f154" fmla="*/ f151 f140 1"/>
                <a:gd name="f155" fmla="*/ f150 f140 1"/>
              </a:gdLst>
              <a:ahLst/>
              <a:cxnLst>
                <a:cxn ang="3cd4">
                  <a:pos x="hc" y="t"/>
                </a:cxn>
                <a:cxn ang="0">
                  <a:pos x="r" y="vc"/>
                </a:cxn>
                <a:cxn ang="cd4">
                  <a:pos x="hc" y="b"/>
                </a:cxn>
                <a:cxn ang="cd2">
                  <a:pos x="l" y="vc"/>
                </a:cxn>
              </a:cxnLst>
              <a:rect l="f152" t="f155" r="f153" b="f154"/>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9" name="Google Shape;6915;p88">
              <a:extLst>
                <a:ext uri="{FF2B5EF4-FFF2-40B4-BE49-F238E27FC236}">
                  <a16:creationId xmlns:a16="http://schemas.microsoft.com/office/drawing/2014/main" id="{9F8DA42B-F2C9-E1C3-6449-AFEB1ECFC929}"/>
                </a:ext>
              </a:extLst>
            </p:cNvPr>
            <p:cNvSpPr/>
            <p:nvPr/>
          </p:nvSpPr>
          <p:spPr>
            <a:xfrm>
              <a:off x="7300496" y="2454697"/>
              <a:ext cx="438006" cy="417588"/>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val f2"/>
                <a:gd name="f93" fmla="val f3"/>
                <a:gd name="f94" fmla="val f4"/>
                <a:gd name="f95" fmla="+- f94 0 f92"/>
                <a:gd name="f96" fmla="+- f93 0 f92"/>
                <a:gd name="f97" fmla="*/ f96 1 8602"/>
                <a:gd name="f98" fmla="*/ f95 1 8201"/>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10" name="Google Shape;6947;p88">
            <a:extLst>
              <a:ext uri="{FF2B5EF4-FFF2-40B4-BE49-F238E27FC236}">
                <a16:creationId xmlns:a16="http://schemas.microsoft.com/office/drawing/2014/main" id="{4E4FAECE-AE90-710D-413D-F47EF7806A8E}"/>
              </a:ext>
            </a:extLst>
          </p:cNvPr>
          <p:cNvGrpSpPr/>
          <p:nvPr/>
        </p:nvGrpSpPr>
        <p:grpSpPr>
          <a:xfrm>
            <a:off x="4197132" y="2301041"/>
            <a:ext cx="595201" cy="596828"/>
            <a:chOff x="4197132" y="2301041"/>
            <a:chExt cx="595201" cy="596828"/>
          </a:xfrm>
        </p:grpSpPr>
        <p:sp>
          <p:nvSpPr>
            <p:cNvPr id="111" name="Google Shape;6948;p88">
              <a:extLst>
                <a:ext uri="{FF2B5EF4-FFF2-40B4-BE49-F238E27FC236}">
                  <a16:creationId xmlns:a16="http://schemas.microsoft.com/office/drawing/2014/main" id="{956FA4F6-6C14-BA04-EC23-2F642A57DF78}"/>
                </a:ext>
              </a:extLst>
            </p:cNvPr>
            <p:cNvSpPr/>
            <p:nvPr/>
          </p:nvSpPr>
          <p:spPr>
            <a:xfrm>
              <a:off x="4197132" y="2301041"/>
              <a:ext cx="141201" cy="595201"/>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val f2"/>
                <a:gd name="f34" fmla="val f3"/>
                <a:gd name="f35" fmla="val f4"/>
                <a:gd name="f36" fmla="+- f35 0 f33"/>
                <a:gd name="f37" fmla="+- f34 0 f33"/>
                <a:gd name="f38" fmla="*/ f37 1 2773"/>
                <a:gd name="f39" fmla="*/ f36 1 116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2" name="Google Shape;6949;p88">
              <a:extLst>
                <a:ext uri="{FF2B5EF4-FFF2-40B4-BE49-F238E27FC236}">
                  <a16:creationId xmlns:a16="http://schemas.microsoft.com/office/drawing/2014/main" id="{981D4E3B-766A-4412-F444-A51C136EF6AF}"/>
                </a:ext>
              </a:extLst>
            </p:cNvPr>
            <p:cNvSpPr/>
            <p:nvPr/>
          </p:nvSpPr>
          <p:spPr>
            <a:xfrm>
              <a:off x="4619055" y="2530437"/>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val f2"/>
                <a:gd name="f15" fmla="val f3"/>
                <a:gd name="f16" fmla="val f4"/>
                <a:gd name="f17" fmla="+- f16 0 f14"/>
                <a:gd name="f18" fmla="+- f15 0 f14"/>
                <a:gd name="f19" fmla="*/ f18 1 3403"/>
                <a:gd name="f20" fmla="*/ f17 1 10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3" name="Google Shape;6950;p88">
              <a:extLst>
                <a:ext uri="{FF2B5EF4-FFF2-40B4-BE49-F238E27FC236}">
                  <a16:creationId xmlns:a16="http://schemas.microsoft.com/office/drawing/2014/main" id="{4A643F29-E5F1-4ABD-A6F6-825033B0E775}"/>
                </a:ext>
              </a:extLst>
            </p:cNvPr>
            <p:cNvSpPr/>
            <p:nvPr/>
          </p:nvSpPr>
          <p:spPr>
            <a:xfrm>
              <a:off x="4619055" y="2617049"/>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val f2"/>
                <a:gd name="f14" fmla="val f3"/>
                <a:gd name="f15" fmla="val f4"/>
                <a:gd name="f16" fmla="+- f15 0 f13"/>
                <a:gd name="f17" fmla="+- f14 0 f13"/>
                <a:gd name="f18" fmla="*/ f17 1 3403"/>
                <a:gd name="f19" fmla="*/ f16 1 100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4" name="Google Shape;6951;p88">
              <a:extLst>
                <a:ext uri="{FF2B5EF4-FFF2-40B4-BE49-F238E27FC236}">
                  <a16:creationId xmlns:a16="http://schemas.microsoft.com/office/drawing/2014/main" id="{5AB17287-3BE3-90E3-1572-28EE5D09ADD7}"/>
                </a:ext>
              </a:extLst>
            </p:cNvPr>
            <p:cNvSpPr/>
            <p:nvPr/>
          </p:nvSpPr>
          <p:spPr>
            <a:xfrm>
              <a:off x="4619055" y="2702088"/>
              <a:ext cx="137992" cy="53007"/>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val f2"/>
                <a:gd name="f18" fmla="val f3"/>
                <a:gd name="f19" fmla="val f4"/>
                <a:gd name="f20" fmla="+- f19 0 f17"/>
                <a:gd name="f21" fmla="+- f18 0 f17"/>
                <a:gd name="f22" fmla="*/ f21 1 2710"/>
                <a:gd name="f23" fmla="*/ f20 1 104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5" name="Google Shape;6952;p88">
              <a:extLst>
                <a:ext uri="{FF2B5EF4-FFF2-40B4-BE49-F238E27FC236}">
                  <a16:creationId xmlns:a16="http://schemas.microsoft.com/office/drawing/2014/main" id="{15F05FE8-3C66-BF8C-9CB6-E1604F159AFD}"/>
                </a:ext>
              </a:extLst>
            </p:cNvPr>
            <p:cNvSpPr/>
            <p:nvPr/>
          </p:nvSpPr>
          <p:spPr>
            <a:xfrm>
              <a:off x="4550054" y="2301041"/>
              <a:ext cx="104333" cy="105914"/>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val f2"/>
                <a:gd name="f13" fmla="val f3"/>
                <a:gd name="f14" fmla="val f4"/>
                <a:gd name="f15" fmla="+- f14 0 f12"/>
                <a:gd name="f16" fmla="+- f13 0 f12"/>
                <a:gd name="f17" fmla="*/ f16 1 2049"/>
                <a:gd name="f18" fmla="*/ f15 1 2080"/>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049" h="2080">
                  <a:moveTo>
                    <a:pt x="f5" y="f2"/>
                  </a:moveTo>
                  <a:cubicBezTo>
                    <a:pt x="f6" y="f2"/>
                    <a:pt x="f7" y="f8"/>
                    <a:pt x="f7" y="f9"/>
                  </a:cubicBezTo>
                  <a:lnTo>
                    <a:pt x="f7" y="f4"/>
                  </a:lnTo>
                  <a:lnTo>
                    <a:pt x="f3" y="f4"/>
                  </a:ln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6" name="Google Shape;6953;p88">
              <a:extLst>
                <a:ext uri="{FF2B5EF4-FFF2-40B4-BE49-F238E27FC236}">
                  <a16:creationId xmlns:a16="http://schemas.microsoft.com/office/drawing/2014/main" id="{0C29939A-F0CE-9FD4-0F27-2244C8245A64}"/>
                </a:ext>
              </a:extLst>
            </p:cNvPr>
            <p:cNvSpPr/>
            <p:nvPr/>
          </p:nvSpPr>
          <p:spPr>
            <a:xfrm>
              <a:off x="4686418" y="2301041"/>
              <a:ext cx="70628" cy="112324"/>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val f2"/>
                <a:gd name="f18" fmla="val f3"/>
                <a:gd name="f19" fmla="val f4"/>
                <a:gd name="f20" fmla="+- f19 0 f17"/>
                <a:gd name="f21" fmla="+- f18 0 f17"/>
                <a:gd name="f22" fmla="*/ f21 1 1387"/>
                <a:gd name="f23" fmla="*/ f20 1 220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7" name="Google Shape;6954;p88">
              <a:extLst>
                <a:ext uri="{FF2B5EF4-FFF2-40B4-BE49-F238E27FC236}">
                  <a16:creationId xmlns:a16="http://schemas.microsoft.com/office/drawing/2014/main" id="{09E2749A-5300-DA32-1B94-80A14870A4D7}"/>
                </a:ext>
              </a:extLst>
            </p:cNvPr>
            <p:cNvSpPr/>
            <p:nvPr/>
          </p:nvSpPr>
          <p:spPr>
            <a:xfrm>
              <a:off x="4335124" y="2442197"/>
              <a:ext cx="421922" cy="312898"/>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val f2"/>
                <a:gd name="f56" fmla="val f3"/>
                <a:gd name="f57" fmla="val f4"/>
                <a:gd name="f58" fmla="+- f57 0 f55"/>
                <a:gd name="f59" fmla="+- f56 0 f55"/>
                <a:gd name="f60" fmla="*/ f59 1 8286"/>
                <a:gd name="f61" fmla="*/ f58 1 614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8" name="Google Shape;6955;p88">
              <a:extLst>
                <a:ext uri="{FF2B5EF4-FFF2-40B4-BE49-F238E27FC236}">
                  <a16:creationId xmlns:a16="http://schemas.microsoft.com/office/drawing/2014/main" id="{5C7C55DF-C9D8-F471-2377-BC9517B1BDB1}"/>
                </a:ext>
              </a:extLst>
            </p:cNvPr>
            <p:cNvSpPr/>
            <p:nvPr/>
          </p:nvSpPr>
          <p:spPr>
            <a:xfrm>
              <a:off x="4548481" y="2527227"/>
              <a:ext cx="104287" cy="369015"/>
            </a:xfrm>
            <a:custGeom>
              <a:avLst/>
              <a:gdLst>
                <a:gd name="f0" fmla="val w"/>
                <a:gd name="f1" fmla="val h"/>
                <a:gd name="f2" fmla="val 0"/>
                <a:gd name="f3" fmla="val 2048"/>
                <a:gd name="f4" fmla="val 7247"/>
                <a:gd name="f5" fmla="val 1"/>
                <a:gd name="f6" fmla="val 64"/>
                <a:gd name="f7" fmla="val 5514"/>
                <a:gd name="f8" fmla="val 6459"/>
                <a:gd name="f9" fmla="val 756"/>
                <a:gd name="f10" fmla="val 1701"/>
                <a:gd name="f11" fmla="val 5167"/>
                <a:gd name="f12" fmla="val 1891"/>
                <a:gd name="f13" fmla="val 1229"/>
                <a:gd name="f14" fmla="val 725"/>
                <a:gd name="f15" fmla="val 4632"/>
                <a:gd name="f16" fmla="val 4002"/>
                <a:gd name="f17" fmla="val 3624"/>
                <a:gd name="f18" fmla="val 882"/>
                <a:gd name="f19" fmla="val 3372"/>
                <a:gd name="f20" fmla="val 1071"/>
                <a:gd name="f21" fmla="val 3120"/>
                <a:gd name="f22" fmla="val 819"/>
                <a:gd name="f23" fmla="val 2899"/>
                <a:gd name="f24" fmla="val 2615"/>
                <a:gd name="f25" fmla="val 2269"/>
                <a:gd name="f26" fmla="val 1922"/>
                <a:gd name="f27" fmla="val 1639"/>
                <a:gd name="f28" fmla="val 1387"/>
                <a:gd name="f29" fmla="val 1166"/>
                <a:gd name="f30" fmla="val 883"/>
                <a:gd name="f31" fmla="val 536"/>
                <a:gd name="f32" fmla="val 316"/>
                <a:gd name="f33" fmla="val 190"/>
                <a:gd name="f34" fmla="*/ f0 1 2048"/>
                <a:gd name="f35" fmla="*/ f1 1 7247"/>
                <a:gd name="f36" fmla="val f2"/>
                <a:gd name="f37" fmla="val f3"/>
                <a:gd name="f38" fmla="val f4"/>
                <a:gd name="f39" fmla="+- f38 0 f36"/>
                <a:gd name="f40" fmla="+- f37 0 f36"/>
                <a:gd name="f41" fmla="*/ f40 1 2048"/>
                <a:gd name="f42" fmla="*/ f39 1 72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2048" h="7247">
                  <a:moveTo>
                    <a:pt x="f2" y="f5"/>
                  </a:moveTo>
                  <a:lnTo>
                    <a:pt x="f2" y="f6"/>
                  </a:lnTo>
                  <a:lnTo>
                    <a:pt x="f2" y="f7"/>
                  </a:lnTo>
                  <a:cubicBezTo>
                    <a:pt x="f2" y="f8"/>
                    <a:pt x="f9" y="f4"/>
                    <a:pt x="f10" y="f4"/>
                  </a:cubicBezTo>
                  <a:lnTo>
                    <a:pt x="f3" y="f4"/>
                  </a:lnTo>
                  <a:lnTo>
                    <a:pt x="f3" y="f11"/>
                  </a:lnTo>
                  <a:lnTo>
                    <a:pt x="f12" y="f11"/>
                  </a:lnTo>
                  <a:cubicBezTo>
                    <a:pt x="f13" y="f11"/>
                    <a:pt x="f14" y="f15"/>
                    <a:pt x="f14" y="f16"/>
                  </a:cubicBezTo>
                  <a:cubicBezTo>
                    <a:pt x="f14" y="f17"/>
                    <a:pt x="f18" y="f19"/>
                    <a:pt x="f20" y="f21"/>
                  </a:cubicBezTo>
                  <a:cubicBezTo>
                    <a:pt x="f22" y="f23"/>
                    <a:pt x="f14" y="f24"/>
                    <a:pt x="f14" y="f25"/>
                  </a:cubicBezTo>
                  <a:cubicBezTo>
                    <a:pt x="f14" y="f26"/>
                    <a:pt x="f18" y="f27"/>
                    <a:pt x="f20" y="f28"/>
                  </a:cubicBezTo>
                  <a:cubicBezTo>
                    <a:pt x="f22" y="f29"/>
                    <a:pt x="f14" y="f30"/>
                    <a:pt x="f14" y="f31"/>
                  </a:cubicBezTo>
                  <a:cubicBezTo>
                    <a:pt x="f14" y="f32"/>
                    <a:pt x="f9" y="f33"/>
                    <a:pt x="f22" y="f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9" name="Google Shape;6956;p88">
              <a:extLst>
                <a:ext uri="{FF2B5EF4-FFF2-40B4-BE49-F238E27FC236}">
                  <a16:creationId xmlns:a16="http://schemas.microsoft.com/office/drawing/2014/main" id="{07A147CA-A635-ACE9-6C0D-6A8796111192}"/>
                </a:ext>
              </a:extLst>
            </p:cNvPr>
            <p:cNvSpPr/>
            <p:nvPr/>
          </p:nvSpPr>
          <p:spPr>
            <a:xfrm>
              <a:off x="4688046" y="2785490"/>
              <a:ext cx="70628" cy="112379"/>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val f2"/>
                <a:gd name="f20" fmla="val f3"/>
                <a:gd name="f21" fmla="val f4"/>
                <a:gd name="f22" fmla="+- f21 0 f19"/>
                <a:gd name="f23" fmla="+- f20 0 f19"/>
                <a:gd name="f24" fmla="*/ f23 1 1387"/>
                <a:gd name="f25" fmla="*/ f22 1 220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0" name="Google Shape;6971;p88">
            <a:extLst>
              <a:ext uri="{FF2B5EF4-FFF2-40B4-BE49-F238E27FC236}">
                <a16:creationId xmlns:a16="http://schemas.microsoft.com/office/drawing/2014/main" id="{0C69134B-4D99-AC39-9E89-B61897E9365A}"/>
              </a:ext>
            </a:extLst>
          </p:cNvPr>
          <p:cNvGrpSpPr/>
          <p:nvPr/>
        </p:nvGrpSpPr>
        <p:grpSpPr>
          <a:xfrm>
            <a:off x="8143664" y="2266962"/>
            <a:ext cx="593619" cy="593564"/>
            <a:chOff x="8143664" y="2266962"/>
            <a:chExt cx="593619" cy="593564"/>
          </a:xfrm>
        </p:grpSpPr>
        <p:sp>
          <p:nvSpPr>
            <p:cNvPr id="121" name="Google Shape;6972;p88">
              <a:extLst>
                <a:ext uri="{FF2B5EF4-FFF2-40B4-BE49-F238E27FC236}">
                  <a16:creationId xmlns:a16="http://schemas.microsoft.com/office/drawing/2014/main" id="{A63DA093-8611-DCF6-FEA0-4564DC5CCC2B}"/>
                </a:ext>
              </a:extLst>
            </p:cNvPr>
            <p:cNvSpPr/>
            <p:nvPr/>
          </p:nvSpPr>
          <p:spPr>
            <a:xfrm>
              <a:off x="8143664" y="2266962"/>
              <a:ext cx="593619" cy="593564"/>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val f2"/>
                <a:gd name="f73" fmla="val f3"/>
                <a:gd name="f74" fmla="val f4"/>
                <a:gd name="f75" fmla="+- f74 0 f72"/>
                <a:gd name="f76" fmla="+- f73 0 f72"/>
                <a:gd name="f77" fmla="*/ f76 1 11658"/>
                <a:gd name="f78" fmla="*/ f75 1 11657"/>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2" name="Google Shape;6973;p88">
              <a:extLst>
                <a:ext uri="{FF2B5EF4-FFF2-40B4-BE49-F238E27FC236}">
                  <a16:creationId xmlns:a16="http://schemas.microsoft.com/office/drawing/2014/main" id="{E53B5921-DE6F-D00A-582F-F478375750CC}"/>
                </a:ext>
              </a:extLst>
            </p:cNvPr>
            <p:cNvSpPr/>
            <p:nvPr/>
          </p:nvSpPr>
          <p:spPr>
            <a:xfrm>
              <a:off x="8281656" y="2406527"/>
              <a:ext cx="319262" cy="314169"/>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val f2"/>
                <a:gd name="f52" fmla="val f3"/>
                <a:gd name="f53" fmla="val f4"/>
                <a:gd name="f54" fmla="+- f53 0 f51"/>
                <a:gd name="f55" fmla="+- f52 0 f51"/>
                <a:gd name="f56" fmla="*/ f55 1 6270"/>
                <a:gd name="f57" fmla="*/ f54 1 617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3" name="Google Shape;7004;p88">
            <a:extLst>
              <a:ext uri="{FF2B5EF4-FFF2-40B4-BE49-F238E27FC236}">
                <a16:creationId xmlns:a16="http://schemas.microsoft.com/office/drawing/2014/main" id="{650D4CD2-ECCA-DA69-B4C1-F955317FF0D2}"/>
              </a:ext>
            </a:extLst>
          </p:cNvPr>
          <p:cNvGrpSpPr/>
          <p:nvPr/>
        </p:nvGrpSpPr>
        <p:grpSpPr>
          <a:xfrm>
            <a:off x="5042038" y="2277267"/>
            <a:ext cx="625696" cy="594798"/>
            <a:chOff x="5042038" y="2277267"/>
            <a:chExt cx="625696" cy="594798"/>
          </a:xfrm>
        </p:grpSpPr>
        <p:sp>
          <p:nvSpPr>
            <p:cNvPr id="124" name="Google Shape;7005;p88">
              <a:extLst>
                <a:ext uri="{FF2B5EF4-FFF2-40B4-BE49-F238E27FC236}">
                  <a16:creationId xmlns:a16="http://schemas.microsoft.com/office/drawing/2014/main" id="{564A7C69-13CF-57FE-5079-2606EBE1194D}"/>
                </a:ext>
              </a:extLst>
            </p:cNvPr>
            <p:cNvSpPr/>
            <p:nvPr/>
          </p:nvSpPr>
          <p:spPr>
            <a:xfrm>
              <a:off x="5232937" y="2277267"/>
              <a:ext cx="434797" cy="437192"/>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val f2"/>
                <a:gd name="f75" fmla="val f3"/>
                <a:gd name="f76" fmla="val f4"/>
                <a:gd name="f77" fmla="+- f76 0 f74"/>
                <a:gd name="f78" fmla="+- f75 0 f74"/>
                <a:gd name="f79" fmla="*/ f78 1 8539"/>
                <a:gd name="f80" fmla="*/ f77 1 8586"/>
                <a:gd name="f81" fmla="*/ f74 1 f79"/>
                <a:gd name="f82" fmla="*/ f75 1 f79"/>
                <a:gd name="f83" fmla="*/ f74 1 f80"/>
                <a:gd name="f84" fmla="*/ f76 1 f80"/>
                <a:gd name="f85" fmla="*/ f81 f72 1"/>
                <a:gd name="f86" fmla="*/ f82 f72 1"/>
                <a:gd name="f87" fmla="*/ f84 f73 1"/>
                <a:gd name="f88" fmla="*/ f83 f73 1"/>
              </a:gdLst>
              <a:ahLst/>
              <a:cxnLst>
                <a:cxn ang="3cd4">
                  <a:pos x="hc" y="t"/>
                </a:cxn>
                <a:cxn ang="0">
                  <a:pos x="r" y="vc"/>
                </a:cxn>
                <a:cxn ang="cd4">
                  <a:pos x="hc" y="b"/>
                </a:cxn>
                <a:cxn ang="cd2">
                  <a:pos x="l" y="vc"/>
                </a:cxn>
              </a:cxnLst>
              <a:rect l="f85" t="f88" r="f86" b="f87"/>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5" name="Google Shape;7006;p88">
              <a:extLst>
                <a:ext uri="{FF2B5EF4-FFF2-40B4-BE49-F238E27FC236}">
                  <a16:creationId xmlns:a16="http://schemas.microsoft.com/office/drawing/2014/main" id="{C43EC0EA-6938-55B0-A9A3-B5CC1FC40382}"/>
                </a:ext>
              </a:extLst>
            </p:cNvPr>
            <p:cNvSpPr/>
            <p:nvPr/>
          </p:nvSpPr>
          <p:spPr>
            <a:xfrm>
              <a:off x="5042038" y="2431252"/>
              <a:ext cx="439634" cy="440813"/>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val f2"/>
                <a:gd name="f78" fmla="val f3"/>
                <a:gd name="f79" fmla="val f4"/>
                <a:gd name="f80" fmla="+- f79 0 f77"/>
                <a:gd name="f81" fmla="+- f78 0 f77"/>
                <a:gd name="f82" fmla="*/ f81 1 8634"/>
                <a:gd name="f83" fmla="*/ f80 1 8657"/>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26" name="Google Shape;7018;p88">
            <a:extLst>
              <a:ext uri="{FF2B5EF4-FFF2-40B4-BE49-F238E27FC236}">
                <a16:creationId xmlns:a16="http://schemas.microsoft.com/office/drawing/2014/main" id="{3CB5E7FC-AD68-CB7E-87CD-5F01D6225557}"/>
              </a:ext>
            </a:extLst>
          </p:cNvPr>
          <p:cNvGrpSpPr/>
          <p:nvPr/>
        </p:nvGrpSpPr>
        <p:grpSpPr>
          <a:xfrm>
            <a:off x="8973793" y="2276316"/>
            <a:ext cx="595201" cy="593619"/>
            <a:chOff x="8973793" y="2276316"/>
            <a:chExt cx="595201" cy="593619"/>
          </a:xfrm>
        </p:grpSpPr>
        <p:sp>
          <p:nvSpPr>
            <p:cNvPr id="127" name="Google Shape;7019;p88">
              <a:extLst>
                <a:ext uri="{FF2B5EF4-FFF2-40B4-BE49-F238E27FC236}">
                  <a16:creationId xmlns:a16="http://schemas.microsoft.com/office/drawing/2014/main" id="{FEF35B3F-7999-6B59-52D4-0C251C176F47}"/>
                </a:ext>
              </a:extLst>
            </p:cNvPr>
            <p:cNvSpPr/>
            <p:nvPr/>
          </p:nvSpPr>
          <p:spPr>
            <a:xfrm>
              <a:off x="9079653" y="2382176"/>
              <a:ext cx="383471" cy="380262"/>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val f2"/>
                <a:gd name="f42" fmla="val f3"/>
                <a:gd name="f43" fmla="val f4"/>
                <a:gd name="f44" fmla="+- f43 0 f41"/>
                <a:gd name="f45" fmla="+- f42 0 f41"/>
                <a:gd name="f46" fmla="*/ f45 1 7531"/>
                <a:gd name="f47" fmla="*/ f44 1 746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8" name="Google Shape;7020;p88">
              <a:extLst>
                <a:ext uri="{FF2B5EF4-FFF2-40B4-BE49-F238E27FC236}">
                  <a16:creationId xmlns:a16="http://schemas.microsoft.com/office/drawing/2014/main" id="{16D0DECE-B456-4E16-5F47-6B91252A7CF3}"/>
                </a:ext>
              </a:extLst>
            </p:cNvPr>
            <p:cNvSpPr/>
            <p:nvPr/>
          </p:nvSpPr>
          <p:spPr>
            <a:xfrm>
              <a:off x="8973793" y="2276316"/>
              <a:ext cx="595201" cy="593619"/>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val f2"/>
                <a:gd name="f24" fmla="val f3"/>
                <a:gd name="f25" fmla="val f4"/>
                <a:gd name="f26" fmla="+- f25 0 f23"/>
                <a:gd name="f27" fmla="+- f24 0 f23"/>
                <a:gd name="f28" fmla="*/ f27 1 11689"/>
                <a:gd name="f29" fmla="*/ f26 1 1165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29" name="Google Shape;5917;p86">
            <a:extLst>
              <a:ext uri="{FF2B5EF4-FFF2-40B4-BE49-F238E27FC236}">
                <a16:creationId xmlns:a16="http://schemas.microsoft.com/office/drawing/2014/main" id="{485D77CE-326D-1976-C9BB-B3634E7C9864}"/>
              </a:ext>
            </a:extLst>
          </p:cNvPr>
          <p:cNvSpPr/>
          <p:nvPr/>
        </p:nvSpPr>
        <p:spPr>
          <a:xfrm>
            <a:off x="5786368" y="3436132"/>
            <a:ext cx="601373" cy="61756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0" name="Google Shape;5955;p86">
            <a:extLst>
              <a:ext uri="{FF2B5EF4-FFF2-40B4-BE49-F238E27FC236}">
                <a16:creationId xmlns:a16="http://schemas.microsoft.com/office/drawing/2014/main" id="{260B6EF9-88B2-CB1E-1D1B-D800E156EA94}"/>
              </a:ext>
            </a:extLst>
          </p:cNvPr>
          <p:cNvSpPr/>
          <p:nvPr/>
        </p:nvSpPr>
        <p:spPr>
          <a:xfrm>
            <a:off x="6505837" y="3532665"/>
            <a:ext cx="612007" cy="521025"/>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val f2"/>
              <a:gd name="f53" fmla="val f3"/>
              <a:gd name="f54" fmla="val f4"/>
              <a:gd name="f55" fmla="+- f54 0 f52"/>
              <a:gd name="f56" fmla="+- f53 0 f52"/>
              <a:gd name="f57" fmla="*/ f56 1 12666"/>
              <a:gd name="f58" fmla="*/ f55 1 10713"/>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131" name="Google Shape;5983;p86">
            <a:extLst>
              <a:ext uri="{FF2B5EF4-FFF2-40B4-BE49-F238E27FC236}">
                <a16:creationId xmlns:a16="http://schemas.microsoft.com/office/drawing/2014/main" id="{443FBB13-FDB6-6FD3-A9A6-578FB361F81B}"/>
              </a:ext>
            </a:extLst>
          </p:cNvPr>
          <p:cNvGrpSpPr/>
          <p:nvPr/>
        </p:nvGrpSpPr>
        <p:grpSpPr>
          <a:xfrm>
            <a:off x="7369113" y="3452317"/>
            <a:ext cx="615043" cy="616003"/>
            <a:chOff x="7369113" y="3452317"/>
            <a:chExt cx="615043" cy="616003"/>
          </a:xfrm>
        </p:grpSpPr>
        <p:sp>
          <p:nvSpPr>
            <p:cNvPr id="132" name="Google Shape;5984;p86">
              <a:extLst>
                <a:ext uri="{FF2B5EF4-FFF2-40B4-BE49-F238E27FC236}">
                  <a16:creationId xmlns:a16="http://schemas.microsoft.com/office/drawing/2014/main" id="{E097FC54-32C3-ADC4-C7B9-3A35BC06DC99}"/>
                </a:ext>
              </a:extLst>
            </p:cNvPr>
            <p:cNvSpPr/>
            <p:nvPr/>
          </p:nvSpPr>
          <p:spPr>
            <a:xfrm>
              <a:off x="7369113" y="3452317"/>
              <a:ext cx="491736" cy="493401"/>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3" name="Google Shape;5985;p86">
              <a:extLst>
                <a:ext uri="{FF2B5EF4-FFF2-40B4-BE49-F238E27FC236}">
                  <a16:creationId xmlns:a16="http://schemas.microsoft.com/office/drawing/2014/main" id="{CDE9D0BC-C67E-4A86-6056-22190663D115}"/>
                </a:ext>
              </a:extLst>
            </p:cNvPr>
            <p:cNvSpPr/>
            <p:nvPr/>
          </p:nvSpPr>
          <p:spPr>
            <a:xfrm>
              <a:off x="7451299" y="3700302"/>
              <a:ext cx="532857" cy="368018"/>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4" name="Google Shape;5986;p86">
            <a:extLst>
              <a:ext uri="{FF2B5EF4-FFF2-40B4-BE49-F238E27FC236}">
                <a16:creationId xmlns:a16="http://schemas.microsoft.com/office/drawing/2014/main" id="{106C7677-DB38-44BF-7CD9-5506B142B5DA}"/>
              </a:ext>
            </a:extLst>
          </p:cNvPr>
          <p:cNvGrpSpPr/>
          <p:nvPr/>
        </p:nvGrpSpPr>
        <p:grpSpPr>
          <a:xfrm>
            <a:off x="9805138" y="3428807"/>
            <a:ext cx="621088" cy="619067"/>
            <a:chOff x="9805138" y="3428807"/>
            <a:chExt cx="621088" cy="619067"/>
          </a:xfrm>
        </p:grpSpPr>
        <p:sp>
          <p:nvSpPr>
            <p:cNvPr id="135" name="Google Shape;5987;p86">
              <a:extLst>
                <a:ext uri="{FF2B5EF4-FFF2-40B4-BE49-F238E27FC236}">
                  <a16:creationId xmlns:a16="http://schemas.microsoft.com/office/drawing/2014/main" id="{15FB1EA4-E52F-5A7F-EF4F-790BCC551FE0}"/>
                </a:ext>
              </a:extLst>
            </p:cNvPr>
            <p:cNvSpPr/>
            <p:nvPr/>
          </p:nvSpPr>
          <p:spPr>
            <a:xfrm>
              <a:off x="10181103" y="3808786"/>
              <a:ext cx="245123" cy="239088"/>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val f2"/>
                <a:gd name="f28" fmla="val f3"/>
                <a:gd name="f29" fmla="val f4"/>
                <a:gd name="f30" fmla="+- f29 0 f27"/>
                <a:gd name="f31" fmla="+- f28 0 f27"/>
                <a:gd name="f32" fmla="*/ f31 1 5073"/>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6" name="Google Shape;5988;p86">
              <a:extLst>
                <a:ext uri="{FF2B5EF4-FFF2-40B4-BE49-F238E27FC236}">
                  <a16:creationId xmlns:a16="http://schemas.microsoft.com/office/drawing/2014/main" id="{67D9A422-62B8-095E-CCC9-980DF8F12371}"/>
                </a:ext>
              </a:extLst>
            </p:cNvPr>
            <p:cNvSpPr/>
            <p:nvPr/>
          </p:nvSpPr>
          <p:spPr>
            <a:xfrm>
              <a:off x="9805138" y="3428807"/>
              <a:ext cx="479566" cy="484302"/>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val f2"/>
                <a:gd name="f46" fmla="val f3"/>
                <a:gd name="f47" fmla="val f4"/>
                <a:gd name="f48" fmla="+- f47 0 f45"/>
                <a:gd name="f49" fmla="+- f46 0 f45"/>
                <a:gd name="f50" fmla="*/ f49 1 9925"/>
                <a:gd name="f51" fmla="*/ f48 1 995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37" name="Google Shape;6005;p86">
            <a:extLst>
              <a:ext uri="{FF2B5EF4-FFF2-40B4-BE49-F238E27FC236}">
                <a16:creationId xmlns:a16="http://schemas.microsoft.com/office/drawing/2014/main" id="{8CF2825E-6B6D-9A54-524F-958C3999F003}"/>
              </a:ext>
            </a:extLst>
          </p:cNvPr>
          <p:cNvGrpSpPr/>
          <p:nvPr/>
        </p:nvGrpSpPr>
        <p:grpSpPr>
          <a:xfrm>
            <a:off x="6535134" y="4660385"/>
            <a:ext cx="541717" cy="545220"/>
            <a:chOff x="6535134" y="4660385"/>
            <a:chExt cx="541717" cy="545220"/>
          </a:xfrm>
        </p:grpSpPr>
        <p:sp>
          <p:nvSpPr>
            <p:cNvPr id="138" name="Google Shape;6006;p86">
              <a:extLst>
                <a:ext uri="{FF2B5EF4-FFF2-40B4-BE49-F238E27FC236}">
                  <a16:creationId xmlns:a16="http://schemas.microsoft.com/office/drawing/2014/main" id="{9A4B8D67-4551-E90A-9680-6DAD4E79BBC0}"/>
                </a:ext>
              </a:extLst>
            </p:cNvPr>
            <p:cNvSpPr/>
            <p:nvPr/>
          </p:nvSpPr>
          <p:spPr>
            <a:xfrm>
              <a:off x="6535134" y="4660385"/>
              <a:ext cx="541717" cy="400095"/>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val f2"/>
                <a:gd name="f96" fmla="val f3"/>
                <a:gd name="f97" fmla="val f4"/>
                <a:gd name="f98" fmla="+- f97 0 f95"/>
                <a:gd name="f99" fmla="+- f96 0 f95"/>
                <a:gd name="f100" fmla="*/ f99 1 12666"/>
                <a:gd name="f101" fmla="*/ f98 1 9294"/>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9" name="Google Shape;6007;p86">
              <a:extLst>
                <a:ext uri="{FF2B5EF4-FFF2-40B4-BE49-F238E27FC236}">
                  <a16:creationId xmlns:a16="http://schemas.microsoft.com/office/drawing/2014/main" id="{97AE6783-5ECE-0950-66BD-E4549D82F347}"/>
                </a:ext>
              </a:extLst>
            </p:cNvPr>
            <p:cNvSpPr/>
            <p:nvPr/>
          </p:nvSpPr>
          <p:spPr>
            <a:xfrm>
              <a:off x="6638891" y="5097075"/>
              <a:ext cx="332878" cy="10853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val f2"/>
                <a:gd name="f20" fmla="val f3"/>
                <a:gd name="f21" fmla="val f4"/>
                <a:gd name="f22" fmla="+- f21 0 f19"/>
                <a:gd name="f23" fmla="+- f20 0 f19"/>
                <a:gd name="f24" fmla="*/ f23 1 7783"/>
                <a:gd name="f25" fmla="*/ f22 1 252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40" name="Google Shape;6020;p86">
            <a:extLst>
              <a:ext uri="{FF2B5EF4-FFF2-40B4-BE49-F238E27FC236}">
                <a16:creationId xmlns:a16="http://schemas.microsoft.com/office/drawing/2014/main" id="{291BAA38-5391-A1F1-7FE7-12082BD4D2C6}"/>
              </a:ext>
            </a:extLst>
          </p:cNvPr>
          <p:cNvGrpSpPr/>
          <p:nvPr/>
        </p:nvGrpSpPr>
        <p:grpSpPr>
          <a:xfrm>
            <a:off x="8197751" y="3444014"/>
            <a:ext cx="363894" cy="616003"/>
            <a:chOff x="8197751" y="3444014"/>
            <a:chExt cx="363894" cy="616003"/>
          </a:xfrm>
        </p:grpSpPr>
        <p:sp>
          <p:nvSpPr>
            <p:cNvPr id="141" name="Google Shape;6021;p86">
              <a:extLst>
                <a:ext uri="{FF2B5EF4-FFF2-40B4-BE49-F238E27FC236}">
                  <a16:creationId xmlns:a16="http://schemas.microsoft.com/office/drawing/2014/main" id="{2D84F9BD-501B-BE6F-6813-6266457B77D0}"/>
                </a:ext>
              </a:extLst>
            </p:cNvPr>
            <p:cNvSpPr/>
            <p:nvPr/>
          </p:nvSpPr>
          <p:spPr>
            <a:xfrm>
              <a:off x="8197751" y="3444014"/>
              <a:ext cx="363894" cy="429100"/>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val f2"/>
                <a:gd name="f36" fmla="val f3"/>
                <a:gd name="f37" fmla="val f4"/>
                <a:gd name="f38" fmla="+- f37 0 f35"/>
                <a:gd name="f39" fmla="+- f36 0 f35"/>
                <a:gd name="f40" fmla="*/ f39 1 7531"/>
                <a:gd name="f41" fmla="*/ f38 1 882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2" name="Google Shape;6022;p86">
              <a:extLst>
                <a:ext uri="{FF2B5EF4-FFF2-40B4-BE49-F238E27FC236}">
                  <a16:creationId xmlns:a16="http://schemas.microsoft.com/office/drawing/2014/main" id="{DE55D240-2F18-E793-E371-A0DBC441915E}"/>
                </a:ext>
              </a:extLst>
            </p:cNvPr>
            <p:cNvSpPr/>
            <p:nvPr/>
          </p:nvSpPr>
          <p:spPr>
            <a:xfrm>
              <a:off x="8279937" y="3912900"/>
              <a:ext cx="202503" cy="147117"/>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val f2"/>
                <a:gd name="f16" fmla="val f3"/>
                <a:gd name="f17" fmla="val f4"/>
                <a:gd name="f18" fmla="+- f17 0 f15"/>
                <a:gd name="f19" fmla="+- f16 0 f15"/>
                <a:gd name="f20" fmla="*/ f19 1 4191"/>
                <a:gd name="f21" fmla="*/ f18 1 302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43" name="Google Shape;6038;p86">
            <a:extLst>
              <a:ext uri="{FF2B5EF4-FFF2-40B4-BE49-F238E27FC236}">
                <a16:creationId xmlns:a16="http://schemas.microsoft.com/office/drawing/2014/main" id="{076F82DD-4EB4-C527-121A-E79F838BB1FB}"/>
              </a:ext>
            </a:extLst>
          </p:cNvPr>
          <p:cNvGrpSpPr/>
          <p:nvPr/>
        </p:nvGrpSpPr>
        <p:grpSpPr>
          <a:xfrm>
            <a:off x="5061405" y="3472662"/>
            <a:ext cx="605918" cy="616790"/>
            <a:chOff x="5061405" y="3472662"/>
            <a:chExt cx="605918" cy="616790"/>
          </a:xfrm>
        </p:grpSpPr>
        <p:sp>
          <p:nvSpPr>
            <p:cNvPr id="144" name="Google Shape;6039;p86">
              <a:extLst>
                <a:ext uri="{FF2B5EF4-FFF2-40B4-BE49-F238E27FC236}">
                  <a16:creationId xmlns:a16="http://schemas.microsoft.com/office/drawing/2014/main" id="{0BD9A2BA-4004-CB9D-26A7-0225568EB889}"/>
                </a:ext>
              </a:extLst>
            </p:cNvPr>
            <p:cNvSpPr/>
            <p:nvPr/>
          </p:nvSpPr>
          <p:spPr>
            <a:xfrm>
              <a:off x="5061405" y="3472662"/>
              <a:ext cx="184242" cy="299539"/>
            </a:xfrm>
            <a:custGeom>
              <a:avLst/>
              <a:gdLst>
                <a:gd name="f0" fmla="val w"/>
                <a:gd name="f1" fmla="val h"/>
                <a:gd name="f2" fmla="val 0"/>
                <a:gd name="f3" fmla="val 3813"/>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582"/>
                <a:gd name="f25" fmla="val 1797"/>
                <a:gd name="f26" fmla="val 15"/>
                <a:gd name="f27" fmla="val 1763"/>
                <a:gd name="f28" fmla="val 5"/>
                <a:gd name="f29" fmla="val 1730"/>
                <a:gd name="f30" fmla="*/ f0 1 3813"/>
                <a:gd name="f31" fmla="*/ f1 1 6159"/>
                <a:gd name="f32" fmla="val f2"/>
                <a:gd name="f33" fmla="val f3"/>
                <a:gd name="f34" fmla="val f4"/>
                <a:gd name="f35" fmla="+- f34 0 f32"/>
                <a:gd name="f36" fmla="+- f33 0 f32"/>
                <a:gd name="f37" fmla="*/ f36 1 3813"/>
                <a:gd name="f38" fmla="*/ f35 1 6159"/>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813" h="6159">
                  <a:moveTo>
                    <a:pt x="f5" y="f6"/>
                  </a:moveTo>
                  <a:cubicBezTo>
                    <a:pt x="f7" y="f6"/>
                    <a:pt x="f8" y="f9"/>
                    <a:pt x="f10" y="f11"/>
                  </a:cubicBezTo>
                  <a:lnTo>
                    <a:pt x="f6" y="f12"/>
                  </a:lnTo>
                  <a:cubicBezTo>
                    <a:pt x="f6" y="f13"/>
                    <a:pt x="f14" y="f15"/>
                    <a:pt x="f16" y="f17"/>
                  </a:cubicBezTo>
                  <a:lnTo>
                    <a:pt x="f18" y="f19"/>
                  </a:lnTo>
                  <a:cubicBezTo>
                    <a:pt x="f20" y="f21"/>
                    <a:pt x="f22" y="f23"/>
                    <a:pt x="f3" y="f24"/>
                  </a:cubicBezTo>
                  <a:lnTo>
                    <a:pt x="f25" y="f26"/>
                  </a:lnTo>
                  <a:cubicBezTo>
                    <a:pt x="f27" y="f28"/>
                    <a:pt x="f29"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5" name="Google Shape;6040;p86">
              <a:extLst>
                <a:ext uri="{FF2B5EF4-FFF2-40B4-BE49-F238E27FC236}">
                  <a16:creationId xmlns:a16="http://schemas.microsoft.com/office/drawing/2014/main" id="{965996A1-6569-069E-69F6-2798BCF4D970}"/>
                </a:ext>
              </a:extLst>
            </p:cNvPr>
            <p:cNvSpPr/>
            <p:nvPr/>
          </p:nvSpPr>
          <p:spPr>
            <a:xfrm>
              <a:off x="5174086" y="3549993"/>
              <a:ext cx="418630" cy="539459"/>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val f2"/>
                <a:gd name="f84" fmla="val f3"/>
                <a:gd name="f85" fmla="val f4"/>
                <a:gd name="f86" fmla="+- f85 0 f83"/>
                <a:gd name="f87" fmla="+- f84 0 f83"/>
                <a:gd name="f88" fmla="*/ f87 1 8664"/>
                <a:gd name="f89" fmla="*/ f86 1 11092"/>
                <a:gd name="f90" fmla="*/ f83 1 f88"/>
                <a:gd name="f91" fmla="*/ f84 1 f88"/>
                <a:gd name="f92" fmla="*/ f83 1 f89"/>
                <a:gd name="f93" fmla="*/ f85 1 f89"/>
                <a:gd name="f94" fmla="*/ f90 f81 1"/>
                <a:gd name="f95" fmla="*/ f91 f81 1"/>
                <a:gd name="f96" fmla="*/ f93 f82 1"/>
                <a:gd name="f97" fmla="*/ f92 f82 1"/>
              </a:gdLst>
              <a:ahLst/>
              <a:cxnLst>
                <a:cxn ang="3cd4">
                  <a:pos x="hc" y="t"/>
                </a:cxn>
                <a:cxn ang="0">
                  <a:pos x="r" y="vc"/>
                </a:cxn>
                <a:cxn ang="cd4">
                  <a:pos x="hc" y="b"/>
                </a:cxn>
                <a:cxn ang="cd2">
                  <a:pos x="l" y="vc"/>
                </a:cxn>
              </a:cxnLst>
              <a:rect l="f94" t="f97" r="f95" b="f96"/>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6" name="Google Shape;6041;p86">
              <a:extLst>
                <a:ext uri="{FF2B5EF4-FFF2-40B4-BE49-F238E27FC236}">
                  <a16:creationId xmlns:a16="http://schemas.microsoft.com/office/drawing/2014/main" id="{E8C72F5F-C9F3-97E8-C001-F380D54DF9C5}"/>
                </a:ext>
              </a:extLst>
            </p:cNvPr>
            <p:cNvSpPr/>
            <p:nvPr/>
          </p:nvSpPr>
          <p:spPr>
            <a:xfrm>
              <a:off x="5542471" y="3671041"/>
              <a:ext cx="124852" cy="13929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val f2"/>
                <a:gd name="f30" fmla="val f3"/>
                <a:gd name="f31" fmla="val f4"/>
                <a:gd name="f32" fmla="+- f31 0 f29"/>
                <a:gd name="f33" fmla="+- f30 0 f29"/>
                <a:gd name="f34" fmla="*/ f33 1 2584"/>
                <a:gd name="f35" fmla="*/ f32 1 286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47" name="Google Shape;6048;p86">
            <a:extLst>
              <a:ext uri="{FF2B5EF4-FFF2-40B4-BE49-F238E27FC236}">
                <a16:creationId xmlns:a16="http://schemas.microsoft.com/office/drawing/2014/main" id="{D5D3103D-06F5-D8CA-4D12-54E4D01C9B9C}"/>
              </a:ext>
            </a:extLst>
          </p:cNvPr>
          <p:cNvGrpSpPr/>
          <p:nvPr/>
        </p:nvGrpSpPr>
        <p:grpSpPr>
          <a:xfrm>
            <a:off x="8940381" y="3435035"/>
            <a:ext cx="608962" cy="619066"/>
            <a:chOff x="8940381" y="3435035"/>
            <a:chExt cx="608962" cy="619066"/>
          </a:xfrm>
        </p:grpSpPr>
        <p:sp>
          <p:nvSpPr>
            <p:cNvPr id="148" name="Google Shape;6049;p86">
              <a:extLst>
                <a:ext uri="{FF2B5EF4-FFF2-40B4-BE49-F238E27FC236}">
                  <a16:creationId xmlns:a16="http://schemas.microsoft.com/office/drawing/2014/main" id="{FCCA1779-CCB6-2C01-8FE6-2E30596E3840}"/>
                </a:ext>
              </a:extLst>
            </p:cNvPr>
            <p:cNvSpPr/>
            <p:nvPr/>
          </p:nvSpPr>
          <p:spPr>
            <a:xfrm>
              <a:off x="9308811" y="3438098"/>
              <a:ext cx="240532" cy="362230"/>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val f2"/>
                <a:gd name="f42" fmla="val f3"/>
                <a:gd name="f43" fmla="val f4"/>
                <a:gd name="f44" fmla="+- f43 0 f41"/>
                <a:gd name="f45" fmla="+- f42 0 f41"/>
                <a:gd name="f46" fmla="*/ f45 1 4978"/>
                <a:gd name="f47" fmla="*/ f44 1 744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9" name="Google Shape;6050;p86">
              <a:extLst>
                <a:ext uri="{FF2B5EF4-FFF2-40B4-BE49-F238E27FC236}">
                  <a16:creationId xmlns:a16="http://schemas.microsoft.com/office/drawing/2014/main" id="{6DAF7FDE-9B5C-3289-CE0B-5150AE0843F5}"/>
                </a:ext>
              </a:extLst>
            </p:cNvPr>
            <p:cNvSpPr/>
            <p:nvPr/>
          </p:nvSpPr>
          <p:spPr>
            <a:xfrm>
              <a:off x="9024113" y="3974393"/>
              <a:ext cx="522186" cy="79708"/>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val f2"/>
                <a:gd name="f18" fmla="val f3"/>
                <a:gd name="f19" fmla="val f4"/>
                <a:gd name="f20" fmla="+- f19 0 f17"/>
                <a:gd name="f21" fmla="+- f18 0 f17"/>
                <a:gd name="f22" fmla="*/ f21 1 10807"/>
                <a:gd name="f23" fmla="*/ f20 1 163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0807" h="1639">
                  <a:moveTo>
                    <a:pt x="f5" y="f6"/>
                  </a:moveTo>
                  <a:cubicBezTo>
                    <a:pt x="f7" y="f8"/>
                    <a:pt x="f9" y="f10"/>
                    <a:pt x="f6" y="f4"/>
                  </a:cubicBezTo>
                  <a:lnTo>
                    <a:pt x="f11" y="f4"/>
                  </a:lnTo>
                  <a:cubicBezTo>
                    <a:pt x="f12" y="f4"/>
                    <a:pt x="f13" y="f14"/>
                    <a:pt x="f3"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0" name="Google Shape;6051;p86">
              <a:extLst>
                <a:ext uri="{FF2B5EF4-FFF2-40B4-BE49-F238E27FC236}">
                  <a16:creationId xmlns:a16="http://schemas.microsoft.com/office/drawing/2014/main" id="{140ADE6B-4F77-F805-3708-ED6BDB57DB23}"/>
                </a:ext>
              </a:extLst>
            </p:cNvPr>
            <p:cNvSpPr/>
            <p:nvPr/>
          </p:nvSpPr>
          <p:spPr>
            <a:xfrm>
              <a:off x="8940381" y="3435035"/>
              <a:ext cx="529812" cy="575203"/>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val f2"/>
                <a:gd name="f58" fmla="val f3"/>
                <a:gd name="f59" fmla="val f4"/>
                <a:gd name="f60" fmla="+- f59 0 f57"/>
                <a:gd name="f61" fmla="+- f58 0 f57"/>
                <a:gd name="f62" fmla="*/ f61 1 10965"/>
                <a:gd name="f63" fmla="*/ f60 1 11827"/>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51" name="Google Shape;5717;p85">
            <a:extLst>
              <a:ext uri="{FF2B5EF4-FFF2-40B4-BE49-F238E27FC236}">
                <a16:creationId xmlns:a16="http://schemas.microsoft.com/office/drawing/2014/main" id="{C2A7F24F-247B-D3D7-8595-29ABB86072B7}"/>
              </a:ext>
            </a:extLst>
          </p:cNvPr>
          <p:cNvGrpSpPr/>
          <p:nvPr/>
        </p:nvGrpSpPr>
        <p:grpSpPr>
          <a:xfrm>
            <a:off x="7423784" y="4698059"/>
            <a:ext cx="656485" cy="517257"/>
            <a:chOff x="7423784" y="4698059"/>
            <a:chExt cx="656485" cy="517257"/>
          </a:xfrm>
        </p:grpSpPr>
        <p:sp>
          <p:nvSpPr>
            <p:cNvPr id="152" name="Google Shape;5718;p85">
              <a:extLst>
                <a:ext uri="{FF2B5EF4-FFF2-40B4-BE49-F238E27FC236}">
                  <a16:creationId xmlns:a16="http://schemas.microsoft.com/office/drawing/2014/main" id="{493C83F2-D1A5-B846-410D-F302898FA766}"/>
                </a:ext>
              </a:extLst>
            </p:cNvPr>
            <p:cNvSpPr/>
            <p:nvPr/>
          </p:nvSpPr>
          <p:spPr>
            <a:xfrm>
              <a:off x="7588267"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val f2"/>
                <a:gd name="f19" fmla="val f3"/>
                <a:gd name="f20" fmla="val f4"/>
                <a:gd name="f21" fmla="+- f20 0 f18"/>
                <a:gd name="f22" fmla="+- f19 0 f18"/>
                <a:gd name="f23" fmla="*/ f22 1 4518"/>
                <a:gd name="f24" fmla="*/ f21 1 573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53" name="Google Shape;5719;p85">
              <a:extLst>
                <a:ext uri="{FF2B5EF4-FFF2-40B4-BE49-F238E27FC236}">
                  <a16:creationId xmlns:a16="http://schemas.microsoft.com/office/drawing/2014/main" id="{3E8B986E-3B04-4570-612E-68EB8F0B87F7}"/>
                </a:ext>
              </a:extLst>
            </p:cNvPr>
            <p:cNvSpPr/>
            <p:nvPr/>
          </p:nvSpPr>
          <p:spPr>
            <a:xfrm>
              <a:off x="7423784" y="4852428"/>
              <a:ext cx="182925" cy="177201"/>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val f2"/>
                <a:gd name="f37" fmla="val f3"/>
                <a:gd name="f38" fmla="val f4"/>
                <a:gd name="f39" fmla="+- f38 0 f36"/>
                <a:gd name="f40" fmla="+- f37 0 f36"/>
                <a:gd name="f41" fmla="*/ f40 1 5623"/>
                <a:gd name="f42" fmla="*/ f39 1 54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54" name="Google Shape;5720;p85">
              <a:extLst>
                <a:ext uri="{FF2B5EF4-FFF2-40B4-BE49-F238E27FC236}">
                  <a16:creationId xmlns:a16="http://schemas.microsoft.com/office/drawing/2014/main" id="{5BC8FFFB-CFE3-0CBA-4A97-11285F1091D1}"/>
                </a:ext>
              </a:extLst>
            </p:cNvPr>
            <p:cNvSpPr/>
            <p:nvPr/>
          </p:nvSpPr>
          <p:spPr>
            <a:xfrm>
              <a:off x="7771942"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val f2"/>
                <a:gd name="f18" fmla="val f3"/>
                <a:gd name="f19" fmla="val f4"/>
                <a:gd name="f20" fmla="+- f19 0 f17"/>
                <a:gd name="f21" fmla="+- f18 0 f17"/>
                <a:gd name="f22" fmla="*/ f21 1 4518"/>
                <a:gd name="f23" fmla="*/ f20 1 573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55" name="Google Shape;5721;p85">
              <a:extLst>
                <a:ext uri="{FF2B5EF4-FFF2-40B4-BE49-F238E27FC236}">
                  <a16:creationId xmlns:a16="http://schemas.microsoft.com/office/drawing/2014/main" id="{803F889A-C5F4-FB87-126E-ED9F4F0424D6}"/>
                </a:ext>
              </a:extLst>
            </p:cNvPr>
            <p:cNvSpPr/>
            <p:nvPr/>
          </p:nvSpPr>
          <p:spPr>
            <a:xfrm>
              <a:off x="7900178" y="4851778"/>
              <a:ext cx="180091" cy="177229"/>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val f2"/>
                <a:gd name="f38" fmla="val f3"/>
                <a:gd name="f39" fmla="val f4"/>
                <a:gd name="f40" fmla="+- f39 0 f37"/>
                <a:gd name="f41" fmla="+- f38 0 f37"/>
                <a:gd name="f42" fmla="*/ f41 1 5536"/>
                <a:gd name="f43" fmla="*/ f40 1 5448"/>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56" name="Google Shape;5722;p85">
              <a:extLst>
                <a:ext uri="{FF2B5EF4-FFF2-40B4-BE49-F238E27FC236}">
                  <a16:creationId xmlns:a16="http://schemas.microsoft.com/office/drawing/2014/main" id="{F430AB5E-0718-5523-1298-BB2C7F63EE68}"/>
                </a:ext>
              </a:extLst>
            </p:cNvPr>
            <p:cNvSpPr/>
            <p:nvPr/>
          </p:nvSpPr>
          <p:spPr>
            <a:xfrm>
              <a:off x="7551535" y="4921392"/>
              <a:ext cx="404137" cy="293924"/>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val f2"/>
                <a:gd name="f56" fmla="val f3"/>
                <a:gd name="f57" fmla="val f4"/>
                <a:gd name="f58" fmla="+- f57 0 f55"/>
                <a:gd name="f59" fmla="+- f56 0 f55"/>
                <a:gd name="f60" fmla="*/ f59 1 12423"/>
                <a:gd name="f61" fmla="*/ f58 1 903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grpSp>
      <p:grpSp>
        <p:nvGrpSpPr>
          <p:cNvPr id="157" name="Google Shape;5723;p85">
            <a:extLst>
              <a:ext uri="{FF2B5EF4-FFF2-40B4-BE49-F238E27FC236}">
                <a16:creationId xmlns:a16="http://schemas.microsoft.com/office/drawing/2014/main" id="{80C4D89F-4F51-33E2-4F36-EF3B16D10A54}"/>
              </a:ext>
            </a:extLst>
          </p:cNvPr>
          <p:cNvGrpSpPr/>
          <p:nvPr/>
        </p:nvGrpSpPr>
        <p:grpSpPr>
          <a:xfrm>
            <a:off x="4103927" y="3461122"/>
            <a:ext cx="741944" cy="609832"/>
            <a:chOff x="4103927" y="3461122"/>
            <a:chExt cx="741944" cy="609832"/>
          </a:xfrm>
        </p:grpSpPr>
        <p:sp>
          <p:nvSpPr>
            <p:cNvPr id="158" name="Google Shape;5724;p85">
              <a:extLst>
                <a:ext uri="{FF2B5EF4-FFF2-40B4-BE49-F238E27FC236}">
                  <a16:creationId xmlns:a16="http://schemas.microsoft.com/office/drawing/2014/main" id="{98EC0D80-B3A7-5B27-A71B-CCABE6183D58}"/>
                </a:ext>
              </a:extLst>
            </p:cNvPr>
            <p:cNvSpPr/>
            <p:nvPr/>
          </p:nvSpPr>
          <p:spPr>
            <a:xfrm>
              <a:off x="4425924" y="3461122"/>
              <a:ext cx="196980" cy="138485"/>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val f2"/>
                <a:gd name="f29" fmla="val f3"/>
                <a:gd name="f30" fmla="val f4"/>
                <a:gd name="f31" fmla="+- f30 0 f28"/>
                <a:gd name="f32" fmla="+- f29 0 f28"/>
                <a:gd name="f33" fmla="*/ f32 1 5132"/>
                <a:gd name="f34" fmla="*/ f31 1 36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59" name="Google Shape;5725;p85">
              <a:extLst>
                <a:ext uri="{FF2B5EF4-FFF2-40B4-BE49-F238E27FC236}">
                  <a16:creationId xmlns:a16="http://schemas.microsoft.com/office/drawing/2014/main" id="{F0E53E3A-535E-30B5-EDD7-752593D3C1F7}"/>
                </a:ext>
              </a:extLst>
            </p:cNvPr>
            <p:cNvSpPr/>
            <p:nvPr/>
          </p:nvSpPr>
          <p:spPr>
            <a:xfrm>
              <a:off x="4426034" y="3932889"/>
              <a:ext cx="196870" cy="138065"/>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val f2"/>
                <a:gd name="f30" fmla="val f3"/>
                <a:gd name="f31" fmla="val f4"/>
                <a:gd name="f32" fmla="+- f31 0 f29"/>
                <a:gd name="f33" fmla="+- f30 0 f29"/>
                <a:gd name="f34" fmla="*/ f33 1 5129"/>
                <a:gd name="f35" fmla="*/ f32 1 359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60" name="Google Shape;5726;p85">
              <a:extLst>
                <a:ext uri="{FF2B5EF4-FFF2-40B4-BE49-F238E27FC236}">
                  <a16:creationId xmlns:a16="http://schemas.microsoft.com/office/drawing/2014/main" id="{442CF963-8F9F-59B4-6604-0AA55E356EAE}"/>
                </a:ext>
              </a:extLst>
            </p:cNvPr>
            <p:cNvSpPr/>
            <p:nvPr/>
          </p:nvSpPr>
          <p:spPr>
            <a:xfrm>
              <a:off x="4319488" y="3614239"/>
              <a:ext cx="375772" cy="303452"/>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val f2"/>
                <a:gd name="f77" fmla="val f3"/>
                <a:gd name="f78" fmla="val f4"/>
                <a:gd name="f79" fmla="+- f78 0 f76"/>
                <a:gd name="f80" fmla="+- f77 0 f76"/>
                <a:gd name="f81" fmla="*/ f80 1 9790"/>
                <a:gd name="f82" fmla="*/ f79 1 7906"/>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61" name="Google Shape;5727;p85">
              <a:extLst>
                <a:ext uri="{FF2B5EF4-FFF2-40B4-BE49-F238E27FC236}">
                  <a16:creationId xmlns:a16="http://schemas.microsoft.com/office/drawing/2014/main" id="{4B5FF87C-BE72-C198-3969-57EAFC8180FA}"/>
                </a:ext>
              </a:extLst>
            </p:cNvPr>
            <p:cNvSpPr/>
            <p:nvPr/>
          </p:nvSpPr>
          <p:spPr>
            <a:xfrm>
              <a:off x="4645782" y="3659447"/>
              <a:ext cx="200089" cy="215716"/>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val f2"/>
                <a:gd name="f65" fmla="val f3"/>
                <a:gd name="f66" fmla="val f4"/>
                <a:gd name="f67" fmla="+- f66 0 f64"/>
                <a:gd name="f68" fmla="+- f65 0 f64"/>
                <a:gd name="f69" fmla="*/ f68 1 5213"/>
                <a:gd name="f70" fmla="*/ f67 1 5620"/>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62" name="Google Shape;5728;p85">
              <a:extLst>
                <a:ext uri="{FF2B5EF4-FFF2-40B4-BE49-F238E27FC236}">
                  <a16:creationId xmlns:a16="http://schemas.microsoft.com/office/drawing/2014/main" id="{4406CAFD-6BD6-68EF-B910-1409449A6310}"/>
                </a:ext>
              </a:extLst>
            </p:cNvPr>
            <p:cNvSpPr/>
            <p:nvPr/>
          </p:nvSpPr>
          <p:spPr>
            <a:xfrm>
              <a:off x="4103927" y="3788414"/>
              <a:ext cx="253407" cy="216785"/>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val f2"/>
                <a:gd name="f53" fmla="val f3"/>
                <a:gd name="f54" fmla="val f4"/>
                <a:gd name="f55" fmla="+- f54 0 f52"/>
                <a:gd name="f56" fmla="+- f53 0 f52"/>
                <a:gd name="f57" fmla="*/ f56 1 6602"/>
                <a:gd name="f58" fmla="*/ f55 1 564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sp>
          <p:nvSpPr>
            <p:cNvPr id="163" name="Google Shape;5729;p85">
              <a:extLst>
                <a:ext uri="{FF2B5EF4-FFF2-40B4-BE49-F238E27FC236}">
                  <a16:creationId xmlns:a16="http://schemas.microsoft.com/office/drawing/2014/main" id="{F18C8A18-6A45-50EC-B871-63B40946E5B7}"/>
                </a:ext>
              </a:extLst>
            </p:cNvPr>
            <p:cNvSpPr/>
            <p:nvPr/>
          </p:nvSpPr>
          <p:spPr>
            <a:xfrm>
              <a:off x="4103927" y="3528367"/>
              <a:ext cx="253407" cy="216749"/>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val f2"/>
                <a:gd name="f53" fmla="val f3"/>
                <a:gd name="f54" fmla="val f4"/>
                <a:gd name="f55" fmla="+- f54 0 f52"/>
                <a:gd name="f56" fmla="+- f53 0 f52"/>
                <a:gd name="f57" fmla="*/ f56 1 6602"/>
                <a:gd name="f58" fmla="*/ f55 1 5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7F7F7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35D74"/>
                </a:solidFill>
                <a:uFillTx/>
                <a:latin typeface="Arial"/>
                <a:ea typeface="Arial"/>
                <a:cs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Google Shape;101;p3">
            <a:extLst>
              <a:ext uri="{FF2B5EF4-FFF2-40B4-BE49-F238E27FC236}">
                <a16:creationId xmlns:a16="http://schemas.microsoft.com/office/drawing/2014/main" id="{FEC699BB-3768-2931-8541-9AF8AD2B0482}"/>
              </a:ext>
            </a:extLst>
          </p:cNvPr>
          <p:cNvSpPr/>
          <p:nvPr/>
        </p:nvSpPr>
        <p:spPr>
          <a:xfrm>
            <a:off x="8712202" y="0"/>
            <a:ext cx="3479804" cy="6858000"/>
          </a:xfrm>
          <a:prstGeom prst="rect">
            <a:avLst/>
          </a:prstGeom>
          <a:solidFill>
            <a:srgbClr val="DEEBF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03;p3">
            <a:extLst>
              <a:ext uri="{FF2B5EF4-FFF2-40B4-BE49-F238E27FC236}">
                <a16:creationId xmlns:a16="http://schemas.microsoft.com/office/drawing/2014/main" id="{CB70F7EC-1476-6AE0-3EC1-7CC5307B917C}"/>
              </a:ext>
            </a:extLst>
          </p:cNvPr>
          <p:cNvSpPr/>
          <p:nvPr/>
        </p:nvSpPr>
        <p:spPr>
          <a:xfrm>
            <a:off x="965597" y="854717"/>
            <a:ext cx="1506666" cy="15271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FFFFFF"/>
                </a:solidFill>
                <a:uFillTx/>
                <a:latin typeface="Rubik"/>
                <a:ea typeface="Rubik"/>
                <a:cs typeface="Rubik"/>
              </a:rPr>
              <a:t>01</a:t>
            </a:r>
            <a:endParaRPr lang="es-ES" sz="1800" b="0" i="0" u="none" strike="noStrike" kern="0" cap="none" spc="0" baseline="0">
              <a:solidFill>
                <a:srgbClr val="FFFFFF"/>
              </a:solidFill>
              <a:uFillTx/>
              <a:latin typeface="Rubik"/>
              <a:ea typeface="Rubik"/>
              <a:cs typeface="Rubik"/>
            </a:endParaRPr>
          </a:p>
        </p:txBody>
      </p:sp>
      <p:sp>
        <p:nvSpPr>
          <p:cNvPr id="4" name="Google Shape;104;p3">
            <a:extLst>
              <a:ext uri="{FF2B5EF4-FFF2-40B4-BE49-F238E27FC236}">
                <a16:creationId xmlns:a16="http://schemas.microsoft.com/office/drawing/2014/main" id="{870AE79A-5F44-E4B6-23DC-D35B49B81104}"/>
              </a:ext>
            </a:extLst>
          </p:cNvPr>
          <p:cNvSpPr/>
          <p:nvPr/>
        </p:nvSpPr>
        <p:spPr>
          <a:xfrm>
            <a:off x="1076431" y="3527288"/>
            <a:ext cx="3978170" cy="83099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3F3F3F"/>
                </a:solidFill>
                <a:uFillTx/>
                <a:latin typeface="Rubik"/>
                <a:ea typeface="Rubik"/>
                <a:cs typeface="Rubik"/>
              </a:rPr>
              <a:t>Introduction</a:t>
            </a:r>
          </a:p>
        </p:txBody>
      </p:sp>
      <p:sp>
        <p:nvSpPr>
          <p:cNvPr id="5" name="Google Shape;105;p3">
            <a:extLst>
              <a:ext uri="{FF2B5EF4-FFF2-40B4-BE49-F238E27FC236}">
                <a16:creationId xmlns:a16="http://schemas.microsoft.com/office/drawing/2014/main" id="{862A673C-4F9A-D23C-7BBE-4841E0E9DB0A}"/>
              </a:ext>
            </a:extLst>
          </p:cNvPr>
          <p:cNvSpPr/>
          <p:nvPr/>
        </p:nvSpPr>
        <p:spPr>
          <a:xfrm>
            <a:off x="1076431" y="4500951"/>
            <a:ext cx="3978170" cy="1170066"/>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F7F7F"/>
                </a:solidFill>
                <a:uFillTx/>
                <a:latin typeface="Rubik"/>
                <a:ea typeface="Rubik"/>
                <a:cs typeface="Rubik"/>
              </a:rPr>
              <a:t>Write a small intro about the chapter. Cras nec quam eu neque tempus bibendum. Vestibulum porta metus odio, convallis interdum magna pellentesque tincidunt. Vivamus pellentesque.</a:t>
            </a:r>
            <a:endParaRPr lang="es-ES" sz="1400" b="0" i="0" u="none" strike="noStrike" kern="0" cap="none" spc="0" baseline="0">
              <a:solidFill>
                <a:srgbClr val="000000"/>
              </a:solidFill>
              <a:uFillTx/>
              <a:latin typeface="Arial"/>
              <a:ea typeface="Arial"/>
              <a:cs typeface="Arial"/>
            </a:endParaRPr>
          </a:p>
        </p:txBody>
      </p:sp>
      <p:sp>
        <p:nvSpPr>
          <p:cNvPr id="6" name="Elipse 4">
            <a:extLst>
              <a:ext uri="{FF2B5EF4-FFF2-40B4-BE49-F238E27FC236}">
                <a16:creationId xmlns:a16="http://schemas.microsoft.com/office/drawing/2014/main" id="{D6BFDA30-D3B2-A77A-C72E-32331B624011}"/>
              </a:ext>
            </a:extLst>
          </p:cNvPr>
          <p:cNvSpPr/>
          <p:nvPr/>
        </p:nvSpPr>
        <p:spPr>
          <a:xfrm>
            <a:off x="5928896" y="533396"/>
            <a:ext cx="5791196" cy="57911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7" name="Grupo 20">
            <a:extLst>
              <a:ext uri="{FF2B5EF4-FFF2-40B4-BE49-F238E27FC236}">
                <a16:creationId xmlns:a16="http://schemas.microsoft.com/office/drawing/2014/main" id="{FD0BDB1F-978B-8C5F-6C84-E2A896D427AB}"/>
              </a:ext>
            </a:extLst>
          </p:cNvPr>
          <p:cNvGrpSpPr/>
          <p:nvPr/>
        </p:nvGrpSpPr>
        <p:grpSpPr>
          <a:xfrm>
            <a:off x="2058991" y="2459041"/>
            <a:ext cx="1504946" cy="1046154"/>
            <a:chOff x="2058991" y="2459041"/>
            <a:chExt cx="1504946" cy="1046154"/>
          </a:xfrm>
        </p:grpSpPr>
        <p:sp>
          <p:nvSpPr>
            <p:cNvPr id="8" name="Freeform 5">
              <a:extLst>
                <a:ext uri="{FF2B5EF4-FFF2-40B4-BE49-F238E27FC236}">
                  <a16:creationId xmlns:a16="http://schemas.microsoft.com/office/drawing/2014/main" id="{18043518-EF6B-932D-2048-3C160692D8AF}"/>
                </a:ext>
              </a:extLst>
            </p:cNvPr>
            <p:cNvSpPr/>
            <p:nvPr/>
          </p:nvSpPr>
          <p:spPr>
            <a:xfrm>
              <a:off x="2543175" y="2728917"/>
              <a:ext cx="757242" cy="771525"/>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EB136788-C217-2718-5C8D-81F9699A875E}"/>
                </a:ext>
              </a:extLst>
            </p:cNvPr>
            <p:cNvSpPr/>
            <p:nvPr/>
          </p:nvSpPr>
          <p:spPr>
            <a:xfrm>
              <a:off x="2322511" y="3057525"/>
              <a:ext cx="477838" cy="442917"/>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E49FB9A2-FAC7-91A9-AE53-BD2BD5927D68}"/>
                </a:ext>
              </a:extLst>
            </p:cNvPr>
            <p:cNvSpPr/>
            <p:nvPr/>
          </p:nvSpPr>
          <p:spPr>
            <a:xfrm>
              <a:off x="2058991" y="3349620"/>
              <a:ext cx="176214" cy="150811"/>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FDC5362F-54D6-06CF-5F48-0F03B3C9EB0D}"/>
                </a:ext>
              </a:extLst>
            </p:cNvPr>
            <p:cNvSpPr/>
            <p:nvPr/>
          </p:nvSpPr>
          <p:spPr>
            <a:xfrm>
              <a:off x="3386142" y="3354384"/>
              <a:ext cx="177795" cy="150811"/>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EDC42083-2C37-E961-C710-998F0FC7CFA2}"/>
                </a:ext>
              </a:extLst>
            </p:cNvPr>
            <p:cNvSpPr/>
            <p:nvPr/>
          </p:nvSpPr>
          <p:spPr>
            <a:xfrm>
              <a:off x="2816223" y="2728917"/>
              <a:ext cx="263520" cy="301623"/>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006909A8-D8F3-BD99-16A4-BA87C324B3F5}"/>
                </a:ext>
              </a:extLst>
            </p:cNvPr>
            <p:cNvSpPr/>
            <p:nvPr/>
          </p:nvSpPr>
          <p:spPr>
            <a:xfrm>
              <a:off x="3128967" y="2459041"/>
              <a:ext cx="166685" cy="171450"/>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300B1AEC-C5DB-777F-7E2B-AAB1D31E8563}"/>
                </a:ext>
              </a:extLst>
            </p:cNvPr>
            <p:cNvSpPr/>
            <p:nvPr/>
          </p:nvSpPr>
          <p:spPr>
            <a:xfrm>
              <a:off x="2311402" y="2459041"/>
              <a:ext cx="171450" cy="182559"/>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2">
              <a:extLst>
                <a:ext uri="{FF2B5EF4-FFF2-40B4-BE49-F238E27FC236}">
                  <a16:creationId xmlns:a16="http://schemas.microsoft.com/office/drawing/2014/main" id="{9389D72C-C356-DE8E-00D8-D2B6AE53720F}"/>
                </a:ext>
              </a:extLst>
            </p:cNvPr>
            <p:cNvSpPr/>
            <p:nvPr/>
          </p:nvSpPr>
          <p:spPr>
            <a:xfrm>
              <a:off x="2225677" y="3387723"/>
              <a:ext cx="58741" cy="112708"/>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3">
              <a:extLst>
                <a:ext uri="{FF2B5EF4-FFF2-40B4-BE49-F238E27FC236}">
                  <a16:creationId xmlns:a16="http://schemas.microsoft.com/office/drawing/2014/main" id="{03411B05-2A7D-D1AB-2FF3-BE58EE3FACCD}"/>
                </a:ext>
              </a:extLst>
            </p:cNvPr>
            <p:cNvSpPr/>
            <p:nvPr/>
          </p:nvSpPr>
          <p:spPr>
            <a:xfrm>
              <a:off x="3295653" y="3392488"/>
              <a:ext cx="53977" cy="107954"/>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4">
              <a:extLst>
                <a:ext uri="{FF2B5EF4-FFF2-40B4-BE49-F238E27FC236}">
                  <a16:creationId xmlns:a16="http://schemas.microsoft.com/office/drawing/2014/main" id="{373D19A5-8C9E-ED0F-6D4C-DDDC6810E77E}"/>
                </a:ext>
              </a:extLst>
            </p:cNvPr>
            <p:cNvSpPr/>
            <p:nvPr/>
          </p:nvSpPr>
          <p:spPr>
            <a:xfrm>
              <a:off x="2268534" y="3392488"/>
              <a:ext cx="53977" cy="107954"/>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5">
              <a:extLst>
                <a:ext uri="{FF2B5EF4-FFF2-40B4-BE49-F238E27FC236}">
                  <a16:creationId xmlns:a16="http://schemas.microsoft.com/office/drawing/2014/main" id="{E7D621F1-1197-9408-939C-5EF22D411173}"/>
                </a:ext>
              </a:extLst>
            </p:cNvPr>
            <p:cNvSpPr/>
            <p:nvPr/>
          </p:nvSpPr>
          <p:spPr>
            <a:xfrm>
              <a:off x="3343274" y="3387723"/>
              <a:ext cx="53977" cy="112708"/>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6">
              <a:extLst>
                <a:ext uri="{FF2B5EF4-FFF2-40B4-BE49-F238E27FC236}">
                  <a16:creationId xmlns:a16="http://schemas.microsoft.com/office/drawing/2014/main" id="{77842801-C573-539C-8FBA-F4B09AE617C8}"/>
                </a:ext>
              </a:extLst>
            </p:cNvPr>
            <p:cNvSpPr/>
            <p:nvPr/>
          </p:nvSpPr>
          <p:spPr>
            <a:xfrm>
              <a:off x="2462214" y="2630491"/>
              <a:ext cx="69851" cy="60322"/>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7">
              <a:extLst>
                <a:ext uri="{FF2B5EF4-FFF2-40B4-BE49-F238E27FC236}">
                  <a16:creationId xmlns:a16="http://schemas.microsoft.com/office/drawing/2014/main" id="{7503ED07-D42E-5C71-2DD8-91E151610DBD}"/>
                </a:ext>
              </a:extLst>
            </p:cNvPr>
            <p:cNvSpPr/>
            <p:nvPr/>
          </p:nvSpPr>
          <p:spPr>
            <a:xfrm>
              <a:off x="2498726" y="2674940"/>
              <a:ext cx="71442" cy="53977"/>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8">
              <a:extLst>
                <a:ext uri="{FF2B5EF4-FFF2-40B4-BE49-F238E27FC236}">
                  <a16:creationId xmlns:a16="http://schemas.microsoft.com/office/drawing/2014/main" id="{DF88DF51-E7F7-EB56-7E29-FF0420F6F9E7}"/>
                </a:ext>
              </a:extLst>
            </p:cNvPr>
            <p:cNvSpPr/>
            <p:nvPr/>
          </p:nvSpPr>
          <p:spPr>
            <a:xfrm>
              <a:off x="3095628" y="2636836"/>
              <a:ext cx="60322" cy="58741"/>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9">
              <a:extLst>
                <a:ext uri="{FF2B5EF4-FFF2-40B4-BE49-F238E27FC236}">
                  <a16:creationId xmlns:a16="http://schemas.microsoft.com/office/drawing/2014/main" id="{DD31DFF1-EB08-4F4A-0495-942D62C628C5}"/>
                </a:ext>
              </a:extLst>
            </p:cNvPr>
            <p:cNvSpPr/>
            <p:nvPr/>
          </p:nvSpPr>
          <p:spPr>
            <a:xfrm>
              <a:off x="3052760" y="2668584"/>
              <a:ext cx="65086" cy="69851"/>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Google Shape;111;p4">
            <a:extLst>
              <a:ext uri="{FF2B5EF4-FFF2-40B4-BE49-F238E27FC236}">
                <a16:creationId xmlns:a16="http://schemas.microsoft.com/office/drawing/2014/main" id="{8F53A448-1DA5-06EB-579F-6ABC8044543B}"/>
              </a:ext>
            </a:extLst>
          </p:cNvPr>
          <p:cNvSpPr/>
          <p:nvPr/>
        </p:nvSpPr>
        <p:spPr>
          <a:xfrm>
            <a:off x="6096003" y="0"/>
            <a:ext cx="6096003" cy="6858000"/>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12;p4">
            <a:extLst>
              <a:ext uri="{FF2B5EF4-FFF2-40B4-BE49-F238E27FC236}">
                <a16:creationId xmlns:a16="http://schemas.microsoft.com/office/drawing/2014/main" id="{1834B61A-2CC7-BF91-FAFA-EBDDA1483352}"/>
              </a:ext>
            </a:extLst>
          </p:cNvPr>
          <p:cNvSpPr/>
          <p:nvPr/>
        </p:nvSpPr>
        <p:spPr>
          <a:xfrm rot="1800004">
            <a:off x="6510865" y="1903967"/>
            <a:ext cx="3554922" cy="2943032"/>
          </a:xfrm>
          <a:custGeom>
            <a:avLst>
              <a:gd name="f12" fmla="val 164"/>
              <a:gd name="f13" fmla="val 280"/>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64"/>
              <a:gd name="f13" fmla="val 280"/>
              <a:gd name="f14" fmla="+- 0 0 -254"/>
              <a:gd name="f15" fmla="+- 0 0 -222"/>
              <a:gd name="f16" fmla="+- 0 0 -190"/>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4" name="Google Shape;114;p4">
            <a:extLst>
              <a:ext uri="{FF2B5EF4-FFF2-40B4-BE49-F238E27FC236}">
                <a16:creationId xmlns:a16="http://schemas.microsoft.com/office/drawing/2014/main" id="{38DCB4F6-9DD8-DC8A-E059-E6B4F6C9AB77}"/>
              </a:ext>
            </a:extLst>
          </p:cNvPr>
          <p:cNvSpPr/>
          <p:nvPr/>
        </p:nvSpPr>
        <p:spPr>
          <a:xfrm rot="1800004">
            <a:off x="1734389" y="1835533"/>
            <a:ext cx="3607134" cy="3332064"/>
          </a:xfrm>
          <a:custGeom>
            <a:avLst>
              <a:gd name="f12" fmla="val 143"/>
              <a:gd name="f13" fmla="val 264"/>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43"/>
              <a:gd name="f13" fmla="val 264"/>
              <a:gd name="f14" fmla="+- 0 0 -233"/>
              <a:gd name="f15" fmla="+- 0 0 -384"/>
              <a:gd name="f16" fmla="+- 0 0 -534"/>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E8B4A6"/>
            </a:solidFill>
            <a:custDash>
              <a:ds d="300000" sp="300000"/>
            </a:custDash>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Rubik"/>
              <a:ea typeface="Rubik"/>
              <a:cs typeface="Rubik"/>
            </a:endParaRPr>
          </a:p>
        </p:txBody>
      </p:sp>
      <p:sp>
        <p:nvSpPr>
          <p:cNvPr id="5" name="Google Shape;115;p4">
            <a:extLst>
              <a:ext uri="{FF2B5EF4-FFF2-40B4-BE49-F238E27FC236}">
                <a16:creationId xmlns:a16="http://schemas.microsoft.com/office/drawing/2014/main" id="{C5805AC0-FB52-FCF3-55D3-AF37018A1E98}"/>
              </a:ext>
            </a:extLst>
          </p:cNvPr>
          <p:cNvSpPr/>
          <p:nvPr/>
        </p:nvSpPr>
        <p:spPr>
          <a:xfrm>
            <a:off x="0" y="632353"/>
            <a:ext cx="12191996" cy="615555"/>
          </a:xfrm>
          <a:prstGeom prst="rect">
            <a:avLst/>
          </a:prstGeom>
          <a:no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0" cap="none" spc="0" baseline="0">
                <a:solidFill>
                  <a:srgbClr val="3F3F3F"/>
                </a:solidFill>
                <a:uFillTx/>
                <a:latin typeface="Rubik"/>
                <a:ea typeface="Rubik"/>
                <a:cs typeface="Rubik"/>
              </a:rPr>
              <a:t>Define the roles of the teacher and students </a:t>
            </a:r>
            <a:endParaRPr lang="en-US" sz="1400" b="0" i="0" u="none" strike="noStrike" kern="0" cap="none" spc="0" baseline="0">
              <a:solidFill>
                <a:srgbClr val="000000"/>
              </a:solidFill>
              <a:uFillTx/>
              <a:latin typeface="Arial"/>
              <a:ea typeface="Arial"/>
              <a:cs typeface="Arial"/>
            </a:endParaRPr>
          </a:p>
        </p:txBody>
      </p:sp>
      <p:sp>
        <p:nvSpPr>
          <p:cNvPr id="6" name="Google Shape;116;p4">
            <a:extLst>
              <a:ext uri="{FF2B5EF4-FFF2-40B4-BE49-F238E27FC236}">
                <a16:creationId xmlns:a16="http://schemas.microsoft.com/office/drawing/2014/main" id="{2D6E3BC9-303A-4104-FB58-B16EB5D000FF}"/>
              </a:ext>
            </a:extLst>
          </p:cNvPr>
          <p:cNvSpPr/>
          <p:nvPr/>
        </p:nvSpPr>
        <p:spPr>
          <a:xfrm>
            <a:off x="622404" y="2989841"/>
            <a:ext cx="2582329" cy="430883"/>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200" b="1" i="0" u="none" strike="noStrike" kern="0" cap="none" spc="0" baseline="0">
                <a:solidFill>
                  <a:srgbClr val="DA856D"/>
                </a:solidFill>
                <a:uFillTx/>
                <a:latin typeface="Rubik"/>
                <a:ea typeface="Rubik"/>
                <a:cs typeface="Rubik"/>
              </a:rPr>
              <a:t>COUCH</a:t>
            </a:r>
            <a:endParaRPr lang="es-ES" sz="1400" b="0" i="0" u="none" strike="noStrike" kern="0" cap="none" spc="0" baseline="0">
              <a:solidFill>
                <a:srgbClr val="000000"/>
              </a:solidFill>
              <a:uFillTx/>
              <a:latin typeface="Arial"/>
              <a:ea typeface="Arial"/>
              <a:cs typeface="Arial"/>
            </a:endParaRPr>
          </a:p>
        </p:txBody>
      </p:sp>
      <p:sp>
        <p:nvSpPr>
          <p:cNvPr id="7" name="Google Shape;117;p4">
            <a:extLst>
              <a:ext uri="{FF2B5EF4-FFF2-40B4-BE49-F238E27FC236}">
                <a16:creationId xmlns:a16="http://schemas.microsoft.com/office/drawing/2014/main" id="{C104172E-BA2F-D748-5930-09D4E10B4618}"/>
              </a:ext>
            </a:extLst>
          </p:cNvPr>
          <p:cNvSpPr/>
          <p:nvPr/>
        </p:nvSpPr>
        <p:spPr>
          <a:xfrm>
            <a:off x="622404" y="3650129"/>
            <a:ext cx="2518723" cy="2555062"/>
          </a:xfrm>
          <a:prstGeom prst="rect">
            <a:avLst/>
          </a:prstGeom>
          <a:noFill/>
          <a:ln cap="flat">
            <a:noFill/>
            <a:prstDash val="solid"/>
          </a:ln>
        </p:spPr>
        <p:txBody>
          <a:bodyPr vert="horz" wrap="square" lIns="91421" tIns="45701" rIns="91421" bIns="45701" anchor="t" anchorCtr="0" compatLnSpc="1">
            <a:spAutoFit/>
          </a:bodyPr>
          <a:lstStyle/>
          <a:p>
            <a:pPr marL="171450" marR="0" lvl="0" indent="-171450" algn="l" defTabSz="914400" rtl="0" fontAlgn="auto" hangingPunct="1">
              <a:lnSpc>
                <a:spcPct val="150000"/>
              </a:lnSpc>
              <a:spcBef>
                <a:spcPts val="0"/>
              </a:spcBef>
              <a:spcAft>
                <a:spcPts val="0"/>
              </a:spcAft>
              <a:buClr>
                <a:srgbClr val="262626"/>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262626"/>
                </a:solidFill>
                <a:uFillTx/>
                <a:latin typeface="Rubik"/>
                <a:ea typeface="Rubik"/>
                <a:cs typeface="Rubik"/>
              </a:rPr>
              <a:t>Designing the course</a:t>
            </a:r>
          </a:p>
          <a:p>
            <a:pPr marL="171450" marR="0" lvl="0" indent="-171450" algn="l" defTabSz="914400" rtl="0" fontAlgn="auto" hangingPunct="1">
              <a:lnSpc>
                <a:spcPct val="150000"/>
              </a:lnSpc>
              <a:spcBef>
                <a:spcPts val="0"/>
              </a:spcBef>
              <a:spcAft>
                <a:spcPts val="0"/>
              </a:spcAft>
              <a:buClr>
                <a:srgbClr val="262626"/>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262626"/>
                </a:solidFill>
                <a:uFillTx/>
                <a:latin typeface="Rubik"/>
                <a:ea typeface="Rubik"/>
                <a:cs typeface="Rubik"/>
              </a:rPr>
              <a:t>Teaching in the course</a:t>
            </a: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Modeling</a:t>
            </a: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Coaching</a:t>
            </a:r>
            <a:endParaRPr lang="en-US" sz="1400" b="0" i="0" u="none" strike="noStrike" kern="0" cap="none" spc="0" baseline="0">
              <a:solidFill>
                <a:srgbClr val="000000"/>
              </a:solidFill>
              <a:uFillTx/>
              <a:latin typeface="Arial"/>
              <a:ea typeface="Arial"/>
              <a:cs typeface="Arial"/>
            </a:endParaRP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Scaffolding</a:t>
            </a: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Providing Feedback</a:t>
            </a: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Assessing Students progress</a:t>
            </a:r>
          </a:p>
          <a:p>
            <a:pPr marL="171450" marR="0" lvl="0" indent="-171450" algn="l" defTabSz="914400" rtl="0" fontAlgn="auto" hangingPunct="1">
              <a:lnSpc>
                <a:spcPct val="150000"/>
              </a:lnSpc>
              <a:spcBef>
                <a:spcPts val="0"/>
              </a:spcBef>
              <a:spcAft>
                <a:spcPts val="0"/>
              </a:spcAft>
              <a:buClr>
                <a:srgbClr val="7F7F7F"/>
              </a:buClr>
              <a:buSzPts val="1200"/>
              <a:buFont typeface="Rubik"/>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Contributing to conversation</a:t>
            </a:r>
          </a:p>
          <a:p>
            <a:pPr marL="171450" marR="0" lvl="0" indent="-95253"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200" b="0" i="0" u="none" strike="noStrike" kern="0" cap="none" spc="0" baseline="0">
              <a:solidFill>
                <a:srgbClr val="7F7F7F"/>
              </a:solidFill>
              <a:uFillTx/>
              <a:latin typeface="Rubik"/>
              <a:ea typeface="Rubik"/>
              <a:cs typeface="Rubik"/>
            </a:endParaRPr>
          </a:p>
        </p:txBody>
      </p:sp>
      <p:sp>
        <p:nvSpPr>
          <p:cNvPr id="8" name="Google Shape;118;p4">
            <a:extLst>
              <a:ext uri="{FF2B5EF4-FFF2-40B4-BE49-F238E27FC236}">
                <a16:creationId xmlns:a16="http://schemas.microsoft.com/office/drawing/2014/main" id="{2CBEA63F-64C4-E064-09E1-1D87828BF869}"/>
              </a:ext>
            </a:extLst>
          </p:cNvPr>
          <p:cNvSpPr/>
          <p:nvPr/>
        </p:nvSpPr>
        <p:spPr>
          <a:xfrm>
            <a:off x="9258409" y="2989841"/>
            <a:ext cx="2582329" cy="430883"/>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200" b="1" i="0" u="none" strike="noStrike" kern="0" cap="none" spc="0" baseline="0">
                <a:solidFill>
                  <a:srgbClr val="DA856D"/>
                </a:solidFill>
                <a:uFillTx/>
                <a:latin typeface="Rubik"/>
                <a:ea typeface="Rubik"/>
                <a:cs typeface="Rubik"/>
              </a:rPr>
              <a:t>PLAYER</a:t>
            </a:r>
            <a:endParaRPr lang="es-ES" sz="1400" b="0" i="0" u="none" strike="noStrike" kern="0" cap="none" spc="0" baseline="0">
              <a:solidFill>
                <a:srgbClr val="000000"/>
              </a:solidFill>
              <a:uFillTx/>
              <a:latin typeface="Arial"/>
              <a:ea typeface="Arial"/>
              <a:cs typeface="Arial"/>
            </a:endParaRPr>
          </a:p>
        </p:txBody>
      </p:sp>
      <p:sp>
        <p:nvSpPr>
          <p:cNvPr id="9" name="Google Shape;119;p4">
            <a:extLst>
              <a:ext uri="{FF2B5EF4-FFF2-40B4-BE49-F238E27FC236}">
                <a16:creationId xmlns:a16="http://schemas.microsoft.com/office/drawing/2014/main" id="{EA36EF9E-6AAA-A441-984E-03D708DFF229}"/>
              </a:ext>
            </a:extLst>
          </p:cNvPr>
          <p:cNvSpPr/>
          <p:nvPr/>
        </p:nvSpPr>
        <p:spPr>
          <a:xfrm>
            <a:off x="9258409" y="3650129"/>
            <a:ext cx="2188524" cy="2001063"/>
          </a:xfrm>
          <a:prstGeom prst="rect">
            <a:avLst/>
          </a:prstGeom>
          <a:noFill/>
          <a:ln cap="flat">
            <a:noFill/>
            <a:prstDash val="solid"/>
          </a:ln>
        </p:spPr>
        <p:txBody>
          <a:bodyPr vert="horz" wrap="square" lIns="91421" tIns="45701" rIns="91421" bIns="45701" anchor="t" anchorCtr="0" compatLnSpc="1">
            <a:spAutoFit/>
          </a:bodyPr>
          <a:lstStyle/>
          <a:p>
            <a:pPr marL="171450" marR="0" lvl="0" indent="-171450" algn="l" defTabSz="914400" rtl="0" fontAlgn="auto" hangingPunct="1">
              <a:lnSpc>
                <a:spcPct val="150000"/>
              </a:lnSpc>
              <a:spcBef>
                <a:spcPts val="0"/>
              </a:spcBef>
              <a:spcAft>
                <a:spcPts val="0"/>
              </a:spcAft>
              <a:buClr>
                <a:srgbClr val="7F7F7F"/>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Engaging in assignments and activities</a:t>
            </a:r>
          </a:p>
          <a:p>
            <a:pPr marL="171450" marR="0" lvl="0" indent="-171450" algn="l" defTabSz="914400" rtl="0" fontAlgn="auto" hangingPunct="1">
              <a:lnSpc>
                <a:spcPct val="150000"/>
              </a:lnSpc>
              <a:spcBef>
                <a:spcPts val="0"/>
              </a:spcBef>
              <a:spcAft>
                <a:spcPts val="0"/>
              </a:spcAft>
              <a:buClr>
                <a:srgbClr val="7F7F7F"/>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Collaborating with peers</a:t>
            </a:r>
          </a:p>
          <a:p>
            <a:pPr marL="171450" marR="0" lvl="0" indent="-171450" algn="l" defTabSz="914400" rtl="0" fontAlgn="auto" hangingPunct="1">
              <a:lnSpc>
                <a:spcPct val="150000"/>
              </a:lnSpc>
              <a:spcBef>
                <a:spcPts val="0"/>
              </a:spcBef>
              <a:spcAft>
                <a:spcPts val="0"/>
              </a:spcAft>
              <a:buClr>
                <a:srgbClr val="7F7F7F"/>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Asking questions of peers and the instructor</a:t>
            </a:r>
            <a:endParaRPr lang="en-US" sz="1400" b="0" i="0" u="none" strike="noStrike" kern="0" cap="none" spc="0" baseline="0">
              <a:solidFill>
                <a:srgbClr val="000000"/>
              </a:solidFill>
              <a:uFillTx/>
              <a:latin typeface="Arial"/>
              <a:ea typeface="Arial"/>
              <a:cs typeface="Arial"/>
            </a:endParaRPr>
          </a:p>
          <a:p>
            <a:pPr marL="171450" marR="0" lvl="0" indent="-171450" algn="l" defTabSz="914400" rtl="0" fontAlgn="auto" hangingPunct="1">
              <a:lnSpc>
                <a:spcPct val="150000"/>
              </a:lnSpc>
              <a:spcBef>
                <a:spcPts val="0"/>
              </a:spcBef>
              <a:spcAft>
                <a:spcPts val="0"/>
              </a:spcAft>
              <a:buClr>
                <a:srgbClr val="7F7F7F"/>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Reflecting</a:t>
            </a:r>
          </a:p>
          <a:p>
            <a:pPr marL="171450" marR="0" lvl="0" indent="-171450" algn="l" defTabSz="914400" rtl="0" fontAlgn="auto" hangingPunct="1">
              <a:lnSpc>
                <a:spcPct val="150000"/>
              </a:lnSpc>
              <a:spcBef>
                <a:spcPts val="0"/>
              </a:spcBef>
              <a:spcAft>
                <a:spcPts val="0"/>
              </a:spcAft>
              <a:buClr>
                <a:srgbClr val="7F7F7F"/>
              </a:buClr>
              <a:buSzPts val="1200"/>
              <a:buFont typeface="Arial"/>
              <a:buChar char="•"/>
              <a:tabLst/>
              <a:defRPr sz="1800" b="0" i="0" u="none" strike="noStrike" kern="0" cap="none" spc="0" baseline="0">
                <a:solidFill>
                  <a:srgbClr val="000000"/>
                </a:solidFill>
                <a:uFillTx/>
              </a:defRPr>
            </a:pPr>
            <a:r>
              <a:rPr lang="en-US" sz="1200" b="0" i="0" u="none" strike="noStrike" kern="0" cap="none" spc="0" baseline="0">
                <a:solidFill>
                  <a:srgbClr val="7F7F7F"/>
                </a:solidFill>
                <a:uFillTx/>
                <a:latin typeface="Rubik"/>
                <a:ea typeface="Rubik"/>
                <a:cs typeface="Rubik"/>
              </a:rPr>
              <a:t>Sharing experiences</a:t>
            </a:r>
          </a:p>
        </p:txBody>
      </p:sp>
      <p:pic>
        <p:nvPicPr>
          <p:cNvPr id="10" name="Picture 2" descr="Vector Transparente PNG Y SVG De Palo De Jugador De Jugador De Hockey Plano">
            <a:extLst>
              <a:ext uri="{FF2B5EF4-FFF2-40B4-BE49-F238E27FC236}">
                <a16:creationId xmlns:a16="http://schemas.microsoft.com/office/drawing/2014/main" id="{C200458C-2E2A-E165-85BB-EF38733E74E2}"/>
              </a:ext>
            </a:extLst>
          </p:cNvPr>
          <p:cNvPicPr>
            <a:picLocks noChangeAspect="1"/>
          </p:cNvPicPr>
          <p:nvPr/>
        </p:nvPicPr>
        <p:blipFill>
          <a:blip r:embed="rId3"/>
          <a:srcRect/>
          <a:stretch>
            <a:fillRect/>
          </a:stretch>
        </p:blipFill>
        <p:spPr>
          <a:xfrm>
            <a:off x="3223900" y="1098130"/>
            <a:ext cx="5871408" cy="5871408"/>
          </a:xfrm>
          <a:prstGeom prst="rect">
            <a:avLst/>
          </a:prstGeom>
          <a:noFill/>
          <a:ln cap="flat">
            <a:noFill/>
          </a:ln>
        </p:spPr>
      </p:pic>
      <p:sp>
        <p:nvSpPr>
          <p:cNvPr id="11" name="Rectángulo 1">
            <a:extLst>
              <a:ext uri="{FF2B5EF4-FFF2-40B4-BE49-F238E27FC236}">
                <a16:creationId xmlns:a16="http://schemas.microsoft.com/office/drawing/2014/main" id="{930D39B7-95CF-715D-4F25-35509F8FD7C6}"/>
              </a:ext>
            </a:extLst>
          </p:cNvPr>
          <p:cNvSpPr/>
          <p:nvPr/>
        </p:nvSpPr>
        <p:spPr>
          <a:xfrm>
            <a:off x="9258409" y="-1379619"/>
            <a:ext cx="543318" cy="449180"/>
          </a:xfrm>
          <a:prstGeom prst="rect">
            <a:avLst/>
          </a:prstGeom>
          <a:solidFill>
            <a:srgbClr val="F7E5E1"/>
          </a:solidFill>
          <a:ln w="25402" cap="flat">
            <a:solidFill>
              <a:srgbClr val="A0604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Google Shape;125;p5">
            <a:extLst>
              <a:ext uri="{FF2B5EF4-FFF2-40B4-BE49-F238E27FC236}">
                <a16:creationId xmlns:a16="http://schemas.microsoft.com/office/drawing/2014/main" id="{B7A9EDA6-3090-9349-065C-9C07BCFDA546}"/>
              </a:ext>
            </a:extLst>
          </p:cNvPr>
          <p:cNvSpPr/>
          <p:nvPr/>
        </p:nvSpPr>
        <p:spPr>
          <a:xfrm>
            <a:off x="0" y="5911522"/>
            <a:ext cx="12191996" cy="954907"/>
          </a:xfrm>
          <a:prstGeom prst="rect">
            <a:avLst/>
          </a:prstGeom>
          <a:solidFill>
            <a:srgbClr val="F7E5E1"/>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grpSp>
        <p:nvGrpSpPr>
          <p:cNvPr id="3" name="Grupo 9">
            <a:extLst>
              <a:ext uri="{FF2B5EF4-FFF2-40B4-BE49-F238E27FC236}">
                <a16:creationId xmlns:a16="http://schemas.microsoft.com/office/drawing/2014/main" id="{A789C506-0A12-F9EE-4A56-DDD17B0CEB36}"/>
              </a:ext>
            </a:extLst>
          </p:cNvPr>
          <p:cNvGrpSpPr/>
          <p:nvPr/>
        </p:nvGrpSpPr>
        <p:grpSpPr>
          <a:xfrm>
            <a:off x="266392" y="2872633"/>
            <a:ext cx="2892420" cy="2876555"/>
            <a:chOff x="266392" y="2872633"/>
            <a:chExt cx="2892420" cy="2876555"/>
          </a:xfrm>
        </p:grpSpPr>
        <p:sp>
          <p:nvSpPr>
            <p:cNvPr id="4" name="Freeform 5">
              <a:extLst>
                <a:ext uri="{FF2B5EF4-FFF2-40B4-BE49-F238E27FC236}">
                  <a16:creationId xmlns:a16="http://schemas.microsoft.com/office/drawing/2014/main" id="{6D3F32B4-986C-B842-EDF2-C557FB0F3808}"/>
                </a:ext>
              </a:extLst>
            </p:cNvPr>
            <p:cNvSpPr/>
            <p:nvPr/>
          </p:nvSpPr>
          <p:spPr>
            <a:xfrm>
              <a:off x="1522101" y="2872633"/>
              <a:ext cx="1636711" cy="2346322"/>
            </a:xfrm>
            <a:custGeom>
              <a:avLst/>
              <a:gdLst>
                <a:gd name="f0" fmla="val 10800000"/>
                <a:gd name="f1" fmla="val 5400000"/>
                <a:gd name="f2" fmla="val 180"/>
                <a:gd name="f3" fmla="val w"/>
                <a:gd name="f4" fmla="val h"/>
                <a:gd name="f5" fmla="val 0"/>
                <a:gd name="f6" fmla="val 185"/>
                <a:gd name="f7" fmla="val 265"/>
                <a:gd name="f8" fmla="val 20"/>
                <a:gd name="f9" fmla="val 12"/>
                <a:gd name="f10" fmla="val 260"/>
                <a:gd name="f11" fmla="val 7"/>
                <a:gd name="f12" fmla="val 256"/>
                <a:gd name="f13" fmla="val 252"/>
                <a:gd name="f14" fmla="val 35"/>
                <a:gd name="f15" fmla="val 197"/>
                <a:gd name="f16" fmla="val 69"/>
                <a:gd name="f17" fmla="val 142"/>
                <a:gd name="f18" fmla="val 104"/>
                <a:gd name="f19" fmla="val 88"/>
                <a:gd name="f20" fmla="val 118"/>
                <a:gd name="f21" fmla="val 64"/>
                <a:gd name="f22" fmla="val 133"/>
                <a:gd name="f23" fmla="val 41"/>
                <a:gd name="f24" fmla="val 148"/>
                <a:gd name="f25" fmla="val 17"/>
                <a:gd name="f26" fmla="val 154"/>
                <a:gd name="f27" fmla="val 162"/>
                <a:gd name="f28" fmla="val 174"/>
                <a:gd name="f29" fmla="val 8"/>
                <a:gd name="f30" fmla="val 16"/>
                <a:gd name="f31" fmla="val 183"/>
                <a:gd name="f32" fmla="val 26"/>
                <a:gd name="f33" fmla="val 176"/>
                <a:gd name="f34" fmla="val 36"/>
                <a:gd name="f35" fmla="val 124"/>
                <a:gd name="f36" fmla="val 112"/>
                <a:gd name="f37" fmla="val 73"/>
                <a:gd name="f38" fmla="val 187"/>
                <a:gd name="f39" fmla="+- 0 0 -90"/>
                <a:gd name="f40" fmla="*/ f3 1 185"/>
                <a:gd name="f41" fmla="*/ f4 1 265"/>
                <a:gd name="f42" fmla="val f5"/>
                <a:gd name="f43" fmla="val f6"/>
                <a:gd name="f44" fmla="val f7"/>
                <a:gd name="f45" fmla="*/ f39 f0 1"/>
                <a:gd name="f46" fmla="+- f44 0 f42"/>
                <a:gd name="f47" fmla="+- f43 0 f42"/>
                <a:gd name="f48" fmla="*/ f45 1 f2"/>
                <a:gd name="f49" fmla="*/ f47 1 185"/>
                <a:gd name="f50" fmla="*/ f46 1 265"/>
                <a:gd name="f51" fmla="*/ 20 f47 1"/>
                <a:gd name="f52" fmla="*/ 265 f46 1"/>
                <a:gd name="f53" fmla="*/ 0 f47 1"/>
                <a:gd name="f54" fmla="*/ 252 f46 1"/>
                <a:gd name="f55" fmla="*/ 104 f47 1"/>
                <a:gd name="f56" fmla="*/ 88 f46 1"/>
                <a:gd name="f57" fmla="*/ 148 f47 1"/>
                <a:gd name="f58" fmla="*/ 17 f46 1"/>
                <a:gd name="f59" fmla="*/ 174 f47 1"/>
                <a:gd name="f60" fmla="*/ 8 f46 1"/>
                <a:gd name="f61" fmla="*/ 176 f47 1"/>
                <a:gd name="f62" fmla="*/ 36 f46 1"/>
                <a:gd name="f63" fmla="+- f48 0 f1"/>
                <a:gd name="f64" fmla="*/ f51 1 185"/>
                <a:gd name="f65" fmla="*/ f52 1 265"/>
                <a:gd name="f66" fmla="*/ f53 1 185"/>
                <a:gd name="f67" fmla="*/ f54 1 265"/>
                <a:gd name="f68" fmla="*/ f55 1 185"/>
                <a:gd name="f69" fmla="*/ f56 1 265"/>
                <a:gd name="f70" fmla="*/ f57 1 185"/>
                <a:gd name="f71" fmla="*/ f58 1 265"/>
                <a:gd name="f72" fmla="*/ f59 1 185"/>
                <a:gd name="f73" fmla="*/ f60 1 265"/>
                <a:gd name="f74" fmla="*/ f61 1 185"/>
                <a:gd name="f75" fmla="*/ f62 1 265"/>
                <a:gd name="f76" fmla="*/ 0 1 f49"/>
                <a:gd name="f77" fmla="*/ f43 1 f49"/>
                <a:gd name="f78" fmla="*/ 0 1 f50"/>
                <a:gd name="f79" fmla="*/ f44 1 f50"/>
                <a:gd name="f80" fmla="*/ f64 1 f49"/>
                <a:gd name="f81" fmla="*/ f65 1 f50"/>
                <a:gd name="f82" fmla="*/ f66 1 f49"/>
                <a:gd name="f83" fmla="*/ f67 1 f50"/>
                <a:gd name="f84" fmla="*/ f68 1 f49"/>
                <a:gd name="f85" fmla="*/ f69 1 f50"/>
                <a:gd name="f86" fmla="*/ f70 1 f49"/>
                <a:gd name="f87" fmla="*/ f71 1 f50"/>
                <a:gd name="f88" fmla="*/ f72 1 f49"/>
                <a:gd name="f89" fmla="*/ f73 1 f50"/>
                <a:gd name="f90" fmla="*/ f74 1 f49"/>
                <a:gd name="f91" fmla="*/ f75 1 f50"/>
                <a:gd name="f92" fmla="*/ f76 f40 1"/>
                <a:gd name="f93" fmla="*/ f77 f40 1"/>
                <a:gd name="f94" fmla="*/ f79 f41 1"/>
                <a:gd name="f95" fmla="*/ f78 f41 1"/>
                <a:gd name="f96" fmla="*/ f80 f40 1"/>
                <a:gd name="f97" fmla="*/ f81 f41 1"/>
                <a:gd name="f98" fmla="*/ f82 f40 1"/>
                <a:gd name="f99" fmla="*/ f83 f41 1"/>
                <a:gd name="f100" fmla="*/ f84 f40 1"/>
                <a:gd name="f101" fmla="*/ f85 f41 1"/>
                <a:gd name="f102" fmla="*/ f86 f40 1"/>
                <a:gd name="f103" fmla="*/ f87 f41 1"/>
                <a:gd name="f104" fmla="*/ f88 f40 1"/>
                <a:gd name="f105" fmla="*/ f89 f41 1"/>
                <a:gd name="f106" fmla="*/ f90 f40 1"/>
                <a:gd name="f107" fmla="*/ f91 f41 1"/>
              </a:gdLst>
              <a:ahLst/>
              <a:cxnLst>
                <a:cxn ang="3cd4">
                  <a:pos x="hc" y="t"/>
                </a:cxn>
                <a:cxn ang="0">
                  <a:pos x="r" y="vc"/>
                </a:cxn>
                <a:cxn ang="cd4">
                  <a:pos x="hc" y="b"/>
                </a:cxn>
                <a:cxn ang="cd2">
                  <a:pos x="l" y="vc"/>
                </a:cxn>
                <a:cxn ang="f63">
                  <a:pos x="f96" y="f97"/>
                </a:cxn>
                <a:cxn ang="f63">
                  <a:pos x="f98" y="f99"/>
                </a:cxn>
                <a:cxn ang="f63">
                  <a:pos x="f100" y="f101"/>
                </a:cxn>
                <a:cxn ang="f63">
                  <a:pos x="f102" y="f103"/>
                </a:cxn>
                <a:cxn ang="f63">
                  <a:pos x="f104" y="f105"/>
                </a:cxn>
                <a:cxn ang="f63">
                  <a:pos x="f106" y="f107"/>
                </a:cxn>
                <a:cxn ang="f63">
                  <a:pos x="f96" y="f97"/>
                </a:cxn>
              </a:cxnLst>
              <a:rect l="f92" t="f95" r="f93" b="f94"/>
              <a:pathLst>
                <a:path w="185" h="265">
                  <a:moveTo>
                    <a:pt x="f8" y="f7"/>
                  </a:moveTo>
                  <a:cubicBezTo>
                    <a:pt x="f9" y="f10"/>
                    <a:pt x="f11" y="f12"/>
                    <a:pt x="f5" y="f13"/>
                  </a:cubicBezTo>
                  <a:cubicBezTo>
                    <a:pt x="f14" y="f15"/>
                    <a:pt x="f16" y="f17"/>
                    <a:pt x="f18" y="f19"/>
                  </a:cubicBezTo>
                  <a:cubicBezTo>
                    <a:pt x="f20" y="f21"/>
                    <a:pt x="f22" y="f23"/>
                    <a:pt x="f24" y="f25"/>
                  </a:cubicBezTo>
                  <a:cubicBezTo>
                    <a:pt x="f26" y="f11"/>
                    <a:pt x="f27" y="f5"/>
                    <a:pt x="f28" y="f29"/>
                  </a:cubicBezTo>
                  <a:cubicBezTo>
                    <a:pt x="f6" y="f30"/>
                    <a:pt x="f31" y="f32"/>
                    <a:pt x="f33" y="f34"/>
                  </a:cubicBezTo>
                  <a:cubicBezTo>
                    <a:pt x="f35" y="f36"/>
                    <a:pt x="f37" y="f38"/>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6">
              <a:extLst>
                <a:ext uri="{FF2B5EF4-FFF2-40B4-BE49-F238E27FC236}">
                  <a16:creationId xmlns:a16="http://schemas.microsoft.com/office/drawing/2014/main" id="{9CD6E591-F7B9-2005-D69E-2A157DDE132A}"/>
                </a:ext>
              </a:extLst>
            </p:cNvPr>
            <p:cNvSpPr/>
            <p:nvPr/>
          </p:nvSpPr>
          <p:spPr>
            <a:xfrm>
              <a:off x="283857" y="5226902"/>
              <a:ext cx="1317622" cy="522286"/>
            </a:xfrm>
            <a:custGeom>
              <a:avLst/>
              <a:gdLst>
                <a:gd name="f0" fmla="val 10800000"/>
                <a:gd name="f1" fmla="val 5400000"/>
                <a:gd name="f2" fmla="val 180"/>
                <a:gd name="f3" fmla="val w"/>
                <a:gd name="f4" fmla="val h"/>
                <a:gd name="f5" fmla="val 0"/>
                <a:gd name="f6" fmla="val 149"/>
                <a:gd name="f7" fmla="val 59"/>
                <a:gd name="f8" fmla="val 133"/>
                <a:gd name="f9" fmla="val 138"/>
                <a:gd name="f10" fmla="val 4"/>
                <a:gd name="f11" fmla="val 144"/>
                <a:gd name="f12" fmla="val 7"/>
                <a:gd name="f13" fmla="val 11"/>
                <a:gd name="f14" fmla="val 134"/>
                <a:gd name="f15" fmla="val 44"/>
                <a:gd name="f16" fmla="val 109"/>
                <a:gd name="f17" fmla="val 74"/>
                <a:gd name="f18" fmla="val 57"/>
                <a:gd name="f19" fmla="val 56"/>
                <a:gd name="f20" fmla="val 38"/>
                <a:gd name="f21" fmla="val 21"/>
                <a:gd name="f22" fmla="val 53"/>
                <a:gd name="f23" fmla="val 8"/>
                <a:gd name="f24" fmla="val 51"/>
                <a:gd name="f25" fmla="val 41"/>
                <a:gd name="f26" fmla="val 2"/>
                <a:gd name="f27" fmla="val 27"/>
                <a:gd name="f28" fmla="val 5"/>
                <a:gd name="f29" fmla="val 13"/>
                <a:gd name="f30" fmla="val 16"/>
                <a:gd name="f31" fmla="val 12"/>
                <a:gd name="f32" fmla="val 45"/>
                <a:gd name="f33" fmla="val 15"/>
                <a:gd name="f34" fmla="val 63"/>
                <a:gd name="f35" fmla="val 18"/>
                <a:gd name="f36" fmla="val 81"/>
                <a:gd name="f37" fmla="val 17"/>
                <a:gd name="f38" fmla="val 98"/>
                <a:gd name="f39" fmla="val 115"/>
                <a:gd name="f40" fmla="val 10"/>
                <a:gd name="f41" fmla="val 132"/>
                <a:gd name="f42" fmla="val 6"/>
                <a:gd name="f43" fmla="+- 0 0 -90"/>
                <a:gd name="f44" fmla="*/ f3 1 149"/>
                <a:gd name="f45" fmla="*/ f4 1 59"/>
                <a:gd name="f46" fmla="val f5"/>
                <a:gd name="f47" fmla="val f6"/>
                <a:gd name="f48" fmla="val f7"/>
                <a:gd name="f49" fmla="*/ f43 f0 1"/>
                <a:gd name="f50" fmla="+- f48 0 f46"/>
                <a:gd name="f51" fmla="+- f47 0 f46"/>
                <a:gd name="f52" fmla="*/ f49 1 f2"/>
                <a:gd name="f53" fmla="*/ f51 1 149"/>
                <a:gd name="f54" fmla="*/ f50 1 59"/>
                <a:gd name="f55" fmla="*/ 133 f51 1"/>
                <a:gd name="f56" fmla="*/ 0 f50 1"/>
                <a:gd name="f57" fmla="*/ 149 f51 1"/>
                <a:gd name="f58" fmla="*/ 11 f50 1"/>
                <a:gd name="f59" fmla="*/ 74 f51 1"/>
                <a:gd name="f60" fmla="*/ 57 f50 1"/>
                <a:gd name="f61" fmla="*/ 21 f51 1"/>
                <a:gd name="f62" fmla="*/ 53 f50 1"/>
                <a:gd name="f63" fmla="*/ 2 f51 1"/>
                <a:gd name="f64" fmla="*/ 27 f50 1"/>
                <a:gd name="f65" fmla="*/ 27 f51 1"/>
                <a:gd name="f66" fmla="*/ 13 f50 1"/>
                <a:gd name="f67" fmla="*/ 81 f51 1"/>
                <a:gd name="f68" fmla="*/ 17 f50 1"/>
                <a:gd name="f69" fmla="*/ 132 f51 1"/>
                <a:gd name="f70" fmla="*/ 6 f50 1"/>
                <a:gd name="f71" fmla="+- f52 0 f1"/>
                <a:gd name="f72" fmla="*/ f55 1 149"/>
                <a:gd name="f73" fmla="*/ f56 1 59"/>
                <a:gd name="f74" fmla="*/ f57 1 149"/>
                <a:gd name="f75" fmla="*/ f58 1 59"/>
                <a:gd name="f76" fmla="*/ f59 1 149"/>
                <a:gd name="f77" fmla="*/ f60 1 59"/>
                <a:gd name="f78" fmla="*/ f61 1 149"/>
                <a:gd name="f79" fmla="*/ f62 1 59"/>
                <a:gd name="f80" fmla="*/ f63 1 149"/>
                <a:gd name="f81" fmla="*/ f64 1 59"/>
                <a:gd name="f82" fmla="*/ f65 1 149"/>
                <a:gd name="f83" fmla="*/ f66 1 59"/>
                <a:gd name="f84" fmla="*/ f67 1 149"/>
                <a:gd name="f85" fmla="*/ f68 1 59"/>
                <a:gd name="f86" fmla="*/ f69 1 149"/>
                <a:gd name="f87" fmla="*/ f70 1 59"/>
                <a:gd name="f88" fmla="*/ 0 1 f53"/>
                <a:gd name="f89" fmla="*/ f47 1 f53"/>
                <a:gd name="f90" fmla="*/ 0 1 f54"/>
                <a:gd name="f91" fmla="*/ f48 1 f54"/>
                <a:gd name="f92" fmla="*/ f72 1 f53"/>
                <a:gd name="f93" fmla="*/ f73 1 f54"/>
                <a:gd name="f94" fmla="*/ f74 1 f53"/>
                <a:gd name="f95" fmla="*/ f75 1 f54"/>
                <a:gd name="f96" fmla="*/ f76 1 f53"/>
                <a:gd name="f97" fmla="*/ f77 1 f54"/>
                <a:gd name="f98" fmla="*/ f78 1 f53"/>
                <a:gd name="f99" fmla="*/ f79 1 f54"/>
                <a:gd name="f100" fmla="*/ f80 1 f53"/>
                <a:gd name="f101" fmla="*/ f81 1 f54"/>
                <a:gd name="f102" fmla="*/ f82 1 f53"/>
                <a:gd name="f103" fmla="*/ f83 1 f54"/>
                <a:gd name="f104" fmla="*/ f84 1 f53"/>
                <a:gd name="f105" fmla="*/ f85 1 f54"/>
                <a:gd name="f106" fmla="*/ f86 1 f53"/>
                <a:gd name="f107" fmla="*/ f87 1 f54"/>
                <a:gd name="f108" fmla="*/ f88 f44 1"/>
                <a:gd name="f109" fmla="*/ f89 f44 1"/>
                <a:gd name="f110" fmla="*/ f91 f45 1"/>
                <a:gd name="f111" fmla="*/ f90 f45 1"/>
                <a:gd name="f112" fmla="*/ f92 f44 1"/>
                <a:gd name="f113" fmla="*/ f93 f45 1"/>
                <a:gd name="f114" fmla="*/ f94 f44 1"/>
                <a:gd name="f115" fmla="*/ f95 f45 1"/>
                <a:gd name="f116" fmla="*/ f96 f44 1"/>
                <a:gd name="f117" fmla="*/ f97 f45 1"/>
                <a:gd name="f118" fmla="*/ f98 f44 1"/>
                <a:gd name="f119" fmla="*/ f99 f45 1"/>
                <a:gd name="f120" fmla="*/ f100 f44 1"/>
                <a:gd name="f121" fmla="*/ f101 f45 1"/>
                <a:gd name="f122" fmla="*/ f102 f44 1"/>
                <a:gd name="f123" fmla="*/ f103 f45 1"/>
                <a:gd name="f124" fmla="*/ f104 f44 1"/>
                <a:gd name="f125" fmla="*/ f105 f45 1"/>
                <a:gd name="f126" fmla="*/ f106 f44 1"/>
                <a:gd name="f127" fmla="*/ f107 f45 1"/>
              </a:gdLst>
              <a:ahLst/>
              <a:cxnLst>
                <a:cxn ang="3cd4">
                  <a:pos x="hc" y="t"/>
                </a:cxn>
                <a:cxn ang="0">
                  <a:pos x="r" y="vc"/>
                </a:cxn>
                <a:cxn ang="cd4">
                  <a:pos x="hc" y="b"/>
                </a:cxn>
                <a:cxn ang="cd2">
                  <a:pos x="l" y="vc"/>
                </a:cxn>
                <a:cxn ang="f71">
                  <a:pos x="f112" y="f113"/>
                </a:cxn>
                <a:cxn ang="f71">
                  <a:pos x="f114" y="f115"/>
                </a:cxn>
                <a:cxn ang="f71">
                  <a:pos x="f116" y="f117"/>
                </a:cxn>
                <a:cxn ang="f71">
                  <a:pos x="f118" y="f119"/>
                </a:cxn>
                <a:cxn ang="f71">
                  <a:pos x="f120" y="f121"/>
                </a:cxn>
                <a:cxn ang="f71">
                  <a:pos x="f122" y="f123"/>
                </a:cxn>
                <a:cxn ang="f71">
                  <a:pos x="f124" y="f125"/>
                </a:cxn>
                <a:cxn ang="f71">
                  <a:pos x="f126" y="f127"/>
                </a:cxn>
                <a:cxn ang="f71">
                  <a:pos x="f112" y="f113"/>
                </a:cxn>
              </a:cxnLst>
              <a:rect l="f108" t="f111" r="f109" b="f110"/>
              <a:pathLst>
                <a:path w="149" h="59">
                  <a:moveTo>
                    <a:pt x="f8" y="f5"/>
                  </a:moveTo>
                  <a:cubicBezTo>
                    <a:pt x="f9" y="f10"/>
                    <a:pt x="f11" y="f12"/>
                    <a:pt x="f6" y="f13"/>
                  </a:cubicBezTo>
                  <a:cubicBezTo>
                    <a:pt x="f14" y="f15"/>
                    <a:pt x="f16" y="f7"/>
                    <a:pt x="f17" y="f18"/>
                  </a:cubicBezTo>
                  <a:cubicBezTo>
                    <a:pt x="f19" y="f19"/>
                    <a:pt x="f20" y="f19"/>
                    <a:pt x="f21" y="f22"/>
                  </a:cubicBezTo>
                  <a:cubicBezTo>
                    <a:pt x="f23" y="f24"/>
                    <a:pt x="f5" y="f25"/>
                    <a:pt x="f26" y="f27"/>
                  </a:cubicBezTo>
                  <a:cubicBezTo>
                    <a:pt x="f28" y="f29"/>
                    <a:pt x="f30" y="f31"/>
                    <a:pt x="f27" y="f29"/>
                  </a:cubicBezTo>
                  <a:cubicBezTo>
                    <a:pt x="f32" y="f33"/>
                    <a:pt x="f34" y="f35"/>
                    <a:pt x="f36" y="f37"/>
                  </a:cubicBezTo>
                  <a:cubicBezTo>
                    <a:pt x="f38" y="f30"/>
                    <a:pt x="f39" y="f40"/>
                    <a:pt x="f41" y="f42"/>
                  </a:cubicBezTo>
                  <a:cubicBezTo>
                    <a:pt x="f41" y="f10"/>
                    <a:pt x="f8"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7">
              <a:extLst>
                <a:ext uri="{FF2B5EF4-FFF2-40B4-BE49-F238E27FC236}">
                  <a16:creationId xmlns:a16="http://schemas.microsoft.com/office/drawing/2014/main" id="{5D96FFF6-ECDC-64B5-8006-0E5669F531F9}"/>
                </a:ext>
              </a:extLst>
            </p:cNvPr>
            <p:cNvSpPr/>
            <p:nvPr/>
          </p:nvSpPr>
          <p:spPr>
            <a:xfrm>
              <a:off x="266392" y="4288691"/>
              <a:ext cx="1025527" cy="442917"/>
            </a:xfrm>
            <a:custGeom>
              <a:avLst/>
              <a:gdLst>
                <a:gd name="f0" fmla="val 10800000"/>
                <a:gd name="f1" fmla="val 5400000"/>
                <a:gd name="f2" fmla="val 180"/>
                <a:gd name="f3" fmla="val w"/>
                <a:gd name="f4" fmla="val h"/>
                <a:gd name="f5" fmla="val 0"/>
                <a:gd name="f6" fmla="val 116"/>
                <a:gd name="f7" fmla="val 50"/>
                <a:gd name="f8" fmla="val 58"/>
                <a:gd name="f9" fmla="val 43"/>
                <a:gd name="f10" fmla="val 47"/>
                <a:gd name="f11" fmla="val 28"/>
                <a:gd name="f12" fmla="val 45"/>
                <a:gd name="f13" fmla="val 15"/>
                <a:gd name="f14" fmla="val 39"/>
                <a:gd name="f15" fmla="val 33"/>
                <a:gd name="f16" fmla="val 20"/>
                <a:gd name="f17" fmla="val 14"/>
                <a:gd name="f18" fmla="val 1"/>
                <a:gd name="f19" fmla="val 73"/>
                <a:gd name="f20" fmla="val 101"/>
                <a:gd name="f21" fmla="val 115"/>
                <a:gd name="f22" fmla="val 32"/>
                <a:gd name="f23" fmla="val 102"/>
                <a:gd name="f24" fmla="val 38"/>
                <a:gd name="f25" fmla="val 88"/>
                <a:gd name="f26" fmla="val 44"/>
                <a:gd name="f27" fmla="+- 0 0 -90"/>
                <a:gd name="f28" fmla="*/ f3 1 116"/>
                <a:gd name="f29" fmla="*/ f4 1 50"/>
                <a:gd name="f30" fmla="val f5"/>
                <a:gd name="f31" fmla="val f6"/>
                <a:gd name="f32" fmla="val f7"/>
                <a:gd name="f33" fmla="*/ f27 f0 1"/>
                <a:gd name="f34" fmla="+- f32 0 f30"/>
                <a:gd name="f35" fmla="+- f31 0 f30"/>
                <a:gd name="f36" fmla="*/ f33 1 f2"/>
                <a:gd name="f37" fmla="*/ f35 1 116"/>
                <a:gd name="f38" fmla="*/ f34 1 50"/>
                <a:gd name="f39" fmla="*/ 58 f35 1"/>
                <a:gd name="f40" fmla="*/ 50 f34 1"/>
                <a:gd name="f41" fmla="*/ 15 f35 1"/>
                <a:gd name="f42" fmla="*/ 39 f34 1"/>
                <a:gd name="f43" fmla="*/ 14 f34 1"/>
                <a:gd name="f44" fmla="*/ 101 f35 1"/>
                <a:gd name="f45" fmla="*/ 102 f35 1"/>
                <a:gd name="f46" fmla="*/ 38 f34 1"/>
                <a:gd name="f47" fmla="+- f36 0 f1"/>
                <a:gd name="f48" fmla="*/ f39 1 116"/>
                <a:gd name="f49" fmla="*/ f40 1 50"/>
                <a:gd name="f50" fmla="*/ f41 1 116"/>
                <a:gd name="f51" fmla="*/ f42 1 50"/>
                <a:gd name="f52" fmla="*/ f43 1 50"/>
                <a:gd name="f53" fmla="*/ f44 1 116"/>
                <a:gd name="f54" fmla="*/ f45 1 116"/>
                <a:gd name="f55" fmla="*/ f46 1 50"/>
                <a:gd name="f56" fmla="*/ 0 1 f37"/>
                <a:gd name="f57" fmla="*/ f31 1 f37"/>
                <a:gd name="f58" fmla="*/ 0 1 f38"/>
                <a:gd name="f59" fmla="*/ f32 1 f38"/>
                <a:gd name="f60" fmla="*/ f48 1 f37"/>
                <a:gd name="f61" fmla="*/ f49 1 f38"/>
                <a:gd name="f62" fmla="*/ f50 1 f37"/>
                <a:gd name="f63" fmla="*/ f51 1 f38"/>
                <a:gd name="f64" fmla="*/ f52 1 f38"/>
                <a:gd name="f65" fmla="*/ f53 1 f37"/>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9 1"/>
                <a:gd name="f77" fmla="*/ f65 f28 1"/>
                <a:gd name="f78" fmla="*/ f66 f28 1"/>
                <a:gd name="f79" fmla="*/ f67 f29 1"/>
              </a:gdLst>
              <a:ahLst/>
              <a:cxnLst>
                <a:cxn ang="3cd4">
                  <a:pos x="hc" y="t"/>
                </a:cxn>
                <a:cxn ang="0">
                  <a:pos x="r" y="vc"/>
                </a:cxn>
                <a:cxn ang="cd4">
                  <a:pos x="hc" y="b"/>
                </a:cxn>
                <a:cxn ang="cd2">
                  <a:pos x="l" y="vc"/>
                </a:cxn>
                <a:cxn ang="f47">
                  <a:pos x="f72" y="f73"/>
                </a:cxn>
                <a:cxn ang="f47">
                  <a:pos x="f74" y="f75"/>
                </a:cxn>
                <a:cxn ang="f47">
                  <a:pos x="f74" y="f76"/>
                </a:cxn>
                <a:cxn ang="f47">
                  <a:pos x="f77" y="f76"/>
                </a:cxn>
                <a:cxn ang="f47">
                  <a:pos x="f78" y="f79"/>
                </a:cxn>
                <a:cxn ang="f47">
                  <a:pos x="f72" y="f73"/>
                </a:cxn>
              </a:cxnLst>
              <a:rect l="f68" t="f71" r="f69" b="f70"/>
              <a:pathLst>
                <a:path w="116" h="50">
                  <a:moveTo>
                    <a:pt x="f8" y="f7"/>
                  </a:moveTo>
                  <a:cubicBezTo>
                    <a:pt x="f9" y="f10"/>
                    <a:pt x="f11" y="f12"/>
                    <a:pt x="f13" y="f14"/>
                  </a:cubicBezTo>
                  <a:cubicBezTo>
                    <a:pt x="f5" y="f15"/>
                    <a:pt x="f5" y="f16"/>
                    <a:pt x="f13" y="f17"/>
                  </a:cubicBezTo>
                  <a:cubicBezTo>
                    <a:pt x="f9" y="f18"/>
                    <a:pt x="f19" y="f5"/>
                    <a:pt x="f20" y="f17"/>
                  </a:cubicBezTo>
                  <a:cubicBezTo>
                    <a:pt x="f21" y="f16"/>
                    <a:pt x="f6" y="f22"/>
                    <a:pt x="f23" y="f24"/>
                  </a:cubicBezTo>
                  <a:cubicBezTo>
                    <a:pt x="f25" y="f26"/>
                    <a:pt x="f19" y="f10"/>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8">
              <a:extLst>
                <a:ext uri="{FF2B5EF4-FFF2-40B4-BE49-F238E27FC236}">
                  <a16:creationId xmlns:a16="http://schemas.microsoft.com/office/drawing/2014/main" id="{8A27C020-54A6-ACB0-0F85-7B14C5239B62}"/>
                </a:ext>
              </a:extLst>
            </p:cNvPr>
            <p:cNvSpPr/>
            <p:nvPr/>
          </p:nvSpPr>
          <p:spPr>
            <a:xfrm>
              <a:off x="274329" y="4704615"/>
              <a:ext cx="1000125" cy="354009"/>
            </a:xfrm>
            <a:custGeom>
              <a:avLst/>
              <a:gdLst>
                <a:gd name="f0" fmla="val 10800000"/>
                <a:gd name="f1" fmla="val 5400000"/>
                <a:gd name="f2" fmla="val 180"/>
                <a:gd name="f3" fmla="val w"/>
                <a:gd name="f4" fmla="val h"/>
                <a:gd name="f5" fmla="val 0"/>
                <a:gd name="f6" fmla="val 113"/>
                <a:gd name="f7" fmla="val 40"/>
                <a:gd name="f8" fmla="val 5"/>
                <a:gd name="f9" fmla="val 39"/>
                <a:gd name="f10" fmla="val 16"/>
                <a:gd name="f11" fmla="val 74"/>
                <a:gd name="f12" fmla="val 3"/>
                <a:gd name="f13" fmla="val 109"/>
                <a:gd name="f14" fmla="val 11"/>
                <a:gd name="f15" fmla="val 106"/>
                <a:gd name="f16" fmla="val 22"/>
                <a:gd name="f17" fmla="val 100"/>
                <a:gd name="f18" fmla="val 25"/>
                <a:gd name="f19" fmla="val 72"/>
                <a:gd name="f20" fmla="val 43"/>
                <a:gd name="f21" fmla="val 26"/>
                <a:gd name="f22" fmla="val 9"/>
                <a:gd name="f23" fmla="val 23"/>
                <a:gd name="f24" fmla="val 4"/>
                <a:gd name="f25" fmla="val 2"/>
                <a:gd name="f26" fmla="val 1"/>
                <a:gd name="f27" fmla="+- 0 0 -90"/>
                <a:gd name="f28" fmla="*/ f3 1 113"/>
                <a:gd name="f29" fmla="*/ f4 1 40"/>
                <a:gd name="f30" fmla="val f5"/>
                <a:gd name="f31" fmla="val f6"/>
                <a:gd name="f32" fmla="val f7"/>
                <a:gd name="f33" fmla="*/ f27 f0 1"/>
                <a:gd name="f34" fmla="+- f32 0 f30"/>
                <a:gd name="f35" fmla="+- f31 0 f30"/>
                <a:gd name="f36" fmla="*/ f33 1 f2"/>
                <a:gd name="f37" fmla="*/ f35 1 113"/>
                <a:gd name="f38" fmla="*/ f34 1 40"/>
                <a:gd name="f39" fmla="*/ 5 f35 1"/>
                <a:gd name="f40" fmla="*/ 0 f34 1"/>
                <a:gd name="f41" fmla="*/ 113 f35 1"/>
                <a:gd name="f42" fmla="*/ 3 f34 1"/>
                <a:gd name="f43" fmla="*/ 100 f35 1"/>
                <a:gd name="f44" fmla="*/ 25 f34 1"/>
                <a:gd name="f45" fmla="*/ 16 f35 1"/>
                <a:gd name="f46" fmla="*/ 26 f34 1"/>
                <a:gd name="f47" fmla="*/ 0 f35 1"/>
                <a:gd name="f48" fmla="*/ 4 f34 1"/>
                <a:gd name="f49" fmla="+- f36 0 f1"/>
                <a:gd name="f50" fmla="*/ f39 1 113"/>
                <a:gd name="f51" fmla="*/ f40 1 40"/>
                <a:gd name="f52" fmla="*/ f41 1 113"/>
                <a:gd name="f53" fmla="*/ f42 1 40"/>
                <a:gd name="f54" fmla="*/ f43 1 113"/>
                <a:gd name="f55" fmla="*/ f44 1 40"/>
                <a:gd name="f56" fmla="*/ f45 1 113"/>
                <a:gd name="f57" fmla="*/ f46 1 40"/>
                <a:gd name="f58" fmla="*/ f47 1 113"/>
                <a:gd name="f59" fmla="*/ f48 1 40"/>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113" h="40">
                  <a:moveTo>
                    <a:pt x="f8" y="f5"/>
                  </a:moveTo>
                  <a:cubicBezTo>
                    <a:pt x="f9" y="f10"/>
                    <a:pt x="f11" y="f10"/>
                    <a:pt x="f6" y="f12"/>
                  </a:cubicBezTo>
                  <a:cubicBezTo>
                    <a:pt x="f13" y="f14"/>
                    <a:pt x="f15" y="f16"/>
                    <a:pt x="f17" y="f18"/>
                  </a:cubicBezTo>
                  <a:cubicBezTo>
                    <a:pt x="f19" y="f7"/>
                    <a:pt x="f20" y="f7"/>
                    <a:pt x="f10" y="f21"/>
                  </a:cubicBezTo>
                  <a:cubicBezTo>
                    <a:pt x="f22" y="f23"/>
                    <a:pt x="f8" y="f14"/>
                    <a:pt x="f5" y="f24"/>
                  </a:cubicBezTo>
                  <a:cubicBezTo>
                    <a:pt x="f25" y="f12"/>
                    <a:pt x="f12"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8" name="Google Shape;126;p5">
            <a:extLst>
              <a:ext uri="{FF2B5EF4-FFF2-40B4-BE49-F238E27FC236}">
                <a16:creationId xmlns:a16="http://schemas.microsoft.com/office/drawing/2014/main" id="{B7D6B0CB-D269-FCA7-8F96-21822434D626}"/>
              </a:ext>
            </a:extLst>
          </p:cNvPr>
          <p:cNvSpPr/>
          <p:nvPr/>
        </p:nvSpPr>
        <p:spPr>
          <a:xfrm>
            <a:off x="5421249" y="6124267"/>
            <a:ext cx="1349498" cy="2070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9B6A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9" name="Google Shape;127;p5">
            <a:extLst>
              <a:ext uri="{FF2B5EF4-FFF2-40B4-BE49-F238E27FC236}">
                <a16:creationId xmlns:a16="http://schemas.microsoft.com/office/drawing/2014/main" id="{FA3199F5-0097-2B07-FA83-01C7E6592C53}"/>
              </a:ext>
            </a:extLst>
          </p:cNvPr>
          <p:cNvSpPr/>
          <p:nvPr/>
        </p:nvSpPr>
        <p:spPr>
          <a:xfrm>
            <a:off x="0" y="632353"/>
            <a:ext cx="12191996" cy="1138775"/>
          </a:xfrm>
          <a:prstGeom prst="rect">
            <a:avLst/>
          </a:prstGeom>
          <a:solidFill>
            <a:srgbClr val="FFFFFF"/>
          </a:solidFill>
          <a:ln cap="flat">
            <a:noFill/>
            <a:prstDash val="solid"/>
          </a:ln>
        </p:spPr>
        <p:txBody>
          <a:bodyPr vert="horz" wrap="square" lIns="91421" tIns="45701" rIns="91421" bIns="457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0" cap="none" spc="0" baseline="0">
                <a:solidFill>
                  <a:srgbClr val="DA856D"/>
                </a:solidFill>
                <a:uFillTx/>
                <a:latin typeface="Rubik"/>
                <a:ea typeface="Rubik"/>
                <a:cs typeface="Rubik"/>
              </a:rPr>
              <a:t>Key differences between classroom </a:t>
            </a:r>
            <a:endParaRPr lang="en-US" sz="1400" b="0" i="0" u="none" strike="noStrike" kern="0" cap="none" spc="0" baseline="0">
              <a:solidFill>
                <a:srgbClr val="000000"/>
              </a:solidFill>
              <a:uFillTx/>
              <a:latin typeface="Arial"/>
              <a:ea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0" cap="none" spc="0" baseline="0">
                <a:solidFill>
                  <a:srgbClr val="DA856D"/>
                </a:solidFill>
                <a:uFillTx/>
                <a:latin typeface="Rubik"/>
                <a:ea typeface="Rubik"/>
                <a:cs typeface="Rubik"/>
              </a:rPr>
              <a:t>and online learning</a:t>
            </a:r>
          </a:p>
        </p:txBody>
      </p:sp>
      <p:cxnSp>
        <p:nvCxnSpPr>
          <p:cNvPr id="10" name="Google Shape;128;p5">
            <a:extLst>
              <a:ext uri="{FF2B5EF4-FFF2-40B4-BE49-F238E27FC236}">
                <a16:creationId xmlns:a16="http://schemas.microsoft.com/office/drawing/2014/main" id="{55116ACF-F992-7007-E37E-491C46B0D010}"/>
              </a:ext>
            </a:extLst>
          </p:cNvPr>
          <p:cNvCxnSpPr>
            <a:endCxn id="9" idx="2"/>
          </p:cNvCxnSpPr>
          <p:nvPr/>
        </p:nvCxnSpPr>
        <p:spPr>
          <a:xfrm rot="10799991">
            <a:off x="6096003" y="1771119"/>
            <a:ext cx="0" cy="4363801"/>
          </a:xfrm>
          <a:prstGeom prst="straightConnector1">
            <a:avLst/>
          </a:prstGeom>
          <a:noFill/>
          <a:ln w="15873" cap="flat">
            <a:solidFill>
              <a:srgbClr val="DA856D"/>
            </a:solidFill>
            <a:custDash>
              <a:ds d="300013" sp="300013"/>
            </a:custDash>
            <a:miter/>
          </a:ln>
        </p:spPr>
      </p:cxnSp>
      <p:sp>
        <p:nvSpPr>
          <p:cNvPr id="11" name="Google Shape;129;p5">
            <a:extLst>
              <a:ext uri="{FF2B5EF4-FFF2-40B4-BE49-F238E27FC236}">
                <a16:creationId xmlns:a16="http://schemas.microsoft.com/office/drawing/2014/main" id="{92148626-8D63-3D1C-E16B-CC866C4C6842}"/>
              </a:ext>
            </a:extLst>
          </p:cNvPr>
          <p:cNvSpPr/>
          <p:nvPr/>
        </p:nvSpPr>
        <p:spPr>
          <a:xfrm>
            <a:off x="6402866" y="2509086"/>
            <a:ext cx="2064120" cy="2677655"/>
          </a:xfrm>
          <a:prstGeom prst="rect">
            <a:avLst/>
          </a:prstGeom>
          <a:noFill/>
          <a:ln cap="flat">
            <a:noFill/>
            <a:prstDash val="solid"/>
          </a:ln>
        </p:spPr>
        <p:txBody>
          <a:bodyPr vert="horz" wrap="square" lIns="91421" tIns="45701" rIns="91421" bIns="45701"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Online learning gives the learner more control over when they can learn</a:t>
            </a:r>
          </a:p>
          <a:p>
            <a:pPr marL="0" marR="0" lvl="0" indent="0" algn="r" defTabSz="914400" rtl="0" fontAlgn="auto" hangingPunct="1">
              <a:lnSpc>
                <a:spcPct val="100000"/>
              </a:lnSpc>
              <a:spcBef>
                <a:spcPts val="3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Online learning allows learners to progress at their own pace</a:t>
            </a:r>
            <a:endParaRPr lang="en-US" sz="1400" b="0" i="0" u="none" strike="noStrike" kern="0" cap="none" spc="0" baseline="0">
              <a:solidFill>
                <a:srgbClr val="000000"/>
              </a:solidFill>
              <a:uFillTx/>
              <a:latin typeface="Arial"/>
              <a:ea typeface="Arial"/>
              <a:cs typeface="Arial"/>
            </a:endParaRPr>
          </a:p>
          <a:p>
            <a:pPr marL="0" marR="0" lvl="0" indent="0" algn="r" defTabSz="914400" rtl="0" fontAlgn="auto" hangingPunct="1">
              <a:lnSpc>
                <a:spcPct val="100000"/>
              </a:lnSpc>
              <a:spcBef>
                <a:spcPts val="36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Online learning doesn’t subject learners to distractions from others</a:t>
            </a:r>
          </a:p>
        </p:txBody>
      </p:sp>
      <p:sp>
        <p:nvSpPr>
          <p:cNvPr id="12" name="Google Shape;130;p5">
            <a:extLst>
              <a:ext uri="{FF2B5EF4-FFF2-40B4-BE49-F238E27FC236}">
                <a16:creationId xmlns:a16="http://schemas.microsoft.com/office/drawing/2014/main" id="{60CB4340-804E-BD7B-39E7-A401961BB609}"/>
              </a:ext>
            </a:extLst>
          </p:cNvPr>
          <p:cNvSpPr/>
          <p:nvPr/>
        </p:nvSpPr>
        <p:spPr>
          <a:xfrm>
            <a:off x="3738634" y="2509086"/>
            <a:ext cx="2008022" cy="3077769"/>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Students can directly share their views and clarify their own queries with the teacher</a:t>
            </a:r>
          </a:p>
          <a:p>
            <a:pPr marL="0" marR="0" lvl="0" indent="0" algn="l" defTabSz="914400" rtl="0" fontAlgn="auto" hangingPunct="1">
              <a:lnSpc>
                <a:spcPct val="100000"/>
              </a:lnSpc>
              <a:spcBef>
                <a:spcPts val="30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Interactions with good teachers help motivate students to achieve higher marks</a:t>
            </a:r>
          </a:p>
          <a:p>
            <a:pPr marL="0" marR="0" lvl="0" indent="0" algn="l" defTabSz="914400" rtl="0" fontAlgn="auto" hangingPunct="1">
              <a:lnSpc>
                <a:spcPct val="100000"/>
              </a:lnSpc>
              <a:spcBef>
                <a:spcPts val="300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C4C4C"/>
                </a:solidFill>
                <a:uFillTx/>
                <a:latin typeface="Rubik"/>
                <a:ea typeface="Rubik"/>
                <a:cs typeface="Rubik"/>
              </a:rPr>
              <a:t>Classroom learning helps students and teachers know each other in a better manner. </a:t>
            </a:r>
          </a:p>
        </p:txBody>
      </p:sp>
      <p:sp>
        <p:nvSpPr>
          <p:cNvPr id="13" name="Google Shape;133;p5">
            <a:extLst>
              <a:ext uri="{FF2B5EF4-FFF2-40B4-BE49-F238E27FC236}">
                <a16:creationId xmlns:a16="http://schemas.microsoft.com/office/drawing/2014/main" id="{E641C437-C69D-3265-D6B6-2801DCD1B761}"/>
              </a:ext>
            </a:extLst>
          </p:cNvPr>
          <p:cNvSpPr/>
          <p:nvPr/>
        </p:nvSpPr>
        <p:spPr>
          <a:xfrm>
            <a:off x="3150364" y="2566958"/>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1</a:t>
            </a:r>
            <a:endParaRPr lang="es-ES" sz="600" b="0" i="0" u="none" strike="noStrike" kern="0" cap="none" spc="0" baseline="0">
              <a:solidFill>
                <a:srgbClr val="DA856D"/>
              </a:solidFill>
              <a:uFillTx/>
              <a:latin typeface="Rubik"/>
              <a:ea typeface="Rubik"/>
              <a:cs typeface="Rubik"/>
            </a:endParaRPr>
          </a:p>
        </p:txBody>
      </p:sp>
      <p:sp>
        <p:nvSpPr>
          <p:cNvPr id="14" name="Google Shape;134;p5">
            <a:extLst>
              <a:ext uri="{FF2B5EF4-FFF2-40B4-BE49-F238E27FC236}">
                <a16:creationId xmlns:a16="http://schemas.microsoft.com/office/drawing/2014/main" id="{2D824524-A9A0-EFD0-EEAD-392FF2A47F6F}"/>
              </a:ext>
            </a:extLst>
          </p:cNvPr>
          <p:cNvSpPr/>
          <p:nvPr/>
        </p:nvSpPr>
        <p:spPr>
          <a:xfrm>
            <a:off x="3150364" y="3631832"/>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2</a:t>
            </a:r>
            <a:endParaRPr lang="es-ES" sz="600" b="0" i="0" u="none" strike="noStrike" kern="0" cap="none" spc="0" baseline="0">
              <a:solidFill>
                <a:srgbClr val="DA856D"/>
              </a:solidFill>
              <a:uFillTx/>
              <a:latin typeface="Rubik"/>
              <a:ea typeface="Rubik"/>
              <a:cs typeface="Rubik"/>
            </a:endParaRPr>
          </a:p>
        </p:txBody>
      </p:sp>
      <p:sp>
        <p:nvSpPr>
          <p:cNvPr id="15" name="Google Shape;135;p5">
            <a:extLst>
              <a:ext uri="{FF2B5EF4-FFF2-40B4-BE49-F238E27FC236}">
                <a16:creationId xmlns:a16="http://schemas.microsoft.com/office/drawing/2014/main" id="{D629CC93-1380-D106-B29A-09502C9F8E03}"/>
              </a:ext>
            </a:extLst>
          </p:cNvPr>
          <p:cNvSpPr/>
          <p:nvPr/>
        </p:nvSpPr>
        <p:spPr>
          <a:xfrm>
            <a:off x="3150364" y="4615680"/>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3</a:t>
            </a:r>
            <a:endParaRPr lang="es-ES" sz="600" b="0" i="0" u="none" strike="noStrike" kern="0" cap="none" spc="0" baseline="0">
              <a:solidFill>
                <a:srgbClr val="DA856D"/>
              </a:solidFill>
              <a:uFillTx/>
              <a:latin typeface="Rubik"/>
              <a:ea typeface="Rubik"/>
              <a:cs typeface="Rubik"/>
            </a:endParaRPr>
          </a:p>
        </p:txBody>
      </p:sp>
      <p:sp>
        <p:nvSpPr>
          <p:cNvPr id="16" name="Google Shape;136;p5">
            <a:extLst>
              <a:ext uri="{FF2B5EF4-FFF2-40B4-BE49-F238E27FC236}">
                <a16:creationId xmlns:a16="http://schemas.microsoft.com/office/drawing/2014/main" id="{0A763B02-C066-CA16-5AF8-2BDA0C47D1D8}"/>
              </a:ext>
            </a:extLst>
          </p:cNvPr>
          <p:cNvSpPr/>
          <p:nvPr/>
        </p:nvSpPr>
        <p:spPr>
          <a:xfrm>
            <a:off x="8671492" y="2566958"/>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1</a:t>
            </a:r>
            <a:endParaRPr lang="es-ES" sz="600" b="0" i="0" u="none" strike="noStrike" kern="0" cap="none" spc="0" baseline="0">
              <a:solidFill>
                <a:srgbClr val="DA856D"/>
              </a:solidFill>
              <a:uFillTx/>
              <a:latin typeface="Rubik"/>
              <a:ea typeface="Rubik"/>
              <a:cs typeface="Rubik"/>
            </a:endParaRPr>
          </a:p>
        </p:txBody>
      </p:sp>
      <p:sp>
        <p:nvSpPr>
          <p:cNvPr id="17" name="Google Shape;137;p5">
            <a:extLst>
              <a:ext uri="{FF2B5EF4-FFF2-40B4-BE49-F238E27FC236}">
                <a16:creationId xmlns:a16="http://schemas.microsoft.com/office/drawing/2014/main" id="{B5E56915-C6D0-07AE-7EA5-C021217FF7F0}"/>
              </a:ext>
            </a:extLst>
          </p:cNvPr>
          <p:cNvSpPr/>
          <p:nvPr/>
        </p:nvSpPr>
        <p:spPr>
          <a:xfrm>
            <a:off x="8671492" y="3631832"/>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2</a:t>
            </a:r>
            <a:endParaRPr lang="es-ES" sz="600" b="0" i="0" u="none" strike="noStrike" kern="0" cap="none" spc="0" baseline="0">
              <a:solidFill>
                <a:srgbClr val="DA856D"/>
              </a:solidFill>
              <a:uFillTx/>
              <a:latin typeface="Rubik"/>
              <a:ea typeface="Rubik"/>
              <a:cs typeface="Rubik"/>
            </a:endParaRPr>
          </a:p>
        </p:txBody>
      </p:sp>
      <p:sp>
        <p:nvSpPr>
          <p:cNvPr id="18" name="Google Shape;138;p5">
            <a:extLst>
              <a:ext uri="{FF2B5EF4-FFF2-40B4-BE49-F238E27FC236}">
                <a16:creationId xmlns:a16="http://schemas.microsoft.com/office/drawing/2014/main" id="{8ACFF3A3-F3B8-845B-8636-CBBC33A571EC}"/>
              </a:ext>
            </a:extLst>
          </p:cNvPr>
          <p:cNvSpPr/>
          <p:nvPr/>
        </p:nvSpPr>
        <p:spPr>
          <a:xfrm>
            <a:off x="8671492" y="4615680"/>
            <a:ext cx="447955" cy="4540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DA856D"/>
                </a:solidFill>
                <a:uFillTx/>
                <a:latin typeface="Rubik"/>
                <a:ea typeface="Rubik"/>
                <a:cs typeface="Rubik"/>
              </a:rPr>
              <a:t>3</a:t>
            </a:r>
            <a:endParaRPr lang="es-ES" sz="600" b="0" i="0" u="none" strike="noStrike" kern="0" cap="none" spc="0" baseline="0">
              <a:solidFill>
                <a:srgbClr val="DA856D"/>
              </a:solidFill>
              <a:uFillTx/>
              <a:latin typeface="Rubik"/>
              <a:ea typeface="Rubik"/>
              <a:cs typeface="Rubik"/>
            </a:endParaRPr>
          </a:p>
        </p:txBody>
      </p:sp>
      <p:grpSp>
        <p:nvGrpSpPr>
          <p:cNvPr id="19" name="Grupo 1">
            <a:extLst>
              <a:ext uri="{FF2B5EF4-FFF2-40B4-BE49-F238E27FC236}">
                <a16:creationId xmlns:a16="http://schemas.microsoft.com/office/drawing/2014/main" id="{8CEE9D78-9708-1CCF-8415-01915B964858}"/>
              </a:ext>
            </a:extLst>
          </p:cNvPr>
          <p:cNvGrpSpPr/>
          <p:nvPr/>
        </p:nvGrpSpPr>
        <p:grpSpPr>
          <a:xfrm>
            <a:off x="9501192" y="3673473"/>
            <a:ext cx="2355851" cy="2076457"/>
            <a:chOff x="9501192" y="3673473"/>
            <a:chExt cx="2355851" cy="2076457"/>
          </a:xfrm>
        </p:grpSpPr>
        <p:sp>
          <p:nvSpPr>
            <p:cNvPr id="20" name="Freeform 12">
              <a:extLst>
                <a:ext uri="{FF2B5EF4-FFF2-40B4-BE49-F238E27FC236}">
                  <a16:creationId xmlns:a16="http://schemas.microsoft.com/office/drawing/2014/main" id="{79E95247-B108-A115-92BE-B5A392EE2C8F}"/>
                </a:ext>
              </a:extLst>
            </p:cNvPr>
            <p:cNvSpPr/>
            <p:nvPr/>
          </p:nvSpPr>
          <p:spPr>
            <a:xfrm>
              <a:off x="10172700" y="4729167"/>
              <a:ext cx="1012826" cy="1020763"/>
            </a:xfrm>
            <a:custGeom>
              <a:avLst/>
              <a:gdLst>
                <a:gd name="f0" fmla="val 10800000"/>
                <a:gd name="f1" fmla="val 5400000"/>
                <a:gd name="f2" fmla="val 180"/>
                <a:gd name="f3" fmla="val w"/>
                <a:gd name="f4" fmla="val h"/>
                <a:gd name="f5" fmla="val 0"/>
                <a:gd name="f6" fmla="val 151"/>
                <a:gd name="f7" fmla="val 152"/>
                <a:gd name="f8" fmla="val 52"/>
                <a:gd name="f9" fmla="val 54"/>
                <a:gd name="f10" fmla="val 45"/>
                <a:gd name="f11" fmla="val 43"/>
                <a:gd name="f12" fmla="val 38"/>
                <a:gd name="f13" fmla="val 33"/>
                <a:gd name="f14" fmla="val 31"/>
                <a:gd name="f15" fmla="val 23"/>
                <a:gd name="f16" fmla="val 56"/>
                <a:gd name="f17" fmla="val 1"/>
                <a:gd name="f18" fmla="val 89"/>
                <a:gd name="f19" fmla="val 119"/>
                <a:gd name="f20" fmla="val 22"/>
                <a:gd name="f21" fmla="val 113"/>
                <a:gd name="f22" fmla="val 32"/>
                <a:gd name="f23" fmla="val 106"/>
                <a:gd name="f24" fmla="val 99"/>
                <a:gd name="f25" fmla="val 125"/>
                <a:gd name="f26" fmla="val 64"/>
                <a:gd name="f27" fmla="val 139"/>
                <a:gd name="f28" fmla="val 86"/>
                <a:gd name="f29" fmla="val 146"/>
                <a:gd name="f30" fmla="val 114"/>
                <a:gd name="f31" fmla="val 138"/>
                <a:gd name="f32" fmla="val 141"/>
                <a:gd name="f33" fmla="val 117"/>
                <a:gd name="f34" fmla="val 61"/>
                <a:gd name="f35" fmla="val 11"/>
                <a:gd name="f36" fmla="val 4"/>
                <a:gd name="f37" fmla="val 10"/>
                <a:gd name="f38" fmla="val 88"/>
                <a:gd name="f39" fmla="val 24"/>
                <a:gd name="f40" fmla="val 65"/>
                <a:gd name="f41" fmla="+- 0 0 -90"/>
                <a:gd name="f42" fmla="*/ f3 1 151"/>
                <a:gd name="f43" fmla="*/ f4 1 152"/>
                <a:gd name="f44" fmla="val f5"/>
                <a:gd name="f45" fmla="val f6"/>
                <a:gd name="f46" fmla="val f7"/>
                <a:gd name="f47" fmla="*/ f41 f0 1"/>
                <a:gd name="f48" fmla="+- f46 0 f44"/>
                <a:gd name="f49" fmla="+- f45 0 f44"/>
                <a:gd name="f50" fmla="*/ f47 1 f2"/>
                <a:gd name="f51" fmla="*/ f49 1 151"/>
                <a:gd name="f52" fmla="*/ f48 1 152"/>
                <a:gd name="f53" fmla="*/ 52 f49 1"/>
                <a:gd name="f54" fmla="*/ 54 f48 1"/>
                <a:gd name="f55" fmla="*/ 31 f49 1"/>
                <a:gd name="f56" fmla="*/ 23 f48 1"/>
                <a:gd name="f57" fmla="*/ 119 f49 1"/>
                <a:gd name="f58" fmla="*/ 22 f48 1"/>
                <a:gd name="f59" fmla="*/ 99 f49 1"/>
                <a:gd name="f60" fmla="*/ 146 f49 1"/>
                <a:gd name="f61" fmla="*/ 114 f48 1"/>
                <a:gd name="f62" fmla="*/ 117 f49 1"/>
                <a:gd name="f63" fmla="*/ 152 f48 1"/>
                <a:gd name="f64" fmla="*/ 33 f49 1"/>
                <a:gd name="f65" fmla="*/ 4 f49 1"/>
                <a:gd name="f66" fmla="*/ 117 f48 1"/>
                <a:gd name="f67" fmla="+- f50 0 f1"/>
                <a:gd name="f68" fmla="*/ f53 1 151"/>
                <a:gd name="f69" fmla="*/ f54 1 152"/>
                <a:gd name="f70" fmla="*/ f55 1 151"/>
                <a:gd name="f71" fmla="*/ f56 1 152"/>
                <a:gd name="f72" fmla="*/ f57 1 151"/>
                <a:gd name="f73" fmla="*/ f58 1 152"/>
                <a:gd name="f74" fmla="*/ f59 1 151"/>
                <a:gd name="f75" fmla="*/ f60 1 151"/>
                <a:gd name="f76" fmla="*/ f61 1 152"/>
                <a:gd name="f77" fmla="*/ f62 1 151"/>
                <a:gd name="f78" fmla="*/ f63 1 152"/>
                <a:gd name="f79" fmla="*/ f64 1 151"/>
                <a:gd name="f80" fmla="*/ f65 1 151"/>
                <a:gd name="f81" fmla="*/ f66 1 152"/>
                <a:gd name="f82" fmla="*/ 0 1 f51"/>
                <a:gd name="f83" fmla="*/ f45 1 f51"/>
                <a:gd name="f84" fmla="*/ 0 1 f52"/>
                <a:gd name="f85" fmla="*/ f46 1 f52"/>
                <a:gd name="f86" fmla="*/ f68 1 f51"/>
                <a:gd name="f87" fmla="*/ f69 1 f52"/>
                <a:gd name="f88" fmla="*/ f70 1 f51"/>
                <a:gd name="f89" fmla="*/ f71 1 f52"/>
                <a:gd name="f90" fmla="*/ f72 1 f51"/>
                <a:gd name="f91" fmla="*/ f73 1 f52"/>
                <a:gd name="f92" fmla="*/ f74 1 f51"/>
                <a:gd name="f93" fmla="*/ f75 1 f51"/>
                <a:gd name="f94" fmla="*/ f76 1 f52"/>
                <a:gd name="f95" fmla="*/ f77 1 f51"/>
                <a:gd name="f96" fmla="*/ f78 1 f52"/>
                <a:gd name="f97" fmla="*/ f79 1 f51"/>
                <a:gd name="f98" fmla="*/ f80 1 f51"/>
                <a:gd name="f99" fmla="*/ f81 1 f52"/>
                <a:gd name="f100" fmla="*/ f82 f42 1"/>
                <a:gd name="f101" fmla="*/ f83 f42 1"/>
                <a:gd name="f102" fmla="*/ f85 f43 1"/>
                <a:gd name="f103" fmla="*/ f84 f43 1"/>
                <a:gd name="f104" fmla="*/ f86 f42 1"/>
                <a:gd name="f105" fmla="*/ f87 f43 1"/>
                <a:gd name="f106" fmla="*/ f88 f42 1"/>
                <a:gd name="f107" fmla="*/ f89 f43 1"/>
                <a:gd name="f108" fmla="*/ f90 f42 1"/>
                <a:gd name="f109" fmla="*/ f91 f43 1"/>
                <a:gd name="f110" fmla="*/ f92 f42 1"/>
                <a:gd name="f111" fmla="*/ f93 f42 1"/>
                <a:gd name="f112" fmla="*/ f94 f43 1"/>
                <a:gd name="f113" fmla="*/ f95 f42 1"/>
                <a:gd name="f114" fmla="*/ f96 f43 1"/>
                <a:gd name="f115" fmla="*/ f97 f42 1"/>
                <a:gd name="f116" fmla="*/ f98 f42 1"/>
                <a:gd name="f117" fmla="*/ f99 f43 1"/>
              </a:gdLst>
              <a:ahLst/>
              <a:cxnLst>
                <a:cxn ang="3cd4">
                  <a:pos x="hc" y="t"/>
                </a:cxn>
                <a:cxn ang="0">
                  <a:pos x="r" y="vc"/>
                </a:cxn>
                <a:cxn ang="cd4">
                  <a:pos x="hc" y="b"/>
                </a:cxn>
                <a:cxn ang="cd2">
                  <a:pos x="l" y="vc"/>
                </a:cxn>
                <a:cxn ang="f67">
                  <a:pos x="f104" y="f105"/>
                </a:cxn>
                <a:cxn ang="f67">
                  <a:pos x="f106" y="f107"/>
                </a:cxn>
                <a:cxn ang="f67">
                  <a:pos x="f108" y="f109"/>
                </a:cxn>
                <a:cxn ang="f67">
                  <a:pos x="f110" y="f105"/>
                </a:cxn>
                <a:cxn ang="f67">
                  <a:pos x="f111" y="f112"/>
                </a:cxn>
                <a:cxn ang="f67">
                  <a:pos x="f113" y="f114"/>
                </a:cxn>
                <a:cxn ang="f67">
                  <a:pos x="f115" y="f114"/>
                </a:cxn>
                <a:cxn ang="f67">
                  <a:pos x="f116" y="f117"/>
                </a:cxn>
                <a:cxn ang="f67">
                  <a:pos x="f104" y="f105"/>
                </a:cxn>
              </a:cxnLst>
              <a:rect l="f100" t="f103" r="f101" b="f102"/>
              <a:pathLst>
                <a:path w="151" h="152">
                  <a:moveTo>
                    <a:pt x="f8" y="f9"/>
                  </a:moveTo>
                  <a:cubicBezTo>
                    <a:pt x="f10" y="f11"/>
                    <a:pt x="f12" y="f13"/>
                    <a:pt x="f14" y="f15"/>
                  </a:cubicBezTo>
                  <a:cubicBezTo>
                    <a:pt x="f16" y="f17"/>
                    <a:pt x="f18" y="f5"/>
                    <a:pt x="f19" y="f20"/>
                  </a:cubicBezTo>
                  <a:cubicBezTo>
                    <a:pt x="f21" y="f22"/>
                    <a:pt x="f23" y="f11"/>
                    <a:pt x="f24" y="f9"/>
                  </a:cubicBezTo>
                  <a:cubicBezTo>
                    <a:pt x="f25" y="f26"/>
                    <a:pt x="f27" y="f28"/>
                    <a:pt x="f29" y="f30"/>
                  </a:cubicBezTo>
                  <a:cubicBezTo>
                    <a:pt x="f6" y="f31"/>
                    <a:pt x="f32" y="f7"/>
                    <a:pt x="f33" y="f7"/>
                  </a:cubicBezTo>
                  <a:cubicBezTo>
                    <a:pt x="f18" y="f7"/>
                    <a:pt x="f34" y="f7"/>
                    <a:pt x="f13" y="f7"/>
                  </a:cubicBezTo>
                  <a:cubicBezTo>
                    <a:pt x="f35" y="f6"/>
                    <a:pt x="f5" y="f31"/>
                    <a:pt x="f36" y="f33"/>
                  </a:cubicBezTo>
                  <a:cubicBezTo>
                    <a:pt x="f37" y="f38"/>
                    <a:pt x="f39" y="f4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13">
              <a:extLst>
                <a:ext uri="{FF2B5EF4-FFF2-40B4-BE49-F238E27FC236}">
                  <a16:creationId xmlns:a16="http://schemas.microsoft.com/office/drawing/2014/main" id="{ABC188B3-2761-92C5-9EDA-494150E56837}"/>
                </a:ext>
              </a:extLst>
            </p:cNvPr>
            <p:cNvSpPr/>
            <p:nvPr/>
          </p:nvSpPr>
          <p:spPr>
            <a:xfrm>
              <a:off x="11031541" y="4473573"/>
              <a:ext cx="825502" cy="1014417"/>
            </a:xfrm>
            <a:custGeom>
              <a:avLst/>
              <a:gdLst>
                <a:gd name="f0" fmla="val 10800000"/>
                <a:gd name="f1" fmla="val 5400000"/>
                <a:gd name="f2" fmla="val 180"/>
                <a:gd name="f3" fmla="val w"/>
                <a:gd name="f4" fmla="val h"/>
                <a:gd name="f5" fmla="val 0"/>
                <a:gd name="f6" fmla="val 123"/>
                <a:gd name="f7" fmla="val 151"/>
                <a:gd name="f8" fmla="val 23"/>
                <a:gd name="f9" fmla="val 50"/>
                <a:gd name="f10" fmla="val 17"/>
                <a:gd name="f11" fmla="val 37"/>
                <a:gd name="f12" fmla="val 13"/>
                <a:gd name="f13" fmla="val 26"/>
                <a:gd name="f14" fmla="val 8"/>
                <a:gd name="f15" fmla="val 15"/>
                <a:gd name="f16" fmla="val 20"/>
                <a:gd name="f17" fmla="val 10"/>
                <a:gd name="f18" fmla="val 32"/>
                <a:gd name="f19" fmla="val 5"/>
                <a:gd name="f20" fmla="val 45"/>
                <a:gd name="f21" fmla="val 1"/>
                <a:gd name="f22" fmla="val 52"/>
                <a:gd name="f23" fmla="val 60"/>
                <a:gd name="f24" fmla="val 67"/>
                <a:gd name="f25" fmla="val 2"/>
                <a:gd name="f26" fmla="val 75"/>
                <a:gd name="f27" fmla="val 86"/>
                <a:gd name="f28" fmla="val 9"/>
                <a:gd name="f29" fmla="val 90"/>
                <a:gd name="f30" fmla="val 16"/>
                <a:gd name="f31" fmla="val 92"/>
                <a:gd name="f32" fmla="val 85"/>
                <a:gd name="f33" fmla="val 31"/>
                <a:gd name="f34" fmla="val 81"/>
                <a:gd name="f35" fmla="val 38"/>
                <a:gd name="f36" fmla="val 79"/>
                <a:gd name="f37" fmla="val 41"/>
                <a:gd name="f38" fmla="val 74"/>
                <a:gd name="f39" fmla="val 43"/>
                <a:gd name="f40" fmla="val 47"/>
                <a:gd name="f41" fmla="val 102"/>
                <a:gd name="f42" fmla="val 61"/>
                <a:gd name="f43" fmla="val 116"/>
                <a:gd name="f44" fmla="val 84"/>
                <a:gd name="f45" fmla="val 120"/>
                <a:gd name="f46" fmla="val 115"/>
                <a:gd name="f47" fmla="val 135"/>
                <a:gd name="f48" fmla="val 113"/>
                <a:gd name="f49" fmla="val 146"/>
                <a:gd name="f50" fmla="val 148"/>
                <a:gd name="f51" fmla="val 88"/>
                <a:gd name="f52" fmla="val 83"/>
                <a:gd name="f53" fmla="val 78"/>
                <a:gd name="f54" fmla="val 53"/>
                <a:gd name="f55" fmla="val 149"/>
                <a:gd name="f56" fmla="val 27"/>
                <a:gd name="f57" fmla="val 117"/>
                <a:gd name="f58" fmla="val 111"/>
                <a:gd name="f59" fmla="val 105"/>
                <a:gd name="f60" fmla="val 100"/>
                <a:gd name="f61" fmla="val 80"/>
                <a:gd name="f62" fmla="val 4"/>
                <a:gd name="f63" fmla="val 62"/>
                <a:gd name="f64" fmla="+- 0 0 -90"/>
                <a:gd name="f65" fmla="*/ f3 1 123"/>
                <a:gd name="f66" fmla="*/ f4 1 151"/>
                <a:gd name="f67" fmla="val f5"/>
                <a:gd name="f68" fmla="val f6"/>
                <a:gd name="f69" fmla="val f7"/>
                <a:gd name="f70" fmla="*/ f64 f0 1"/>
                <a:gd name="f71" fmla="+- f69 0 f67"/>
                <a:gd name="f72" fmla="+- f68 0 f67"/>
                <a:gd name="f73" fmla="*/ f70 1 f2"/>
                <a:gd name="f74" fmla="*/ f72 1 123"/>
                <a:gd name="f75" fmla="*/ f71 1 151"/>
                <a:gd name="f76" fmla="*/ 23 f72 1"/>
                <a:gd name="f77" fmla="*/ 50 f71 1"/>
                <a:gd name="f78" fmla="*/ 8 f72 1"/>
                <a:gd name="f79" fmla="*/ 15 f71 1"/>
                <a:gd name="f80" fmla="*/ 45 f72 1"/>
                <a:gd name="f81" fmla="*/ 1 f71 1"/>
                <a:gd name="f82" fmla="*/ 67 f72 1"/>
                <a:gd name="f83" fmla="*/ 2 f71 1"/>
                <a:gd name="f84" fmla="*/ 90 f72 1"/>
                <a:gd name="f85" fmla="*/ 16 f71 1"/>
                <a:gd name="f86" fmla="*/ 81 f72 1"/>
                <a:gd name="f87" fmla="*/ 38 f71 1"/>
                <a:gd name="f88" fmla="*/ 47 f71 1"/>
                <a:gd name="f89" fmla="*/ 120 f72 1"/>
                <a:gd name="f90" fmla="*/ 115 f71 1"/>
                <a:gd name="f91" fmla="*/ 92 f72 1"/>
                <a:gd name="f92" fmla="*/ 148 f71 1"/>
                <a:gd name="f93" fmla="*/ 78 f72 1"/>
                <a:gd name="f94" fmla="*/ 27 f72 1"/>
                <a:gd name="f95" fmla="*/ 117 f71 1"/>
                <a:gd name="f96" fmla="*/ 16 f72 1"/>
                <a:gd name="f97" fmla="*/ 100 f71 1"/>
                <a:gd name="f98" fmla="+- f73 0 f1"/>
                <a:gd name="f99" fmla="*/ f76 1 123"/>
                <a:gd name="f100" fmla="*/ f77 1 151"/>
                <a:gd name="f101" fmla="*/ f78 1 123"/>
                <a:gd name="f102" fmla="*/ f79 1 151"/>
                <a:gd name="f103" fmla="*/ f80 1 123"/>
                <a:gd name="f104" fmla="*/ f81 1 151"/>
                <a:gd name="f105" fmla="*/ f82 1 123"/>
                <a:gd name="f106" fmla="*/ f83 1 151"/>
                <a:gd name="f107" fmla="*/ f84 1 123"/>
                <a:gd name="f108" fmla="*/ f85 1 151"/>
                <a:gd name="f109" fmla="*/ f86 1 123"/>
                <a:gd name="f110" fmla="*/ f87 1 151"/>
                <a:gd name="f111" fmla="*/ f88 1 151"/>
                <a:gd name="f112" fmla="*/ f89 1 123"/>
                <a:gd name="f113" fmla="*/ f90 1 151"/>
                <a:gd name="f114" fmla="*/ f91 1 123"/>
                <a:gd name="f115" fmla="*/ f92 1 151"/>
                <a:gd name="f116" fmla="*/ f93 1 123"/>
                <a:gd name="f117" fmla="*/ f94 1 123"/>
                <a:gd name="f118" fmla="*/ f95 1 151"/>
                <a:gd name="f119" fmla="*/ f96 1 123"/>
                <a:gd name="f120" fmla="*/ f97 1 151"/>
                <a:gd name="f121" fmla="*/ 0 1 f74"/>
                <a:gd name="f122" fmla="*/ f68 1 f74"/>
                <a:gd name="f123" fmla="*/ 0 1 f75"/>
                <a:gd name="f124" fmla="*/ f69 1 f75"/>
                <a:gd name="f125" fmla="*/ f99 1 f74"/>
                <a:gd name="f126" fmla="*/ f100 1 f75"/>
                <a:gd name="f127" fmla="*/ f101 1 f74"/>
                <a:gd name="f128" fmla="*/ f102 1 f75"/>
                <a:gd name="f129" fmla="*/ f103 1 f74"/>
                <a:gd name="f130" fmla="*/ f104 1 f75"/>
                <a:gd name="f131" fmla="*/ f105 1 f74"/>
                <a:gd name="f132" fmla="*/ f106 1 f75"/>
                <a:gd name="f133" fmla="*/ f107 1 f74"/>
                <a:gd name="f134" fmla="*/ f108 1 f75"/>
                <a:gd name="f135" fmla="*/ f109 1 f74"/>
                <a:gd name="f136" fmla="*/ f110 1 f75"/>
                <a:gd name="f137" fmla="*/ f111 1 f75"/>
                <a:gd name="f138" fmla="*/ f112 1 f74"/>
                <a:gd name="f139" fmla="*/ f113 1 f75"/>
                <a:gd name="f140" fmla="*/ f114 1 f74"/>
                <a:gd name="f141" fmla="*/ f115 1 f75"/>
                <a:gd name="f142" fmla="*/ f116 1 f74"/>
                <a:gd name="f143" fmla="*/ f117 1 f74"/>
                <a:gd name="f144" fmla="*/ f118 1 f75"/>
                <a:gd name="f145" fmla="*/ f119 1 f74"/>
                <a:gd name="f146" fmla="*/ f120 1 f75"/>
                <a:gd name="f147" fmla="*/ f121 f65 1"/>
                <a:gd name="f148" fmla="*/ f122 f65 1"/>
                <a:gd name="f149" fmla="*/ f124 f66 1"/>
                <a:gd name="f150" fmla="*/ f123 f66 1"/>
                <a:gd name="f151" fmla="*/ f125 f65 1"/>
                <a:gd name="f152" fmla="*/ f126 f66 1"/>
                <a:gd name="f153" fmla="*/ f127 f65 1"/>
                <a:gd name="f154" fmla="*/ f128 f66 1"/>
                <a:gd name="f155" fmla="*/ f129 f65 1"/>
                <a:gd name="f156" fmla="*/ f130 f66 1"/>
                <a:gd name="f157" fmla="*/ f131 f65 1"/>
                <a:gd name="f158" fmla="*/ f132 f66 1"/>
                <a:gd name="f159" fmla="*/ f133 f65 1"/>
                <a:gd name="f160" fmla="*/ f134 f66 1"/>
                <a:gd name="f161" fmla="*/ f135 f65 1"/>
                <a:gd name="f162" fmla="*/ f136 f66 1"/>
                <a:gd name="f163" fmla="*/ f137 f66 1"/>
                <a:gd name="f164" fmla="*/ f138 f65 1"/>
                <a:gd name="f165" fmla="*/ f139 f66 1"/>
                <a:gd name="f166" fmla="*/ f140 f65 1"/>
                <a:gd name="f167" fmla="*/ f141 f66 1"/>
                <a:gd name="f168" fmla="*/ f142 f65 1"/>
                <a:gd name="f169" fmla="*/ f143 f65 1"/>
                <a:gd name="f170" fmla="*/ f144 f66 1"/>
                <a:gd name="f171" fmla="*/ f145 f65 1"/>
                <a:gd name="f172" fmla="*/ f146 f66 1"/>
              </a:gdLst>
              <a:ahLst/>
              <a:cxnLst>
                <a:cxn ang="3cd4">
                  <a:pos x="hc" y="t"/>
                </a:cxn>
                <a:cxn ang="0">
                  <a:pos x="r" y="vc"/>
                </a:cxn>
                <a:cxn ang="cd4">
                  <a:pos x="hc" y="b"/>
                </a:cxn>
                <a:cxn ang="cd2">
                  <a:pos x="l" y="vc"/>
                </a:cxn>
                <a:cxn ang="f98">
                  <a:pos x="f151" y="f152"/>
                </a:cxn>
                <a:cxn ang="f98">
                  <a:pos x="f153" y="f154"/>
                </a:cxn>
                <a:cxn ang="f98">
                  <a:pos x="f155" y="f156"/>
                </a:cxn>
                <a:cxn ang="f98">
                  <a:pos x="f157" y="f158"/>
                </a:cxn>
                <a:cxn ang="f98">
                  <a:pos x="f159" y="f160"/>
                </a:cxn>
                <a:cxn ang="f98">
                  <a:pos x="f161" y="f162"/>
                </a:cxn>
                <a:cxn ang="f98">
                  <a:pos x="f157" y="f163"/>
                </a:cxn>
                <a:cxn ang="f98">
                  <a:pos x="f164" y="f165"/>
                </a:cxn>
                <a:cxn ang="f98">
                  <a:pos x="f166" y="f167"/>
                </a:cxn>
                <a:cxn ang="f98">
                  <a:pos x="f168" y="f167"/>
                </a:cxn>
                <a:cxn ang="f98">
                  <a:pos x="f169" y="f170"/>
                </a:cxn>
                <a:cxn ang="f98">
                  <a:pos x="f171" y="f172"/>
                </a:cxn>
                <a:cxn ang="f98">
                  <a:pos x="f151" y="f152"/>
                </a:cxn>
              </a:cxnLst>
              <a:rect l="f147" t="f150" r="f148" b="f149"/>
              <a:pathLst>
                <a:path w="123" h="151">
                  <a:moveTo>
                    <a:pt x="f8" y="f9"/>
                  </a:moveTo>
                  <a:cubicBezTo>
                    <a:pt x="f10" y="f11"/>
                    <a:pt x="f12" y="f13"/>
                    <a:pt x="f14" y="f15"/>
                  </a:cubicBezTo>
                  <a:cubicBezTo>
                    <a:pt x="f16" y="f17"/>
                    <a:pt x="f18" y="f19"/>
                    <a:pt x="f20" y="f21"/>
                  </a:cubicBezTo>
                  <a:cubicBezTo>
                    <a:pt x="f22" y="f5"/>
                    <a:pt x="f23" y="f5"/>
                    <a:pt x="f24" y="f25"/>
                  </a:cubicBezTo>
                  <a:cubicBezTo>
                    <a:pt x="f26" y="f19"/>
                    <a:pt x="f27" y="f28"/>
                    <a:pt x="f29" y="f30"/>
                  </a:cubicBezTo>
                  <a:cubicBezTo>
                    <a:pt x="f31" y="f16"/>
                    <a:pt x="f32" y="f33"/>
                    <a:pt x="f34" y="f35"/>
                  </a:cubicBezTo>
                  <a:cubicBezTo>
                    <a:pt x="f36" y="f37"/>
                    <a:pt x="f38" y="f39"/>
                    <a:pt x="f24" y="f40"/>
                  </a:cubicBezTo>
                  <a:cubicBezTo>
                    <a:pt x="f41" y="f42"/>
                    <a:pt x="f43" y="f44"/>
                    <a:pt x="f45" y="f46"/>
                  </a:cubicBezTo>
                  <a:cubicBezTo>
                    <a:pt x="f6" y="f47"/>
                    <a:pt x="f48" y="f49"/>
                    <a:pt x="f31" y="f50"/>
                  </a:cubicBezTo>
                  <a:cubicBezTo>
                    <a:pt x="f51" y="f50"/>
                    <a:pt x="f52" y="f50"/>
                    <a:pt x="f53" y="f50"/>
                  </a:cubicBezTo>
                  <a:cubicBezTo>
                    <a:pt x="f54" y="f7"/>
                    <a:pt x="f33" y="f55"/>
                    <a:pt x="f56" y="f57"/>
                  </a:cubicBezTo>
                  <a:cubicBezTo>
                    <a:pt x="f13" y="f58"/>
                    <a:pt x="f16" y="f59"/>
                    <a:pt x="f30" y="f60"/>
                  </a:cubicBezTo>
                  <a:cubicBezTo>
                    <a:pt x="f5" y="f61"/>
                    <a:pt x="f62" y="f6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14">
              <a:extLst>
                <a:ext uri="{FF2B5EF4-FFF2-40B4-BE49-F238E27FC236}">
                  <a16:creationId xmlns:a16="http://schemas.microsoft.com/office/drawing/2014/main" id="{BA7F380F-929C-9F32-D0C8-FE3C7BC6A4FB}"/>
                </a:ext>
              </a:extLst>
            </p:cNvPr>
            <p:cNvSpPr/>
            <p:nvPr/>
          </p:nvSpPr>
          <p:spPr>
            <a:xfrm>
              <a:off x="9501192" y="4446590"/>
              <a:ext cx="804864" cy="1035045"/>
            </a:xfrm>
            <a:custGeom>
              <a:avLst/>
              <a:gdLst>
                <a:gd name="f0" fmla="val 10800000"/>
                <a:gd name="f1" fmla="val 5400000"/>
                <a:gd name="f2" fmla="val 180"/>
                <a:gd name="f3" fmla="val w"/>
                <a:gd name="f4" fmla="val h"/>
                <a:gd name="f5" fmla="val 0"/>
                <a:gd name="f6" fmla="val 120"/>
                <a:gd name="f7" fmla="val 154"/>
                <a:gd name="f8" fmla="val 30"/>
                <a:gd name="f9" fmla="val 22"/>
                <a:gd name="f10" fmla="val 51"/>
                <a:gd name="f11" fmla="val 75"/>
                <a:gd name="f12" fmla="val 3"/>
                <a:gd name="f13" fmla="val 97"/>
                <a:gd name="f14" fmla="val 7"/>
                <a:gd name="f15" fmla="val 118"/>
                <a:gd name="f16" fmla="val 12"/>
                <a:gd name="f17" fmla="val 24"/>
                <a:gd name="f18" fmla="val 107"/>
                <a:gd name="f19" fmla="val 41"/>
                <a:gd name="f20" fmla="val 104"/>
                <a:gd name="f21" fmla="val 44"/>
                <a:gd name="f22" fmla="val 101"/>
                <a:gd name="f23" fmla="val 48"/>
                <a:gd name="f24" fmla="val 100"/>
                <a:gd name="f25" fmla="val 50"/>
                <a:gd name="f26" fmla="val 105"/>
                <a:gd name="f27" fmla="val 59"/>
                <a:gd name="f28" fmla="val 112"/>
                <a:gd name="f29" fmla="val 69"/>
                <a:gd name="f30" fmla="val 116"/>
                <a:gd name="f31" fmla="val 80"/>
                <a:gd name="f32" fmla="val 117"/>
                <a:gd name="f33" fmla="val 85"/>
                <a:gd name="f34" fmla="val 115"/>
                <a:gd name="f35" fmla="val 93"/>
                <a:gd name="f36" fmla="val 98"/>
                <a:gd name="f37" fmla="val 111"/>
                <a:gd name="f38" fmla="val 95"/>
                <a:gd name="f39" fmla="val 122"/>
                <a:gd name="f40" fmla="val 90"/>
                <a:gd name="f41" fmla="val 135"/>
                <a:gd name="f42" fmla="val 86"/>
                <a:gd name="f43" fmla="val 148"/>
                <a:gd name="f44" fmla="val 66"/>
                <a:gd name="f45" fmla="val 152"/>
                <a:gd name="f46" fmla="val 55"/>
                <a:gd name="f47" fmla="val 151"/>
                <a:gd name="f48" fmla="val 42"/>
                <a:gd name="f49" fmla="val 153"/>
                <a:gd name="f50" fmla="val 31"/>
                <a:gd name="f51" fmla="val 9"/>
                <a:gd name="f52" fmla="val 150"/>
                <a:gd name="f53" fmla="val 138"/>
                <a:gd name="f54" fmla="val 8"/>
                <a:gd name="f55" fmla="val 87"/>
                <a:gd name="f56" fmla="val 64"/>
                <a:gd name="f57" fmla="val 53"/>
                <a:gd name="f58" fmla="val 43"/>
                <a:gd name="f59" fmla="val 36"/>
                <a:gd name="f60" fmla="val 32"/>
                <a:gd name="f61" fmla="+- 0 0 -90"/>
                <a:gd name="f62" fmla="*/ f3 1 120"/>
                <a:gd name="f63" fmla="*/ f4 1 154"/>
                <a:gd name="f64" fmla="val f5"/>
                <a:gd name="f65" fmla="val f6"/>
                <a:gd name="f66" fmla="val f7"/>
                <a:gd name="f67" fmla="*/ f61 f0 1"/>
                <a:gd name="f68" fmla="+- f66 0 f64"/>
                <a:gd name="f69" fmla="+- f65 0 f64"/>
                <a:gd name="f70" fmla="*/ f67 1 f2"/>
                <a:gd name="f71" fmla="*/ f69 1 120"/>
                <a:gd name="f72" fmla="*/ f68 1 154"/>
                <a:gd name="f73" fmla="*/ 30 f69 1"/>
                <a:gd name="f74" fmla="*/ 22 f68 1"/>
                <a:gd name="f75" fmla="*/ 97 f69 1"/>
                <a:gd name="f76" fmla="*/ 7 f68 1"/>
                <a:gd name="f77" fmla="*/ 107 f69 1"/>
                <a:gd name="f78" fmla="*/ 41 f68 1"/>
                <a:gd name="f79" fmla="*/ 100 f69 1"/>
                <a:gd name="f80" fmla="*/ 50 f68 1"/>
                <a:gd name="f81" fmla="*/ 116 f69 1"/>
                <a:gd name="f82" fmla="*/ 80 f68 1"/>
                <a:gd name="f83" fmla="*/ 112 f69 1"/>
                <a:gd name="f84" fmla="*/ 98 f68 1"/>
                <a:gd name="f85" fmla="*/ 90 f69 1"/>
                <a:gd name="f86" fmla="*/ 135 f68 1"/>
                <a:gd name="f87" fmla="*/ 66 f69 1"/>
                <a:gd name="f88" fmla="*/ 152 f68 1"/>
                <a:gd name="f89" fmla="*/ 31 f69 1"/>
                <a:gd name="f90" fmla="*/ 3 f69 1"/>
                <a:gd name="f91" fmla="*/ 117 f68 1"/>
                <a:gd name="f92" fmla="*/ 50 f69 1"/>
                <a:gd name="f93" fmla="*/ 53 f68 1"/>
                <a:gd name="f94" fmla="+- f70 0 f1"/>
                <a:gd name="f95" fmla="*/ f73 1 120"/>
                <a:gd name="f96" fmla="*/ f74 1 154"/>
                <a:gd name="f97" fmla="*/ f75 1 120"/>
                <a:gd name="f98" fmla="*/ f76 1 154"/>
                <a:gd name="f99" fmla="*/ f77 1 120"/>
                <a:gd name="f100" fmla="*/ f78 1 154"/>
                <a:gd name="f101" fmla="*/ f79 1 120"/>
                <a:gd name="f102" fmla="*/ f80 1 154"/>
                <a:gd name="f103" fmla="*/ f81 1 120"/>
                <a:gd name="f104" fmla="*/ f82 1 154"/>
                <a:gd name="f105" fmla="*/ f83 1 120"/>
                <a:gd name="f106" fmla="*/ f84 1 154"/>
                <a:gd name="f107" fmla="*/ f85 1 120"/>
                <a:gd name="f108" fmla="*/ f86 1 154"/>
                <a:gd name="f109" fmla="*/ f87 1 120"/>
                <a:gd name="f110" fmla="*/ f88 1 154"/>
                <a:gd name="f111" fmla="*/ f89 1 120"/>
                <a:gd name="f112" fmla="*/ f90 1 120"/>
                <a:gd name="f113" fmla="*/ f91 1 154"/>
                <a:gd name="f114" fmla="*/ f92 1 120"/>
                <a:gd name="f115" fmla="*/ f93 1 154"/>
                <a:gd name="f116" fmla="*/ 0 1 f71"/>
                <a:gd name="f117" fmla="*/ f65 1 f71"/>
                <a:gd name="f118" fmla="*/ 0 1 f72"/>
                <a:gd name="f119" fmla="*/ f66 1 f72"/>
                <a:gd name="f120" fmla="*/ f95 1 f71"/>
                <a:gd name="f121" fmla="*/ f96 1 f72"/>
                <a:gd name="f122" fmla="*/ f97 1 f71"/>
                <a:gd name="f123" fmla="*/ f98 1 f72"/>
                <a:gd name="f124" fmla="*/ f99 1 f71"/>
                <a:gd name="f125" fmla="*/ f100 1 f72"/>
                <a:gd name="f126" fmla="*/ f101 1 f71"/>
                <a:gd name="f127" fmla="*/ f102 1 f72"/>
                <a:gd name="f128" fmla="*/ f103 1 f71"/>
                <a:gd name="f129" fmla="*/ f104 1 f72"/>
                <a:gd name="f130" fmla="*/ f105 1 f71"/>
                <a:gd name="f131" fmla="*/ f106 1 f72"/>
                <a:gd name="f132" fmla="*/ f107 1 f71"/>
                <a:gd name="f133" fmla="*/ f108 1 f72"/>
                <a:gd name="f134" fmla="*/ f109 1 f71"/>
                <a:gd name="f135" fmla="*/ f110 1 f72"/>
                <a:gd name="f136" fmla="*/ f111 1 f71"/>
                <a:gd name="f137" fmla="*/ f112 1 f71"/>
                <a:gd name="f138" fmla="*/ f113 1 f72"/>
                <a:gd name="f139" fmla="*/ f114 1 f71"/>
                <a:gd name="f140" fmla="*/ f115 1 f72"/>
                <a:gd name="f141" fmla="*/ f116 f62 1"/>
                <a:gd name="f142" fmla="*/ f117 f62 1"/>
                <a:gd name="f143" fmla="*/ f119 f63 1"/>
                <a:gd name="f144" fmla="*/ f118 f63 1"/>
                <a:gd name="f145" fmla="*/ f120 f62 1"/>
                <a:gd name="f146" fmla="*/ f121 f63 1"/>
                <a:gd name="f147" fmla="*/ f122 f62 1"/>
                <a:gd name="f148" fmla="*/ f123 f63 1"/>
                <a:gd name="f149" fmla="*/ f124 f62 1"/>
                <a:gd name="f150" fmla="*/ f125 f63 1"/>
                <a:gd name="f151" fmla="*/ f126 f62 1"/>
                <a:gd name="f152" fmla="*/ f127 f63 1"/>
                <a:gd name="f153" fmla="*/ f128 f62 1"/>
                <a:gd name="f154" fmla="*/ f129 f63 1"/>
                <a:gd name="f155" fmla="*/ f130 f62 1"/>
                <a:gd name="f156" fmla="*/ f131 f63 1"/>
                <a:gd name="f157" fmla="*/ f132 f62 1"/>
                <a:gd name="f158" fmla="*/ f133 f63 1"/>
                <a:gd name="f159" fmla="*/ f134 f62 1"/>
                <a:gd name="f160" fmla="*/ f135 f63 1"/>
                <a:gd name="f161" fmla="*/ f136 f62 1"/>
                <a:gd name="f162" fmla="*/ f137 f62 1"/>
                <a:gd name="f163" fmla="*/ f138 f63 1"/>
                <a:gd name="f164" fmla="*/ f139 f62 1"/>
                <a:gd name="f165" fmla="*/ f140 f63 1"/>
              </a:gdLst>
              <a:ahLst/>
              <a:cxnLst>
                <a:cxn ang="3cd4">
                  <a:pos x="hc" y="t"/>
                </a:cxn>
                <a:cxn ang="0">
                  <a:pos x="r" y="vc"/>
                </a:cxn>
                <a:cxn ang="cd4">
                  <a:pos x="hc" y="b"/>
                </a:cxn>
                <a:cxn ang="cd2">
                  <a:pos x="l" y="vc"/>
                </a:cxn>
                <a:cxn ang="f94">
                  <a:pos x="f145" y="f146"/>
                </a:cxn>
                <a:cxn ang="f94">
                  <a:pos x="f147" y="f148"/>
                </a:cxn>
                <a:cxn ang="f94">
                  <a:pos x="f149" y="f150"/>
                </a:cxn>
                <a:cxn ang="f94">
                  <a:pos x="f151" y="f152"/>
                </a:cxn>
                <a:cxn ang="f94">
                  <a:pos x="f153" y="f154"/>
                </a:cxn>
                <a:cxn ang="f94">
                  <a:pos x="f155" y="f156"/>
                </a:cxn>
                <a:cxn ang="f94">
                  <a:pos x="f157" y="f158"/>
                </a:cxn>
                <a:cxn ang="f94">
                  <a:pos x="f159" y="f160"/>
                </a:cxn>
                <a:cxn ang="f94">
                  <a:pos x="f161" y="f160"/>
                </a:cxn>
                <a:cxn ang="f94">
                  <a:pos x="f162" y="f163"/>
                </a:cxn>
                <a:cxn ang="f94">
                  <a:pos x="f164" y="f165"/>
                </a:cxn>
                <a:cxn ang="f94">
                  <a:pos x="f145" y="f146"/>
                </a:cxn>
              </a:cxnLst>
              <a:rect l="f141" t="f144" r="f142" b="f143"/>
              <a:pathLst>
                <a:path w="120" h="154">
                  <a:moveTo>
                    <a:pt x="f8" y="f9"/>
                  </a:moveTo>
                  <a:cubicBezTo>
                    <a:pt x="f10" y="f5"/>
                    <a:pt x="f11" y="f12"/>
                    <a:pt x="f13" y="f14"/>
                  </a:cubicBezTo>
                  <a:cubicBezTo>
                    <a:pt x="f15" y="f16"/>
                    <a:pt x="f6" y="f17"/>
                    <a:pt x="f18" y="f19"/>
                  </a:cubicBezTo>
                  <a:cubicBezTo>
                    <a:pt x="f20" y="f21"/>
                    <a:pt x="f22" y="f23"/>
                    <a:pt x="f24" y="f25"/>
                  </a:cubicBezTo>
                  <a:cubicBezTo>
                    <a:pt x="f26" y="f27"/>
                    <a:pt x="f28" y="f29"/>
                    <a:pt x="f30" y="f31"/>
                  </a:cubicBezTo>
                  <a:cubicBezTo>
                    <a:pt x="f32" y="f33"/>
                    <a:pt x="f34" y="f35"/>
                    <a:pt x="f28" y="f36"/>
                  </a:cubicBezTo>
                  <a:cubicBezTo>
                    <a:pt x="f26" y="f37"/>
                    <a:pt x="f38" y="f39"/>
                    <a:pt x="f40" y="f41"/>
                  </a:cubicBezTo>
                  <a:cubicBezTo>
                    <a:pt x="f42" y="f43"/>
                    <a:pt x="f31" y="f7"/>
                    <a:pt x="f44" y="f45"/>
                  </a:cubicBezTo>
                  <a:cubicBezTo>
                    <a:pt x="f46" y="f47"/>
                    <a:pt x="f48" y="f49"/>
                    <a:pt x="f50" y="f45"/>
                  </a:cubicBezTo>
                  <a:cubicBezTo>
                    <a:pt x="f51" y="f52"/>
                    <a:pt x="f5" y="f53"/>
                    <a:pt x="f12" y="f32"/>
                  </a:cubicBezTo>
                  <a:cubicBezTo>
                    <a:pt x="f54" y="f55"/>
                    <a:pt x="f9" y="f56"/>
                    <a:pt x="f25" y="f57"/>
                  </a:cubicBezTo>
                  <a:cubicBezTo>
                    <a:pt x="f58" y="f48"/>
                    <a:pt x="f59" y="f6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15">
              <a:extLst>
                <a:ext uri="{FF2B5EF4-FFF2-40B4-BE49-F238E27FC236}">
                  <a16:creationId xmlns:a16="http://schemas.microsoft.com/office/drawing/2014/main" id="{24357860-671A-50BA-165B-187E698952F2}"/>
                </a:ext>
              </a:extLst>
            </p:cNvPr>
            <p:cNvSpPr/>
            <p:nvPr/>
          </p:nvSpPr>
          <p:spPr>
            <a:xfrm>
              <a:off x="10372725" y="3895728"/>
              <a:ext cx="611184" cy="584201"/>
            </a:xfrm>
            <a:custGeom>
              <a:avLst/>
              <a:gdLst>
                <a:gd name="f0" fmla="val 10800000"/>
                <a:gd name="f1" fmla="val 5400000"/>
                <a:gd name="f2" fmla="val 180"/>
                <a:gd name="f3" fmla="val w"/>
                <a:gd name="f4" fmla="val h"/>
                <a:gd name="f5" fmla="val 0"/>
                <a:gd name="f6" fmla="val 91"/>
                <a:gd name="f7" fmla="val 87"/>
                <a:gd name="f8" fmla="val 66"/>
                <a:gd name="f9" fmla="val 49"/>
                <a:gd name="f10" fmla="val 76"/>
                <a:gd name="f11" fmla="val 54"/>
                <a:gd name="f12" fmla="val 83"/>
                <a:gd name="f13" fmla="val 59"/>
                <a:gd name="f14" fmla="val 90"/>
                <a:gd name="f15" fmla="val 63"/>
                <a:gd name="f16" fmla="val 88"/>
                <a:gd name="f17" fmla="val 71"/>
                <a:gd name="f18" fmla="val 86"/>
                <a:gd name="f19" fmla="val 78"/>
                <a:gd name="f20" fmla="val 84"/>
                <a:gd name="f21" fmla="val 58"/>
                <a:gd name="f22" fmla="val 33"/>
                <a:gd name="f23" fmla="val 70"/>
                <a:gd name="f24" fmla="val 8"/>
                <a:gd name="f25" fmla="val 5"/>
                <a:gd name="f26" fmla="val 79"/>
                <a:gd name="f27" fmla="val 3"/>
                <a:gd name="f28" fmla="val 72"/>
                <a:gd name="f29" fmla="val 15"/>
                <a:gd name="f30" fmla="val 22"/>
                <a:gd name="f31" fmla="val 50"/>
                <a:gd name="f32" fmla="val 40"/>
                <a:gd name="f33" fmla="val 30"/>
                <a:gd name="f34" fmla="val 2"/>
                <a:gd name="f35" fmla="val 20"/>
                <a:gd name="f36" fmla="val 24"/>
                <a:gd name="f37" fmla="val 47"/>
                <a:gd name="f38" fmla="val 1"/>
                <a:gd name="f39" fmla="val 89"/>
                <a:gd name="f40" fmla="val 13"/>
                <a:gd name="f41" fmla="val 23"/>
                <a:gd name="f42" fmla="val 38"/>
                <a:gd name="f43" fmla="val 75"/>
                <a:gd name="f44" fmla="val 42"/>
                <a:gd name="f45" fmla="val 45"/>
                <a:gd name="f46" fmla="+- 0 0 -90"/>
                <a:gd name="f47" fmla="*/ f3 1 91"/>
                <a:gd name="f48" fmla="*/ f4 1 87"/>
                <a:gd name="f49" fmla="val f5"/>
                <a:gd name="f50" fmla="val f6"/>
                <a:gd name="f51" fmla="val f7"/>
                <a:gd name="f52" fmla="*/ f46 f0 1"/>
                <a:gd name="f53" fmla="+- f51 0 f49"/>
                <a:gd name="f54" fmla="+- f50 0 f49"/>
                <a:gd name="f55" fmla="*/ f52 1 f2"/>
                <a:gd name="f56" fmla="*/ f54 1 91"/>
                <a:gd name="f57" fmla="*/ f53 1 87"/>
                <a:gd name="f58" fmla="*/ 66 f54 1"/>
                <a:gd name="f59" fmla="*/ 49 f53 1"/>
                <a:gd name="f60" fmla="*/ 90 f54 1"/>
                <a:gd name="f61" fmla="*/ 63 f53 1"/>
                <a:gd name="f62" fmla="*/ 84 f54 1"/>
                <a:gd name="f63" fmla="*/ 86 f53 1"/>
                <a:gd name="f64" fmla="*/ 8 f54 1"/>
                <a:gd name="f65" fmla="*/ 87 f53 1"/>
                <a:gd name="f66" fmla="*/ 0 f54 1"/>
                <a:gd name="f67" fmla="*/ 22 f54 1"/>
                <a:gd name="f68" fmla="*/ 50 f53 1"/>
                <a:gd name="f69" fmla="*/ 2 f54 1"/>
                <a:gd name="f70" fmla="*/ 20 f53 1"/>
                <a:gd name="f71" fmla="*/ 71 f54 1"/>
                <a:gd name="f72" fmla="*/ 8 f53 1"/>
                <a:gd name="f73" fmla="*/ 78 f54 1"/>
                <a:gd name="f74" fmla="*/ 38 f53 1"/>
                <a:gd name="f75" fmla="+- f55 0 f1"/>
                <a:gd name="f76" fmla="*/ f58 1 91"/>
                <a:gd name="f77" fmla="*/ f59 1 87"/>
                <a:gd name="f78" fmla="*/ f60 1 91"/>
                <a:gd name="f79" fmla="*/ f61 1 87"/>
                <a:gd name="f80" fmla="*/ f62 1 91"/>
                <a:gd name="f81" fmla="*/ f63 1 87"/>
                <a:gd name="f82" fmla="*/ f64 1 91"/>
                <a:gd name="f83" fmla="*/ f65 1 87"/>
                <a:gd name="f84" fmla="*/ f66 1 91"/>
                <a:gd name="f85" fmla="*/ f67 1 91"/>
                <a:gd name="f86" fmla="*/ f68 1 87"/>
                <a:gd name="f87" fmla="*/ f69 1 91"/>
                <a:gd name="f88" fmla="*/ f70 1 87"/>
                <a:gd name="f89" fmla="*/ f71 1 91"/>
                <a:gd name="f90" fmla="*/ f72 1 87"/>
                <a:gd name="f91" fmla="*/ f73 1 91"/>
                <a:gd name="f92" fmla="*/ f74 1 87"/>
                <a:gd name="f93" fmla="*/ 0 1 f56"/>
                <a:gd name="f94" fmla="*/ f50 1 f56"/>
                <a:gd name="f95" fmla="*/ 0 1 f57"/>
                <a:gd name="f96" fmla="*/ f51 1 f57"/>
                <a:gd name="f97" fmla="*/ f76 1 f56"/>
                <a:gd name="f98" fmla="*/ f77 1 f57"/>
                <a:gd name="f99" fmla="*/ f78 1 f56"/>
                <a:gd name="f100" fmla="*/ f79 1 f57"/>
                <a:gd name="f101" fmla="*/ f80 1 f56"/>
                <a:gd name="f102" fmla="*/ f81 1 f57"/>
                <a:gd name="f103" fmla="*/ f82 1 f56"/>
                <a:gd name="f104" fmla="*/ f83 1 f57"/>
                <a:gd name="f105" fmla="*/ f84 1 f56"/>
                <a:gd name="f106" fmla="*/ f85 1 f56"/>
                <a:gd name="f107" fmla="*/ f86 1 f57"/>
                <a:gd name="f108" fmla="*/ f87 1 f56"/>
                <a:gd name="f109" fmla="*/ f88 1 f57"/>
                <a:gd name="f110" fmla="*/ f89 1 f56"/>
                <a:gd name="f111" fmla="*/ f90 1 f57"/>
                <a:gd name="f112" fmla="*/ f91 1 f56"/>
                <a:gd name="f113" fmla="*/ f92 1 f57"/>
                <a:gd name="f114" fmla="*/ f93 f47 1"/>
                <a:gd name="f115" fmla="*/ f94 f47 1"/>
                <a:gd name="f116" fmla="*/ f96 f48 1"/>
                <a:gd name="f117" fmla="*/ f95 f48 1"/>
                <a:gd name="f118" fmla="*/ f97 f47 1"/>
                <a:gd name="f119" fmla="*/ f98 f48 1"/>
                <a:gd name="f120" fmla="*/ f99 f47 1"/>
                <a:gd name="f121" fmla="*/ f100 f48 1"/>
                <a:gd name="f122" fmla="*/ f101 f47 1"/>
                <a:gd name="f123" fmla="*/ f102 f48 1"/>
                <a:gd name="f124" fmla="*/ f103 f47 1"/>
                <a:gd name="f125" fmla="*/ f104 f48 1"/>
                <a:gd name="f126" fmla="*/ f105 f47 1"/>
                <a:gd name="f127" fmla="*/ f106 f47 1"/>
                <a:gd name="f128" fmla="*/ f107 f48 1"/>
                <a:gd name="f129" fmla="*/ f108 f47 1"/>
                <a:gd name="f130" fmla="*/ f109 f48 1"/>
                <a:gd name="f131" fmla="*/ f110 f47 1"/>
                <a:gd name="f132" fmla="*/ f111 f48 1"/>
                <a:gd name="f133" fmla="*/ f112 f47 1"/>
                <a:gd name="f134" fmla="*/ f113 f48 1"/>
              </a:gdLst>
              <a:ahLst/>
              <a:cxnLst>
                <a:cxn ang="3cd4">
                  <a:pos x="hc" y="t"/>
                </a:cxn>
                <a:cxn ang="0">
                  <a:pos x="r" y="vc"/>
                </a:cxn>
                <a:cxn ang="cd4">
                  <a:pos x="hc" y="b"/>
                </a:cxn>
                <a:cxn ang="cd2">
                  <a:pos x="l" y="vc"/>
                </a:cxn>
                <a:cxn ang="f75">
                  <a:pos x="f118" y="f119"/>
                </a:cxn>
                <a:cxn ang="f75">
                  <a:pos x="f120" y="f121"/>
                </a:cxn>
                <a:cxn ang="f75">
                  <a:pos x="f122" y="f123"/>
                </a:cxn>
                <a:cxn ang="f75">
                  <a:pos x="f124" y="f125"/>
                </a:cxn>
                <a:cxn ang="f75">
                  <a:pos x="f126" y="f121"/>
                </a:cxn>
                <a:cxn ang="f75">
                  <a:pos x="f127" y="f128"/>
                </a:cxn>
                <a:cxn ang="f75">
                  <a:pos x="f129" y="f130"/>
                </a:cxn>
                <a:cxn ang="f75">
                  <a:pos x="f131" y="f132"/>
                </a:cxn>
                <a:cxn ang="f75">
                  <a:pos x="f133" y="f134"/>
                </a:cxn>
                <a:cxn ang="f75">
                  <a:pos x="f118" y="f119"/>
                </a:cxn>
              </a:cxnLst>
              <a:rect l="f114" t="f117" r="f115" b="f116"/>
              <a:pathLst>
                <a:path w="91" h="87">
                  <a:moveTo>
                    <a:pt x="f8" y="f9"/>
                  </a:moveTo>
                  <a:cubicBezTo>
                    <a:pt x="f10" y="f11"/>
                    <a:pt x="f12" y="f13"/>
                    <a:pt x="f14" y="f15"/>
                  </a:cubicBezTo>
                  <a:cubicBezTo>
                    <a:pt x="f16" y="f17"/>
                    <a:pt x="f18" y="f19"/>
                    <a:pt x="f20" y="f18"/>
                  </a:cubicBezTo>
                  <a:cubicBezTo>
                    <a:pt x="f21" y="f17"/>
                    <a:pt x="f22" y="f23"/>
                    <a:pt x="f24" y="f7"/>
                  </a:cubicBezTo>
                  <a:cubicBezTo>
                    <a:pt x="f25" y="f26"/>
                    <a:pt x="f27" y="f28"/>
                    <a:pt x="f5" y="f15"/>
                  </a:cubicBezTo>
                  <a:cubicBezTo>
                    <a:pt x="f24" y="f13"/>
                    <a:pt x="f29" y="f11"/>
                    <a:pt x="f30" y="f31"/>
                  </a:cubicBezTo>
                  <a:cubicBezTo>
                    <a:pt x="f29" y="f32"/>
                    <a:pt x="f24" y="f33"/>
                    <a:pt x="f34" y="f35"/>
                  </a:cubicBezTo>
                  <a:cubicBezTo>
                    <a:pt x="f36" y="f5"/>
                    <a:pt x="f37" y="f38"/>
                    <a:pt x="f17" y="f24"/>
                  </a:cubicBezTo>
                  <a:cubicBezTo>
                    <a:pt x="f39" y="f40"/>
                    <a:pt x="f6" y="f41"/>
                    <a:pt x="f19" y="f42"/>
                  </a:cubicBezTo>
                  <a:cubicBezTo>
                    <a:pt x="f43" y="f44"/>
                    <a:pt x="f17" y="f45"/>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16">
              <a:extLst>
                <a:ext uri="{FF2B5EF4-FFF2-40B4-BE49-F238E27FC236}">
                  <a16:creationId xmlns:a16="http://schemas.microsoft.com/office/drawing/2014/main" id="{3B22BEC4-BC3D-70D7-FF03-D402899CA6C1}"/>
                </a:ext>
              </a:extLst>
            </p:cNvPr>
            <p:cNvSpPr/>
            <p:nvPr/>
          </p:nvSpPr>
          <p:spPr>
            <a:xfrm>
              <a:off x="10426702" y="3673473"/>
              <a:ext cx="503240" cy="188915"/>
            </a:xfrm>
            <a:custGeom>
              <a:avLst/>
              <a:gdLst>
                <a:gd name="f0" fmla="val 10800000"/>
                <a:gd name="f1" fmla="val 5400000"/>
                <a:gd name="f2" fmla="val 180"/>
                <a:gd name="f3" fmla="val w"/>
                <a:gd name="f4" fmla="val h"/>
                <a:gd name="f5" fmla="val 0"/>
                <a:gd name="f6" fmla="val 75"/>
                <a:gd name="f7" fmla="val 28"/>
                <a:gd name="f8" fmla="val 51"/>
                <a:gd name="f9" fmla="val 25"/>
                <a:gd name="f10" fmla="val 3"/>
                <a:gd name="f11" fmla="val 13"/>
                <a:gd name="f12" fmla="val 17"/>
                <a:gd name="f13" fmla="val 1"/>
                <a:gd name="f14" fmla="val 36"/>
                <a:gd name="f15" fmla="val 55"/>
                <a:gd name="f16" fmla="val 70"/>
                <a:gd name="f17" fmla="val 11"/>
                <a:gd name="f18" fmla="+- 0 0 -90"/>
                <a:gd name="f19" fmla="*/ f3 1 75"/>
                <a:gd name="f20" fmla="*/ f4 1 28"/>
                <a:gd name="f21" fmla="val f5"/>
                <a:gd name="f22" fmla="val f6"/>
                <a:gd name="f23" fmla="val f7"/>
                <a:gd name="f24" fmla="*/ f18 f0 1"/>
                <a:gd name="f25" fmla="+- f23 0 f21"/>
                <a:gd name="f26" fmla="+- f22 0 f21"/>
                <a:gd name="f27" fmla="*/ f24 1 f2"/>
                <a:gd name="f28" fmla="*/ f26 1 75"/>
                <a:gd name="f29" fmla="*/ f25 1 28"/>
                <a:gd name="f30" fmla="*/ 75 f26 1"/>
                <a:gd name="f31" fmla="*/ 28 f25 1"/>
                <a:gd name="f32" fmla="*/ 0 f26 1"/>
                <a:gd name="f33" fmla="*/ 36 f26 1"/>
                <a:gd name="f34" fmla="*/ 1 f25 1"/>
                <a:gd name="f35" fmla="+- f27 0 f1"/>
                <a:gd name="f36" fmla="*/ f30 1 75"/>
                <a:gd name="f37" fmla="*/ f31 1 28"/>
                <a:gd name="f38" fmla="*/ f32 1 75"/>
                <a:gd name="f39" fmla="*/ f33 1 75"/>
                <a:gd name="f40" fmla="*/ f34 1 28"/>
                <a:gd name="f41" fmla="*/ 0 1 f28"/>
                <a:gd name="f42" fmla="*/ f22 1 f28"/>
                <a:gd name="f43" fmla="*/ 0 1 f29"/>
                <a:gd name="f44" fmla="*/ f23 1 f29"/>
                <a:gd name="f45" fmla="*/ f36 1 f28"/>
                <a:gd name="f46" fmla="*/ f37 1 f29"/>
                <a:gd name="f47" fmla="*/ f38 1 f28"/>
                <a:gd name="f48" fmla="*/ f39 1 f28"/>
                <a:gd name="f49" fmla="*/ f40 1 f29"/>
                <a:gd name="f50" fmla="*/ f41 f19 1"/>
                <a:gd name="f51" fmla="*/ f42 f19 1"/>
                <a:gd name="f52" fmla="*/ f44 f20 1"/>
                <a:gd name="f53" fmla="*/ f43 f20 1"/>
                <a:gd name="f54" fmla="*/ f45 f19 1"/>
                <a:gd name="f55" fmla="*/ f46 f20 1"/>
                <a:gd name="f56" fmla="*/ f47 f19 1"/>
                <a:gd name="f57" fmla="*/ f48 f19 1"/>
                <a:gd name="f58" fmla="*/ f49 f20 1"/>
              </a:gdLst>
              <a:ahLst/>
              <a:cxnLst>
                <a:cxn ang="3cd4">
                  <a:pos x="hc" y="t"/>
                </a:cxn>
                <a:cxn ang="0">
                  <a:pos x="r" y="vc"/>
                </a:cxn>
                <a:cxn ang="cd4">
                  <a:pos x="hc" y="b"/>
                </a:cxn>
                <a:cxn ang="cd2">
                  <a:pos x="l" y="vc"/>
                </a:cxn>
                <a:cxn ang="f35">
                  <a:pos x="f54" y="f55"/>
                </a:cxn>
                <a:cxn ang="f35">
                  <a:pos x="f56" y="f55"/>
                </a:cxn>
                <a:cxn ang="f35">
                  <a:pos x="f57" y="f58"/>
                </a:cxn>
                <a:cxn ang="f35">
                  <a:pos x="f54" y="f55"/>
                </a:cxn>
              </a:cxnLst>
              <a:rect l="f50" t="f53" r="f51" b="f52"/>
              <a:pathLst>
                <a:path w="75" h="28">
                  <a:moveTo>
                    <a:pt x="f6" y="f7"/>
                  </a:moveTo>
                  <a:cubicBezTo>
                    <a:pt x="f8" y="f7"/>
                    <a:pt x="f9" y="f7"/>
                    <a:pt x="f5" y="f7"/>
                  </a:cubicBezTo>
                  <a:cubicBezTo>
                    <a:pt x="f10" y="f11"/>
                    <a:pt x="f12" y="f13"/>
                    <a:pt x="f14" y="f13"/>
                  </a:cubicBezTo>
                  <a:cubicBezTo>
                    <a:pt x="f15" y="f5"/>
                    <a:pt x="f16" y="f17"/>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17">
              <a:extLst>
                <a:ext uri="{FF2B5EF4-FFF2-40B4-BE49-F238E27FC236}">
                  <a16:creationId xmlns:a16="http://schemas.microsoft.com/office/drawing/2014/main" id="{1A61FD1B-2FBD-6683-2723-43733AEB3FAE}"/>
                </a:ext>
              </a:extLst>
            </p:cNvPr>
            <p:cNvSpPr/>
            <p:nvPr/>
          </p:nvSpPr>
          <p:spPr>
            <a:xfrm>
              <a:off x="10420346" y="4527551"/>
              <a:ext cx="523878" cy="187323"/>
            </a:xfrm>
            <a:custGeom>
              <a:avLst/>
              <a:gdLst>
                <a:gd name="f0" fmla="val 10800000"/>
                <a:gd name="f1" fmla="val 5400000"/>
                <a:gd name="f2" fmla="val 180"/>
                <a:gd name="f3" fmla="val w"/>
                <a:gd name="f4" fmla="val h"/>
                <a:gd name="f5" fmla="val 0"/>
                <a:gd name="f6" fmla="val 78"/>
                <a:gd name="f7" fmla="val 28"/>
                <a:gd name="f8" fmla="val 51"/>
                <a:gd name="f9" fmla="val 26"/>
                <a:gd name="f10" fmla="val 4"/>
                <a:gd name="f11" fmla="val 12"/>
                <a:gd name="f12" fmla="val 17"/>
                <a:gd name="f13" fmla="val 3"/>
                <a:gd name="f14" fmla="val 35"/>
                <a:gd name="f15" fmla="val 2"/>
                <a:gd name="f16" fmla="val 55"/>
                <a:gd name="f17" fmla="val 70"/>
                <a:gd name="f18" fmla="val 10"/>
                <a:gd name="f19" fmla="+- 0 0 -90"/>
                <a:gd name="f20" fmla="*/ f3 1 78"/>
                <a:gd name="f21" fmla="*/ f4 1 28"/>
                <a:gd name="f22" fmla="val f5"/>
                <a:gd name="f23" fmla="val f6"/>
                <a:gd name="f24" fmla="val f7"/>
                <a:gd name="f25" fmla="*/ f19 f0 1"/>
                <a:gd name="f26" fmla="+- f24 0 f22"/>
                <a:gd name="f27" fmla="+- f23 0 f22"/>
                <a:gd name="f28" fmla="*/ f25 1 f2"/>
                <a:gd name="f29" fmla="*/ f27 1 78"/>
                <a:gd name="f30" fmla="*/ f26 1 28"/>
                <a:gd name="f31" fmla="*/ 78 f27 1"/>
                <a:gd name="f32" fmla="*/ 28 f26 1"/>
                <a:gd name="f33" fmla="*/ 0 f27 1"/>
                <a:gd name="f34" fmla="*/ 35 f27 1"/>
                <a:gd name="f35" fmla="*/ 2 f26 1"/>
                <a:gd name="f36" fmla="+- f28 0 f1"/>
                <a:gd name="f37" fmla="*/ f31 1 78"/>
                <a:gd name="f38" fmla="*/ f32 1 28"/>
                <a:gd name="f39" fmla="*/ f33 1 78"/>
                <a:gd name="f40" fmla="*/ f34 1 78"/>
                <a:gd name="f41" fmla="*/ f35 1 28"/>
                <a:gd name="f42" fmla="*/ 0 1 f29"/>
                <a:gd name="f43" fmla="*/ f23 1 f29"/>
                <a:gd name="f44" fmla="*/ 0 1 f30"/>
                <a:gd name="f45" fmla="*/ f24 1 f30"/>
                <a:gd name="f46" fmla="*/ f37 1 f29"/>
                <a:gd name="f47" fmla="*/ f38 1 f30"/>
                <a:gd name="f48" fmla="*/ f39 1 f29"/>
                <a:gd name="f49" fmla="*/ f40 1 f29"/>
                <a:gd name="f50" fmla="*/ f41 1 f30"/>
                <a:gd name="f51" fmla="*/ f42 f20 1"/>
                <a:gd name="f52" fmla="*/ f43 f20 1"/>
                <a:gd name="f53" fmla="*/ f45 f21 1"/>
                <a:gd name="f54" fmla="*/ f44 f21 1"/>
                <a:gd name="f55" fmla="*/ f46 f20 1"/>
                <a:gd name="f56" fmla="*/ f47 f21 1"/>
                <a:gd name="f57" fmla="*/ f48 f20 1"/>
                <a:gd name="f58" fmla="*/ f49 f20 1"/>
                <a:gd name="f59" fmla="*/ f50 f21 1"/>
              </a:gdLst>
              <a:ahLst/>
              <a:cxnLst>
                <a:cxn ang="3cd4">
                  <a:pos x="hc" y="t"/>
                </a:cxn>
                <a:cxn ang="0">
                  <a:pos x="r" y="vc"/>
                </a:cxn>
                <a:cxn ang="cd4">
                  <a:pos x="hc" y="b"/>
                </a:cxn>
                <a:cxn ang="cd2">
                  <a:pos x="l" y="vc"/>
                </a:cxn>
                <a:cxn ang="f36">
                  <a:pos x="f55" y="f56"/>
                </a:cxn>
                <a:cxn ang="f36">
                  <a:pos x="f57" y="f56"/>
                </a:cxn>
                <a:cxn ang="f36">
                  <a:pos x="f58" y="f59"/>
                </a:cxn>
                <a:cxn ang="f36">
                  <a:pos x="f55" y="f56"/>
                </a:cxn>
              </a:cxnLst>
              <a:rect l="f51" t="f54" r="f52" b="f53"/>
              <a:pathLst>
                <a:path w="78" h="28">
                  <a:moveTo>
                    <a:pt x="f6" y="f7"/>
                  </a:moveTo>
                  <a:cubicBezTo>
                    <a:pt x="f8" y="f7"/>
                    <a:pt x="f9" y="f7"/>
                    <a:pt x="f5" y="f7"/>
                  </a:cubicBezTo>
                  <a:cubicBezTo>
                    <a:pt x="f10" y="f11"/>
                    <a:pt x="f12" y="f13"/>
                    <a:pt x="f14" y="f15"/>
                  </a:cubicBezTo>
                  <a:cubicBezTo>
                    <a:pt x="f16" y="f5"/>
                    <a:pt x="f17" y="f18"/>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18">
              <a:extLst>
                <a:ext uri="{FF2B5EF4-FFF2-40B4-BE49-F238E27FC236}">
                  <a16:creationId xmlns:a16="http://schemas.microsoft.com/office/drawing/2014/main" id="{5CE8271D-B2A7-2562-33F5-4EE4A7821582}"/>
                </a:ext>
              </a:extLst>
            </p:cNvPr>
            <p:cNvSpPr/>
            <p:nvPr/>
          </p:nvSpPr>
          <p:spPr>
            <a:xfrm>
              <a:off x="9729792" y="4244973"/>
              <a:ext cx="530223" cy="174622"/>
            </a:xfrm>
            <a:custGeom>
              <a:avLst/>
              <a:gdLst>
                <a:gd name="f0" fmla="val 10800000"/>
                <a:gd name="f1" fmla="val 5400000"/>
                <a:gd name="f2" fmla="val 180"/>
                <a:gd name="f3" fmla="val w"/>
                <a:gd name="f4" fmla="val h"/>
                <a:gd name="f5" fmla="val 0"/>
                <a:gd name="f6" fmla="val 79"/>
                <a:gd name="f7" fmla="val 26"/>
                <a:gd name="f8" fmla="val 8"/>
                <a:gd name="f9" fmla="val 9"/>
                <a:gd name="f10" fmla="val 22"/>
                <a:gd name="f11" fmla="val 42"/>
                <a:gd name="f12" fmla="val 60"/>
                <a:gd name="f13" fmla="val 1"/>
                <a:gd name="f14" fmla="val 74"/>
                <a:gd name="f15" fmla="val 11"/>
                <a:gd name="f16" fmla="val 53"/>
                <a:gd name="f17" fmla="val 27"/>
                <a:gd name="f18" fmla="+- 0 0 -90"/>
                <a:gd name="f19" fmla="*/ f3 1 79"/>
                <a:gd name="f20" fmla="*/ f4 1 26"/>
                <a:gd name="f21" fmla="val f5"/>
                <a:gd name="f22" fmla="val f6"/>
                <a:gd name="f23" fmla="val f7"/>
                <a:gd name="f24" fmla="*/ f18 f0 1"/>
                <a:gd name="f25" fmla="+- f23 0 f21"/>
                <a:gd name="f26" fmla="+- f22 0 f21"/>
                <a:gd name="f27" fmla="*/ f24 1 f2"/>
                <a:gd name="f28" fmla="*/ f26 1 79"/>
                <a:gd name="f29" fmla="*/ f25 1 26"/>
                <a:gd name="f30" fmla="*/ 0 f26 1"/>
                <a:gd name="f31" fmla="*/ 26 f25 1"/>
                <a:gd name="f32" fmla="*/ 42 f26 1"/>
                <a:gd name="f33" fmla="*/ 0 f25 1"/>
                <a:gd name="f34" fmla="*/ 79 f26 1"/>
                <a:gd name="f35" fmla="+- f27 0 f1"/>
                <a:gd name="f36" fmla="*/ f30 1 79"/>
                <a:gd name="f37" fmla="*/ f31 1 26"/>
                <a:gd name="f38" fmla="*/ f32 1 79"/>
                <a:gd name="f39" fmla="*/ f33 1 26"/>
                <a:gd name="f40" fmla="*/ f34 1 79"/>
                <a:gd name="f41" fmla="*/ 0 1 f28"/>
                <a:gd name="f42" fmla="*/ f22 1 f28"/>
                <a:gd name="f43" fmla="*/ 0 1 f29"/>
                <a:gd name="f44" fmla="*/ f23 1 f29"/>
                <a:gd name="f45" fmla="*/ f36 1 f28"/>
                <a:gd name="f46" fmla="*/ f37 1 f29"/>
                <a:gd name="f47" fmla="*/ f38 1 f28"/>
                <a:gd name="f48" fmla="*/ f39 1 f29"/>
                <a:gd name="f49" fmla="*/ f40 1 f28"/>
                <a:gd name="f50" fmla="*/ f41 f19 1"/>
                <a:gd name="f51" fmla="*/ f42 f19 1"/>
                <a:gd name="f52" fmla="*/ f44 f20 1"/>
                <a:gd name="f53" fmla="*/ f43 f20 1"/>
                <a:gd name="f54" fmla="*/ f45 f19 1"/>
                <a:gd name="f55" fmla="*/ f46 f20 1"/>
                <a:gd name="f56" fmla="*/ f47 f19 1"/>
                <a:gd name="f57" fmla="*/ f48 f20 1"/>
                <a:gd name="f58" fmla="*/ f49 f19 1"/>
              </a:gdLst>
              <a:ahLst/>
              <a:cxnLst>
                <a:cxn ang="3cd4">
                  <a:pos x="hc" y="t"/>
                </a:cxn>
                <a:cxn ang="0">
                  <a:pos x="r" y="vc"/>
                </a:cxn>
                <a:cxn ang="cd4">
                  <a:pos x="hc" y="b"/>
                </a:cxn>
                <a:cxn ang="cd2">
                  <a:pos x="l" y="vc"/>
                </a:cxn>
                <a:cxn ang="f35">
                  <a:pos x="f54" y="f55"/>
                </a:cxn>
                <a:cxn ang="f35">
                  <a:pos x="f56" y="f57"/>
                </a:cxn>
                <a:cxn ang="f35">
                  <a:pos x="f58" y="f55"/>
                </a:cxn>
                <a:cxn ang="f35">
                  <a:pos x="f54" y="f55"/>
                </a:cxn>
              </a:cxnLst>
              <a:rect l="f50" t="f53" r="f51" b="f52"/>
              <a:pathLst>
                <a:path w="79" h="26">
                  <a:moveTo>
                    <a:pt x="f5" y="f7"/>
                  </a:moveTo>
                  <a:cubicBezTo>
                    <a:pt x="f8" y="f9"/>
                    <a:pt x="f10" y="f5"/>
                    <a:pt x="f11" y="f5"/>
                  </a:cubicBezTo>
                  <a:cubicBezTo>
                    <a:pt x="f12" y="f13"/>
                    <a:pt x="f14" y="f15"/>
                    <a:pt x="f6" y="f7"/>
                  </a:cubicBezTo>
                  <a:cubicBezTo>
                    <a:pt x="f16" y="f7"/>
                    <a:pt x="f17" y="f7"/>
                    <a:pt x="f5"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19">
              <a:extLst>
                <a:ext uri="{FF2B5EF4-FFF2-40B4-BE49-F238E27FC236}">
                  <a16:creationId xmlns:a16="http://schemas.microsoft.com/office/drawing/2014/main" id="{213DE4E2-E5E7-8BC7-FF41-476B2601C89A}"/>
                </a:ext>
              </a:extLst>
            </p:cNvPr>
            <p:cNvSpPr/>
            <p:nvPr/>
          </p:nvSpPr>
          <p:spPr>
            <a:xfrm>
              <a:off x="11118847" y="4244973"/>
              <a:ext cx="503240" cy="174622"/>
            </a:xfrm>
            <a:custGeom>
              <a:avLst/>
              <a:gdLst>
                <a:gd name="f0" fmla="val 10800000"/>
                <a:gd name="f1" fmla="val 5400000"/>
                <a:gd name="f2" fmla="val 180"/>
                <a:gd name="f3" fmla="val w"/>
                <a:gd name="f4" fmla="val h"/>
                <a:gd name="f5" fmla="val 0"/>
                <a:gd name="f6" fmla="val 75"/>
                <a:gd name="f7" fmla="val 26"/>
                <a:gd name="f8" fmla="val 49"/>
                <a:gd name="f9" fmla="val 25"/>
                <a:gd name="f10" fmla="val 5"/>
                <a:gd name="f11" fmla="val 10"/>
                <a:gd name="f12" fmla="val 17"/>
                <a:gd name="f13" fmla="val 34"/>
                <a:gd name="f14" fmla="val 54"/>
                <a:gd name="f15" fmla="val 68"/>
                <a:gd name="f16" fmla="val 9"/>
                <a:gd name="f17" fmla="+- 0 0 -90"/>
                <a:gd name="f18" fmla="*/ f3 1 75"/>
                <a:gd name="f19" fmla="*/ f4 1 26"/>
                <a:gd name="f20" fmla="val f5"/>
                <a:gd name="f21" fmla="val f6"/>
                <a:gd name="f22" fmla="val f7"/>
                <a:gd name="f23" fmla="*/ f17 f0 1"/>
                <a:gd name="f24" fmla="+- f22 0 f20"/>
                <a:gd name="f25" fmla="+- f21 0 f20"/>
                <a:gd name="f26" fmla="*/ f23 1 f2"/>
                <a:gd name="f27" fmla="*/ f25 1 75"/>
                <a:gd name="f28" fmla="*/ f24 1 26"/>
                <a:gd name="f29" fmla="*/ 75 f25 1"/>
                <a:gd name="f30" fmla="*/ 26 f24 1"/>
                <a:gd name="f31" fmla="*/ 0 f25 1"/>
                <a:gd name="f32" fmla="*/ 34 f25 1"/>
                <a:gd name="f33" fmla="*/ 0 f24 1"/>
                <a:gd name="f34" fmla="+- f26 0 f1"/>
                <a:gd name="f35" fmla="*/ f29 1 75"/>
                <a:gd name="f36" fmla="*/ f30 1 26"/>
                <a:gd name="f37" fmla="*/ f31 1 75"/>
                <a:gd name="f38" fmla="*/ f32 1 75"/>
                <a:gd name="f39" fmla="*/ f33 1 26"/>
                <a:gd name="f40" fmla="*/ 0 1 f27"/>
                <a:gd name="f41" fmla="*/ f21 1 f27"/>
                <a:gd name="f42" fmla="*/ 0 1 f28"/>
                <a:gd name="f43" fmla="*/ f22 1 f28"/>
                <a:gd name="f44" fmla="*/ f35 1 f27"/>
                <a:gd name="f45" fmla="*/ f36 1 f28"/>
                <a:gd name="f46" fmla="*/ f37 1 f27"/>
                <a:gd name="f47" fmla="*/ f38 1 f27"/>
                <a:gd name="f48" fmla="*/ f39 1 f28"/>
                <a:gd name="f49" fmla="*/ f40 f18 1"/>
                <a:gd name="f50" fmla="*/ f41 f18 1"/>
                <a:gd name="f51" fmla="*/ f43 f19 1"/>
                <a:gd name="f52" fmla="*/ f42 f19 1"/>
                <a:gd name="f53" fmla="*/ f44 f18 1"/>
                <a:gd name="f54" fmla="*/ f45 f19 1"/>
                <a:gd name="f55" fmla="*/ f46 f18 1"/>
                <a:gd name="f56" fmla="*/ f47 f18 1"/>
                <a:gd name="f57" fmla="*/ f48 f19 1"/>
              </a:gdLst>
              <a:ahLst/>
              <a:cxnLst>
                <a:cxn ang="3cd4">
                  <a:pos x="hc" y="t"/>
                </a:cxn>
                <a:cxn ang="0">
                  <a:pos x="r" y="vc"/>
                </a:cxn>
                <a:cxn ang="cd4">
                  <a:pos x="hc" y="b"/>
                </a:cxn>
                <a:cxn ang="cd2">
                  <a:pos x="l" y="vc"/>
                </a:cxn>
                <a:cxn ang="f34">
                  <a:pos x="f53" y="f54"/>
                </a:cxn>
                <a:cxn ang="f34">
                  <a:pos x="f55" y="f54"/>
                </a:cxn>
                <a:cxn ang="f34">
                  <a:pos x="f56" y="f57"/>
                </a:cxn>
                <a:cxn ang="f34">
                  <a:pos x="f53" y="f54"/>
                </a:cxn>
              </a:cxnLst>
              <a:rect l="f49" t="f52" r="f50" b="f51"/>
              <a:pathLst>
                <a:path w="75" h="26">
                  <a:moveTo>
                    <a:pt x="f6" y="f7"/>
                  </a:moveTo>
                  <a:cubicBezTo>
                    <a:pt x="f8" y="f7"/>
                    <a:pt x="f9" y="f7"/>
                    <a:pt x="f5" y="f7"/>
                  </a:cubicBezTo>
                  <a:cubicBezTo>
                    <a:pt x="f10" y="f11"/>
                    <a:pt x="f12" y="f5"/>
                    <a:pt x="f13" y="f5"/>
                  </a:cubicBezTo>
                  <a:cubicBezTo>
                    <a:pt x="f14" y="f5"/>
                    <a:pt x="f15" y="f16"/>
                    <a:pt x="f6"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28" name="Diagrama de flujo: disco magnético 36">
            <a:extLst>
              <a:ext uri="{FF2B5EF4-FFF2-40B4-BE49-F238E27FC236}">
                <a16:creationId xmlns:a16="http://schemas.microsoft.com/office/drawing/2014/main" id="{9C178E47-2968-154E-5598-5D15A04A72A0}"/>
              </a:ext>
            </a:extLst>
          </p:cNvPr>
          <p:cNvSpPr/>
          <p:nvPr/>
        </p:nvSpPr>
        <p:spPr>
          <a:xfrm>
            <a:off x="11217658" y="1388836"/>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29" name="Diagrama de flujo: disco magnético 37">
            <a:extLst>
              <a:ext uri="{FF2B5EF4-FFF2-40B4-BE49-F238E27FC236}">
                <a16:creationId xmlns:a16="http://schemas.microsoft.com/office/drawing/2014/main" id="{3DD0C52E-EC3F-4C2A-9041-8D7C4B6DA058}"/>
              </a:ext>
            </a:extLst>
          </p:cNvPr>
          <p:cNvSpPr/>
          <p:nvPr/>
        </p:nvSpPr>
        <p:spPr>
          <a:xfrm>
            <a:off x="304796" y="1396517"/>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30" name="Conector recto 38">
            <a:extLst>
              <a:ext uri="{FF2B5EF4-FFF2-40B4-BE49-F238E27FC236}">
                <a16:creationId xmlns:a16="http://schemas.microsoft.com/office/drawing/2014/main" id="{B018450F-14B4-E8C4-059D-14721464BDFE}"/>
              </a:ext>
            </a:extLst>
          </p:cNvPr>
          <p:cNvCxnSpPr/>
          <p:nvPr/>
        </p:nvCxnSpPr>
        <p:spPr>
          <a:xfrm>
            <a:off x="304796" y="1826486"/>
            <a:ext cx="11582404" cy="0"/>
          </a:xfrm>
          <a:prstGeom prst="straightConnector1">
            <a:avLst/>
          </a:prstGeom>
          <a:noFill/>
          <a:ln w="57150" cap="flat">
            <a:solidFill>
              <a:srgbClr val="D88068"/>
            </a:solidFill>
            <a:custDash>
              <a:ds d="800000" sp="100000"/>
              <a:ds d="100000" sp="100000"/>
            </a:custDash>
          </a:ln>
        </p:spPr>
      </p:cxn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Google Shape;2005;p38">
            <a:extLst>
              <a:ext uri="{FF2B5EF4-FFF2-40B4-BE49-F238E27FC236}">
                <a16:creationId xmlns:a16="http://schemas.microsoft.com/office/drawing/2014/main" id="{2D1D4327-4237-FCEA-5873-63AB839A24AE}"/>
              </a:ext>
            </a:extLst>
          </p:cNvPr>
          <p:cNvSpPr txBox="1">
            <a:spLocks noGrp="1"/>
          </p:cNvSpPr>
          <p:nvPr>
            <p:ph type="title"/>
          </p:nvPr>
        </p:nvSpPr>
        <p:spPr/>
        <p:txBody>
          <a:bodyPr lIns="121898" tIns="121898" rIns="121898" bIns="121898"/>
          <a:lstStyle/>
          <a:p>
            <a:pPr lvl="0"/>
            <a:r>
              <a:rPr lang="en-US"/>
              <a:t>Basketball Infographics</a:t>
            </a:r>
          </a:p>
        </p:txBody>
      </p:sp>
      <p:grpSp>
        <p:nvGrpSpPr>
          <p:cNvPr id="3" name="Google Shape;2084;p38">
            <a:extLst>
              <a:ext uri="{FF2B5EF4-FFF2-40B4-BE49-F238E27FC236}">
                <a16:creationId xmlns:a16="http://schemas.microsoft.com/office/drawing/2014/main" id="{AB253244-C116-6924-DA26-51476CE1A590}"/>
              </a:ext>
            </a:extLst>
          </p:cNvPr>
          <p:cNvGrpSpPr/>
          <p:nvPr/>
        </p:nvGrpSpPr>
        <p:grpSpPr>
          <a:xfrm>
            <a:off x="1136663" y="1566504"/>
            <a:ext cx="2817595" cy="4741694"/>
            <a:chOff x="1136663" y="1566504"/>
            <a:chExt cx="2817595" cy="4741694"/>
          </a:xfrm>
        </p:grpSpPr>
        <p:sp>
          <p:nvSpPr>
            <p:cNvPr id="4" name="Google Shape;2085;p38">
              <a:extLst>
                <a:ext uri="{FF2B5EF4-FFF2-40B4-BE49-F238E27FC236}">
                  <a16:creationId xmlns:a16="http://schemas.microsoft.com/office/drawing/2014/main" id="{BE4C8B6D-76D8-896D-EDB8-65A0C68DFA23}"/>
                </a:ext>
              </a:extLst>
            </p:cNvPr>
            <p:cNvSpPr txBox="1"/>
            <p:nvPr/>
          </p:nvSpPr>
          <p:spPr>
            <a:xfrm>
              <a:off x="1316681"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0" cap="none" spc="0" baseline="0">
                  <a:solidFill>
                    <a:srgbClr val="E9B6A7"/>
                  </a:solidFill>
                  <a:uFillTx/>
                  <a:latin typeface="Fira Sans Extra Condensed"/>
                  <a:ea typeface="Fira Sans Extra Condensed"/>
                  <a:cs typeface="Fira Sans Extra Condensed"/>
                </a:rPr>
                <a:t>Jupiter</a:t>
              </a:r>
            </a:p>
          </p:txBody>
        </p:sp>
        <p:sp>
          <p:nvSpPr>
            <p:cNvPr id="5" name="Google Shape;2086;p38">
              <a:extLst>
                <a:ext uri="{FF2B5EF4-FFF2-40B4-BE49-F238E27FC236}">
                  <a16:creationId xmlns:a16="http://schemas.microsoft.com/office/drawing/2014/main" id="{84E8442A-6AB6-C249-9540-3792F0572CBF}"/>
                </a:ext>
              </a:extLst>
            </p:cNvPr>
            <p:cNvSpPr/>
            <p:nvPr/>
          </p:nvSpPr>
          <p:spPr>
            <a:xfrm>
              <a:off x="1136663" y="5200997"/>
              <a:ext cx="2817595" cy="1107201"/>
            </a:xfrm>
            <a:custGeom>
              <a:avLst>
                <a:gd name="f0" fmla="val 48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A5A5A5"/>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FFFFFF"/>
                  </a:solidFill>
                  <a:uFillTx/>
                  <a:latin typeface="Roboto"/>
                  <a:ea typeface="Roboto"/>
                  <a:cs typeface="Roboto"/>
                </a:rPr>
                <a:t>Jupiter is a gas giant and the biggest planet in the Solar System</a:t>
              </a:r>
            </a:p>
          </p:txBody>
        </p:sp>
      </p:grpSp>
      <p:grpSp>
        <p:nvGrpSpPr>
          <p:cNvPr id="6" name="Google Shape;2087;p38">
            <a:extLst>
              <a:ext uri="{FF2B5EF4-FFF2-40B4-BE49-F238E27FC236}">
                <a16:creationId xmlns:a16="http://schemas.microsoft.com/office/drawing/2014/main" id="{2C5151A4-47DB-F6A2-5FD2-97FC1EB7007E}"/>
              </a:ext>
            </a:extLst>
          </p:cNvPr>
          <p:cNvGrpSpPr/>
          <p:nvPr/>
        </p:nvGrpSpPr>
        <p:grpSpPr>
          <a:xfrm>
            <a:off x="4687132" y="1566504"/>
            <a:ext cx="2817595" cy="4741694"/>
            <a:chOff x="4687132" y="1566504"/>
            <a:chExt cx="2817595" cy="4741694"/>
          </a:xfrm>
        </p:grpSpPr>
        <p:sp>
          <p:nvSpPr>
            <p:cNvPr id="7" name="Google Shape;2088;p38">
              <a:extLst>
                <a:ext uri="{FF2B5EF4-FFF2-40B4-BE49-F238E27FC236}">
                  <a16:creationId xmlns:a16="http://schemas.microsoft.com/office/drawing/2014/main" id="{9F4CC4A8-B092-6203-83B4-ADC26A7E64E9}"/>
                </a:ext>
              </a:extLst>
            </p:cNvPr>
            <p:cNvSpPr txBox="1"/>
            <p:nvPr/>
          </p:nvSpPr>
          <p:spPr>
            <a:xfrm>
              <a:off x="4867406"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0" cap="none" spc="0" baseline="0">
                  <a:solidFill>
                    <a:srgbClr val="E9B6A7"/>
                  </a:solidFill>
                  <a:uFillTx/>
                  <a:latin typeface="Fira Sans Extra Condensed"/>
                  <a:ea typeface="Fira Sans Extra Condensed"/>
                  <a:cs typeface="Fira Sans Extra Condensed"/>
                </a:rPr>
                <a:t>Mars</a:t>
              </a:r>
            </a:p>
          </p:txBody>
        </p:sp>
        <p:sp>
          <p:nvSpPr>
            <p:cNvPr id="8" name="Google Shape;2089;p38">
              <a:extLst>
                <a:ext uri="{FF2B5EF4-FFF2-40B4-BE49-F238E27FC236}">
                  <a16:creationId xmlns:a16="http://schemas.microsoft.com/office/drawing/2014/main" id="{77C30F1B-08FF-CBDD-E319-5F0FB4ED00E6}"/>
                </a:ext>
              </a:extLst>
            </p:cNvPr>
            <p:cNvSpPr/>
            <p:nvPr/>
          </p:nvSpPr>
          <p:spPr>
            <a:xfrm>
              <a:off x="4687132" y="5200997"/>
              <a:ext cx="2817595" cy="1107201"/>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A5A5A5"/>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FFFFFF"/>
                  </a:solidFill>
                  <a:uFillTx/>
                  <a:latin typeface="Roboto"/>
                  <a:ea typeface="Roboto"/>
                  <a:cs typeface="Roboto"/>
                </a:rPr>
                <a:t>Despite being red, Mars is actually a cold place full of iron oxide dust</a:t>
              </a:r>
            </a:p>
          </p:txBody>
        </p:sp>
      </p:grpSp>
      <p:grpSp>
        <p:nvGrpSpPr>
          <p:cNvPr id="9" name="Google Shape;2090;p38">
            <a:extLst>
              <a:ext uri="{FF2B5EF4-FFF2-40B4-BE49-F238E27FC236}">
                <a16:creationId xmlns:a16="http://schemas.microsoft.com/office/drawing/2014/main" id="{9011F617-874C-0CF2-5F99-D8A68CB7C403}"/>
              </a:ext>
            </a:extLst>
          </p:cNvPr>
          <p:cNvGrpSpPr/>
          <p:nvPr/>
        </p:nvGrpSpPr>
        <p:grpSpPr>
          <a:xfrm>
            <a:off x="8237729" y="1566504"/>
            <a:ext cx="2817595" cy="4741694"/>
            <a:chOff x="8237729" y="1566504"/>
            <a:chExt cx="2817595" cy="4741694"/>
          </a:xfrm>
        </p:grpSpPr>
        <p:sp>
          <p:nvSpPr>
            <p:cNvPr id="10" name="Google Shape;2091;p38">
              <a:extLst>
                <a:ext uri="{FF2B5EF4-FFF2-40B4-BE49-F238E27FC236}">
                  <a16:creationId xmlns:a16="http://schemas.microsoft.com/office/drawing/2014/main" id="{78C52383-A516-FEE4-7F1C-A279684046A1}"/>
                </a:ext>
              </a:extLst>
            </p:cNvPr>
            <p:cNvSpPr txBox="1"/>
            <p:nvPr/>
          </p:nvSpPr>
          <p:spPr>
            <a:xfrm>
              <a:off x="8418103"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0" cap="none" spc="0" baseline="0">
                  <a:solidFill>
                    <a:srgbClr val="E9B6A7"/>
                  </a:solidFill>
                  <a:uFillTx/>
                  <a:latin typeface="Fira Sans Extra Condensed"/>
                  <a:ea typeface="Fira Sans Extra Condensed"/>
                  <a:cs typeface="Fira Sans Extra Condensed"/>
                </a:rPr>
                <a:t>Mercury</a:t>
              </a:r>
            </a:p>
          </p:txBody>
        </p:sp>
        <p:sp>
          <p:nvSpPr>
            <p:cNvPr id="11" name="Google Shape;2092;p38">
              <a:extLst>
                <a:ext uri="{FF2B5EF4-FFF2-40B4-BE49-F238E27FC236}">
                  <a16:creationId xmlns:a16="http://schemas.microsoft.com/office/drawing/2014/main" id="{CCA72795-7123-63CB-50B2-4A32C35F9728}"/>
                </a:ext>
              </a:extLst>
            </p:cNvPr>
            <p:cNvSpPr/>
            <p:nvPr/>
          </p:nvSpPr>
          <p:spPr>
            <a:xfrm>
              <a:off x="8237729" y="5200997"/>
              <a:ext cx="2817595" cy="1107201"/>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A5A5A5"/>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FFFFFF"/>
                  </a:solidFill>
                  <a:uFillTx/>
                  <a:latin typeface="Roboto"/>
                  <a:ea typeface="Roboto"/>
                  <a:cs typeface="Roboto"/>
                </a:rPr>
                <a:t>Mercury is the closest planet to the Sun and the smallest one</a:t>
              </a:r>
            </a:p>
          </p:txBody>
        </p:sp>
      </p:grpSp>
      <p:sp>
        <p:nvSpPr>
          <p:cNvPr id="12" name="Franja diagonal 1">
            <a:extLst>
              <a:ext uri="{FF2B5EF4-FFF2-40B4-BE49-F238E27FC236}">
                <a16:creationId xmlns:a16="http://schemas.microsoft.com/office/drawing/2014/main" id="{38F53A96-96B9-926A-3ED3-A9669840E376}"/>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3" name="Franja diagonal 25">
            <a:extLst>
              <a:ext uri="{FF2B5EF4-FFF2-40B4-BE49-F238E27FC236}">
                <a16:creationId xmlns:a16="http://schemas.microsoft.com/office/drawing/2014/main" id="{F7E64F31-7943-6C23-C7A8-39E78C32F254}"/>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grpSp>
        <p:nvGrpSpPr>
          <p:cNvPr id="14" name="Grupo 2">
            <a:extLst>
              <a:ext uri="{FF2B5EF4-FFF2-40B4-BE49-F238E27FC236}">
                <a16:creationId xmlns:a16="http://schemas.microsoft.com/office/drawing/2014/main" id="{EA66B9C8-4CD8-A582-46C6-2BF7B39E043A}"/>
              </a:ext>
            </a:extLst>
          </p:cNvPr>
          <p:cNvGrpSpPr/>
          <p:nvPr/>
        </p:nvGrpSpPr>
        <p:grpSpPr>
          <a:xfrm>
            <a:off x="1519239" y="2279654"/>
            <a:ext cx="2046279" cy="2806695"/>
            <a:chOff x="1519239" y="2279654"/>
            <a:chExt cx="2046279" cy="2806695"/>
          </a:xfrm>
        </p:grpSpPr>
        <p:sp>
          <p:nvSpPr>
            <p:cNvPr id="15" name="Freeform 5">
              <a:extLst>
                <a:ext uri="{FF2B5EF4-FFF2-40B4-BE49-F238E27FC236}">
                  <a16:creationId xmlns:a16="http://schemas.microsoft.com/office/drawing/2014/main" id="{8C34594C-3A9E-88CA-FB17-F11BEE7979EB}"/>
                </a:ext>
              </a:extLst>
            </p:cNvPr>
            <p:cNvSpPr/>
            <p:nvPr/>
          </p:nvSpPr>
          <p:spPr>
            <a:xfrm>
              <a:off x="1806570" y="2874965"/>
              <a:ext cx="1133471" cy="1195385"/>
            </a:xfrm>
            <a:custGeom>
              <a:avLst/>
              <a:gdLst>
                <a:gd name="f0" fmla="val 10800000"/>
                <a:gd name="f1" fmla="val 5400000"/>
                <a:gd name="f2" fmla="val 180"/>
                <a:gd name="f3" fmla="val w"/>
                <a:gd name="f4" fmla="val h"/>
                <a:gd name="f5" fmla="val 0"/>
                <a:gd name="f6" fmla="val 194"/>
                <a:gd name="f7" fmla="val 205"/>
                <a:gd name="f8" fmla="val 106"/>
                <a:gd name="f9" fmla="val 118"/>
                <a:gd name="f10" fmla="val 102"/>
                <a:gd name="f11" fmla="val 98"/>
                <a:gd name="f12" fmla="val 95"/>
                <a:gd name="f13" fmla="val 93"/>
                <a:gd name="f14" fmla="val 83"/>
                <a:gd name="f15" fmla="val 80"/>
                <a:gd name="f16" fmla="val 91"/>
                <a:gd name="f17" fmla="val 69"/>
                <a:gd name="f18" fmla="val 62"/>
                <a:gd name="f19" fmla="val 115"/>
                <a:gd name="f20" fmla="val 55"/>
                <a:gd name="f21" fmla="val 128"/>
                <a:gd name="f22" fmla="val 51"/>
                <a:gd name="f23" fmla="val 142"/>
                <a:gd name="f24" fmla="val 46"/>
                <a:gd name="f25" fmla="val 156"/>
                <a:gd name="f26" fmla="val 42"/>
                <a:gd name="f27" fmla="val 165"/>
                <a:gd name="f28" fmla="val 34"/>
                <a:gd name="f29" fmla="val 173"/>
                <a:gd name="f30" fmla="val 24"/>
                <a:gd name="f31" fmla="val 14"/>
                <a:gd name="f32" fmla="val 174"/>
                <a:gd name="f33" fmla="val 4"/>
                <a:gd name="f34" fmla="val 167"/>
                <a:gd name="f35" fmla="val 1"/>
                <a:gd name="f36" fmla="val 158"/>
                <a:gd name="f37" fmla="val 153"/>
                <a:gd name="f38" fmla="val 147"/>
                <a:gd name="f39" fmla="val 15"/>
                <a:gd name="f40" fmla="val 86"/>
                <a:gd name="f41" fmla="val 47"/>
                <a:gd name="f42" fmla="val 101"/>
                <a:gd name="f43" fmla="val 27"/>
                <a:gd name="f44" fmla="val 120"/>
                <a:gd name="f45" fmla="val 21"/>
                <a:gd name="f46" fmla="val 138"/>
                <a:gd name="f47" fmla="val 157"/>
                <a:gd name="f48" fmla="val 8"/>
                <a:gd name="f49" fmla="val 179"/>
                <a:gd name="f50" fmla="val 11"/>
                <a:gd name="f51" fmla="val 193"/>
                <a:gd name="f52" fmla="val 191"/>
                <a:gd name="f53" fmla="val 61"/>
                <a:gd name="f54" fmla="val 190"/>
                <a:gd name="f55" fmla="val 89"/>
                <a:gd name="f56" fmla="val 188"/>
                <a:gd name="f57" fmla="val 116"/>
                <a:gd name="f58" fmla="val 122"/>
                <a:gd name="f59" fmla="val 184"/>
                <a:gd name="f60" fmla="val 130"/>
                <a:gd name="f61" fmla="val 134"/>
                <a:gd name="f62" fmla="val 133"/>
                <a:gd name="f63" fmla="val 176"/>
                <a:gd name="f64" fmla="val 109"/>
                <a:gd name="f65" fmla="val 196"/>
                <a:gd name="f66" fmla="val 99"/>
                <a:gd name="f67" fmla="val 85"/>
                <a:gd name="f68" fmla="val 204"/>
                <a:gd name="f69" fmla="val 76"/>
                <a:gd name="f70" fmla="val 68"/>
                <a:gd name="f71" fmla="val 185"/>
                <a:gd name="f72" fmla="val 171"/>
                <a:gd name="f73" fmla="val 78"/>
                <a:gd name="f74" fmla="val 161"/>
                <a:gd name="f75" fmla="val 144"/>
                <a:gd name="f76" fmla="val 127"/>
                <a:gd name="f77" fmla="val 137"/>
                <a:gd name="f78" fmla="val 110"/>
                <a:gd name="f79" fmla="val 140"/>
                <a:gd name="f80" fmla="val 107"/>
                <a:gd name="f81" fmla="val 143"/>
                <a:gd name="f82" fmla="val 88"/>
                <a:gd name="f83" fmla="val 63"/>
                <a:gd name="f84" fmla="val 58"/>
                <a:gd name="f85" fmla="val 57"/>
                <a:gd name="f86" fmla="val 132"/>
                <a:gd name="f87" fmla="val 131"/>
                <a:gd name="f88" fmla="val 66"/>
                <a:gd name="f89" fmla="val 129"/>
                <a:gd name="f90" fmla="val 72"/>
                <a:gd name="f91" fmla="val 75"/>
                <a:gd name="f92" fmla="val 123"/>
                <a:gd name="f93" fmla="val 108"/>
                <a:gd name="f94" fmla="+- 0 0 -90"/>
                <a:gd name="f95" fmla="*/ f3 1 194"/>
                <a:gd name="f96" fmla="*/ f4 1 205"/>
                <a:gd name="f97" fmla="val f5"/>
                <a:gd name="f98" fmla="val f6"/>
                <a:gd name="f99" fmla="val f7"/>
                <a:gd name="f100" fmla="*/ f94 f0 1"/>
                <a:gd name="f101" fmla="+- f99 0 f97"/>
                <a:gd name="f102" fmla="+- f98 0 f97"/>
                <a:gd name="f103" fmla="*/ f100 1 f2"/>
                <a:gd name="f104" fmla="*/ f102 1 194"/>
                <a:gd name="f105" fmla="*/ f101 1 205"/>
                <a:gd name="f106" fmla="*/ 106 f102 1"/>
                <a:gd name="f107" fmla="*/ 118 f101 1"/>
                <a:gd name="f108" fmla="*/ 93 f102 1"/>
                <a:gd name="f109" fmla="*/ 83 f101 1"/>
                <a:gd name="f110" fmla="*/ 62 f102 1"/>
                <a:gd name="f111" fmla="*/ 115 f101 1"/>
                <a:gd name="f112" fmla="*/ 46 f102 1"/>
                <a:gd name="f113" fmla="*/ 156 f101 1"/>
                <a:gd name="f114" fmla="*/ 24 f102 1"/>
                <a:gd name="f115" fmla="*/ 173 f101 1"/>
                <a:gd name="f116" fmla="*/ 1 f102 1"/>
                <a:gd name="f117" fmla="*/ 158 f101 1"/>
                <a:gd name="f118" fmla="*/ 142 f101 1"/>
                <a:gd name="f119" fmla="*/ 101 f102 1"/>
                <a:gd name="f120" fmla="*/ 27 f101 1"/>
                <a:gd name="f121" fmla="*/ 157 f102 1"/>
                <a:gd name="f122" fmla="*/ 8 f101 1"/>
                <a:gd name="f123" fmla="*/ 193 f102 1"/>
                <a:gd name="f124" fmla="*/ 34 f101 1"/>
                <a:gd name="f125" fmla="*/ 188 f102 1"/>
                <a:gd name="f126" fmla="*/ 116 f101 1"/>
                <a:gd name="f127" fmla="*/ 179 f102 1"/>
                <a:gd name="f128" fmla="*/ 134 f101 1"/>
                <a:gd name="f129" fmla="*/ 109 f102 1"/>
                <a:gd name="f130" fmla="*/ 196 f101 1"/>
                <a:gd name="f131" fmla="*/ 76 f102 1"/>
                <a:gd name="f132" fmla="*/ 194 f101 1"/>
                <a:gd name="f133" fmla="*/ 78 f102 1"/>
                <a:gd name="f134" fmla="*/ 161 f101 1"/>
                <a:gd name="f135" fmla="*/ 137 f102 1"/>
                <a:gd name="f136" fmla="*/ 110 f101 1"/>
                <a:gd name="f137" fmla="*/ 143 f102 1"/>
                <a:gd name="f138" fmla="*/ 98 f101 1"/>
                <a:gd name="f139" fmla="*/ 144 f102 1"/>
                <a:gd name="f140" fmla="*/ 68 f101 1"/>
                <a:gd name="f141" fmla="*/ 138 f102 1"/>
                <a:gd name="f142" fmla="*/ 57 f101 1"/>
                <a:gd name="f143" fmla="*/ 130 f102 1"/>
                <a:gd name="f144" fmla="*/ 66 f101 1"/>
                <a:gd name="f145" fmla="*/ 75 f101 1"/>
                <a:gd name="f146" fmla="+- f103 0 f1"/>
                <a:gd name="f147" fmla="*/ f106 1 194"/>
                <a:gd name="f148" fmla="*/ f107 1 205"/>
                <a:gd name="f149" fmla="*/ f108 1 194"/>
                <a:gd name="f150" fmla="*/ f109 1 205"/>
                <a:gd name="f151" fmla="*/ f110 1 194"/>
                <a:gd name="f152" fmla="*/ f111 1 205"/>
                <a:gd name="f153" fmla="*/ f112 1 194"/>
                <a:gd name="f154" fmla="*/ f113 1 205"/>
                <a:gd name="f155" fmla="*/ f114 1 194"/>
                <a:gd name="f156" fmla="*/ f115 1 205"/>
                <a:gd name="f157" fmla="*/ f116 1 194"/>
                <a:gd name="f158" fmla="*/ f117 1 205"/>
                <a:gd name="f159" fmla="*/ f118 1 205"/>
                <a:gd name="f160" fmla="*/ f119 1 194"/>
                <a:gd name="f161" fmla="*/ f120 1 205"/>
                <a:gd name="f162" fmla="*/ f121 1 194"/>
                <a:gd name="f163" fmla="*/ f122 1 205"/>
                <a:gd name="f164" fmla="*/ f123 1 194"/>
                <a:gd name="f165" fmla="*/ f124 1 205"/>
                <a:gd name="f166" fmla="*/ f125 1 194"/>
                <a:gd name="f167" fmla="*/ f126 1 205"/>
                <a:gd name="f168" fmla="*/ f127 1 194"/>
                <a:gd name="f169" fmla="*/ f128 1 205"/>
                <a:gd name="f170" fmla="*/ f129 1 194"/>
                <a:gd name="f171" fmla="*/ f130 1 205"/>
                <a:gd name="f172" fmla="*/ f131 1 194"/>
                <a:gd name="f173" fmla="*/ f132 1 205"/>
                <a:gd name="f174" fmla="*/ f133 1 194"/>
                <a:gd name="f175" fmla="*/ f134 1 205"/>
                <a:gd name="f176" fmla="*/ f135 1 194"/>
                <a:gd name="f177" fmla="*/ f136 1 205"/>
                <a:gd name="f178" fmla="*/ f137 1 194"/>
                <a:gd name="f179" fmla="*/ f138 1 205"/>
                <a:gd name="f180" fmla="*/ f139 1 194"/>
                <a:gd name="f181" fmla="*/ f140 1 205"/>
                <a:gd name="f182" fmla="*/ f141 1 194"/>
                <a:gd name="f183" fmla="*/ f142 1 205"/>
                <a:gd name="f184" fmla="*/ f143 1 194"/>
                <a:gd name="f185" fmla="*/ f144 1 205"/>
                <a:gd name="f186" fmla="*/ f145 1 205"/>
                <a:gd name="f187" fmla="*/ 0 1 f104"/>
                <a:gd name="f188" fmla="*/ f98 1 f104"/>
                <a:gd name="f189" fmla="*/ 0 1 f105"/>
                <a:gd name="f190" fmla="*/ f99 1 f105"/>
                <a:gd name="f191" fmla="*/ f147 1 f104"/>
                <a:gd name="f192" fmla="*/ f148 1 f105"/>
                <a:gd name="f193" fmla="*/ f149 1 f104"/>
                <a:gd name="f194" fmla="*/ f150 1 f105"/>
                <a:gd name="f195" fmla="*/ f151 1 f104"/>
                <a:gd name="f196" fmla="*/ f152 1 f105"/>
                <a:gd name="f197" fmla="*/ f153 1 f104"/>
                <a:gd name="f198" fmla="*/ f154 1 f105"/>
                <a:gd name="f199" fmla="*/ f155 1 f104"/>
                <a:gd name="f200" fmla="*/ f156 1 f105"/>
                <a:gd name="f201" fmla="*/ f157 1 f104"/>
                <a:gd name="f202" fmla="*/ f158 1 f105"/>
                <a:gd name="f203" fmla="*/ f159 1 f105"/>
                <a:gd name="f204" fmla="*/ f160 1 f104"/>
                <a:gd name="f205" fmla="*/ f161 1 f105"/>
                <a:gd name="f206" fmla="*/ f162 1 f104"/>
                <a:gd name="f207" fmla="*/ f163 1 f105"/>
                <a:gd name="f208" fmla="*/ f164 1 f104"/>
                <a:gd name="f209" fmla="*/ f165 1 f105"/>
                <a:gd name="f210" fmla="*/ f166 1 f104"/>
                <a:gd name="f211" fmla="*/ f167 1 f105"/>
                <a:gd name="f212" fmla="*/ f168 1 f104"/>
                <a:gd name="f213" fmla="*/ f169 1 f105"/>
                <a:gd name="f214" fmla="*/ f170 1 f104"/>
                <a:gd name="f215" fmla="*/ f171 1 f105"/>
                <a:gd name="f216" fmla="*/ f172 1 f104"/>
                <a:gd name="f217" fmla="*/ f173 1 f105"/>
                <a:gd name="f218" fmla="*/ f174 1 f104"/>
                <a:gd name="f219" fmla="*/ f175 1 f105"/>
                <a:gd name="f220" fmla="*/ f176 1 f104"/>
                <a:gd name="f221" fmla="*/ f177 1 f105"/>
                <a:gd name="f222" fmla="*/ f178 1 f104"/>
                <a:gd name="f223" fmla="*/ f179 1 f105"/>
                <a:gd name="f224" fmla="*/ f180 1 f104"/>
                <a:gd name="f225" fmla="*/ f181 1 f105"/>
                <a:gd name="f226" fmla="*/ f182 1 f104"/>
                <a:gd name="f227" fmla="*/ f183 1 f105"/>
                <a:gd name="f228" fmla="*/ f184 1 f104"/>
                <a:gd name="f229" fmla="*/ f185 1 f105"/>
                <a:gd name="f230" fmla="*/ f186 1 f105"/>
                <a:gd name="f231" fmla="*/ f187 f95 1"/>
                <a:gd name="f232" fmla="*/ f188 f95 1"/>
                <a:gd name="f233" fmla="*/ f190 f96 1"/>
                <a:gd name="f234" fmla="*/ f189 f96 1"/>
                <a:gd name="f235" fmla="*/ f191 f95 1"/>
                <a:gd name="f236" fmla="*/ f192 f96 1"/>
                <a:gd name="f237" fmla="*/ f193 f95 1"/>
                <a:gd name="f238" fmla="*/ f194 f96 1"/>
                <a:gd name="f239" fmla="*/ f195 f95 1"/>
                <a:gd name="f240" fmla="*/ f196 f96 1"/>
                <a:gd name="f241" fmla="*/ f197 f95 1"/>
                <a:gd name="f242" fmla="*/ f198 f96 1"/>
                <a:gd name="f243" fmla="*/ f199 f95 1"/>
                <a:gd name="f244" fmla="*/ f200 f96 1"/>
                <a:gd name="f245" fmla="*/ f201 f95 1"/>
                <a:gd name="f246" fmla="*/ f202 f96 1"/>
                <a:gd name="f247" fmla="*/ f203 f96 1"/>
                <a:gd name="f248" fmla="*/ f204 f95 1"/>
                <a:gd name="f249" fmla="*/ f205 f96 1"/>
                <a:gd name="f250" fmla="*/ f206 f95 1"/>
                <a:gd name="f251" fmla="*/ f207 f96 1"/>
                <a:gd name="f252" fmla="*/ f208 f95 1"/>
                <a:gd name="f253" fmla="*/ f209 f96 1"/>
                <a:gd name="f254" fmla="*/ f210 f95 1"/>
                <a:gd name="f255" fmla="*/ f211 f96 1"/>
                <a:gd name="f256" fmla="*/ f212 f95 1"/>
                <a:gd name="f257" fmla="*/ f213 f96 1"/>
                <a:gd name="f258" fmla="*/ f214 f95 1"/>
                <a:gd name="f259" fmla="*/ f215 f96 1"/>
                <a:gd name="f260" fmla="*/ f216 f95 1"/>
                <a:gd name="f261" fmla="*/ f217 f96 1"/>
                <a:gd name="f262" fmla="*/ f218 f95 1"/>
                <a:gd name="f263" fmla="*/ f219 f96 1"/>
                <a:gd name="f264" fmla="*/ f220 f95 1"/>
                <a:gd name="f265" fmla="*/ f221 f96 1"/>
                <a:gd name="f266" fmla="*/ f222 f95 1"/>
                <a:gd name="f267" fmla="*/ f223 f96 1"/>
                <a:gd name="f268" fmla="*/ f224 f95 1"/>
                <a:gd name="f269" fmla="*/ f225 f96 1"/>
                <a:gd name="f270" fmla="*/ f226 f95 1"/>
                <a:gd name="f271" fmla="*/ f227 f96 1"/>
                <a:gd name="f272" fmla="*/ f228 f95 1"/>
                <a:gd name="f273" fmla="*/ f229 f96 1"/>
                <a:gd name="f274" fmla="*/ f230 f96 1"/>
              </a:gdLst>
              <a:ahLst/>
              <a:cxnLst>
                <a:cxn ang="3cd4">
                  <a:pos x="hc" y="t"/>
                </a:cxn>
                <a:cxn ang="0">
                  <a:pos x="r" y="vc"/>
                </a:cxn>
                <a:cxn ang="cd4">
                  <a:pos x="hc" y="b"/>
                </a:cxn>
                <a:cxn ang="cd2">
                  <a:pos x="l" y="vc"/>
                </a:cxn>
                <a:cxn ang="f146">
                  <a:pos x="f235" y="f236"/>
                </a:cxn>
                <a:cxn ang="f146">
                  <a:pos x="f237" y="f238"/>
                </a:cxn>
                <a:cxn ang="f146">
                  <a:pos x="f239" y="f240"/>
                </a:cxn>
                <a:cxn ang="f146">
                  <a:pos x="f241" y="f242"/>
                </a:cxn>
                <a:cxn ang="f146">
                  <a:pos x="f243" y="f244"/>
                </a:cxn>
                <a:cxn ang="f146">
                  <a:pos x="f245" y="f246"/>
                </a:cxn>
                <a:cxn ang="f146">
                  <a:pos x="f245" y="f247"/>
                </a:cxn>
                <a:cxn ang="f146">
                  <a:pos x="f248" y="f249"/>
                </a:cxn>
                <a:cxn ang="f146">
                  <a:pos x="f250" y="f251"/>
                </a:cxn>
                <a:cxn ang="f146">
                  <a:pos x="f252" y="f253"/>
                </a:cxn>
                <a:cxn ang="f146">
                  <a:pos x="f254" y="f255"/>
                </a:cxn>
                <a:cxn ang="f146">
                  <a:pos x="f256" y="f257"/>
                </a:cxn>
                <a:cxn ang="f146">
                  <a:pos x="f258" y="f259"/>
                </a:cxn>
                <a:cxn ang="f146">
                  <a:pos x="f260" y="f261"/>
                </a:cxn>
                <a:cxn ang="f146">
                  <a:pos x="f262" y="f263"/>
                </a:cxn>
                <a:cxn ang="f146">
                  <a:pos x="f264" y="f265"/>
                </a:cxn>
                <a:cxn ang="f146">
                  <a:pos x="f266" y="f267"/>
                </a:cxn>
                <a:cxn ang="f146">
                  <a:pos x="f268" y="f269"/>
                </a:cxn>
                <a:cxn ang="f146">
                  <a:pos x="f270" y="f271"/>
                </a:cxn>
                <a:cxn ang="f146">
                  <a:pos x="f272" y="f273"/>
                </a:cxn>
                <a:cxn ang="f146">
                  <a:pos x="f272" y="f274"/>
                </a:cxn>
                <a:cxn ang="f146">
                  <a:pos x="f235" y="f236"/>
                </a:cxn>
              </a:cxnLst>
              <a:rect l="f231" t="f234" r="f232" b="f233"/>
              <a:pathLst>
                <a:path w="194" h="205">
                  <a:moveTo>
                    <a:pt x="f8" y="f9"/>
                  </a:moveTo>
                  <a:cubicBezTo>
                    <a:pt x="f10" y="f8"/>
                    <a:pt x="f11" y="f12"/>
                    <a:pt x="f13" y="f14"/>
                  </a:cubicBezTo>
                  <a:cubicBezTo>
                    <a:pt x="f15" y="f16"/>
                    <a:pt x="f17" y="f10"/>
                    <a:pt x="f18" y="f19"/>
                  </a:cubicBezTo>
                  <a:cubicBezTo>
                    <a:pt x="f20" y="f21"/>
                    <a:pt x="f22" y="f23"/>
                    <a:pt x="f24" y="f25"/>
                  </a:cubicBezTo>
                  <a:cubicBezTo>
                    <a:pt x="f26" y="f27"/>
                    <a:pt x="f28" y="f29"/>
                    <a:pt x="f30" y="f29"/>
                  </a:cubicBezTo>
                  <a:cubicBezTo>
                    <a:pt x="f31" y="f32"/>
                    <a:pt x="f33" y="f34"/>
                    <a:pt x="f35" y="f36"/>
                  </a:cubicBezTo>
                  <a:cubicBezTo>
                    <a:pt x="f5" y="f37"/>
                    <a:pt x="f5" y="f38"/>
                    <a:pt x="f35" y="f23"/>
                  </a:cubicBezTo>
                  <a:cubicBezTo>
                    <a:pt x="f39" y="f40"/>
                    <a:pt x="f41" y="f41"/>
                    <a:pt x="f42" y="f43"/>
                  </a:cubicBezTo>
                  <a:cubicBezTo>
                    <a:pt x="f44" y="f45"/>
                    <a:pt x="f46" y="f31"/>
                    <a:pt x="f47" y="f48"/>
                  </a:cubicBezTo>
                  <a:cubicBezTo>
                    <a:pt x="f49" y="f5"/>
                    <a:pt x="f6" y="f50"/>
                    <a:pt x="f51" y="f28"/>
                  </a:cubicBezTo>
                  <a:cubicBezTo>
                    <a:pt x="f52" y="f53"/>
                    <a:pt x="f54" y="f55"/>
                    <a:pt x="f56" y="f57"/>
                  </a:cubicBezTo>
                  <a:cubicBezTo>
                    <a:pt x="f56" y="f58"/>
                    <a:pt x="f59" y="f60"/>
                    <a:pt x="f49" y="f61"/>
                  </a:cubicBezTo>
                  <a:cubicBezTo>
                    <a:pt x="f25" y="f25"/>
                    <a:pt x="f62" y="f63"/>
                    <a:pt x="f64" y="f65"/>
                  </a:cubicBezTo>
                  <a:cubicBezTo>
                    <a:pt x="f66" y="f7"/>
                    <a:pt x="f67" y="f68"/>
                    <a:pt x="f69" y="f6"/>
                  </a:cubicBezTo>
                  <a:cubicBezTo>
                    <a:pt x="f70" y="f71"/>
                    <a:pt x="f70" y="f72"/>
                    <a:pt x="f73" y="f74"/>
                  </a:cubicBezTo>
                  <a:cubicBezTo>
                    <a:pt x="f11" y="f75"/>
                    <a:pt x="f9" y="f76"/>
                    <a:pt x="f77" y="f78"/>
                  </a:cubicBezTo>
                  <a:cubicBezTo>
                    <a:pt x="f79" y="f80"/>
                    <a:pt x="f23" y="f10"/>
                    <a:pt x="f81" y="f11"/>
                  </a:cubicBezTo>
                  <a:cubicBezTo>
                    <a:pt x="f75" y="f82"/>
                    <a:pt x="f81" y="f73"/>
                    <a:pt x="f75" y="f70"/>
                  </a:cubicBezTo>
                  <a:cubicBezTo>
                    <a:pt x="f75" y="f83"/>
                    <a:pt x="f75" y="f84"/>
                    <a:pt x="f46" y="f85"/>
                  </a:cubicBezTo>
                  <a:cubicBezTo>
                    <a:pt x="f86" y="f85"/>
                    <a:pt x="f87" y="f18"/>
                    <a:pt x="f60" y="f88"/>
                  </a:cubicBezTo>
                  <a:cubicBezTo>
                    <a:pt x="f60" y="f17"/>
                    <a:pt x="f89" y="f90"/>
                    <a:pt x="f60" y="f91"/>
                  </a:cubicBezTo>
                  <a:cubicBezTo>
                    <a:pt x="f62" y="f12"/>
                    <a:pt x="f92" y="f93"/>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6">
              <a:extLst>
                <a:ext uri="{FF2B5EF4-FFF2-40B4-BE49-F238E27FC236}">
                  <a16:creationId xmlns:a16="http://schemas.microsoft.com/office/drawing/2014/main" id="{28591BFD-D675-0EA9-C493-8F037B21CAE4}"/>
                </a:ext>
              </a:extLst>
            </p:cNvPr>
            <p:cNvSpPr/>
            <p:nvPr/>
          </p:nvSpPr>
          <p:spPr>
            <a:xfrm>
              <a:off x="2578095" y="3236911"/>
              <a:ext cx="987423" cy="1849438"/>
            </a:xfrm>
            <a:custGeom>
              <a:avLst/>
              <a:gdLst>
                <a:gd name="f0" fmla="val 10800000"/>
                <a:gd name="f1" fmla="val 5400000"/>
                <a:gd name="f2" fmla="val 180"/>
                <a:gd name="f3" fmla="val w"/>
                <a:gd name="f4" fmla="val h"/>
                <a:gd name="f5" fmla="val 0"/>
                <a:gd name="f6" fmla="val 169"/>
                <a:gd name="f7" fmla="val 317"/>
                <a:gd name="f8" fmla="val 82"/>
                <a:gd name="f9" fmla="val 147"/>
                <a:gd name="f10" fmla="val 76"/>
                <a:gd name="f11" fmla="val 150"/>
                <a:gd name="f12" fmla="val 71"/>
                <a:gd name="f13" fmla="val 152"/>
                <a:gd name="f14" fmla="val 65"/>
                <a:gd name="f15" fmla="val 155"/>
                <a:gd name="f16" fmla="val 170"/>
                <a:gd name="f17" fmla="val 186"/>
                <a:gd name="f18" fmla="val 201"/>
                <a:gd name="f19" fmla="val 91"/>
                <a:gd name="f20" fmla="val 226"/>
                <a:gd name="f21" fmla="val 100"/>
                <a:gd name="f22" fmla="val 251"/>
                <a:gd name="f23" fmla="val 108"/>
                <a:gd name="f24" fmla="val 275"/>
                <a:gd name="f25" fmla="val 114"/>
                <a:gd name="f26" fmla="val 292"/>
                <a:gd name="f27" fmla="val 306"/>
                <a:gd name="f28" fmla="val 93"/>
                <a:gd name="f29" fmla="val 312"/>
                <a:gd name="f30" fmla="val 79"/>
                <a:gd name="f31" fmla="val 64"/>
                <a:gd name="f32" fmla="val 309"/>
                <a:gd name="f33" fmla="val 58"/>
                <a:gd name="f34" fmla="val 293"/>
                <a:gd name="f35" fmla="val 40"/>
                <a:gd name="f36" fmla="val 242"/>
                <a:gd name="f37" fmla="val 21"/>
                <a:gd name="f38" fmla="val 191"/>
                <a:gd name="f39" fmla="val 3"/>
                <a:gd name="f40" fmla="val 140"/>
                <a:gd name="f41" fmla="val 134"/>
                <a:gd name="f42" fmla="val 2"/>
                <a:gd name="f43" fmla="val 131"/>
                <a:gd name="f44" fmla="val 6"/>
                <a:gd name="f45" fmla="val 127"/>
                <a:gd name="f46" fmla="val 23"/>
                <a:gd name="f47" fmla="val 113"/>
                <a:gd name="f48" fmla="val 39"/>
                <a:gd name="f49" fmla="val 98"/>
                <a:gd name="f50" fmla="val 56"/>
                <a:gd name="f51" fmla="val 83"/>
                <a:gd name="f52" fmla="val 70"/>
                <a:gd name="f53" fmla="val 67"/>
                <a:gd name="f54" fmla="val 55"/>
                <a:gd name="f55" fmla="val 37"/>
                <a:gd name="f56" fmla="val 72"/>
                <a:gd name="f57" fmla="val 19"/>
                <a:gd name="f58" fmla="val 74"/>
                <a:gd name="f59" fmla="val 77"/>
                <a:gd name="f60" fmla="val 7"/>
                <a:gd name="f61" fmla="val 14"/>
                <a:gd name="f62" fmla="val 81"/>
                <a:gd name="f63" fmla="val 88"/>
                <a:gd name="f64" fmla="val 94"/>
                <a:gd name="f65" fmla="val 60"/>
                <a:gd name="f66" fmla="val 102"/>
                <a:gd name="f67" fmla="val 92"/>
                <a:gd name="f68" fmla="val 117"/>
                <a:gd name="f69" fmla="val 103"/>
                <a:gd name="f70" fmla="val 124"/>
                <a:gd name="f71" fmla="val 136"/>
                <a:gd name="f72" fmla="val 148"/>
                <a:gd name="f73" fmla="val 159"/>
                <a:gd name="f74" fmla="val 164"/>
                <a:gd name="f75" fmla="val 179"/>
                <a:gd name="f76" fmla="val 163"/>
                <a:gd name="f77" fmla="val 198"/>
                <a:gd name="f78" fmla="val 204"/>
                <a:gd name="f79" fmla="val 209"/>
                <a:gd name="f80" fmla="val 123"/>
                <a:gd name="f81" fmla="val 205"/>
                <a:gd name="f82" fmla="val 115"/>
                <a:gd name="f83" fmla="val 194"/>
                <a:gd name="f84" fmla="val 104"/>
                <a:gd name="f85" fmla="+- 0 0 -90"/>
                <a:gd name="f86" fmla="*/ f3 1 169"/>
                <a:gd name="f87" fmla="*/ f4 1 317"/>
                <a:gd name="f88" fmla="val f5"/>
                <a:gd name="f89" fmla="val f6"/>
                <a:gd name="f90" fmla="val f7"/>
                <a:gd name="f91" fmla="*/ f85 f0 1"/>
                <a:gd name="f92" fmla="+- f90 0 f88"/>
                <a:gd name="f93" fmla="+- f89 0 f88"/>
                <a:gd name="f94" fmla="*/ f91 1 f2"/>
                <a:gd name="f95" fmla="*/ f93 1 169"/>
                <a:gd name="f96" fmla="*/ f92 1 317"/>
                <a:gd name="f97" fmla="*/ 82 f93 1"/>
                <a:gd name="f98" fmla="*/ 147 f92 1"/>
                <a:gd name="f99" fmla="*/ 65 f93 1"/>
                <a:gd name="f100" fmla="*/ 155 f92 1"/>
                <a:gd name="f101" fmla="*/ 201 f92 1"/>
                <a:gd name="f102" fmla="*/ 108 f93 1"/>
                <a:gd name="f103" fmla="*/ 275 f92 1"/>
                <a:gd name="f104" fmla="*/ 93 f93 1"/>
                <a:gd name="f105" fmla="*/ 312 f92 1"/>
                <a:gd name="f106" fmla="*/ 58 f93 1"/>
                <a:gd name="f107" fmla="*/ 293 f92 1"/>
                <a:gd name="f108" fmla="*/ 3 f93 1"/>
                <a:gd name="f109" fmla="*/ 140 f92 1"/>
                <a:gd name="f110" fmla="*/ 6 f93 1"/>
                <a:gd name="f111" fmla="*/ 127 f92 1"/>
                <a:gd name="f112" fmla="*/ 56 f93 1"/>
                <a:gd name="f113" fmla="*/ 83 f92 1"/>
                <a:gd name="f114" fmla="*/ 70 f93 1"/>
                <a:gd name="f115" fmla="*/ 55 f92 1"/>
                <a:gd name="f116" fmla="*/ 74 f93 1"/>
                <a:gd name="f117" fmla="*/ 0 f92 1"/>
                <a:gd name="f118" fmla="*/ 81 f93 1"/>
                <a:gd name="f119" fmla="*/ 21 f92 1"/>
                <a:gd name="f120" fmla="*/ 102 f93 1"/>
                <a:gd name="f121" fmla="*/ 79 f92 1"/>
                <a:gd name="f122" fmla="*/ 124 f93 1"/>
                <a:gd name="f123" fmla="*/ 114 f92 1"/>
                <a:gd name="f124" fmla="*/ 159 f93 1"/>
                <a:gd name="f125" fmla="*/ 164 f92 1"/>
                <a:gd name="f126" fmla="*/ 147 f93 1"/>
                <a:gd name="f127" fmla="*/ 204 f92 1"/>
                <a:gd name="f128" fmla="*/ 115 f93 1"/>
                <a:gd name="f129" fmla="*/ 194 f92 1"/>
                <a:gd name="f130" fmla="+- f94 0 f1"/>
                <a:gd name="f131" fmla="*/ f97 1 169"/>
                <a:gd name="f132" fmla="*/ f98 1 317"/>
                <a:gd name="f133" fmla="*/ f99 1 169"/>
                <a:gd name="f134" fmla="*/ f100 1 317"/>
                <a:gd name="f135" fmla="*/ f101 1 317"/>
                <a:gd name="f136" fmla="*/ f102 1 169"/>
                <a:gd name="f137" fmla="*/ f103 1 317"/>
                <a:gd name="f138" fmla="*/ f104 1 169"/>
                <a:gd name="f139" fmla="*/ f105 1 317"/>
                <a:gd name="f140" fmla="*/ f106 1 169"/>
                <a:gd name="f141" fmla="*/ f107 1 317"/>
                <a:gd name="f142" fmla="*/ f108 1 169"/>
                <a:gd name="f143" fmla="*/ f109 1 317"/>
                <a:gd name="f144" fmla="*/ f110 1 169"/>
                <a:gd name="f145" fmla="*/ f111 1 317"/>
                <a:gd name="f146" fmla="*/ f112 1 169"/>
                <a:gd name="f147" fmla="*/ f113 1 317"/>
                <a:gd name="f148" fmla="*/ f114 1 169"/>
                <a:gd name="f149" fmla="*/ f115 1 317"/>
                <a:gd name="f150" fmla="*/ f116 1 169"/>
                <a:gd name="f151" fmla="*/ f117 1 317"/>
                <a:gd name="f152" fmla="*/ f118 1 169"/>
                <a:gd name="f153" fmla="*/ f119 1 317"/>
                <a:gd name="f154" fmla="*/ f120 1 169"/>
                <a:gd name="f155" fmla="*/ f121 1 317"/>
                <a:gd name="f156" fmla="*/ f122 1 169"/>
                <a:gd name="f157" fmla="*/ f123 1 317"/>
                <a:gd name="f158" fmla="*/ f124 1 169"/>
                <a:gd name="f159" fmla="*/ f125 1 317"/>
                <a:gd name="f160" fmla="*/ f126 1 169"/>
                <a:gd name="f161" fmla="*/ f127 1 317"/>
                <a:gd name="f162" fmla="*/ f128 1 169"/>
                <a:gd name="f163" fmla="*/ f129 1 317"/>
                <a:gd name="f164" fmla="*/ 0 1 f95"/>
                <a:gd name="f165" fmla="*/ f89 1 f95"/>
                <a:gd name="f166" fmla="*/ 0 1 f96"/>
                <a:gd name="f167" fmla="*/ f90 1 f96"/>
                <a:gd name="f168" fmla="*/ f131 1 f95"/>
                <a:gd name="f169" fmla="*/ f132 1 f96"/>
                <a:gd name="f170" fmla="*/ f133 1 f95"/>
                <a:gd name="f171" fmla="*/ f134 1 f96"/>
                <a:gd name="f172" fmla="*/ f135 1 f96"/>
                <a:gd name="f173" fmla="*/ f136 1 f95"/>
                <a:gd name="f174" fmla="*/ f137 1 f96"/>
                <a:gd name="f175" fmla="*/ f138 1 f95"/>
                <a:gd name="f176" fmla="*/ f139 1 f96"/>
                <a:gd name="f177" fmla="*/ f140 1 f95"/>
                <a:gd name="f178" fmla="*/ f141 1 f96"/>
                <a:gd name="f179" fmla="*/ f142 1 f95"/>
                <a:gd name="f180" fmla="*/ f143 1 f96"/>
                <a:gd name="f181" fmla="*/ f144 1 f95"/>
                <a:gd name="f182" fmla="*/ f145 1 f96"/>
                <a:gd name="f183" fmla="*/ f146 1 f95"/>
                <a:gd name="f184" fmla="*/ f147 1 f96"/>
                <a:gd name="f185" fmla="*/ f148 1 f95"/>
                <a:gd name="f186" fmla="*/ f149 1 f96"/>
                <a:gd name="f187" fmla="*/ f150 1 f95"/>
                <a:gd name="f188" fmla="*/ f151 1 f96"/>
                <a:gd name="f189" fmla="*/ f152 1 f95"/>
                <a:gd name="f190" fmla="*/ f153 1 f96"/>
                <a:gd name="f191" fmla="*/ f154 1 f95"/>
                <a:gd name="f192" fmla="*/ f155 1 f96"/>
                <a:gd name="f193" fmla="*/ f156 1 f95"/>
                <a:gd name="f194" fmla="*/ f157 1 f96"/>
                <a:gd name="f195" fmla="*/ f158 1 f95"/>
                <a:gd name="f196" fmla="*/ f159 1 f96"/>
                <a:gd name="f197" fmla="*/ f160 1 f95"/>
                <a:gd name="f198" fmla="*/ f161 1 f96"/>
                <a:gd name="f199" fmla="*/ f162 1 f95"/>
                <a:gd name="f200" fmla="*/ f163 1 f96"/>
                <a:gd name="f201" fmla="*/ f164 f86 1"/>
                <a:gd name="f202" fmla="*/ f165 f86 1"/>
                <a:gd name="f203" fmla="*/ f167 f87 1"/>
                <a:gd name="f204" fmla="*/ f166 f87 1"/>
                <a:gd name="f205" fmla="*/ f168 f86 1"/>
                <a:gd name="f206" fmla="*/ f169 f87 1"/>
                <a:gd name="f207" fmla="*/ f170 f86 1"/>
                <a:gd name="f208" fmla="*/ f171 f87 1"/>
                <a:gd name="f209" fmla="*/ f172 f87 1"/>
                <a:gd name="f210" fmla="*/ f173 f86 1"/>
                <a:gd name="f211" fmla="*/ f174 f87 1"/>
                <a:gd name="f212" fmla="*/ f175 f86 1"/>
                <a:gd name="f213" fmla="*/ f176 f87 1"/>
                <a:gd name="f214" fmla="*/ f177 f86 1"/>
                <a:gd name="f215" fmla="*/ f178 f87 1"/>
                <a:gd name="f216" fmla="*/ f179 f86 1"/>
                <a:gd name="f217" fmla="*/ f180 f87 1"/>
                <a:gd name="f218" fmla="*/ f181 f86 1"/>
                <a:gd name="f219" fmla="*/ f182 f87 1"/>
                <a:gd name="f220" fmla="*/ f183 f86 1"/>
                <a:gd name="f221" fmla="*/ f184 f87 1"/>
                <a:gd name="f222" fmla="*/ f185 f86 1"/>
                <a:gd name="f223" fmla="*/ f186 f87 1"/>
                <a:gd name="f224" fmla="*/ f187 f86 1"/>
                <a:gd name="f225" fmla="*/ f188 f87 1"/>
                <a:gd name="f226" fmla="*/ f189 f86 1"/>
                <a:gd name="f227" fmla="*/ f190 f87 1"/>
                <a:gd name="f228" fmla="*/ f191 f86 1"/>
                <a:gd name="f229" fmla="*/ f192 f87 1"/>
                <a:gd name="f230" fmla="*/ f193 f86 1"/>
                <a:gd name="f231" fmla="*/ f194 f87 1"/>
                <a:gd name="f232" fmla="*/ f195 f86 1"/>
                <a:gd name="f233" fmla="*/ f196 f87 1"/>
                <a:gd name="f234" fmla="*/ f197 f86 1"/>
                <a:gd name="f235" fmla="*/ f198 f87 1"/>
                <a:gd name="f236" fmla="*/ f199 f86 1"/>
                <a:gd name="f237" fmla="*/ f200 f87 1"/>
              </a:gdLst>
              <a:ahLst/>
              <a:cxnLst>
                <a:cxn ang="3cd4">
                  <a:pos x="hc" y="t"/>
                </a:cxn>
                <a:cxn ang="0">
                  <a:pos x="r" y="vc"/>
                </a:cxn>
                <a:cxn ang="cd4">
                  <a:pos x="hc" y="b"/>
                </a:cxn>
                <a:cxn ang="cd2">
                  <a:pos x="l" y="vc"/>
                </a:cxn>
                <a:cxn ang="f130">
                  <a:pos x="f205" y="f206"/>
                </a:cxn>
                <a:cxn ang="f130">
                  <a:pos x="f207" y="f208"/>
                </a:cxn>
                <a:cxn ang="f130">
                  <a:pos x="f205" y="f209"/>
                </a:cxn>
                <a:cxn ang="f130">
                  <a:pos x="f210" y="f211"/>
                </a:cxn>
                <a:cxn ang="f130">
                  <a:pos x="f212" y="f213"/>
                </a:cxn>
                <a:cxn ang="f130">
                  <a:pos x="f214" y="f215"/>
                </a:cxn>
                <a:cxn ang="f130">
                  <a:pos x="f216" y="f217"/>
                </a:cxn>
                <a:cxn ang="f130">
                  <a:pos x="f218" y="f219"/>
                </a:cxn>
                <a:cxn ang="f130">
                  <a:pos x="f220" y="f221"/>
                </a:cxn>
                <a:cxn ang="f130">
                  <a:pos x="f222" y="f223"/>
                </a:cxn>
                <a:cxn ang="f130">
                  <a:pos x="f224" y="f225"/>
                </a:cxn>
                <a:cxn ang="f130">
                  <a:pos x="f226" y="f227"/>
                </a:cxn>
                <a:cxn ang="f130">
                  <a:pos x="f228" y="f229"/>
                </a:cxn>
                <a:cxn ang="f130">
                  <a:pos x="f230" y="f231"/>
                </a:cxn>
                <a:cxn ang="f130">
                  <a:pos x="f232" y="f233"/>
                </a:cxn>
                <a:cxn ang="f130">
                  <a:pos x="f234" y="f235"/>
                </a:cxn>
                <a:cxn ang="f130">
                  <a:pos x="f236" y="f237"/>
                </a:cxn>
                <a:cxn ang="f130">
                  <a:pos x="f205" y="f206"/>
                </a:cxn>
              </a:cxnLst>
              <a:rect l="f201" t="f204" r="f202" b="f203"/>
              <a:pathLst>
                <a:path w="169" h="317">
                  <a:moveTo>
                    <a:pt x="f8" y="f9"/>
                  </a:moveTo>
                  <a:cubicBezTo>
                    <a:pt x="f10" y="f11"/>
                    <a:pt x="f12" y="f13"/>
                    <a:pt x="f14" y="f15"/>
                  </a:cubicBezTo>
                  <a:cubicBezTo>
                    <a:pt x="f12" y="f16"/>
                    <a:pt x="f10" y="f17"/>
                    <a:pt x="f8" y="f18"/>
                  </a:cubicBezTo>
                  <a:cubicBezTo>
                    <a:pt x="f19" y="f20"/>
                    <a:pt x="f21" y="f22"/>
                    <a:pt x="f23" y="f24"/>
                  </a:cubicBezTo>
                  <a:cubicBezTo>
                    <a:pt x="f25" y="f26"/>
                    <a:pt x="f23" y="f27"/>
                    <a:pt x="f28" y="f29"/>
                  </a:cubicBezTo>
                  <a:cubicBezTo>
                    <a:pt x="f30" y="f7"/>
                    <a:pt x="f31" y="f32"/>
                    <a:pt x="f33" y="f34"/>
                  </a:cubicBezTo>
                  <a:cubicBezTo>
                    <a:pt x="f35" y="f36"/>
                    <a:pt x="f37" y="f38"/>
                    <a:pt x="f39" y="f40"/>
                  </a:cubicBezTo>
                  <a:cubicBezTo>
                    <a:pt x="f5" y="f41"/>
                    <a:pt x="f42" y="f43"/>
                    <a:pt x="f44" y="f45"/>
                  </a:cubicBezTo>
                  <a:cubicBezTo>
                    <a:pt x="f46" y="f47"/>
                    <a:pt x="f48" y="f49"/>
                    <a:pt x="f50" y="f51"/>
                  </a:cubicBezTo>
                  <a:cubicBezTo>
                    <a:pt x="f14" y="f10"/>
                    <a:pt x="f52" y="f53"/>
                    <a:pt x="f52" y="f54"/>
                  </a:cubicBezTo>
                  <a:cubicBezTo>
                    <a:pt x="f12" y="f55"/>
                    <a:pt x="f56" y="f57"/>
                    <a:pt x="f58" y="f5"/>
                  </a:cubicBezTo>
                  <a:cubicBezTo>
                    <a:pt x="f59" y="f60"/>
                    <a:pt x="f30" y="f61"/>
                    <a:pt x="f62" y="f37"/>
                  </a:cubicBezTo>
                  <a:cubicBezTo>
                    <a:pt x="f63" y="f35"/>
                    <a:pt x="f64" y="f65"/>
                    <a:pt x="f66" y="f30"/>
                  </a:cubicBezTo>
                  <a:cubicBezTo>
                    <a:pt x="f23" y="f67"/>
                    <a:pt x="f68" y="f69"/>
                    <a:pt x="f70" y="f25"/>
                  </a:cubicBezTo>
                  <a:cubicBezTo>
                    <a:pt x="f71" y="f43"/>
                    <a:pt x="f72" y="f9"/>
                    <a:pt x="f73" y="f74"/>
                  </a:cubicBezTo>
                  <a:cubicBezTo>
                    <a:pt x="f6" y="f75"/>
                    <a:pt x="f76" y="f77"/>
                    <a:pt x="f9" y="f78"/>
                  </a:cubicBezTo>
                  <a:cubicBezTo>
                    <a:pt x="f71" y="f79"/>
                    <a:pt x="f80" y="f81"/>
                    <a:pt x="f82" y="f83"/>
                  </a:cubicBezTo>
                  <a:cubicBezTo>
                    <a:pt x="f84" y="f75"/>
                    <a:pt x="f28" y="f76"/>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7">
              <a:extLst>
                <a:ext uri="{FF2B5EF4-FFF2-40B4-BE49-F238E27FC236}">
                  <a16:creationId xmlns:a16="http://schemas.microsoft.com/office/drawing/2014/main" id="{20BB8B07-F40D-F418-9BCF-49913CB9D5A8}"/>
                </a:ext>
              </a:extLst>
            </p:cNvPr>
            <p:cNvSpPr/>
            <p:nvPr/>
          </p:nvSpPr>
          <p:spPr>
            <a:xfrm>
              <a:off x="2144716" y="2279654"/>
              <a:ext cx="596902" cy="600075"/>
            </a:xfrm>
            <a:custGeom>
              <a:avLst/>
              <a:gdLst>
                <a:gd name="f0" fmla="val 10800000"/>
                <a:gd name="f1" fmla="val 5400000"/>
                <a:gd name="f2" fmla="val 180"/>
                <a:gd name="f3" fmla="val w"/>
                <a:gd name="f4" fmla="val h"/>
                <a:gd name="f5" fmla="val 0"/>
                <a:gd name="f6" fmla="val 102"/>
                <a:gd name="f7" fmla="val 103"/>
                <a:gd name="f8" fmla="val 50"/>
                <a:gd name="f9" fmla="val 1"/>
                <a:gd name="f10" fmla="val 78"/>
                <a:gd name="f11" fmla="val 101"/>
                <a:gd name="f12" fmla="val 23"/>
                <a:gd name="f13" fmla="val 51"/>
                <a:gd name="f14" fmla="val 79"/>
                <a:gd name="f15" fmla="val 52"/>
                <a:gd name="f16" fmla="val 24"/>
                <a:gd name="f17" fmla="val 80"/>
                <a:gd name="f18" fmla="val 21"/>
                <a:gd name="f19" fmla="+- 0 0 -90"/>
                <a:gd name="f20" fmla="*/ f3 1 102"/>
                <a:gd name="f21" fmla="*/ f4 1 103"/>
                <a:gd name="f22" fmla="val f5"/>
                <a:gd name="f23" fmla="val f6"/>
                <a:gd name="f24" fmla="val f7"/>
                <a:gd name="f25" fmla="*/ f19 f0 1"/>
                <a:gd name="f26" fmla="+- f24 0 f22"/>
                <a:gd name="f27" fmla="+- f23 0 f22"/>
                <a:gd name="f28" fmla="*/ f25 1 f2"/>
                <a:gd name="f29" fmla="*/ f27 1 102"/>
                <a:gd name="f30" fmla="*/ f26 1 103"/>
                <a:gd name="f31" fmla="*/ 50 f27 1"/>
                <a:gd name="f32" fmla="*/ 1 f26 1"/>
                <a:gd name="f33" fmla="*/ 101 f27 1"/>
                <a:gd name="f34" fmla="*/ 51 f26 1"/>
                <a:gd name="f35" fmla="*/ 52 f27 1"/>
                <a:gd name="f36" fmla="*/ 102 f26 1"/>
                <a:gd name="f37" fmla="*/ 0 f27 1"/>
                <a:gd name="f38" fmla="*/ 52 f26 1"/>
                <a:gd name="f39" fmla="+- f28 0 f1"/>
                <a:gd name="f40" fmla="*/ f31 1 102"/>
                <a:gd name="f41" fmla="*/ f32 1 103"/>
                <a:gd name="f42" fmla="*/ f33 1 102"/>
                <a:gd name="f43" fmla="*/ f34 1 103"/>
                <a:gd name="f44" fmla="*/ f35 1 102"/>
                <a:gd name="f45" fmla="*/ f36 1 103"/>
                <a:gd name="f46" fmla="*/ f37 1 102"/>
                <a:gd name="f47" fmla="*/ f38 1 103"/>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102" h="103">
                  <a:moveTo>
                    <a:pt x="f8" y="f9"/>
                  </a:moveTo>
                  <a:cubicBezTo>
                    <a:pt x="f10" y="f5"/>
                    <a:pt x="f11" y="f12"/>
                    <a:pt x="f11" y="f13"/>
                  </a:cubicBezTo>
                  <a:cubicBezTo>
                    <a:pt x="f6" y="f10"/>
                    <a:pt x="f14" y="f6"/>
                    <a:pt x="f15" y="f6"/>
                  </a:cubicBezTo>
                  <a:cubicBezTo>
                    <a:pt x="f16" y="f7"/>
                    <a:pt x="f9" y="f17"/>
                    <a:pt x="f5" y="f15"/>
                  </a:cubicBezTo>
                  <a:cubicBezTo>
                    <a:pt x="f5" y="f16"/>
                    <a:pt x="f18" y="f9"/>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8">
              <a:extLst>
                <a:ext uri="{FF2B5EF4-FFF2-40B4-BE49-F238E27FC236}">
                  <a16:creationId xmlns:a16="http://schemas.microsoft.com/office/drawing/2014/main" id="{66B51BD3-5E05-3C2B-AB70-8ED6D71062E1}"/>
                </a:ext>
              </a:extLst>
            </p:cNvPr>
            <p:cNvSpPr/>
            <p:nvPr/>
          </p:nvSpPr>
          <p:spPr>
            <a:xfrm>
              <a:off x="1519239" y="4000500"/>
              <a:ext cx="725484" cy="881060"/>
            </a:xfrm>
            <a:custGeom>
              <a:avLst/>
              <a:gdLst>
                <a:gd name="f0" fmla="val 10800000"/>
                <a:gd name="f1" fmla="val 5400000"/>
                <a:gd name="f2" fmla="val 180"/>
                <a:gd name="f3" fmla="val w"/>
                <a:gd name="f4" fmla="val h"/>
                <a:gd name="f5" fmla="val 0"/>
                <a:gd name="f6" fmla="val 124"/>
                <a:gd name="f7" fmla="val 151"/>
                <a:gd name="f8" fmla="val 107"/>
                <a:gd name="f9" fmla="val 113"/>
                <a:gd name="f10" fmla="val 7"/>
                <a:gd name="f11" fmla="val 118"/>
                <a:gd name="f12" fmla="val 13"/>
                <a:gd name="f13" fmla="val 20"/>
                <a:gd name="f14" fmla="val 119"/>
                <a:gd name="f15" fmla="val 25"/>
                <a:gd name="f16" fmla="val 31"/>
                <a:gd name="f17" fmla="val 37"/>
                <a:gd name="f18" fmla="val 84"/>
                <a:gd name="f19" fmla="val 57"/>
                <a:gd name="f20" fmla="val 61"/>
                <a:gd name="f21" fmla="val 77"/>
                <a:gd name="f22" fmla="val 39"/>
                <a:gd name="f23" fmla="val 98"/>
                <a:gd name="f24" fmla="val 29"/>
                <a:gd name="f25" fmla="val 106"/>
                <a:gd name="f26" fmla="val 28"/>
                <a:gd name="f27" fmla="val 115"/>
                <a:gd name="f28" fmla="val 35"/>
                <a:gd name="f29" fmla="val 125"/>
                <a:gd name="f30" fmla="val 41"/>
                <a:gd name="f31" fmla="val 133"/>
                <a:gd name="f32" fmla="val 40"/>
                <a:gd name="f33" fmla="val 141"/>
                <a:gd name="f34" fmla="val 34"/>
                <a:gd name="f35" fmla="val 146"/>
                <a:gd name="f36" fmla="val 27"/>
                <a:gd name="f37" fmla="val 149"/>
                <a:gd name="f38" fmla="val 1"/>
                <a:gd name="f39" fmla="val 100"/>
                <a:gd name="f40" fmla="val 14"/>
                <a:gd name="f41" fmla="val 86"/>
                <a:gd name="f42" fmla="val 44"/>
                <a:gd name="f43" fmla="val 56"/>
                <a:gd name="f44" fmla="val 76"/>
                <a:gd name="f45" fmla="+- 0 0 -90"/>
                <a:gd name="f46" fmla="*/ f3 1 124"/>
                <a:gd name="f47" fmla="*/ f4 1 151"/>
                <a:gd name="f48" fmla="val f5"/>
                <a:gd name="f49" fmla="val f6"/>
                <a:gd name="f50" fmla="val f7"/>
                <a:gd name="f51" fmla="*/ f45 f0 1"/>
                <a:gd name="f52" fmla="+- f50 0 f48"/>
                <a:gd name="f53" fmla="+- f49 0 f48"/>
                <a:gd name="f54" fmla="*/ f51 1 f2"/>
                <a:gd name="f55" fmla="*/ f53 1 124"/>
                <a:gd name="f56" fmla="*/ f52 1 151"/>
                <a:gd name="f57" fmla="*/ 107 f53 1"/>
                <a:gd name="f58" fmla="*/ 0 f52 1"/>
                <a:gd name="f59" fmla="*/ 124 f53 1"/>
                <a:gd name="f60" fmla="*/ 20 f52 1"/>
                <a:gd name="f61" fmla="*/ 37 f52 1"/>
                <a:gd name="f62" fmla="*/ 39 f53 1"/>
                <a:gd name="f63" fmla="*/ 98 f52 1"/>
                <a:gd name="f64" fmla="*/ 35 f53 1"/>
                <a:gd name="f65" fmla="*/ 125 f52 1"/>
                <a:gd name="f66" fmla="*/ 34 f53 1"/>
                <a:gd name="f67" fmla="*/ 146 f52 1"/>
                <a:gd name="f68" fmla="*/ 13 f53 1"/>
                <a:gd name="f69" fmla="*/ 141 f52 1"/>
                <a:gd name="f70" fmla="*/ 14 f53 1"/>
                <a:gd name="f71" fmla="*/ 86 f52 1"/>
                <a:gd name="f72" fmla="+- f54 0 f1"/>
                <a:gd name="f73" fmla="*/ f57 1 124"/>
                <a:gd name="f74" fmla="*/ f58 1 151"/>
                <a:gd name="f75" fmla="*/ f59 1 124"/>
                <a:gd name="f76" fmla="*/ f60 1 151"/>
                <a:gd name="f77" fmla="*/ f61 1 151"/>
                <a:gd name="f78" fmla="*/ f62 1 124"/>
                <a:gd name="f79" fmla="*/ f63 1 151"/>
                <a:gd name="f80" fmla="*/ f64 1 124"/>
                <a:gd name="f81" fmla="*/ f65 1 151"/>
                <a:gd name="f82" fmla="*/ f66 1 124"/>
                <a:gd name="f83" fmla="*/ f67 1 151"/>
                <a:gd name="f84" fmla="*/ f68 1 124"/>
                <a:gd name="f85" fmla="*/ f69 1 151"/>
                <a:gd name="f86" fmla="*/ f70 1 124"/>
                <a:gd name="f87" fmla="*/ f71 1 151"/>
                <a:gd name="f88" fmla="*/ 0 1 f55"/>
                <a:gd name="f89" fmla="*/ f49 1 f55"/>
                <a:gd name="f90" fmla="*/ 0 1 f56"/>
                <a:gd name="f91" fmla="*/ f50 1 f56"/>
                <a:gd name="f92" fmla="*/ f73 1 f55"/>
                <a:gd name="f93" fmla="*/ f74 1 f56"/>
                <a:gd name="f94" fmla="*/ f75 1 f55"/>
                <a:gd name="f95" fmla="*/ f76 1 f56"/>
                <a:gd name="f96" fmla="*/ f77 1 f56"/>
                <a:gd name="f97" fmla="*/ f78 1 f55"/>
                <a:gd name="f98" fmla="*/ f79 1 f56"/>
                <a:gd name="f99" fmla="*/ f80 1 f55"/>
                <a:gd name="f100" fmla="*/ f81 1 f56"/>
                <a:gd name="f101" fmla="*/ f82 1 f55"/>
                <a:gd name="f102" fmla="*/ f83 1 f56"/>
                <a:gd name="f103" fmla="*/ f84 1 f55"/>
                <a:gd name="f104" fmla="*/ f85 1 f56"/>
                <a:gd name="f105" fmla="*/ f86 1 f55"/>
                <a:gd name="f106" fmla="*/ f87 1 f56"/>
                <a:gd name="f107" fmla="*/ f88 f46 1"/>
                <a:gd name="f108" fmla="*/ f89 f46 1"/>
                <a:gd name="f109" fmla="*/ f91 f47 1"/>
                <a:gd name="f110" fmla="*/ f90 f47 1"/>
                <a:gd name="f111" fmla="*/ f92 f46 1"/>
                <a:gd name="f112" fmla="*/ f93 f47 1"/>
                <a:gd name="f113" fmla="*/ f94 f46 1"/>
                <a:gd name="f114" fmla="*/ f95 f47 1"/>
                <a:gd name="f115" fmla="*/ f96 f47 1"/>
                <a:gd name="f116" fmla="*/ f97 f46 1"/>
                <a:gd name="f117" fmla="*/ f98 f47 1"/>
                <a:gd name="f118" fmla="*/ f99 f46 1"/>
                <a:gd name="f119" fmla="*/ f100 f47 1"/>
                <a:gd name="f120" fmla="*/ f101 f46 1"/>
                <a:gd name="f121" fmla="*/ f102 f47 1"/>
                <a:gd name="f122" fmla="*/ f103 f46 1"/>
                <a:gd name="f123" fmla="*/ f104 f47 1"/>
                <a:gd name="f124" fmla="*/ f105 f46 1"/>
                <a:gd name="f125" fmla="*/ f106 f47 1"/>
              </a:gdLst>
              <a:ahLst/>
              <a:cxnLst>
                <a:cxn ang="3cd4">
                  <a:pos x="hc" y="t"/>
                </a:cxn>
                <a:cxn ang="0">
                  <a:pos x="r" y="vc"/>
                </a:cxn>
                <a:cxn ang="cd4">
                  <a:pos x="hc" y="b"/>
                </a:cxn>
                <a:cxn ang="cd2">
                  <a:pos x="l" y="vc"/>
                </a:cxn>
                <a:cxn ang="f72">
                  <a:pos x="f111" y="f112"/>
                </a:cxn>
                <a:cxn ang="f72">
                  <a:pos x="f113" y="f114"/>
                </a:cxn>
                <a:cxn ang="f72">
                  <a:pos x="f111" y="f115"/>
                </a:cxn>
                <a:cxn ang="f72">
                  <a:pos x="f116" y="f117"/>
                </a:cxn>
                <a:cxn ang="f72">
                  <a:pos x="f118" y="f119"/>
                </a:cxn>
                <a:cxn ang="f72">
                  <a:pos x="f120" y="f121"/>
                </a:cxn>
                <a:cxn ang="f72">
                  <a:pos x="f122" y="f123"/>
                </a:cxn>
                <a:cxn ang="f72">
                  <a:pos x="f124" y="f125"/>
                </a:cxn>
                <a:cxn ang="f72">
                  <a:pos x="f111" y="f112"/>
                </a:cxn>
              </a:cxnLst>
              <a:rect l="f107" t="f110" r="f108" b="f109"/>
              <a:pathLst>
                <a:path w="124" h="151">
                  <a:moveTo>
                    <a:pt x="f8" y="f5"/>
                  </a:moveTo>
                  <a:cubicBezTo>
                    <a:pt x="f9" y="f10"/>
                    <a:pt x="f11" y="f12"/>
                    <a:pt x="f6" y="f13"/>
                  </a:cubicBezTo>
                  <a:cubicBezTo>
                    <a:pt x="f14" y="f15"/>
                    <a:pt x="f9" y="f16"/>
                    <a:pt x="f8" y="f17"/>
                  </a:cubicBezTo>
                  <a:cubicBezTo>
                    <a:pt x="f18" y="f19"/>
                    <a:pt x="f20" y="f21"/>
                    <a:pt x="f22" y="f23"/>
                  </a:cubicBezTo>
                  <a:cubicBezTo>
                    <a:pt x="f24" y="f25"/>
                    <a:pt x="f26" y="f27"/>
                    <a:pt x="f28" y="f29"/>
                  </a:cubicBezTo>
                  <a:cubicBezTo>
                    <a:pt x="f30" y="f31"/>
                    <a:pt x="f32" y="f33"/>
                    <a:pt x="f34" y="f35"/>
                  </a:cubicBezTo>
                  <a:cubicBezTo>
                    <a:pt x="f36" y="f7"/>
                    <a:pt x="f13" y="f37"/>
                    <a:pt x="f12" y="f33"/>
                  </a:cubicBezTo>
                  <a:cubicBezTo>
                    <a:pt x="f38" y="f29"/>
                    <a:pt x="f5" y="f39"/>
                    <a:pt x="f40" y="f41"/>
                  </a:cubicBezTo>
                  <a:cubicBezTo>
                    <a:pt x="f42" y="f43"/>
                    <a:pt x="f44" y="f26"/>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9">
              <a:extLst>
                <a:ext uri="{FF2B5EF4-FFF2-40B4-BE49-F238E27FC236}">
                  <a16:creationId xmlns:a16="http://schemas.microsoft.com/office/drawing/2014/main" id="{BC250BF8-6D99-027B-FAA5-41A32B52903D}"/>
                </a:ext>
              </a:extLst>
            </p:cNvPr>
            <p:cNvSpPr/>
            <p:nvPr/>
          </p:nvSpPr>
          <p:spPr>
            <a:xfrm>
              <a:off x="3286125" y="3662364"/>
              <a:ext cx="274640" cy="460372"/>
            </a:xfrm>
            <a:custGeom>
              <a:avLst/>
              <a:gdLst>
                <a:gd name="f0" fmla="val 10800000"/>
                <a:gd name="f1" fmla="val 5400000"/>
                <a:gd name="f2" fmla="val 180"/>
                <a:gd name="f3" fmla="val w"/>
                <a:gd name="f4" fmla="val h"/>
                <a:gd name="f5" fmla="val 0"/>
                <a:gd name="f6" fmla="val 47"/>
                <a:gd name="f7" fmla="val 79"/>
                <a:gd name="f8" fmla="val 46"/>
                <a:gd name="f9" fmla="val 31"/>
                <a:gd name="f10" fmla="val 57"/>
                <a:gd name="f11" fmla="val 15"/>
                <a:gd name="f12" fmla="val 35"/>
                <a:gd name="f13" fmla="val 12"/>
                <a:gd name="f14" fmla="val 6"/>
                <a:gd name="f15" fmla="val 3"/>
                <a:gd name="f16" fmla="val 16"/>
                <a:gd name="f17" fmla="val 27"/>
                <a:gd name="f18" fmla="val 38"/>
                <a:gd name="f19" fmla="val 14"/>
                <a:gd name="f20" fmla="val 26"/>
                <a:gd name="f21" fmla="val 44"/>
                <a:gd name="f22" fmla="val 61"/>
                <a:gd name="f23" fmla="+- 0 0 -90"/>
                <a:gd name="f24" fmla="*/ f3 1 47"/>
                <a:gd name="f25" fmla="*/ f4 1 79"/>
                <a:gd name="f26" fmla="val f5"/>
                <a:gd name="f27" fmla="val f6"/>
                <a:gd name="f28" fmla="val f7"/>
                <a:gd name="f29" fmla="*/ f23 f0 1"/>
                <a:gd name="f30" fmla="+- f28 0 f26"/>
                <a:gd name="f31" fmla="+- f27 0 f26"/>
                <a:gd name="f32" fmla="*/ f29 1 f2"/>
                <a:gd name="f33" fmla="*/ f31 1 47"/>
                <a:gd name="f34" fmla="*/ f30 1 79"/>
                <a:gd name="f35" fmla="*/ 46 f31 1"/>
                <a:gd name="f36" fmla="*/ 79 f30 1"/>
                <a:gd name="f37" fmla="*/ 0 f31 1"/>
                <a:gd name="f38" fmla="*/ 12 f30 1"/>
                <a:gd name="f39" fmla="*/ 27 f31 1"/>
                <a:gd name="f40" fmla="*/ 3 f30 1"/>
                <a:gd name="f41" fmla="*/ 26 f30 1"/>
                <a:gd name="f42" fmla="+- f32 0 f1"/>
                <a:gd name="f43" fmla="*/ f35 1 47"/>
                <a:gd name="f44" fmla="*/ f36 1 79"/>
                <a:gd name="f45" fmla="*/ f37 1 47"/>
                <a:gd name="f46" fmla="*/ f38 1 79"/>
                <a:gd name="f47" fmla="*/ f39 1 47"/>
                <a:gd name="f48" fmla="*/ f40 1 79"/>
                <a:gd name="f49" fmla="*/ f41 1 79"/>
                <a:gd name="f50" fmla="*/ 0 1 f33"/>
                <a:gd name="f51" fmla="*/ f27 1 f33"/>
                <a:gd name="f52" fmla="*/ 0 1 f34"/>
                <a:gd name="f53" fmla="*/ f28 1 f34"/>
                <a:gd name="f54" fmla="*/ f43 1 f33"/>
                <a:gd name="f55" fmla="*/ f44 1 f34"/>
                <a:gd name="f56" fmla="*/ f45 1 f33"/>
                <a:gd name="f57" fmla="*/ f46 1 f34"/>
                <a:gd name="f58" fmla="*/ f47 1 f33"/>
                <a:gd name="f59" fmla="*/ f48 1 f34"/>
                <a:gd name="f60" fmla="*/ f49 1 f34"/>
                <a:gd name="f61" fmla="*/ f50 f24 1"/>
                <a:gd name="f62" fmla="*/ f51 f24 1"/>
                <a:gd name="f63" fmla="*/ f53 f25 1"/>
                <a:gd name="f64" fmla="*/ f52 f25 1"/>
                <a:gd name="f65" fmla="*/ f54 f24 1"/>
                <a:gd name="f66" fmla="*/ f55 f25 1"/>
                <a:gd name="f67" fmla="*/ f56 f24 1"/>
                <a:gd name="f68" fmla="*/ f57 f25 1"/>
                <a:gd name="f69" fmla="*/ f58 f24 1"/>
                <a:gd name="f70" fmla="*/ f59 f25 1"/>
                <a:gd name="f71" fmla="*/ f60 f25 1"/>
              </a:gdLst>
              <a:ahLst/>
              <a:cxnLst>
                <a:cxn ang="3cd4">
                  <a:pos x="hc" y="t"/>
                </a:cxn>
                <a:cxn ang="0">
                  <a:pos x="r" y="vc"/>
                </a:cxn>
                <a:cxn ang="cd4">
                  <a:pos x="hc" y="b"/>
                </a:cxn>
                <a:cxn ang="cd2">
                  <a:pos x="l" y="vc"/>
                </a:cxn>
                <a:cxn ang="f42">
                  <a:pos x="f65" y="f66"/>
                </a:cxn>
                <a:cxn ang="f42">
                  <a:pos x="f67" y="f68"/>
                </a:cxn>
                <a:cxn ang="f42">
                  <a:pos x="f69" y="f70"/>
                </a:cxn>
                <a:cxn ang="f42">
                  <a:pos x="f65" y="f71"/>
                </a:cxn>
                <a:cxn ang="f42">
                  <a:pos x="f65" y="f66"/>
                </a:cxn>
              </a:cxnLst>
              <a:rect l="f61" t="f64" r="f62" b="f63"/>
              <a:pathLst>
                <a:path w="47" h="79">
                  <a:moveTo>
                    <a:pt x="f8" y="f7"/>
                  </a:moveTo>
                  <a:cubicBezTo>
                    <a:pt x="f9" y="f10"/>
                    <a:pt x="f11" y="f12"/>
                    <a:pt x="f5" y="f13"/>
                  </a:cubicBezTo>
                  <a:cubicBezTo>
                    <a:pt x="f14" y="f15"/>
                    <a:pt x="f16" y="f5"/>
                    <a:pt x="f17" y="f15"/>
                  </a:cubicBezTo>
                  <a:cubicBezTo>
                    <a:pt x="f18" y="f14"/>
                    <a:pt x="f8" y="f19"/>
                    <a:pt x="f8" y="f20"/>
                  </a:cubicBezTo>
                  <a:cubicBezTo>
                    <a:pt x="f6" y="f21"/>
                    <a:pt x="f8" y="f22"/>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10">
              <a:extLst>
                <a:ext uri="{FF2B5EF4-FFF2-40B4-BE49-F238E27FC236}">
                  <a16:creationId xmlns:a16="http://schemas.microsoft.com/office/drawing/2014/main" id="{E868A72A-14CD-686D-ACE0-CC6B907D5AB7}"/>
                </a:ext>
              </a:extLst>
            </p:cNvPr>
            <p:cNvSpPr/>
            <p:nvPr/>
          </p:nvSpPr>
          <p:spPr>
            <a:xfrm>
              <a:off x="1970083" y="4706938"/>
              <a:ext cx="292095" cy="285750"/>
            </a:xfrm>
            <a:custGeom>
              <a:avLst/>
              <a:gdLst>
                <a:gd name="f0" fmla="val 10800000"/>
                <a:gd name="f1" fmla="val 5400000"/>
                <a:gd name="f2" fmla="val 180"/>
                <a:gd name="f3" fmla="val w"/>
                <a:gd name="f4" fmla="val h"/>
                <a:gd name="f5" fmla="val 0"/>
                <a:gd name="f6" fmla="val 50"/>
                <a:gd name="f7" fmla="val 49"/>
                <a:gd name="f8" fmla="val 25"/>
                <a:gd name="f9" fmla="val 11"/>
                <a:gd name="f10" fmla="val 38"/>
                <a:gd name="f11" fmla="val 1"/>
                <a:gd name="f12" fmla="val 24"/>
                <a:gd name="f13" fmla="val 10"/>
                <a:gd name="f14" fmla="val 12"/>
                <a:gd name="f15" fmla="val 26"/>
                <a:gd name="f16" fmla="val 40"/>
                <a:gd name="f17" fmla="val 39"/>
                <a:gd name="f18" fmla="+- 0 0 -90"/>
                <a:gd name="f19" fmla="*/ f3 1 50"/>
                <a:gd name="f20" fmla="*/ f4 1 49"/>
                <a:gd name="f21" fmla="val f5"/>
                <a:gd name="f22" fmla="val f6"/>
                <a:gd name="f23" fmla="val f7"/>
                <a:gd name="f24" fmla="*/ f18 f0 1"/>
                <a:gd name="f25" fmla="+- f23 0 f21"/>
                <a:gd name="f26" fmla="+- f22 0 f21"/>
                <a:gd name="f27" fmla="*/ f24 1 f2"/>
                <a:gd name="f28" fmla="*/ f26 1 50"/>
                <a:gd name="f29" fmla="*/ f25 1 49"/>
                <a:gd name="f30" fmla="*/ 25 f26 1"/>
                <a:gd name="f31" fmla="*/ 49 f25 1"/>
                <a:gd name="f32" fmla="*/ 1 f26 1"/>
                <a:gd name="f33" fmla="*/ 24 f25 1"/>
                <a:gd name="f34" fmla="*/ 26 f26 1"/>
                <a:gd name="f35" fmla="*/ 0 f25 1"/>
                <a:gd name="f36" fmla="*/ 50 f26 1"/>
                <a:gd name="f37" fmla="*/ 25 f25 1"/>
                <a:gd name="f38" fmla="+- f27 0 f1"/>
                <a:gd name="f39" fmla="*/ f30 1 50"/>
                <a:gd name="f40" fmla="*/ f31 1 49"/>
                <a:gd name="f41" fmla="*/ f32 1 50"/>
                <a:gd name="f42" fmla="*/ f33 1 49"/>
                <a:gd name="f43" fmla="*/ f34 1 50"/>
                <a:gd name="f44" fmla="*/ f35 1 49"/>
                <a:gd name="f45" fmla="*/ f36 1 50"/>
                <a:gd name="f46" fmla="*/ f37 1 49"/>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50" h="49">
                  <a:moveTo>
                    <a:pt x="f8" y="f7"/>
                  </a:moveTo>
                  <a:cubicBezTo>
                    <a:pt x="f9" y="f7"/>
                    <a:pt x="f5" y="f10"/>
                    <a:pt x="f11" y="f12"/>
                  </a:cubicBezTo>
                  <a:cubicBezTo>
                    <a:pt x="f11" y="f13"/>
                    <a:pt x="f14" y="f5"/>
                    <a:pt x="f15" y="f5"/>
                  </a:cubicBezTo>
                  <a:cubicBezTo>
                    <a:pt x="f16" y="f5"/>
                    <a:pt x="f6" y="f9"/>
                    <a:pt x="f6" y="f8"/>
                  </a:cubicBezTo>
                  <a:cubicBezTo>
                    <a:pt x="f6" y="f17"/>
                    <a:pt x="f17" y="f7"/>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21" name="Grupo 3">
            <a:extLst>
              <a:ext uri="{FF2B5EF4-FFF2-40B4-BE49-F238E27FC236}">
                <a16:creationId xmlns:a16="http://schemas.microsoft.com/office/drawing/2014/main" id="{EECC384F-079B-1D1A-B19A-28FEF559861F}"/>
              </a:ext>
            </a:extLst>
          </p:cNvPr>
          <p:cNvGrpSpPr/>
          <p:nvPr/>
        </p:nvGrpSpPr>
        <p:grpSpPr>
          <a:xfrm>
            <a:off x="4676771" y="2519364"/>
            <a:ext cx="2390771" cy="2578105"/>
            <a:chOff x="4676771" y="2519364"/>
            <a:chExt cx="2390771" cy="2578105"/>
          </a:xfrm>
        </p:grpSpPr>
        <p:sp>
          <p:nvSpPr>
            <p:cNvPr id="22" name="Freeform 16">
              <a:extLst>
                <a:ext uri="{FF2B5EF4-FFF2-40B4-BE49-F238E27FC236}">
                  <a16:creationId xmlns:a16="http://schemas.microsoft.com/office/drawing/2014/main" id="{173C19BF-E804-2D53-2215-EF64E4E5184C}"/>
                </a:ext>
              </a:extLst>
            </p:cNvPr>
            <p:cNvSpPr/>
            <p:nvPr/>
          </p:nvSpPr>
          <p:spPr>
            <a:xfrm>
              <a:off x="5278438" y="3071817"/>
              <a:ext cx="1108079" cy="2025652"/>
            </a:xfrm>
            <a:custGeom>
              <a:avLst/>
              <a:gdLst>
                <a:gd name="f0" fmla="val 10800000"/>
                <a:gd name="f1" fmla="val 5400000"/>
                <a:gd name="f2" fmla="val 360"/>
                <a:gd name="f3" fmla="val 180"/>
                <a:gd name="f4" fmla="val w"/>
                <a:gd name="f5" fmla="val h"/>
                <a:gd name="f6" fmla="val 0"/>
                <a:gd name="f7" fmla="val 207"/>
                <a:gd name="f8" fmla="val 378"/>
                <a:gd name="f9" fmla="val 161"/>
                <a:gd name="f10" fmla="val 206"/>
                <a:gd name="f11" fmla="val 185"/>
                <a:gd name="f12" fmla="val 190"/>
                <a:gd name="f13" fmla="val 167"/>
                <a:gd name="f14" fmla="val 215"/>
                <a:gd name="f15" fmla="val 163"/>
                <a:gd name="f16" fmla="val 216"/>
                <a:gd name="f17" fmla="val 160"/>
                <a:gd name="f18" fmla="val 219"/>
                <a:gd name="f19" fmla="val 158"/>
                <a:gd name="f20" fmla="val 222"/>
                <a:gd name="f21" fmla="val 150"/>
                <a:gd name="f22" fmla="val 236"/>
                <a:gd name="f23" fmla="val 143"/>
                <a:gd name="f24" fmla="val 251"/>
                <a:gd name="f25" fmla="val 135"/>
                <a:gd name="f26" fmla="val 266"/>
                <a:gd name="f27" fmla="val 134"/>
                <a:gd name="f28" fmla="val 269"/>
                <a:gd name="f29" fmla="val 274"/>
                <a:gd name="f30" fmla="val 277"/>
                <a:gd name="f31" fmla="val 142"/>
                <a:gd name="f32" fmla="val 297"/>
                <a:gd name="f33" fmla="val 317"/>
                <a:gd name="f34" fmla="val 337"/>
                <a:gd name="f35" fmla="val 166"/>
                <a:gd name="f36" fmla="val 359"/>
                <a:gd name="f37" fmla="val 151"/>
                <a:gd name="f38" fmla="val 130"/>
                <a:gd name="f39" fmla="val 375"/>
                <a:gd name="f40" fmla="val 120"/>
                <a:gd name="f41" fmla="val 374"/>
                <a:gd name="f42" fmla="val 113"/>
                <a:gd name="f43" fmla="val 369"/>
                <a:gd name="f44" fmla="val 110"/>
                <a:gd name="f45" fmla="val 99"/>
                <a:gd name="f46" fmla="val 333"/>
                <a:gd name="f47" fmla="val 88"/>
                <a:gd name="f48" fmla="val 305"/>
                <a:gd name="f49" fmla="val 78"/>
                <a:gd name="f50" fmla="val 76"/>
                <a:gd name="f51" fmla="val 272"/>
                <a:gd name="f52" fmla="val 77"/>
                <a:gd name="f53" fmla="val 264"/>
                <a:gd name="f54" fmla="val 79"/>
                <a:gd name="f55" fmla="val 259"/>
                <a:gd name="f56" fmla="val 241"/>
                <a:gd name="f57" fmla="val 97"/>
                <a:gd name="f58" fmla="val 223"/>
                <a:gd name="f59" fmla="val 106"/>
                <a:gd name="f60" fmla="val 108"/>
                <a:gd name="f61" fmla="val 202"/>
                <a:gd name="f62" fmla="val 107"/>
                <a:gd name="f63" fmla="val 199"/>
                <a:gd name="f64" fmla="val 105"/>
                <a:gd name="f65" fmla="val 195"/>
                <a:gd name="f66" fmla="val 100"/>
                <a:gd name="f67" fmla="val 186"/>
                <a:gd name="f68" fmla="val 95"/>
                <a:gd name="f69" fmla="val 175"/>
                <a:gd name="f70" fmla="val 91"/>
                <a:gd name="f71" fmla="val 164"/>
                <a:gd name="f72" fmla="val 90"/>
                <a:gd name="f73" fmla="val 92"/>
                <a:gd name="f74" fmla="val 159"/>
                <a:gd name="f75" fmla="val 144"/>
                <a:gd name="f76" fmla="val 123"/>
                <a:gd name="f77" fmla="val 109"/>
                <a:gd name="f78" fmla="val 104"/>
                <a:gd name="f79" fmla="val 94"/>
                <a:gd name="f80" fmla="val 89"/>
                <a:gd name="f81" fmla="val 86"/>
                <a:gd name="f82" fmla="val 84"/>
                <a:gd name="f83" fmla="val 81"/>
                <a:gd name="f84" fmla="val 101"/>
                <a:gd name="f85" fmla="val 83"/>
                <a:gd name="f86" fmla="val 96"/>
                <a:gd name="f87" fmla="val 111"/>
                <a:gd name="f88" fmla="val 93"/>
                <a:gd name="f89" fmla="val 122"/>
                <a:gd name="f90" fmla="val 129"/>
                <a:gd name="f91" fmla="val 137"/>
                <a:gd name="f92" fmla="val 73"/>
                <a:gd name="f93" fmla="val 60"/>
                <a:gd name="f94" fmla="val 181"/>
                <a:gd name="f95" fmla="val 47"/>
                <a:gd name="f96" fmla="val 200"/>
                <a:gd name="f97" fmla="val 38"/>
                <a:gd name="f98" fmla="val 213"/>
                <a:gd name="f99" fmla="val 24"/>
                <a:gd name="f100" fmla="val 12"/>
                <a:gd name="f101" fmla="val 1"/>
                <a:gd name="f102" fmla="val 8"/>
                <a:gd name="f103" fmla="val 173"/>
                <a:gd name="f104" fmla="val 19"/>
                <a:gd name="f105" fmla="val 157"/>
                <a:gd name="f106" fmla="val 31"/>
                <a:gd name="f107" fmla="val 41"/>
                <a:gd name="f108" fmla="val 125"/>
                <a:gd name="f109" fmla="val 44"/>
                <a:gd name="f110" fmla="val 121"/>
                <a:gd name="f111" fmla="val 115"/>
                <a:gd name="f112" fmla="val 49"/>
                <a:gd name="f113" fmla="val 50"/>
                <a:gd name="f114" fmla="val 69"/>
                <a:gd name="f115" fmla="val 51"/>
                <a:gd name="f116" fmla="val 52"/>
                <a:gd name="f117" fmla="val 57"/>
                <a:gd name="f118" fmla="val 67"/>
                <a:gd name="f119" fmla="val 27"/>
                <a:gd name="f120" fmla="val 4"/>
                <a:gd name="f121" fmla="val 155"/>
                <a:gd name="f122" fmla="val 6"/>
                <a:gd name="f123" fmla="val 18"/>
                <a:gd name="f124" fmla="val 174"/>
                <a:gd name="f125" fmla="val 189"/>
                <a:gd name="f126" fmla="val 102"/>
                <a:gd name="f127" fmla="val 204"/>
                <a:gd name="f128" fmla="val 145"/>
                <a:gd name="f129" fmla="val 156"/>
                <a:gd name="f130" fmla="+- 0 0 -90"/>
                <a:gd name="f131" fmla="*/ f4 1 207"/>
                <a:gd name="f132" fmla="*/ f5 1 378"/>
                <a:gd name="f133" fmla="val f6"/>
                <a:gd name="f134" fmla="val f7"/>
                <a:gd name="f135" fmla="val f8"/>
                <a:gd name="f136" fmla="*/ f130 f0 1"/>
                <a:gd name="f137" fmla="+- f135 0 f133"/>
                <a:gd name="f138" fmla="+- f134 0 f133"/>
                <a:gd name="f139" fmla="*/ f136 1 f3"/>
                <a:gd name="f140" fmla="*/ f138 1 207"/>
                <a:gd name="f141" fmla="*/ f137 1 378"/>
                <a:gd name="f142" fmla="*/ 207 f138 1"/>
                <a:gd name="f143" fmla="*/ 161 f137 1"/>
                <a:gd name="f144" fmla="*/ 167 f138 1"/>
                <a:gd name="f145" fmla="*/ 215 f137 1"/>
                <a:gd name="f146" fmla="*/ 158 f138 1"/>
                <a:gd name="f147" fmla="*/ 222 f137 1"/>
                <a:gd name="f148" fmla="*/ 135 f138 1"/>
                <a:gd name="f149" fmla="*/ 266 f137 1"/>
                <a:gd name="f150" fmla="*/ 277 f137 1"/>
                <a:gd name="f151" fmla="*/ 337 f137 1"/>
                <a:gd name="f152" fmla="*/ 130 f138 1"/>
                <a:gd name="f153" fmla="*/ 375 f137 1"/>
                <a:gd name="f154" fmla="*/ 110 f138 1"/>
                <a:gd name="f155" fmla="*/ 360 f137 1"/>
                <a:gd name="f156" fmla="*/ 78 f138 1"/>
                <a:gd name="f157" fmla="*/ 79 f138 1"/>
                <a:gd name="f158" fmla="*/ 259 f137 1"/>
                <a:gd name="f159" fmla="*/ 106 f138 1"/>
                <a:gd name="f160" fmla="*/ 206 f137 1"/>
                <a:gd name="f161" fmla="*/ 105 f138 1"/>
                <a:gd name="f162" fmla="*/ 195 f137 1"/>
                <a:gd name="f163" fmla="*/ 91 f138 1"/>
                <a:gd name="f164" fmla="*/ 164 f137 1"/>
                <a:gd name="f165" fmla="*/ 92 f138 1"/>
                <a:gd name="f166" fmla="*/ 159 f137 1"/>
                <a:gd name="f167" fmla="*/ 109 f138 1"/>
                <a:gd name="f168" fmla="*/ 104 f137 1"/>
                <a:gd name="f169" fmla="*/ 89 f137 1"/>
                <a:gd name="f170" fmla="*/ 104 f138 1"/>
                <a:gd name="f171" fmla="*/ 81 f137 1"/>
                <a:gd name="f172" fmla="*/ 96 f138 1"/>
                <a:gd name="f173" fmla="*/ 93 f138 1"/>
                <a:gd name="f174" fmla="*/ 122 f137 1"/>
                <a:gd name="f175" fmla="*/ 86 f138 1"/>
                <a:gd name="f176" fmla="*/ 144 f137 1"/>
                <a:gd name="f177" fmla="*/ 47 f138 1"/>
                <a:gd name="f178" fmla="*/ 200 f137 1"/>
                <a:gd name="f179" fmla="*/ 12 f138 1"/>
                <a:gd name="f180" fmla="*/ 207 f137 1"/>
                <a:gd name="f181" fmla="*/ 8 f138 1"/>
                <a:gd name="f182" fmla="*/ 173 f137 1"/>
                <a:gd name="f183" fmla="*/ 41 f138 1"/>
                <a:gd name="f184" fmla="*/ 125 f137 1"/>
                <a:gd name="f185" fmla="*/ 109 f137 1"/>
                <a:gd name="f186" fmla="*/ 51 f138 1"/>
                <a:gd name="f187" fmla="*/ 49 f137 1"/>
                <a:gd name="f188" fmla="*/ 67 f138 1"/>
                <a:gd name="f189" fmla="*/ 27 f137 1"/>
                <a:gd name="f190" fmla="*/ 4 f137 1"/>
                <a:gd name="f191" fmla="*/ 159 f138 1"/>
                <a:gd name="f192" fmla="*/ 18 f137 1"/>
                <a:gd name="f193" fmla="*/ 204 f138 1"/>
                <a:gd name="f194" fmla="*/ 145 f137 1"/>
                <a:gd name="f195" fmla="+- f139 0 f1"/>
                <a:gd name="f196" fmla="*/ f142 1 207"/>
                <a:gd name="f197" fmla="*/ f143 1 378"/>
                <a:gd name="f198" fmla="*/ f144 1 207"/>
                <a:gd name="f199" fmla="*/ f145 1 378"/>
                <a:gd name="f200" fmla="*/ f146 1 207"/>
                <a:gd name="f201" fmla="*/ f147 1 378"/>
                <a:gd name="f202" fmla="*/ f148 1 207"/>
                <a:gd name="f203" fmla="*/ f149 1 378"/>
                <a:gd name="f204" fmla="*/ f150 1 378"/>
                <a:gd name="f205" fmla="*/ f151 1 378"/>
                <a:gd name="f206" fmla="*/ f152 1 207"/>
                <a:gd name="f207" fmla="*/ f153 1 378"/>
                <a:gd name="f208" fmla="*/ f154 1 207"/>
                <a:gd name="f209" fmla="*/ f155 1 378"/>
                <a:gd name="f210" fmla="*/ f156 1 207"/>
                <a:gd name="f211" fmla="*/ f157 1 207"/>
                <a:gd name="f212" fmla="*/ f158 1 378"/>
                <a:gd name="f213" fmla="*/ f159 1 207"/>
                <a:gd name="f214" fmla="*/ f160 1 378"/>
                <a:gd name="f215" fmla="*/ f161 1 207"/>
                <a:gd name="f216" fmla="*/ f162 1 378"/>
                <a:gd name="f217" fmla="*/ f163 1 207"/>
                <a:gd name="f218" fmla="*/ f164 1 378"/>
                <a:gd name="f219" fmla="*/ f165 1 207"/>
                <a:gd name="f220" fmla="*/ f166 1 378"/>
                <a:gd name="f221" fmla="*/ f167 1 207"/>
                <a:gd name="f222" fmla="*/ f168 1 378"/>
                <a:gd name="f223" fmla="*/ f169 1 378"/>
                <a:gd name="f224" fmla="*/ f170 1 207"/>
                <a:gd name="f225" fmla="*/ f171 1 378"/>
                <a:gd name="f226" fmla="*/ f172 1 207"/>
                <a:gd name="f227" fmla="*/ f173 1 207"/>
                <a:gd name="f228" fmla="*/ f174 1 378"/>
                <a:gd name="f229" fmla="*/ f175 1 207"/>
                <a:gd name="f230" fmla="*/ f176 1 378"/>
                <a:gd name="f231" fmla="*/ f177 1 207"/>
                <a:gd name="f232" fmla="*/ f178 1 378"/>
                <a:gd name="f233" fmla="*/ f179 1 207"/>
                <a:gd name="f234" fmla="*/ f180 1 378"/>
                <a:gd name="f235" fmla="*/ f181 1 207"/>
                <a:gd name="f236" fmla="*/ f182 1 378"/>
                <a:gd name="f237" fmla="*/ f183 1 207"/>
                <a:gd name="f238" fmla="*/ f184 1 378"/>
                <a:gd name="f239" fmla="*/ f185 1 378"/>
                <a:gd name="f240" fmla="*/ f186 1 207"/>
                <a:gd name="f241" fmla="*/ f187 1 378"/>
                <a:gd name="f242" fmla="*/ f188 1 207"/>
                <a:gd name="f243" fmla="*/ f189 1 378"/>
                <a:gd name="f244" fmla="*/ f190 1 378"/>
                <a:gd name="f245" fmla="*/ f191 1 207"/>
                <a:gd name="f246" fmla="*/ f192 1 378"/>
                <a:gd name="f247" fmla="*/ f193 1 207"/>
                <a:gd name="f248" fmla="*/ f194 1 378"/>
                <a:gd name="f249" fmla="*/ 0 1 f140"/>
                <a:gd name="f250" fmla="*/ f134 1 f140"/>
                <a:gd name="f251" fmla="*/ 0 1 f141"/>
                <a:gd name="f252" fmla="*/ f135 1 f141"/>
                <a:gd name="f253" fmla="*/ f196 1 f140"/>
                <a:gd name="f254" fmla="*/ f197 1 f141"/>
                <a:gd name="f255" fmla="*/ f198 1 f140"/>
                <a:gd name="f256" fmla="*/ f199 1 f141"/>
                <a:gd name="f257" fmla="*/ f200 1 f140"/>
                <a:gd name="f258" fmla="*/ f201 1 f141"/>
                <a:gd name="f259" fmla="*/ f202 1 f140"/>
                <a:gd name="f260" fmla="*/ f203 1 f141"/>
                <a:gd name="f261" fmla="*/ f204 1 f141"/>
                <a:gd name="f262" fmla="*/ f205 1 f141"/>
                <a:gd name="f263" fmla="*/ f206 1 f140"/>
                <a:gd name="f264" fmla="*/ f207 1 f141"/>
                <a:gd name="f265" fmla="*/ f208 1 f140"/>
                <a:gd name="f266" fmla="*/ f209 1 f141"/>
                <a:gd name="f267" fmla="*/ f210 1 f140"/>
                <a:gd name="f268" fmla="*/ f211 1 f140"/>
                <a:gd name="f269" fmla="*/ f212 1 f141"/>
                <a:gd name="f270" fmla="*/ f213 1 f140"/>
                <a:gd name="f271" fmla="*/ f214 1 f141"/>
                <a:gd name="f272" fmla="*/ f215 1 f140"/>
                <a:gd name="f273" fmla="*/ f216 1 f141"/>
                <a:gd name="f274" fmla="*/ f217 1 f140"/>
                <a:gd name="f275" fmla="*/ f218 1 f141"/>
                <a:gd name="f276" fmla="*/ f219 1 f140"/>
                <a:gd name="f277" fmla="*/ f220 1 f141"/>
                <a:gd name="f278" fmla="*/ f221 1 f140"/>
                <a:gd name="f279" fmla="*/ f222 1 f141"/>
                <a:gd name="f280" fmla="*/ f223 1 f141"/>
                <a:gd name="f281" fmla="*/ f224 1 f140"/>
                <a:gd name="f282" fmla="*/ f225 1 f141"/>
                <a:gd name="f283" fmla="*/ f226 1 f140"/>
                <a:gd name="f284" fmla="*/ f227 1 f140"/>
                <a:gd name="f285" fmla="*/ f228 1 f141"/>
                <a:gd name="f286" fmla="*/ f229 1 f140"/>
                <a:gd name="f287" fmla="*/ f230 1 f141"/>
                <a:gd name="f288" fmla="*/ f231 1 f140"/>
                <a:gd name="f289" fmla="*/ f232 1 f141"/>
                <a:gd name="f290" fmla="*/ f233 1 f140"/>
                <a:gd name="f291" fmla="*/ f234 1 f141"/>
                <a:gd name="f292" fmla="*/ f235 1 f140"/>
                <a:gd name="f293" fmla="*/ f236 1 f141"/>
                <a:gd name="f294" fmla="*/ f237 1 f140"/>
                <a:gd name="f295" fmla="*/ f238 1 f141"/>
                <a:gd name="f296" fmla="*/ f239 1 f141"/>
                <a:gd name="f297" fmla="*/ f240 1 f140"/>
                <a:gd name="f298" fmla="*/ f241 1 f141"/>
                <a:gd name="f299" fmla="*/ f242 1 f140"/>
                <a:gd name="f300" fmla="*/ f243 1 f141"/>
                <a:gd name="f301" fmla="*/ f244 1 f141"/>
                <a:gd name="f302" fmla="*/ f245 1 f140"/>
                <a:gd name="f303" fmla="*/ f246 1 f141"/>
                <a:gd name="f304" fmla="*/ f247 1 f140"/>
                <a:gd name="f305" fmla="*/ f248 1 f141"/>
                <a:gd name="f306" fmla="*/ f249 f131 1"/>
                <a:gd name="f307" fmla="*/ f250 f131 1"/>
                <a:gd name="f308" fmla="*/ f252 f132 1"/>
                <a:gd name="f309" fmla="*/ f251 f132 1"/>
                <a:gd name="f310" fmla="*/ f253 f131 1"/>
                <a:gd name="f311" fmla="*/ f254 f132 1"/>
                <a:gd name="f312" fmla="*/ f255 f131 1"/>
                <a:gd name="f313" fmla="*/ f256 f132 1"/>
                <a:gd name="f314" fmla="*/ f257 f131 1"/>
                <a:gd name="f315" fmla="*/ f258 f132 1"/>
                <a:gd name="f316" fmla="*/ f259 f131 1"/>
                <a:gd name="f317" fmla="*/ f260 f132 1"/>
                <a:gd name="f318" fmla="*/ f261 f132 1"/>
                <a:gd name="f319" fmla="*/ f262 f132 1"/>
                <a:gd name="f320" fmla="*/ f263 f131 1"/>
                <a:gd name="f321" fmla="*/ f264 f132 1"/>
                <a:gd name="f322" fmla="*/ f265 f131 1"/>
                <a:gd name="f323" fmla="*/ f266 f132 1"/>
                <a:gd name="f324" fmla="*/ f267 f131 1"/>
                <a:gd name="f325" fmla="*/ f268 f131 1"/>
                <a:gd name="f326" fmla="*/ f269 f132 1"/>
                <a:gd name="f327" fmla="*/ f270 f131 1"/>
                <a:gd name="f328" fmla="*/ f271 f132 1"/>
                <a:gd name="f329" fmla="*/ f272 f131 1"/>
                <a:gd name="f330" fmla="*/ f273 f132 1"/>
                <a:gd name="f331" fmla="*/ f274 f131 1"/>
                <a:gd name="f332" fmla="*/ f275 f132 1"/>
                <a:gd name="f333" fmla="*/ f276 f131 1"/>
                <a:gd name="f334" fmla="*/ f277 f132 1"/>
                <a:gd name="f335" fmla="*/ f278 f131 1"/>
                <a:gd name="f336" fmla="*/ f279 f132 1"/>
                <a:gd name="f337" fmla="*/ f280 f132 1"/>
                <a:gd name="f338" fmla="*/ f281 f131 1"/>
                <a:gd name="f339" fmla="*/ f282 f132 1"/>
                <a:gd name="f340" fmla="*/ f283 f131 1"/>
                <a:gd name="f341" fmla="*/ f284 f131 1"/>
                <a:gd name="f342" fmla="*/ f285 f132 1"/>
                <a:gd name="f343" fmla="*/ f286 f131 1"/>
                <a:gd name="f344" fmla="*/ f287 f132 1"/>
                <a:gd name="f345" fmla="*/ f288 f131 1"/>
                <a:gd name="f346" fmla="*/ f289 f132 1"/>
                <a:gd name="f347" fmla="*/ f290 f131 1"/>
                <a:gd name="f348" fmla="*/ f291 f132 1"/>
                <a:gd name="f349" fmla="*/ f292 f131 1"/>
                <a:gd name="f350" fmla="*/ f293 f132 1"/>
                <a:gd name="f351" fmla="*/ f294 f131 1"/>
                <a:gd name="f352" fmla="*/ f295 f132 1"/>
                <a:gd name="f353" fmla="*/ f296 f132 1"/>
                <a:gd name="f354" fmla="*/ f297 f131 1"/>
                <a:gd name="f355" fmla="*/ f298 f132 1"/>
                <a:gd name="f356" fmla="*/ f299 f131 1"/>
                <a:gd name="f357" fmla="*/ f300 f132 1"/>
                <a:gd name="f358" fmla="*/ f301 f132 1"/>
                <a:gd name="f359" fmla="*/ f302 f131 1"/>
                <a:gd name="f360" fmla="*/ f303 f132 1"/>
                <a:gd name="f361" fmla="*/ f304 f131 1"/>
                <a:gd name="f362" fmla="*/ f305 f132 1"/>
              </a:gdLst>
              <a:ahLst/>
              <a:cxnLst>
                <a:cxn ang="3cd4">
                  <a:pos x="hc" y="t"/>
                </a:cxn>
                <a:cxn ang="0">
                  <a:pos x="r" y="vc"/>
                </a:cxn>
                <a:cxn ang="cd4">
                  <a:pos x="hc" y="b"/>
                </a:cxn>
                <a:cxn ang="cd2">
                  <a:pos x="l" y="vc"/>
                </a:cxn>
                <a:cxn ang="f195">
                  <a:pos x="f310" y="f311"/>
                </a:cxn>
                <a:cxn ang="f195">
                  <a:pos x="f312" y="f313"/>
                </a:cxn>
                <a:cxn ang="f195">
                  <a:pos x="f314" y="f315"/>
                </a:cxn>
                <a:cxn ang="f195">
                  <a:pos x="f316" y="f317"/>
                </a:cxn>
                <a:cxn ang="f195">
                  <a:pos x="f316" y="f318"/>
                </a:cxn>
                <a:cxn ang="f195">
                  <a:pos x="f314" y="f319"/>
                </a:cxn>
                <a:cxn ang="f195">
                  <a:pos x="f320" y="f321"/>
                </a:cxn>
                <a:cxn ang="f195">
                  <a:pos x="f322" y="f323"/>
                </a:cxn>
                <a:cxn ang="f195">
                  <a:pos x="f324" y="f318"/>
                </a:cxn>
                <a:cxn ang="f195">
                  <a:pos x="f325" y="f326"/>
                </a:cxn>
                <a:cxn ang="f195">
                  <a:pos x="f327" y="f328"/>
                </a:cxn>
                <a:cxn ang="f195">
                  <a:pos x="f329" y="f330"/>
                </a:cxn>
                <a:cxn ang="f195">
                  <a:pos x="f331" y="f332"/>
                </a:cxn>
                <a:cxn ang="f195">
                  <a:pos x="f333" y="f334"/>
                </a:cxn>
                <a:cxn ang="f195">
                  <a:pos x="f335" y="f336"/>
                </a:cxn>
                <a:cxn ang="f195">
                  <a:pos x="f335" y="f337"/>
                </a:cxn>
                <a:cxn ang="f195">
                  <a:pos x="f338" y="f339"/>
                </a:cxn>
                <a:cxn ang="f195">
                  <a:pos x="f340" y="f337"/>
                </a:cxn>
                <a:cxn ang="f195">
                  <a:pos x="f341" y="f342"/>
                </a:cxn>
                <a:cxn ang="f195">
                  <a:pos x="f343" y="f344"/>
                </a:cxn>
                <a:cxn ang="f195">
                  <a:pos x="f345" y="f346"/>
                </a:cxn>
                <a:cxn ang="f195">
                  <a:pos x="f347" y="f348"/>
                </a:cxn>
                <a:cxn ang="f195">
                  <a:pos x="f349" y="f350"/>
                </a:cxn>
                <a:cxn ang="f195">
                  <a:pos x="f351" y="f352"/>
                </a:cxn>
                <a:cxn ang="f195">
                  <a:pos x="f345" y="f353"/>
                </a:cxn>
                <a:cxn ang="f195">
                  <a:pos x="f354" y="f355"/>
                </a:cxn>
                <a:cxn ang="f195">
                  <a:pos x="f356" y="f357"/>
                </a:cxn>
                <a:cxn ang="f195">
                  <a:pos x="f320" y="f358"/>
                </a:cxn>
                <a:cxn ang="f195">
                  <a:pos x="f359" y="f360"/>
                </a:cxn>
                <a:cxn ang="f195">
                  <a:pos x="f361" y="f362"/>
                </a:cxn>
                <a:cxn ang="f195">
                  <a:pos x="f310" y="f311"/>
                </a:cxn>
              </a:cxnLst>
              <a:rect l="f306" t="f309" r="f307" b="f308"/>
              <a:pathLst>
                <a:path w="207" h="378">
                  <a:moveTo>
                    <a:pt x="f7" y="f9"/>
                  </a:moveTo>
                  <a:cubicBezTo>
                    <a:pt x="f10" y="f11"/>
                    <a:pt x="f12" y="f7"/>
                    <a:pt x="f13" y="f14"/>
                  </a:cubicBezTo>
                  <a:cubicBezTo>
                    <a:pt x="f15" y="f16"/>
                    <a:pt x="f17" y="f18"/>
                    <a:pt x="f19" y="f20"/>
                  </a:cubicBezTo>
                  <a:cubicBezTo>
                    <a:pt x="f21" y="f22"/>
                    <a:pt x="f23" y="f24"/>
                    <a:pt x="f25" y="f26"/>
                  </a:cubicBezTo>
                  <a:cubicBezTo>
                    <a:pt x="f27" y="f28"/>
                    <a:pt x="f27" y="f29"/>
                    <a:pt x="f25" y="f30"/>
                  </a:cubicBezTo>
                  <a:cubicBezTo>
                    <a:pt x="f31" y="f32"/>
                    <a:pt x="f21" y="f33"/>
                    <a:pt x="f19" y="f34"/>
                  </a:cubicBezTo>
                  <a:cubicBezTo>
                    <a:pt x="f35" y="f36"/>
                    <a:pt x="f37" y="f8"/>
                    <a:pt x="f38" y="f39"/>
                  </a:cubicBezTo>
                  <a:cubicBezTo>
                    <a:pt x="f40" y="f41"/>
                    <a:pt x="f42" y="f43"/>
                    <a:pt x="f44" y="f2"/>
                  </a:cubicBezTo>
                  <a:cubicBezTo>
                    <a:pt x="f45" y="f46"/>
                    <a:pt x="f47" y="f48"/>
                    <a:pt x="f49" y="f30"/>
                  </a:cubicBezTo>
                  <a:cubicBezTo>
                    <a:pt x="f50" y="f51"/>
                    <a:pt x="f52" y="f53"/>
                    <a:pt x="f54" y="f55"/>
                  </a:cubicBezTo>
                  <a:cubicBezTo>
                    <a:pt x="f47" y="f56"/>
                    <a:pt x="f57" y="f58"/>
                    <a:pt x="f59" y="f10"/>
                  </a:cubicBezTo>
                  <a:cubicBezTo>
                    <a:pt x="f60" y="f61"/>
                    <a:pt x="f62" y="f63"/>
                    <a:pt x="f64" y="f65"/>
                  </a:cubicBezTo>
                  <a:cubicBezTo>
                    <a:pt x="f66" y="f67"/>
                    <a:pt x="f68" y="f69"/>
                    <a:pt x="f70" y="f71"/>
                  </a:cubicBezTo>
                  <a:cubicBezTo>
                    <a:pt x="f72" y="f15"/>
                    <a:pt x="f70" y="f17"/>
                    <a:pt x="f73" y="f74"/>
                  </a:cubicBezTo>
                  <a:cubicBezTo>
                    <a:pt x="f62" y="f75"/>
                    <a:pt x="f60" y="f76"/>
                    <a:pt x="f77" y="f78"/>
                  </a:cubicBezTo>
                  <a:cubicBezTo>
                    <a:pt x="f77" y="f45"/>
                    <a:pt x="f44" y="f79"/>
                    <a:pt x="f77" y="f80"/>
                  </a:cubicBezTo>
                  <a:cubicBezTo>
                    <a:pt x="f60" y="f81"/>
                    <a:pt x="f64" y="f82"/>
                    <a:pt x="f78" y="f83"/>
                  </a:cubicBezTo>
                  <a:cubicBezTo>
                    <a:pt x="f84" y="f85"/>
                    <a:pt x="f86" y="f81"/>
                    <a:pt x="f86" y="f80"/>
                  </a:cubicBezTo>
                  <a:cubicBezTo>
                    <a:pt x="f79" y="f66"/>
                    <a:pt x="f68" y="f87"/>
                    <a:pt x="f88" y="f89"/>
                  </a:cubicBezTo>
                  <a:cubicBezTo>
                    <a:pt x="f73" y="f90"/>
                    <a:pt x="f72" y="f91"/>
                    <a:pt x="f81" y="f75"/>
                  </a:cubicBezTo>
                  <a:cubicBezTo>
                    <a:pt x="f92" y="f15"/>
                    <a:pt x="f93" y="f94"/>
                    <a:pt x="f95" y="f96"/>
                  </a:cubicBezTo>
                  <a:cubicBezTo>
                    <a:pt x="f97" y="f98"/>
                    <a:pt x="f99" y="f14"/>
                    <a:pt x="f100" y="f7"/>
                  </a:cubicBezTo>
                  <a:cubicBezTo>
                    <a:pt x="f101" y="f63"/>
                    <a:pt x="f6" y="f67"/>
                    <a:pt x="f102" y="f103"/>
                  </a:cubicBezTo>
                  <a:cubicBezTo>
                    <a:pt x="f104" y="f105"/>
                    <a:pt x="f106" y="f31"/>
                    <a:pt x="f107" y="f108"/>
                  </a:cubicBezTo>
                  <a:cubicBezTo>
                    <a:pt x="f109" y="f110"/>
                    <a:pt x="f95" y="f111"/>
                    <a:pt x="f95" y="f77"/>
                  </a:cubicBezTo>
                  <a:cubicBezTo>
                    <a:pt x="f112" y="f80"/>
                    <a:pt x="f113" y="f114"/>
                    <a:pt x="f115" y="f112"/>
                  </a:cubicBezTo>
                  <a:cubicBezTo>
                    <a:pt x="f116" y="f97"/>
                    <a:pt x="f117" y="f106"/>
                    <a:pt x="f118" y="f119"/>
                  </a:cubicBezTo>
                  <a:cubicBezTo>
                    <a:pt x="f47" y="f104"/>
                    <a:pt x="f77" y="f100"/>
                    <a:pt x="f38" y="f120"/>
                  </a:cubicBezTo>
                  <a:cubicBezTo>
                    <a:pt x="f31" y="f6"/>
                    <a:pt x="f121" y="f122"/>
                    <a:pt x="f74" y="f123"/>
                  </a:cubicBezTo>
                  <a:cubicBezTo>
                    <a:pt x="f124" y="f93"/>
                    <a:pt x="f125" y="f126"/>
                    <a:pt x="f127" y="f128"/>
                  </a:cubicBezTo>
                  <a:cubicBezTo>
                    <a:pt x="f10" y="f21"/>
                    <a:pt x="f10" y="f129"/>
                    <a:pt x="f7"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17">
              <a:extLst>
                <a:ext uri="{FF2B5EF4-FFF2-40B4-BE49-F238E27FC236}">
                  <a16:creationId xmlns:a16="http://schemas.microsoft.com/office/drawing/2014/main" id="{B66921A5-0917-CB5B-D15D-7D1224B78761}"/>
                </a:ext>
              </a:extLst>
            </p:cNvPr>
            <p:cNvSpPr/>
            <p:nvPr/>
          </p:nvSpPr>
          <p:spPr>
            <a:xfrm>
              <a:off x="6199183" y="4100517"/>
              <a:ext cx="868359" cy="654052"/>
            </a:xfrm>
            <a:custGeom>
              <a:avLst/>
              <a:gdLst>
                <a:gd name="f0" fmla="val 10800000"/>
                <a:gd name="f1" fmla="val 5400000"/>
                <a:gd name="f2" fmla="val 180"/>
                <a:gd name="f3" fmla="val w"/>
                <a:gd name="f4" fmla="val h"/>
                <a:gd name="f5" fmla="val 0"/>
                <a:gd name="f6" fmla="val 162"/>
                <a:gd name="f7" fmla="val 122"/>
                <a:gd name="f8" fmla="val 36"/>
                <a:gd name="f9" fmla="val 23"/>
                <a:gd name="f10" fmla="val 25"/>
                <a:gd name="f11" fmla="val 22"/>
                <a:gd name="f12" fmla="val 41"/>
                <a:gd name="f13" fmla="val 50"/>
                <a:gd name="f14" fmla="val 15"/>
                <a:gd name="f15" fmla="val 58"/>
                <a:gd name="f16" fmla="val 30"/>
                <a:gd name="f17" fmla="val 66"/>
                <a:gd name="f18" fmla="val 45"/>
                <a:gd name="f19" fmla="val 69"/>
                <a:gd name="f20" fmla="val 51"/>
                <a:gd name="f21" fmla="val 74"/>
                <a:gd name="f22" fmla="val 54"/>
                <a:gd name="f23" fmla="val 80"/>
                <a:gd name="f24" fmla="val 55"/>
                <a:gd name="f25" fmla="val 100"/>
                <a:gd name="f26" fmla="val 60"/>
                <a:gd name="f27" fmla="val 120"/>
                <a:gd name="f28" fmla="val 64"/>
                <a:gd name="f29" fmla="val 140"/>
                <a:gd name="f30" fmla="val 154"/>
                <a:gd name="f31" fmla="val 72"/>
                <a:gd name="f32" fmla="val 83"/>
                <a:gd name="f33" fmla="val 96"/>
                <a:gd name="f34" fmla="val 161"/>
                <a:gd name="f35" fmla="val 109"/>
                <a:gd name="f36" fmla="val 152"/>
                <a:gd name="f37" fmla="val 139"/>
                <a:gd name="f38" fmla="val 134"/>
                <a:gd name="f39" fmla="val 129"/>
                <a:gd name="f40" fmla="val 121"/>
                <a:gd name="f41" fmla="val 124"/>
                <a:gd name="f42" fmla="val 115"/>
                <a:gd name="f43" fmla="val 75"/>
                <a:gd name="f44" fmla="val 103"/>
                <a:gd name="f45" fmla="val 40"/>
                <a:gd name="f46" fmla="val 101"/>
                <a:gd name="f47" fmla="val 33"/>
                <a:gd name="f48" fmla="val 28"/>
                <a:gd name="f49" fmla="val 86"/>
                <a:gd name="f50" fmla="val 19"/>
                <a:gd name="f51" fmla="val 10"/>
                <a:gd name="f52" fmla="val 53"/>
                <a:gd name="f53" fmla="+- 0 0 -90"/>
                <a:gd name="f54" fmla="*/ f3 1 162"/>
                <a:gd name="f55" fmla="*/ f4 1 122"/>
                <a:gd name="f56" fmla="val f5"/>
                <a:gd name="f57" fmla="val f6"/>
                <a:gd name="f58" fmla="val f7"/>
                <a:gd name="f59" fmla="*/ f53 f0 1"/>
                <a:gd name="f60" fmla="+- f58 0 f56"/>
                <a:gd name="f61" fmla="+- f57 0 f56"/>
                <a:gd name="f62" fmla="*/ f59 1 f2"/>
                <a:gd name="f63" fmla="*/ f61 1 162"/>
                <a:gd name="f64" fmla="*/ f60 1 122"/>
                <a:gd name="f65" fmla="*/ 0 f61 1"/>
                <a:gd name="f66" fmla="*/ 36 f60 1"/>
                <a:gd name="f67" fmla="*/ 41 f61 1"/>
                <a:gd name="f68" fmla="*/ 0 f60 1"/>
                <a:gd name="f69" fmla="*/ 66 f61 1"/>
                <a:gd name="f70" fmla="*/ 45 f60 1"/>
                <a:gd name="f71" fmla="*/ 80 f61 1"/>
                <a:gd name="f72" fmla="*/ 55 f60 1"/>
                <a:gd name="f73" fmla="*/ 140 f61 1"/>
                <a:gd name="f74" fmla="*/ 69 f60 1"/>
                <a:gd name="f75" fmla="*/ 162 f61 1"/>
                <a:gd name="f76" fmla="*/ 96 f60 1"/>
                <a:gd name="f77" fmla="*/ 139 f61 1"/>
                <a:gd name="f78" fmla="*/ 122 f60 1"/>
                <a:gd name="f79" fmla="*/ 124 f61 1"/>
                <a:gd name="f80" fmla="*/ 120 f60 1"/>
                <a:gd name="f81" fmla="*/ 51 f61 1"/>
                <a:gd name="f82" fmla="*/ 103 f60 1"/>
                <a:gd name="f83" fmla="*/ 28 f61 1"/>
                <a:gd name="f84" fmla="*/ 86 f60 1"/>
                <a:gd name="f85" fmla="+- f62 0 f1"/>
                <a:gd name="f86" fmla="*/ f65 1 162"/>
                <a:gd name="f87" fmla="*/ f66 1 122"/>
                <a:gd name="f88" fmla="*/ f67 1 162"/>
                <a:gd name="f89" fmla="*/ f68 1 122"/>
                <a:gd name="f90" fmla="*/ f69 1 162"/>
                <a:gd name="f91" fmla="*/ f70 1 122"/>
                <a:gd name="f92" fmla="*/ f71 1 162"/>
                <a:gd name="f93" fmla="*/ f72 1 122"/>
                <a:gd name="f94" fmla="*/ f73 1 162"/>
                <a:gd name="f95" fmla="*/ f74 1 122"/>
                <a:gd name="f96" fmla="*/ f75 1 162"/>
                <a:gd name="f97" fmla="*/ f76 1 122"/>
                <a:gd name="f98" fmla="*/ f77 1 162"/>
                <a:gd name="f99" fmla="*/ f78 1 122"/>
                <a:gd name="f100" fmla="*/ f79 1 162"/>
                <a:gd name="f101" fmla="*/ f80 1 122"/>
                <a:gd name="f102" fmla="*/ f81 1 162"/>
                <a:gd name="f103" fmla="*/ f82 1 122"/>
                <a:gd name="f104" fmla="*/ f83 1 162"/>
                <a:gd name="f105" fmla="*/ f84 1 122"/>
                <a:gd name="f106" fmla="*/ 0 1 f63"/>
                <a:gd name="f107" fmla="*/ f57 1 f63"/>
                <a:gd name="f108" fmla="*/ 0 1 f64"/>
                <a:gd name="f109" fmla="*/ f58 1 f64"/>
                <a:gd name="f110" fmla="*/ f86 1 f63"/>
                <a:gd name="f111" fmla="*/ f87 1 f64"/>
                <a:gd name="f112" fmla="*/ f88 1 f63"/>
                <a:gd name="f113" fmla="*/ f89 1 f64"/>
                <a:gd name="f114" fmla="*/ f90 1 f63"/>
                <a:gd name="f115" fmla="*/ f91 1 f64"/>
                <a:gd name="f116" fmla="*/ f92 1 f63"/>
                <a:gd name="f117" fmla="*/ f93 1 f64"/>
                <a:gd name="f118" fmla="*/ f94 1 f63"/>
                <a:gd name="f119" fmla="*/ f95 1 f64"/>
                <a:gd name="f120" fmla="*/ f96 1 f63"/>
                <a:gd name="f121" fmla="*/ f97 1 f64"/>
                <a:gd name="f122" fmla="*/ f98 1 f63"/>
                <a:gd name="f123" fmla="*/ f99 1 f64"/>
                <a:gd name="f124" fmla="*/ f100 1 f63"/>
                <a:gd name="f125" fmla="*/ f101 1 f64"/>
                <a:gd name="f126" fmla="*/ f102 1 f63"/>
                <a:gd name="f127" fmla="*/ f103 1 f64"/>
                <a:gd name="f128" fmla="*/ f104 1 f63"/>
                <a:gd name="f129" fmla="*/ f105 1 f64"/>
                <a:gd name="f130" fmla="*/ f106 f54 1"/>
                <a:gd name="f131" fmla="*/ f107 f54 1"/>
                <a:gd name="f132" fmla="*/ f109 f55 1"/>
                <a:gd name="f133" fmla="*/ f108 f55 1"/>
                <a:gd name="f134" fmla="*/ f110 f54 1"/>
                <a:gd name="f135" fmla="*/ f111 f55 1"/>
                <a:gd name="f136" fmla="*/ f112 f54 1"/>
                <a:gd name="f137" fmla="*/ f113 f55 1"/>
                <a:gd name="f138" fmla="*/ f114 f54 1"/>
                <a:gd name="f139" fmla="*/ f115 f55 1"/>
                <a:gd name="f140" fmla="*/ f116 f54 1"/>
                <a:gd name="f141" fmla="*/ f117 f55 1"/>
                <a:gd name="f142" fmla="*/ f118 f54 1"/>
                <a:gd name="f143" fmla="*/ f119 f55 1"/>
                <a:gd name="f144" fmla="*/ f120 f54 1"/>
                <a:gd name="f145" fmla="*/ f121 f55 1"/>
                <a:gd name="f146" fmla="*/ f122 f54 1"/>
                <a:gd name="f147" fmla="*/ f123 f55 1"/>
                <a:gd name="f148" fmla="*/ f124 f54 1"/>
                <a:gd name="f149" fmla="*/ f125 f55 1"/>
                <a:gd name="f150" fmla="*/ f126 f54 1"/>
                <a:gd name="f151" fmla="*/ f127 f55 1"/>
                <a:gd name="f152" fmla="*/ f128 f54 1"/>
                <a:gd name="f153" fmla="*/ f129 f55 1"/>
              </a:gdLst>
              <a:ahLst/>
              <a:cxnLst>
                <a:cxn ang="3cd4">
                  <a:pos x="hc" y="t"/>
                </a:cxn>
                <a:cxn ang="0">
                  <a:pos x="r" y="vc"/>
                </a:cxn>
                <a:cxn ang="cd4">
                  <a:pos x="hc" y="b"/>
                </a:cxn>
                <a:cxn ang="cd2">
                  <a:pos x="l" y="vc"/>
                </a:cxn>
                <a:cxn ang="f85">
                  <a:pos x="f134" y="f135"/>
                </a:cxn>
                <a:cxn ang="f85">
                  <a:pos x="f136" y="f137"/>
                </a:cxn>
                <a:cxn ang="f85">
                  <a:pos x="f138" y="f139"/>
                </a:cxn>
                <a:cxn ang="f85">
                  <a:pos x="f140" y="f141"/>
                </a:cxn>
                <a:cxn ang="f85">
                  <a:pos x="f142" y="f143"/>
                </a:cxn>
                <a:cxn ang="f85">
                  <a:pos x="f144" y="f145"/>
                </a:cxn>
                <a:cxn ang="f85">
                  <a:pos x="f146" y="f147"/>
                </a:cxn>
                <a:cxn ang="f85">
                  <a:pos x="f148" y="f149"/>
                </a:cxn>
                <a:cxn ang="f85">
                  <a:pos x="f150" y="f151"/>
                </a:cxn>
                <a:cxn ang="f85">
                  <a:pos x="f152" y="f153"/>
                </a:cxn>
                <a:cxn ang="f85">
                  <a:pos x="f134" y="f135"/>
                </a:cxn>
              </a:cxnLst>
              <a:rect l="f130" t="f133" r="f131" b="f132"/>
              <a:pathLst>
                <a:path w="162" h="122">
                  <a:moveTo>
                    <a:pt x="f5" y="f8"/>
                  </a:moveTo>
                  <a:cubicBezTo>
                    <a:pt x="f9" y="f10"/>
                    <a:pt x="f10" y="f11"/>
                    <a:pt x="f12" y="f5"/>
                  </a:cubicBezTo>
                  <a:cubicBezTo>
                    <a:pt x="f13" y="f14"/>
                    <a:pt x="f15" y="f16"/>
                    <a:pt x="f17" y="f18"/>
                  </a:cubicBezTo>
                  <a:cubicBezTo>
                    <a:pt x="f19" y="f20"/>
                    <a:pt x="f21" y="f22"/>
                    <a:pt x="f23" y="f24"/>
                  </a:cubicBezTo>
                  <a:cubicBezTo>
                    <a:pt x="f25" y="f26"/>
                    <a:pt x="f27" y="f28"/>
                    <a:pt x="f29" y="f19"/>
                  </a:cubicBezTo>
                  <a:cubicBezTo>
                    <a:pt x="f30" y="f31"/>
                    <a:pt x="f6" y="f32"/>
                    <a:pt x="f6" y="f33"/>
                  </a:cubicBezTo>
                  <a:cubicBezTo>
                    <a:pt x="f34" y="f35"/>
                    <a:pt x="f36" y="f27"/>
                    <a:pt x="f37" y="f7"/>
                  </a:cubicBezTo>
                  <a:cubicBezTo>
                    <a:pt x="f38" y="f7"/>
                    <a:pt x="f39" y="f40"/>
                    <a:pt x="f41" y="f27"/>
                  </a:cubicBezTo>
                  <a:cubicBezTo>
                    <a:pt x="f25" y="f42"/>
                    <a:pt x="f43" y="f35"/>
                    <a:pt x="f20" y="f44"/>
                  </a:cubicBezTo>
                  <a:cubicBezTo>
                    <a:pt x="f45" y="f46"/>
                    <a:pt x="f47" y="f33"/>
                    <a:pt x="f48" y="f49"/>
                  </a:cubicBezTo>
                  <a:cubicBezTo>
                    <a:pt x="f50" y="f19"/>
                    <a:pt x="f51" y="f52"/>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18">
              <a:extLst>
                <a:ext uri="{FF2B5EF4-FFF2-40B4-BE49-F238E27FC236}">
                  <a16:creationId xmlns:a16="http://schemas.microsoft.com/office/drawing/2014/main" id="{1096A555-22A4-454D-0C2E-628BB64B7F2B}"/>
                </a:ext>
              </a:extLst>
            </p:cNvPr>
            <p:cNvSpPr/>
            <p:nvPr/>
          </p:nvSpPr>
          <p:spPr>
            <a:xfrm>
              <a:off x="5416548" y="2519364"/>
              <a:ext cx="541333" cy="547689"/>
            </a:xfrm>
            <a:custGeom>
              <a:avLst/>
              <a:gdLst>
                <a:gd name="f0" fmla="val 10800000"/>
                <a:gd name="f1" fmla="val 5400000"/>
                <a:gd name="f2" fmla="val 180"/>
                <a:gd name="f3" fmla="val w"/>
                <a:gd name="f4" fmla="val h"/>
                <a:gd name="f5" fmla="val 0"/>
                <a:gd name="f6" fmla="val 101"/>
                <a:gd name="f7" fmla="val 102"/>
                <a:gd name="f8" fmla="val 51"/>
                <a:gd name="f9" fmla="val 78"/>
                <a:gd name="f10" fmla="val 80"/>
                <a:gd name="f11" fmla="val 53"/>
                <a:gd name="f12" fmla="val 23"/>
                <a:gd name="f13" fmla="val 1"/>
                <a:gd name="f14" fmla="val 24"/>
                <a:gd name="f15" fmla="val 50"/>
                <a:gd name="f16" fmla="val 79"/>
                <a:gd name="f17" fmla="val 22"/>
                <a:gd name="f18" fmla="+- 0 0 -90"/>
                <a:gd name="f19" fmla="*/ f3 1 101"/>
                <a:gd name="f20" fmla="*/ f4 1 102"/>
                <a:gd name="f21" fmla="val f5"/>
                <a:gd name="f22" fmla="val f6"/>
                <a:gd name="f23" fmla="val f7"/>
                <a:gd name="f24" fmla="*/ f18 f0 1"/>
                <a:gd name="f25" fmla="+- f23 0 f21"/>
                <a:gd name="f26" fmla="+- f22 0 f21"/>
                <a:gd name="f27" fmla="*/ f24 1 f2"/>
                <a:gd name="f28" fmla="*/ f26 1 101"/>
                <a:gd name="f29" fmla="*/ f25 1 102"/>
                <a:gd name="f30" fmla="*/ 101 f26 1"/>
                <a:gd name="f31" fmla="*/ 51 f25 1"/>
                <a:gd name="f32" fmla="*/ 53 f26 1"/>
                <a:gd name="f33" fmla="*/ 101 f25 1"/>
                <a:gd name="f34" fmla="*/ 0 f26 1"/>
                <a:gd name="f35" fmla="*/ 50 f26 1"/>
                <a:gd name="f36" fmla="*/ 1 f25 1"/>
                <a:gd name="f37" fmla="+- f27 0 f1"/>
                <a:gd name="f38" fmla="*/ f30 1 101"/>
                <a:gd name="f39" fmla="*/ f31 1 102"/>
                <a:gd name="f40" fmla="*/ f32 1 101"/>
                <a:gd name="f41" fmla="*/ f33 1 102"/>
                <a:gd name="f42" fmla="*/ f34 1 101"/>
                <a:gd name="f43" fmla="*/ f35 1 101"/>
                <a:gd name="f44" fmla="*/ f36 1 102"/>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101" h="102">
                  <a:moveTo>
                    <a:pt x="f6" y="f8"/>
                  </a:moveTo>
                  <a:cubicBezTo>
                    <a:pt x="f6" y="f9"/>
                    <a:pt x="f10" y="f6"/>
                    <a:pt x="f11" y="f6"/>
                  </a:cubicBezTo>
                  <a:cubicBezTo>
                    <a:pt x="f12" y="f7"/>
                    <a:pt x="f13" y="f10"/>
                    <a:pt x="f5" y="f8"/>
                  </a:cubicBezTo>
                  <a:cubicBezTo>
                    <a:pt x="f5" y="f14"/>
                    <a:pt x="f12" y="f13"/>
                    <a:pt x="f15" y="f13"/>
                  </a:cubicBezTo>
                  <a:cubicBezTo>
                    <a:pt x="f16" y="f5"/>
                    <a:pt x="f6" y="f17"/>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19">
              <a:extLst>
                <a:ext uri="{FF2B5EF4-FFF2-40B4-BE49-F238E27FC236}">
                  <a16:creationId xmlns:a16="http://schemas.microsoft.com/office/drawing/2014/main" id="{81BA8A14-E9AE-5717-4CA6-2B242261382F}"/>
                </a:ext>
              </a:extLst>
            </p:cNvPr>
            <p:cNvSpPr/>
            <p:nvPr/>
          </p:nvSpPr>
          <p:spPr>
            <a:xfrm>
              <a:off x="4676771" y="4197352"/>
              <a:ext cx="692145" cy="674690"/>
            </a:xfrm>
            <a:custGeom>
              <a:avLst/>
              <a:gdLst>
                <a:gd name="f0" fmla="val 10800000"/>
                <a:gd name="f1" fmla="val 5400000"/>
                <a:gd name="f2" fmla="val 180"/>
                <a:gd name="f3" fmla="val w"/>
                <a:gd name="f4" fmla="val h"/>
                <a:gd name="f5" fmla="val 0"/>
                <a:gd name="f6" fmla="val 129"/>
                <a:gd name="f7" fmla="val 126"/>
                <a:gd name="f8" fmla="val 107"/>
                <a:gd name="f9" fmla="val 111"/>
                <a:gd name="f10" fmla="val 4"/>
                <a:gd name="f11" fmla="val 114"/>
                <a:gd name="f12" fmla="val 7"/>
                <a:gd name="f13" fmla="val 117"/>
                <a:gd name="f14" fmla="val 9"/>
                <a:gd name="f15" fmla="val 121"/>
                <a:gd name="f16" fmla="val 11"/>
                <a:gd name="f17" fmla="val 125"/>
                <a:gd name="f18" fmla="val 13"/>
                <a:gd name="f19" fmla="val 15"/>
                <a:gd name="f20" fmla="val 21"/>
                <a:gd name="f21" fmla="val 27"/>
                <a:gd name="f22" fmla="val 33"/>
                <a:gd name="f23" fmla="val 102"/>
                <a:gd name="f24" fmla="val 55"/>
                <a:gd name="f25" fmla="val 87"/>
                <a:gd name="f26" fmla="val 78"/>
                <a:gd name="f27" fmla="val 71"/>
                <a:gd name="f28" fmla="val 100"/>
                <a:gd name="f29" fmla="val 57"/>
                <a:gd name="f30" fmla="val 120"/>
                <a:gd name="f31" fmla="val 31"/>
                <a:gd name="f32" fmla="val 10"/>
                <a:gd name="f33" fmla="val 113"/>
                <a:gd name="f34" fmla="val 3"/>
                <a:gd name="f35" fmla="val 109"/>
                <a:gd name="f36" fmla="val 101"/>
                <a:gd name="f37" fmla="val 95"/>
                <a:gd name="f38" fmla="val 88"/>
                <a:gd name="f39" fmla="val 14"/>
                <a:gd name="f40" fmla="val 86"/>
                <a:gd name="f41" fmla="val 23"/>
                <a:gd name="f42" fmla="val 90"/>
                <a:gd name="f43" fmla="val 35"/>
                <a:gd name="f44" fmla="val 96"/>
                <a:gd name="f45" fmla="val 43"/>
                <a:gd name="f46" fmla="val 94"/>
                <a:gd name="f47" fmla="val 51"/>
                <a:gd name="f48" fmla="val 82"/>
                <a:gd name="f49" fmla="val 69"/>
                <a:gd name="f50" fmla="val 28"/>
                <a:gd name="f51" fmla="+- 0 0 -90"/>
                <a:gd name="f52" fmla="*/ f3 1 129"/>
                <a:gd name="f53" fmla="*/ f4 1 126"/>
                <a:gd name="f54" fmla="val f5"/>
                <a:gd name="f55" fmla="val f6"/>
                <a:gd name="f56" fmla="val f7"/>
                <a:gd name="f57" fmla="*/ f51 f0 1"/>
                <a:gd name="f58" fmla="+- f56 0 f54"/>
                <a:gd name="f59" fmla="+- f55 0 f54"/>
                <a:gd name="f60" fmla="*/ f57 1 f2"/>
                <a:gd name="f61" fmla="*/ f59 1 129"/>
                <a:gd name="f62" fmla="*/ f58 1 126"/>
                <a:gd name="f63" fmla="*/ 107 f59 1"/>
                <a:gd name="f64" fmla="*/ 0 f58 1"/>
                <a:gd name="f65" fmla="*/ 117 f59 1"/>
                <a:gd name="f66" fmla="*/ 9 f58 1"/>
                <a:gd name="f67" fmla="*/ 129 f59 1"/>
                <a:gd name="f68" fmla="*/ 15 f58 1"/>
                <a:gd name="f69" fmla="*/ 33 f58 1"/>
                <a:gd name="f70" fmla="*/ 71 f59 1"/>
                <a:gd name="f71" fmla="*/ 100 f58 1"/>
                <a:gd name="f72" fmla="*/ 10 f59 1"/>
                <a:gd name="f73" fmla="*/ 113 f58 1"/>
                <a:gd name="f74" fmla="*/ 3 f59 1"/>
                <a:gd name="f75" fmla="*/ 95 f58 1"/>
                <a:gd name="f76" fmla="*/ 23 f59 1"/>
                <a:gd name="f77" fmla="*/ 90 f58 1"/>
                <a:gd name="f78" fmla="*/ 51 f59 1"/>
                <a:gd name="f79" fmla="*/ 82 f58 1"/>
                <a:gd name="f80" fmla="+- f60 0 f1"/>
                <a:gd name="f81" fmla="*/ f63 1 129"/>
                <a:gd name="f82" fmla="*/ f64 1 126"/>
                <a:gd name="f83" fmla="*/ f65 1 129"/>
                <a:gd name="f84" fmla="*/ f66 1 126"/>
                <a:gd name="f85" fmla="*/ f67 1 129"/>
                <a:gd name="f86" fmla="*/ f68 1 126"/>
                <a:gd name="f87" fmla="*/ f69 1 126"/>
                <a:gd name="f88" fmla="*/ f70 1 129"/>
                <a:gd name="f89" fmla="*/ f71 1 126"/>
                <a:gd name="f90" fmla="*/ f72 1 129"/>
                <a:gd name="f91" fmla="*/ f73 1 126"/>
                <a:gd name="f92" fmla="*/ f74 1 129"/>
                <a:gd name="f93" fmla="*/ f75 1 126"/>
                <a:gd name="f94" fmla="*/ f76 1 129"/>
                <a:gd name="f95" fmla="*/ f77 1 126"/>
                <a:gd name="f96" fmla="*/ f78 1 129"/>
                <a:gd name="f97" fmla="*/ f79 1 126"/>
                <a:gd name="f98" fmla="*/ 0 1 f61"/>
                <a:gd name="f99" fmla="*/ f55 1 f61"/>
                <a:gd name="f100" fmla="*/ 0 1 f62"/>
                <a:gd name="f101" fmla="*/ f56 1 f62"/>
                <a:gd name="f102" fmla="*/ f81 1 f61"/>
                <a:gd name="f103" fmla="*/ f82 1 f62"/>
                <a:gd name="f104" fmla="*/ f83 1 f61"/>
                <a:gd name="f105" fmla="*/ f84 1 f62"/>
                <a:gd name="f106" fmla="*/ f85 1 f61"/>
                <a:gd name="f107" fmla="*/ f86 1 f62"/>
                <a:gd name="f108" fmla="*/ f87 1 f62"/>
                <a:gd name="f109" fmla="*/ f88 1 f61"/>
                <a:gd name="f110" fmla="*/ f89 1 f62"/>
                <a:gd name="f111" fmla="*/ f90 1 f61"/>
                <a:gd name="f112" fmla="*/ f91 1 f62"/>
                <a:gd name="f113" fmla="*/ f92 1 f61"/>
                <a:gd name="f114" fmla="*/ f93 1 f62"/>
                <a:gd name="f115" fmla="*/ f94 1 f61"/>
                <a:gd name="f116" fmla="*/ f95 1 f62"/>
                <a:gd name="f117" fmla="*/ f96 1 f61"/>
                <a:gd name="f118" fmla="*/ f97 1 f62"/>
                <a:gd name="f119" fmla="*/ f98 f52 1"/>
                <a:gd name="f120" fmla="*/ f99 f52 1"/>
                <a:gd name="f121" fmla="*/ f101 f53 1"/>
                <a:gd name="f122" fmla="*/ f100 f53 1"/>
                <a:gd name="f123" fmla="*/ f102 f52 1"/>
                <a:gd name="f124" fmla="*/ f103 f53 1"/>
                <a:gd name="f125" fmla="*/ f104 f52 1"/>
                <a:gd name="f126" fmla="*/ f105 f53 1"/>
                <a:gd name="f127" fmla="*/ f106 f52 1"/>
                <a:gd name="f128" fmla="*/ f107 f53 1"/>
                <a:gd name="f129" fmla="*/ f108 f53 1"/>
                <a:gd name="f130" fmla="*/ f109 f52 1"/>
                <a:gd name="f131" fmla="*/ f110 f53 1"/>
                <a:gd name="f132" fmla="*/ f111 f52 1"/>
                <a:gd name="f133" fmla="*/ f112 f53 1"/>
                <a:gd name="f134" fmla="*/ f113 f52 1"/>
                <a:gd name="f135" fmla="*/ f114 f53 1"/>
                <a:gd name="f136" fmla="*/ f115 f52 1"/>
                <a:gd name="f137" fmla="*/ f116 f53 1"/>
                <a:gd name="f138" fmla="*/ f117 f52 1"/>
                <a:gd name="f139" fmla="*/ f118 f53 1"/>
              </a:gdLst>
              <a:ahLst/>
              <a:cxnLst>
                <a:cxn ang="3cd4">
                  <a:pos x="hc" y="t"/>
                </a:cxn>
                <a:cxn ang="0">
                  <a:pos x="r" y="vc"/>
                </a:cxn>
                <a:cxn ang="cd4">
                  <a:pos x="hc" y="b"/>
                </a:cxn>
                <a:cxn ang="cd2">
                  <a:pos x="l" y="vc"/>
                </a:cxn>
                <a:cxn ang="f80">
                  <a:pos x="f123" y="f124"/>
                </a:cxn>
                <a:cxn ang="f80">
                  <a:pos x="f125" y="f126"/>
                </a:cxn>
                <a:cxn ang="f80">
                  <a:pos x="f127" y="f128"/>
                </a:cxn>
                <a:cxn ang="f80">
                  <a:pos x="f125" y="f129"/>
                </a:cxn>
                <a:cxn ang="f80">
                  <a:pos x="f130" y="f131"/>
                </a:cxn>
                <a:cxn ang="f80">
                  <a:pos x="f132" y="f133"/>
                </a:cxn>
                <a:cxn ang="f80">
                  <a:pos x="f134" y="f135"/>
                </a:cxn>
                <a:cxn ang="f80">
                  <a:pos x="f136" y="f137"/>
                </a:cxn>
                <a:cxn ang="f80">
                  <a:pos x="f138" y="f139"/>
                </a:cxn>
                <a:cxn ang="f80">
                  <a:pos x="f123" y="f124"/>
                </a:cxn>
              </a:cxnLst>
              <a:rect l="f119" t="f122" r="f120" b="f121"/>
              <a:pathLst>
                <a:path w="129" h="126">
                  <a:moveTo>
                    <a:pt x="f8" y="f5"/>
                  </a:moveTo>
                  <a:cubicBezTo>
                    <a:pt x="f9" y="f10"/>
                    <a:pt x="f11" y="f12"/>
                    <a:pt x="f13" y="f14"/>
                  </a:cubicBezTo>
                  <a:cubicBezTo>
                    <a:pt x="f15" y="f16"/>
                    <a:pt x="f17" y="f18"/>
                    <a:pt x="f6" y="f19"/>
                  </a:cubicBezTo>
                  <a:cubicBezTo>
                    <a:pt x="f17" y="f20"/>
                    <a:pt x="f15" y="f21"/>
                    <a:pt x="f13" y="f22"/>
                  </a:cubicBezTo>
                  <a:cubicBezTo>
                    <a:pt x="f23" y="f24"/>
                    <a:pt x="f25" y="f26"/>
                    <a:pt x="f27" y="f28"/>
                  </a:cubicBezTo>
                  <a:cubicBezTo>
                    <a:pt x="f29" y="f30"/>
                    <a:pt x="f31" y="f7"/>
                    <a:pt x="f32" y="f33"/>
                  </a:cubicBezTo>
                  <a:cubicBezTo>
                    <a:pt x="f34" y="f35"/>
                    <a:pt x="f5" y="f36"/>
                    <a:pt x="f34" y="f37"/>
                  </a:cubicBezTo>
                  <a:cubicBezTo>
                    <a:pt x="f12" y="f38"/>
                    <a:pt x="f39" y="f40"/>
                    <a:pt x="f41" y="f42"/>
                  </a:cubicBezTo>
                  <a:cubicBezTo>
                    <a:pt x="f43" y="f44"/>
                    <a:pt x="f45" y="f46"/>
                    <a:pt x="f47" y="f48"/>
                  </a:cubicBezTo>
                  <a:cubicBezTo>
                    <a:pt x="f49" y="f24"/>
                    <a:pt x="f38" y="f50"/>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20">
              <a:extLst>
                <a:ext uri="{FF2B5EF4-FFF2-40B4-BE49-F238E27FC236}">
                  <a16:creationId xmlns:a16="http://schemas.microsoft.com/office/drawing/2014/main" id="{A1A24528-B3A5-EBA2-2AFB-A57154F80422}"/>
                </a:ext>
              </a:extLst>
            </p:cNvPr>
            <p:cNvSpPr/>
            <p:nvPr/>
          </p:nvSpPr>
          <p:spPr>
            <a:xfrm>
              <a:off x="5218115" y="4732340"/>
              <a:ext cx="279404" cy="268284"/>
            </a:xfrm>
            <a:custGeom>
              <a:avLst/>
              <a:gdLst>
                <a:gd name="f0" fmla="val 10800000"/>
                <a:gd name="f1" fmla="val 5400000"/>
                <a:gd name="f2" fmla="val 180"/>
                <a:gd name="f3" fmla="val w"/>
                <a:gd name="f4" fmla="val h"/>
                <a:gd name="f5" fmla="val 0"/>
                <a:gd name="f6" fmla="val 52"/>
                <a:gd name="f7" fmla="val 50"/>
                <a:gd name="f8" fmla="val 49"/>
                <a:gd name="f9" fmla="val 25"/>
                <a:gd name="f10" fmla="val 39"/>
                <a:gd name="f11" fmla="val 40"/>
                <a:gd name="f12" fmla="val 48"/>
                <a:gd name="f13" fmla="val 13"/>
                <a:gd name="f14" fmla="val 1"/>
                <a:gd name="f15" fmla="val 38"/>
                <a:gd name="f16" fmla="val 12"/>
                <a:gd name="f17" fmla="val 26"/>
                <a:gd name="f18" fmla="val 37"/>
                <a:gd name="f19" fmla="+- 0 0 -90"/>
                <a:gd name="f20" fmla="*/ f3 1 52"/>
                <a:gd name="f21" fmla="*/ f4 1 50"/>
                <a:gd name="f22" fmla="val f5"/>
                <a:gd name="f23" fmla="val f6"/>
                <a:gd name="f24" fmla="val f7"/>
                <a:gd name="f25" fmla="*/ f19 f0 1"/>
                <a:gd name="f26" fmla="+- f24 0 f22"/>
                <a:gd name="f27" fmla="+- f23 0 f22"/>
                <a:gd name="f28" fmla="*/ f25 1 f2"/>
                <a:gd name="f29" fmla="*/ f27 1 52"/>
                <a:gd name="f30" fmla="*/ f26 1 50"/>
                <a:gd name="f31" fmla="*/ 49 f27 1"/>
                <a:gd name="f32" fmla="*/ 25 f26 1"/>
                <a:gd name="f33" fmla="*/ 25 f27 1"/>
                <a:gd name="f34" fmla="*/ 49 f26 1"/>
                <a:gd name="f35" fmla="*/ 1 f27 1"/>
                <a:gd name="f36" fmla="*/ 26 f27 1"/>
                <a:gd name="f37" fmla="*/ 0 f26 1"/>
                <a:gd name="f38" fmla="+- f28 0 f1"/>
                <a:gd name="f39" fmla="*/ f31 1 52"/>
                <a:gd name="f40" fmla="*/ f32 1 50"/>
                <a:gd name="f41" fmla="*/ f33 1 52"/>
                <a:gd name="f42" fmla="*/ f34 1 50"/>
                <a:gd name="f43" fmla="*/ f35 1 52"/>
                <a:gd name="f44" fmla="*/ f36 1 52"/>
                <a:gd name="f45" fmla="*/ f37 1 50"/>
                <a:gd name="f46" fmla="*/ 0 1 f29"/>
                <a:gd name="f47" fmla="*/ f23 1 f29"/>
                <a:gd name="f48" fmla="*/ 0 1 f30"/>
                <a:gd name="f49" fmla="*/ f24 1 f30"/>
                <a:gd name="f50" fmla="*/ f39 1 f29"/>
                <a:gd name="f51" fmla="*/ f40 1 f30"/>
                <a:gd name="f52" fmla="*/ f41 1 f29"/>
                <a:gd name="f53" fmla="*/ f42 1 f30"/>
                <a:gd name="f54" fmla="*/ f43 1 f29"/>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0 1"/>
                <a:gd name="f66" fmla="*/ f55 f20 1"/>
                <a:gd name="f67" fmla="*/ f56 f21 1"/>
              </a:gdLst>
              <a:ahLst/>
              <a:cxnLst>
                <a:cxn ang="3cd4">
                  <a:pos x="hc" y="t"/>
                </a:cxn>
                <a:cxn ang="0">
                  <a:pos x="r" y="vc"/>
                </a:cxn>
                <a:cxn ang="cd4">
                  <a:pos x="hc" y="b"/>
                </a:cxn>
                <a:cxn ang="cd2">
                  <a:pos x="l" y="vc"/>
                </a:cxn>
                <a:cxn ang="f38">
                  <a:pos x="f61" y="f62"/>
                </a:cxn>
                <a:cxn ang="f38">
                  <a:pos x="f63" y="f64"/>
                </a:cxn>
                <a:cxn ang="f38">
                  <a:pos x="f65" y="f62"/>
                </a:cxn>
                <a:cxn ang="f38">
                  <a:pos x="f66" y="f67"/>
                </a:cxn>
                <a:cxn ang="f38">
                  <a:pos x="f61" y="f62"/>
                </a:cxn>
              </a:cxnLst>
              <a:rect l="f57" t="f60" r="f58" b="f59"/>
              <a:pathLst>
                <a:path w="52" h="50">
                  <a:moveTo>
                    <a:pt x="f8" y="f9"/>
                  </a:moveTo>
                  <a:cubicBezTo>
                    <a:pt x="f7" y="f10"/>
                    <a:pt x="f11" y="f12"/>
                    <a:pt x="f9" y="f8"/>
                  </a:cubicBezTo>
                  <a:cubicBezTo>
                    <a:pt x="f13" y="f7"/>
                    <a:pt x="f14" y="f15"/>
                    <a:pt x="f14" y="f9"/>
                  </a:cubicBezTo>
                  <a:cubicBezTo>
                    <a:pt x="f5" y="f16"/>
                    <a:pt x="f13" y="f5"/>
                    <a:pt x="f17" y="f5"/>
                  </a:cubicBezTo>
                  <a:cubicBezTo>
                    <a:pt x="f18" y="f5"/>
                    <a:pt x="f6" y="f16"/>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27" name="Grupo 41">
            <a:extLst>
              <a:ext uri="{FF2B5EF4-FFF2-40B4-BE49-F238E27FC236}">
                <a16:creationId xmlns:a16="http://schemas.microsoft.com/office/drawing/2014/main" id="{749B6B13-B6A5-B3C6-A0C7-4A09B23669E0}"/>
              </a:ext>
            </a:extLst>
          </p:cNvPr>
          <p:cNvGrpSpPr/>
          <p:nvPr/>
        </p:nvGrpSpPr>
        <p:grpSpPr>
          <a:xfrm>
            <a:off x="8316916" y="2328867"/>
            <a:ext cx="2174873" cy="2546348"/>
            <a:chOff x="8316916" y="2328867"/>
            <a:chExt cx="2174873" cy="2546348"/>
          </a:xfrm>
        </p:grpSpPr>
        <p:sp>
          <p:nvSpPr>
            <p:cNvPr id="28" name="Freeform 24">
              <a:extLst>
                <a:ext uri="{FF2B5EF4-FFF2-40B4-BE49-F238E27FC236}">
                  <a16:creationId xmlns:a16="http://schemas.microsoft.com/office/drawing/2014/main" id="{BF5DFA5A-8788-332C-98B2-C59F09BE0630}"/>
                </a:ext>
              </a:extLst>
            </p:cNvPr>
            <p:cNvSpPr/>
            <p:nvPr/>
          </p:nvSpPr>
          <p:spPr>
            <a:xfrm>
              <a:off x="8805864" y="2873373"/>
              <a:ext cx="1536704" cy="1279529"/>
            </a:xfrm>
            <a:custGeom>
              <a:avLst/>
              <a:gdLst>
                <a:gd name="f0" fmla="val 10800000"/>
                <a:gd name="f1" fmla="val 5400000"/>
                <a:gd name="f2" fmla="val 180"/>
                <a:gd name="f3" fmla="val w"/>
                <a:gd name="f4" fmla="val h"/>
                <a:gd name="f5" fmla="val 0"/>
                <a:gd name="f6" fmla="val 217"/>
                <a:gd name="f7" fmla="val 181"/>
                <a:gd name="f8" fmla="val 139"/>
                <a:gd name="f9" fmla="val 44"/>
                <a:gd name="f10" fmla="val 147"/>
                <a:gd name="f11" fmla="val 66"/>
                <a:gd name="f12" fmla="val 155"/>
                <a:gd name="f13" fmla="val 86"/>
                <a:gd name="f14" fmla="val 162"/>
                <a:gd name="f15" fmla="val 106"/>
                <a:gd name="f16" fmla="val 114"/>
                <a:gd name="f17" fmla="val 128"/>
                <a:gd name="f18" fmla="val 82"/>
                <a:gd name="f19" fmla="val 118"/>
                <a:gd name="f20" fmla="val 63"/>
                <a:gd name="f21" fmla="val 75"/>
                <a:gd name="f22" fmla="val 52"/>
                <a:gd name="f23" fmla="val 88"/>
                <a:gd name="f24" fmla="val 41"/>
                <a:gd name="f25" fmla="val 99"/>
                <a:gd name="f26" fmla="val 45"/>
                <a:gd name="f27" fmla="val 47"/>
                <a:gd name="f28" fmla="val 131"/>
                <a:gd name="f29" fmla="val 144"/>
                <a:gd name="f30" fmla="val 48"/>
                <a:gd name="f31" fmla="val 156"/>
                <a:gd name="f32" fmla="val 49"/>
                <a:gd name="f33" fmla="val 168"/>
                <a:gd name="f34" fmla="val 178"/>
                <a:gd name="f35" fmla="val 33"/>
                <a:gd name="f36" fmla="val 19"/>
                <a:gd name="f37" fmla="val 14"/>
                <a:gd name="f38" fmla="val 172"/>
                <a:gd name="f39" fmla="val 160"/>
                <a:gd name="f40" fmla="val 13"/>
                <a:gd name="f41" fmla="val 151"/>
                <a:gd name="f42" fmla="val 141"/>
                <a:gd name="f43" fmla="val 11"/>
                <a:gd name="f44" fmla="val 132"/>
                <a:gd name="f45" fmla="val 81"/>
                <a:gd name="f46" fmla="val 9"/>
                <a:gd name="f47" fmla="val 1"/>
                <a:gd name="f48" fmla="val 113"/>
                <a:gd name="f49" fmla="val 120"/>
                <a:gd name="f50" fmla="val 126"/>
                <a:gd name="f51" fmla="val 3"/>
                <a:gd name="f52" fmla="val 149"/>
                <a:gd name="f53" fmla="val 17"/>
                <a:gd name="f54" fmla="val 194"/>
                <a:gd name="f55" fmla="val 24"/>
                <a:gd name="f56" fmla="val 208"/>
                <a:gd name="f57" fmla="val 28"/>
                <a:gd name="f58" fmla="val 214"/>
                <a:gd name="f59" fmla="val 36"/>
                <a:gd name="f60" fmla="val 50"/>
                <a:gd name="f61" fmla="val 69"/>
                <a:gd name="f62" fmla="val 216"/>
                <a:gd name="f63" fmla="val 89"/>
                <a:gd name="f64" fmla="val 108"/>
                <a:gd name="f65" fmla="val 121"/>
                <a:gd name="f66" fmla="val 199"/>
                <a:gd name="f67" fmla="val 185"/>
                <a:gd name="f68" fmla="val 182"/>
                <a:gd name="f69" fmla="val 122"/>
                <a:gd name="f70" fmla="val 110"/>
                <a:gd name="f71" fmla="val 103"/>
                <a:gd name="f72" fmla="val 97"/>
                <a:gd name="f73" fmla="val 90"/>
                <a:gd name="f74" fmla="val 53"/>
                <a:gd name="f75" fmla="+- 0 0 -90"/>
                <a:gd name="f76" fmla="*/ f3 1 217"/>
                <a:gd name="f77" fmla="*/ f4 1 181"/>
                <a:gd name="f78" fmla="val f5"/>
                <a:gd name="f79" fmla="val f6"/>
                <a:gd name="f80" fmla="val f7"/>
                <a:gd name="f81" fmla="*/ f75 f0 1"/>
                <a:gd name="f82" fmla="+- f80 0 f78"/>
                <a:gd name="f83" fmla="+- f79 0 f78"/>
                <a:gd name="f84" fmla="*/ f81 1 f2"/>
                <a:gd name="f85" fmla="*/ f83 1 217"/>
                <a:gd name="f86" fmla="*/ f82 1 181"/>
                <a:gd name="f87" fmla="*/ 139 f83 1"/>
                <a:gd name="f88" fmla="*/ 44 f82 1"/>
                <a:gd name="f89" fmla="*/ 162 f83 1"/>
                <a:gd name="f90" fmla="*/ 106 f82 1"/>
                <a:gd name="f91" fmla="*/ 63 f83 1"/>
                <a:gd name="f92" fmla="*/ 75 f82 1"/>
                <a:gd name="f93" fmla="*/ 45 f83 1"/>
                <a:gd name="f94" fmla="*/ 118 f82 1"/>
                <a:gd name="f95" fmla="*/ 48 f83 1"/>
                <a:gd name="f96" fmla="*/ 156 f82 1"/>
                <a:gd name="f97" fmla="*/ 33 f83 1"/>
                <a:gd name="f98" fmla="*/ 180 f82 1"/>
                <a:gd name="f99" fmla="*/ 14 f83 1"/>
                <a:gd name="f100" fmla="*/ 160 f82 1"/>
                <a:gd name="f101" fmla="*/ 11 f83 1"/>
                <a:gd name="f102" fmla="*/ 132 f82 1"/>
                <a:gd name="f103" fmla="*/ 106 f83 1"/>
                <a:gd name="f104" fmla="*/ 1 f82 1"/>
                <a:gd name="f105" fmla="*/ 126 f83 1"/>
                <a:gd name="f106" fmla="*/ 3 f82 1"/>
                <a:gd name="f107" fmla="*/ 194 f83 1"/>
                <a:gd name="f108" fmla="*/ 24 f82 1"/>
                <a:gd name="f109" fmla="*/ 214 f83 1"/>
                <a:gd name="f110" fmla="*/ 50 f82 1"/>
                <a:gd name="f111" fmla="*/ 217 f83 1"/>
                <a:gd name="f112" fmla="*/ 108 f82 1"/>
                <a:gd name="f113" fmla="*/ 199 f83 1"/>
                <a:gd name="f114" fmla="*/ 182 f83 1"/>
                <a:gd name="f115" fmla="*/ 110 f82 1"/>
                <a:gd name="f116" fmla="*/ 181 f83 1"/>
                <a:gd name="f117" fmla="*/ 90 f82 1"/>
                <a:gd name="f118" fmla="+- f84 0 f1"/>
                <a:gd name="f119" fmla="*/ f87 1 217"/>
                <a:gd name="f120" fmla="*/ f88 1 181"/>
                <a:gd name="f121" fmla="*/ f89 1 217"/>
                <a:gd name="f122" fmla="*/ f90 1 181"/>
                <a:gd name="f123" fmla="*/ f91 1 217"/>
                <a:gd name="f124" fmla="*/ f92 1 181"/>
                <a:gd name="f125" fmla="*/ f93 1 217"/>
                <a:gd name="f126" fmla="*/ f94 1 181"/>
                <a:gd name="f127" fmla="*/ f95 1 217"/>
                <a:gd name="f128" fmla="*/ f96 1 181"/>
                <a:gd name="f129" fmla="*/ f97 1 217"/>
                <a:gd name="f130" fmla="*/ f98 1 181"/>
                <a:gd name="f131" fmla="*/ f99 1 217"/>
                <a:gd name="f132" fmla="*/ f100 1 181"/>
                <a:gd name="f133" fmla="*/ f101 1 217"/>
                <a:gd name="f134" fmla="*/ f102 1 181"/>
                <a:gd name="f135" fmla="*/ f103 1 217"/>
                <a:gd name="f136" fmla="*/ f104 1 181"/>
                <a:gd name="f137" fmla="*/ f105 1 217"/>
                <a:gd name="f138" fmla="*/ f106 1 181"/>
                <a:gd name="f139" fmla="*/ f107 1 217"/>
                <a:gd name="f140" fmla="*/ f108 1 181"/>
                <a:gd name="f141" fmla="*/ f109 1 217"/>
                <a:gd name="f142" fmla="*/ f110 1 181"/>
                <a:gd name="f143" fmla="*/ f111 1 217"/>
                <a:gd name="f144" fmla="*/ f112 1 181"/>
                <a:gd name="f145" fmla="*/ f113 1 217"/>
                <a:gd name="f146" fmla="*/ f114 1 217"/>
                <a:gd name="f147" fmla="*/ f115 1 181"/>
                <a:gd name="f148" fmla="*/ f116 1 217"/>
                <a:gd name="f149" fmla="*/ f117 1 181"/>
                <a:gd name="f150" fmla="*/ 0 1 f85"/>
                <a:gd name="f151" fmla="*/ f79 1 f85"/>
                <a:gd name="f152" fmla="*/ 0 1 f86"/>
                <a:gd name="f153" fmla="*/ f80 1 f86"/>
                <a:gd name="f154" fmla="*/ f119 1 f85"/>
                <a:gd name="f155" fmla="*/ f120 1 f86"/>
                <a:gd name="f156" fmla="*/ f121 1 f85"/>
                <a:gd name="f157" fmla="*/ f122 1 f86"/>
                <a:gd name="f158" fmla="*/ f123 1 f85"/>
                <a:gd name="f159" fmla="*/ f124 1 f86"/>
                <a:gd name="f160" fmla="*/ f125 1 f85"/>
                <a:gd name="f161" fmla="*/ f126 1 f86"/>
                <a:gd name="f162" fmla="*/ f127 1 f85"/>
                <a:gd name="f163" fmla="*/ f128 1 f86"/>
                <a:gd name="f164" fmla="*/ f129 1 f85"/>
                <a:gd name="f165" fmla="*/ f130 1 f86"/>
                <a:gd name="f166" fmla="*/ f131 1 f85"/>
                <a:gd name="f167" fmla="*/ f132 1 f86"/>
                <a:gd name="f168" fmla="*/ f133 1 f85"/>
                <a:gd name="f169" fmla="*/ f134 1 f86"/>
                <a:gd name="f170" fmla="*/ f135 1 f85"/>
                <a:gd name="f171" fmla="*/ f136 1 f86"/>
                <a:gd name="f172" fmla="*/ f137 1 f85"/>
                <a:gd name="f173" fmla="*/ f138 1 f86"/>
                <a:gd name="f174" fmla="*/ f139 1 f85"/>
                <a:gd name="f175" fmla="*/ f140 1 f86"/>
                <a:gd name="f176" fmla="*/ f141 1 f85"/>
                <a:gd name="f177" fmla="*/ f142 1 f86"/>
                <a:gd name="f178" fmla="*/ f143 1 f85"/>
                <a:gd name="f179" fmla="*/ f144 1 f86"/>
                <a:gd name="f180" fmla="*/ f145 1 f85"/>
                <a:gd name="f181" fmla="*/ f146 1 f85"/>
                <a:gd name="f182" fmla="*/ f147 1 f86"/>
                <a:gd name="f183" fmla="*/ f148 1 f85"/>
                <a:gd name="f184" fmla="*/ f149 1 f86"/>
                <a:gd name="f185" fmla="*/ f150 f76 1"/>
                <a:gd name="f186" fmla="*/ f151 f76 1"/>
                <a:gd name="f187" fmla="*/ f153 f77 1"/>
                <a:gd name="f188" fmla="*/ f152 f77 1"/>
                <a:gd name="f189" fmla="*/ f154 f76 1"/>
                <a:gd name="f190" fmla="*/ f155 f77 1"/>
                <a:gd name="f191" fmla="*/ f156 f76 1"/>
                <a:gd name="f192" fmla="*/ f157 f77 1"/>
                <a:gd name="f193" fmla="*/ f158 f76 1"/>
                <a:gd name="f194" fmla="*/ f159 f77 1"/>
                <a:gd name="f195" fmla="*/ f160 f76 1"/>
                <a:gd name="f196" fmla="*/ f161 f77 1"/>
                <a:gd name="f197" fmla="*/ f162 f76 1"/>
                <a:gd name="f198" fmla="*/ f163 f77 1"/>
                <a:gd name="f199" fmla="*/ f164 f76 1"/>
                <a:gd name="f200" fmla="*/ f165 f77 1"/>
                <a:gd name="f201" fmla="*/ f166 f76 1"/>
                <a:gd name="f202" fmla="*/ f167 f77 1"/>
                <a:gd name="f203" fmla="*/ f168 f76 1"/>
                <a:gd name="f204" fmla="*/ f169 f77 1"/>
                <a:gd name="f205" fmla="*/ f170 f76 1"/>
                <a:gd name="f206" fmla="*/ f171 f77 1"/>
                <a:gd name="f207" fmla="*/ f172 f76 1"/>
                <a:gd name="f208" fmla="*/ f173 f77 1"/>
                <a:gd name="f209" fmla="*/ f174 f76 1"/>
                <a:gd name="f210" fmla="*/ f175 f77 1"/>
                <a:gd name="f211" fmla="*/ f176 f76 1"/>
                <a:gd name="f212" fmla="*/ f177 f77 1"/>
                <a:gd name="f213" fmla="*/ f178 f76 1"/>
                <a:gd name="f214" fmla="*/ f179 f77 1"/>
                <a:gd name="f215" fmla="*/ f180 f76 1"/>
                <a:gd name="f216" fmla="*/ f181 f76 1"/>
                <a:gd name="f217" fmla="*/ f182 f77 1"/>
                <a:gd name="f218" fmla="*/ f183 f76 1"/>
                <a:gd name="f219" fmla="*/ f184 f77 1"/>
              </a:gdLst>
              <a:ahLst/>
              <a:cxnLst>
                <a:cxn ang="3cd4">
                  <a:pos x="hc" y="t"/>
                </a:cxn>
                <a:cxn ang="0">
                  <a:pos x="r" y="vc"/>
                </a:cxn>
                <a:cxn ang="cd4">
                  <a:pos x="hc" y="b"/>
                </a:cxn>
                <a:cxn ang="cd2">
                  <a:pos x="l" y="vc"/>
                </a:cxn>
                <a:cxn ang="f118">
                  <a:pos x="f189" y="f190"/>
                </a:cxn>
                <a:cxn ang="f118">
                  <a:pos x="f191" y="f192"/>
                </a:cxn>
                <a:cxn ang="f118">
                  <a:pos x="f193" y="f194"/>
                </a:cxn>
                <a:cxn ang="f118">
                  <a:pos x="f195" y="f196"/>
                </a:cxn>
                <a:cxn ang="f118">
                  <a:pos x="f197" y="f198"/>
                </a:cxn>
                <a:cxn ang="f118">
                  <a:pos x="f199" y="f200"/>
                </a:cxn>
                <a:cxn ang="f118">
                  <a:pos x="f201" y="f202"/>
                </a:cxn>
                <a:cxn ang="f118">
                  <a:pos x="f203" y="f204"/>
                </a:cxn>
                <a:cxn ang="f118">
                  <a:pos x="f205" y="f206"/>
                </a:cxn>
                <a:cxn ang="f118">
                  <a:pos x="f207" y="f208"/>
                </a:cxn>
                <a:cxn ang="f118">
                  <a:pos x="f209" y="f210"/>
                </a:cxn>
                <a:cxn ang="f118">
                  <a:pos x="f211" y="f212"/>
                </a:cxn>
                <a:cxn ang="f118">
                  <a:pos x="f213" y="f214"/>
                </a:cxn>
                <a:cxn ang="f118">
                  <a:pos x="f215" y="f204"/>
                </a:cxn>
                <a:cxn ang="f118">
                  <a:pos x="f216" y="f217"/>
                </a:cxn>
                <a:cxn ang="f118">
                  <a:pos x="f218" y="f219"/>
                </a:cxn>
                <a:cxn ang="f118">
                  <a:pos x="f189" y="f190"/>
                </a:cxn>
              </a:cxnLst>
              <a:rect l="f185" t="f188" r="f186" b="f187"/>
              <a:pathLst>
                <a:path w="217" h="181">
                  <a:moveTo>
                    <a:pt x="f8" y="f9"/>
                  </a:moveTo>
                  <a:cubicBezTo>
                    <a:pt x="f10" y="f11"/>
                    <a:pt x="f12" y="f13"/>
                    <a:pt x="f14" y="f15"/>
                  </a:cubicBezTo>
                  <a:cubicBezTo>
                    <a:pt x="f16" y="f17"/>
                    <a:pt x="f18" y="f19"/>
                    <a:pt x="f20" y="f21"/>
                  </a:cubicBezTo>
                  <a:cubicBezTo>
                    <a:pt x="f22" y="f23"/>
                    <a:pt x="f24" y="f25"/>
                    <a:pt x="f26" y="f19"/>
                  </a:cubicBezTo>
                  <a:cubicBezTo>
                    <a:pt x="f27" y="f28"/>
                    <a:pt x="f27" y="f29"/>
                    <a:pt x="f30" y="f31"/>
                  </a:cubicBezTo>
                  <a:cubicBezTo>
                    <a:pt x="f32" y="f33"/>
                    <a:pt x="f27" y="f34"/>
                    <a:pt x="f35" y="f2"/>
                  </a:cubicBezTo>
                  <a:cubicBezTo>
                    <a:pt x="f36" y="f7"/>
                    <a:pt x="f37" y="f38"/>
                    <a:pt x="f37" y="f39"/>
                  </a:cubicBezTo>
                  <a:cubicBezTo>
                    <a:pt x="f40" y="f41"/>
                    <a:pt x="f40" y="f42"/>
                    <a:pt x="f43" y="f44"/>
                  </a:cubicBezTo>
                  <a:cubicBezTo>
                    <a:pt x="f5" y="f45"/>
                    <a:pt x="f32" y="f46"/>
                    <a:pt x="f15" y="f47"/>
                  </a:cubicBezTo>
                  <a:cubicBezTo>
                    <a:pt x="f48" y="f5"/>
                    <a:pt x="f49" y="f47"/>
                    <a:pt x="f50" y="f51"/>
                  </a:cubicBezTo>
                  <a:cubicBezTo>
                    <a:pt x="f52" y="f46"/>
                    <a:pt x="f38" y="f53"/>
                    <a:pt x="f54" y="f55"/>
                  </a:cubicBezTo>
                  <a:cubicBezTo>
                    <a:pt x="f56" y="f57"/>
                    <a:pt x="f58" y="f59"/>
                    <a:pt x="f58" y="f60"/>
                  </a:cubicBezTo>
                  <a:cubicBezTo>
                    <a:pt x="f58" y="f61"/>
                    <a:pt x="f62" y="f63"/>
                    <a:pt x="f6" y="f64"/>
                  </a:cubicBezTo>
                  <a:cubicBezTo>
                    <a:pt x="f6" y="f65"/>
                    <a:pt x="f58" y="f44"/>
                    <a:pt x="f66" y="f44"/>
                  </a:cubicBezTo>
                  <a:cubicBezTo>
                    <a:pt x="f67" y="f44"/>
                    <a:pt x="f68" y="f69"/>
                    <a:pt x="f68" y="f70"/>
                  </a:cubicBezTo>
                  <a:cubicBezTo>
                    <a:pt x="f68" y="f71"/>
                    <a:pt x="f68" y="f72"/>
                    <a:pt x="f7" y="f73"/>
                  </a:cubicBezTo>
                  <a:cubicBezTo>
                    <a:pt x="f2" y="f74"/>
                    <a:pt x="f2" y="f74"/>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25">
              <a:extLst>
                <a:ext uri="{FF2B5EF4-FFF2-40B4-BE49-F238E27FC236}">
                  <a16:creationId xmlns:a16="http://schemas.microsoft.com/office/drawing/2014/main" id="{3789167C-4D37-EC51-5B2C-6387C44A2A52}"/>
                </a:ext>
              </a:extLst>
            </p:cNvPr>
            <p:cNvSpPr/>
            <p:nvPr/>
          </p:nvSpPr>
          <p:spPr>
            <a:xfrm>
              <a:off x="8990015" y="2328867"/>
              <a:ext cx="509585" cy="515941"/>
            </a:xfrm>
            <a:custGeom>
              <a:avLst/>
              <a:gdLst>
                <a:gd name="f0" fmla="val 10800000"/>
                <a:gd name="f1" fmla="val 5400000"/>
                <a:gd name="f2" fmla="val 180"/>
                <a:gd name="f3" fmla="val w"/>
                <a:gd name="f4" fmla="val h"/>
                <a:gd name="f5" fmla="val 0"/>
                <a:gd name="f6" fmla="val 72"/>
                <a:gd name="f7" fmla="val 73"/>
                <a:gd name="f8" fmla="val 37"/>
                <a:gd name="f9" fmla="val 57"/>
                <a:gd name="f10" fmla="val 1"/>
                <a:gd name="f11" fmla="val 16"/>
                <a:gd name="f12" fmla="val 36"/>
                <a:gd name="f13" fmla="val 56"/>
                <a:gd name="f14" fmla="val 17"/>
                <a:gd name="f15" fmla="+- 0 0 -90"/>
                <a:gd name="f16" fmla="*/ f3 1 72"/>
                <a:gd name="f17" fmla="*/ f4 1 73"/>
                <a:gd name="f18" fmla="val f5"/>
                <a:gd name="f19" fmla="val f6"/>
                <a:gd name="f20" fmla="val f7"/>
                <a:gd name="f21" fmla="*/ f15 f0 1"/>
                <a:gd name="f22" fmla="+- f20 0 f18"/>
                <a:gd name="f23" fmla="+- f19 0 f18"/>
                <a:gd name="f24" fmla="*/ f21 1 f2"/>
                <a:gd name="f25" fmla="*/ f23 1 72"/>
                <a:gd name="f26" fmla="*/ f22 1 73"/>
                <a:gd name="f27" fmla="*/ 37 f23 1"/>
                <a:gd name="f28" fmla="*/ 0 f22 1"/>
                <a:gd name="f29" fmla="*/ 72 f23 1"/>
                <a:gd name="f30" fmla="*/ 36 f22 1"/>
                <a:gd name="f31" fmla="*/ 36 f23 1"/>
                <a:gd name="f32" fmla="*/ 72 f22 1"/>
                <a:gd name="f33" fmla="*/ 0 f23 1"/>
                <a:gd name="f34" fmla="*/ 37 f22 1"/>
                <a:gd name="f35" fmla="+- f24 0 f1"/>
                <a:gd name="f36" fmla="*/ f27 1 72"/>
                <a:gd name="f37" fmla="*/ f28 1 73"/>
                <a:gd name="f38" fmla="*/ f29 1 72"/>
                <a:gd name="f39" fmla="*/ f30 1 73"/>
                <a:gd name="f40" fmla="*/ f31 1 72"/>
                <a:gd name="f41" fmla="*/ f32 1 73"/>
                <a:gd name="f42" fmla="*/ f33 1 72"/>
                <a:gd name="f43" fmla="*/ f34 1 73"/>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72" h="73">
                  <a:moveTo>
                    <a:pt x="f8" y="f5"/>
                  </a:moveTo>
                  <a:cubicBezTo>
                    <a:pt x="f9" y="f10"/>
                    <a:pt x="f6" y="f11"/>
                    <a:pt x="f6" y="f12"/>
                  </a:cubicBezTo>
                  <a:cubicBezTo>
                    <a:pt x="f6" y="f13"/>
                    <a:pt x="f13" y="f7"/>
                    <a:pt x="f12" y="f6"/>
                  </a:cubicBezTo>
                  <a:cubicBezTo>
                    <a:pt x="f14" y="f6"/>
                    <a:pt x="f5" y="f13"/>
                    <a:pt x="f5" y="f8"/>
                  </a:cubicBezTo>
                  <a:cubicBezTo>
                    <a:pt x="f5" y="f11"/>
                    <a:pt x="f11" y="f5"/>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0" name="Freeform 26">
              <a:extLst>
                <a:ext uri="{FF2B5EF4-FFF2-40B4-BE49-F238E27FC236}">
                  <a16:creationId xmlns:a16="http://schemas.microsoft.com/office/drawing/2014/main" id="{7CB25B9E-088F-F065-949C-EFAD8D50EA71}"/>
                </a:ext>
              </a:extLst>
            </p:cNvPr>
            <p:cNvSpPr/>
            <p:nvPr/>
          </p:nvSpPr>
          <p:spPr>
            <a:xfrm>
              <a:off x="9790115" y="3919539"/>
              <a:ext cx="552453" cy="722311"/>
            </a:xfrm>
            <a:custGeom>
              <a:avLst/>
              <a:gdLst>
                <a:gd name="f0" fmla="val 10800000"/>
                <a:gd name="f1" fmla="val 5400000"/>
                <a:gd name="f2" fmla="val 180"/>
                <a:gd name="f3" fmla="val w"/>
                <a:gd name="f4" fmla="val h"/>
                <a:gd name="f5" fmla="val 0"/>
                <a:gd name="f6" fmla="val 78"/>
                <a:gd name="f7" fmla="val 102"/>
                <a:gd name="f8" fmla="val 9"/>
                <a:gd name="f9" fmla="val 11"/>
                <a:gd name="f10" fmla="val 6"/>
                <a:gd name="f11" fmla="val 20"/>
                <a:gd name="f12" fmla="val 2"/>
                <a:gd name="f13" fmla="val 30"/>
                <a:gd name="f14" fmla="val 1"/>
                <a:gd name="f15" fmla="val 34"/>
                <a:gd name="f16" fmla="val 41"/>
                <a:gd name="f17" fmla="val 4"/>
                <a:gd name="f18" fmla="val 43"/>
                <a:gd name="f19" fmla="val 7"/>
                <a:gd name="f20" fmla="val 55"/>
                <a:gd name="f21" fmla="val 27"/>
                <a:gd name="f22" fmla="val 66"/>
                <a:gd name="f23" fmla="val 46"/>
                <a:gd name="f24" fmla="val 75"/>
                <a:gd name="f25" fmla="val 67"/>
                <a:gd name="f26" fmla="val 74"/>
                <a:gd name="f27" fmla="val 89"/>
                <a:gd name="f28" fmla="val 69"/>
                <a:gd name="f29" fmla="val 94"/>
                <a:gd name="f30" fmla="val 60"/>
                <a:gd name="f31" fmla="val 48"/>
                <a:gd name="f32" fmla="val 98"/>
                <a:gd name="f33" fmla="val 85"/>
                <a:gd name="f34" fmla="val 28"/>
                <a:gd name="f35" fmla="val 14"/>
                <a:gd name="f36" fmla="val 35"/>
                <a:gd name="f37" fmla="+- 0 0 -90"/>
                <a:gd name="f38" fmla="*/ f3 1 78"/>
                <a:gd name="f39" fmla="*/ f4 1 102"/>
                <a:gd name="f40" fmla="val f5"/>
                <a:gd name="f41" fmla="val f6"/>
                <a:gd name="f42" fmla="val f7"/>
                <a:gd name="f43" fmla="*/ f37 f0 1"/>
                <a:gd name="f44" fmla="+- f42 0 f40"/>
                <a:gd name="f45" fmla="+- f41 0 f40"/>
                <a:gd name="f46" fmla="*/ f43 1 f2"/>
                <a:gd name="f47" fmla="*/ f45 1 78"/>
                <a:gd name="f48" fmla="*/ f44 1 102"/>
                <a:gd name="f49" fmla="*/ 0 f45 1"/>
                <a:gd name="f50" fmla="*/ 9 f44 1"/>
                <a:gd name="f51" fmla="*/ 30 f45 1"/>
                <a:gd name="f52" fmla="*/ 1 f44 1"/>
                <a:gd name="f53" fmla="*/ 43 f45 1"/>
                <a:gd name="f54" fmla="*/ 7 f44 1"/>
                <a:gd name="f55" fmla="*/ 75 f45 1"/>
                <a:gd name="f56" fmla="*/ 67 f44 1"/>
                <a:gd name="f57" fmla="*/ 69 f45 1"/>
                <a:gd name="f58" fmla="*/ 94 f44 1"/>
                <a:gd name="f59" fmla="*/ 41 f45 1"/>
                <a:gd name="f60" fmla="*/ 85 f44 1"/>
                <a:gd name="f61" fmla="+- f46 0 f1"/>
                <a:gd name="f62" fmla="*/ f49 1 78"/>
                <a:gd name="f63" fmla="*/ f50 1 102"/>
                <a:gd name="f64" fmla="*/ f51 1 78"/>
                <a:gd name="f65" fmla="*/ f52 1 102"/>
                <a:gd name="f66" fmla="*/ f53 1 78"/>
                <a:gd name="f67" fmla="*/ f54 1 102"/>
                <a:gd name="f68" fmla="*/ f55 1 78"/>
                <a:gd name="f69" fmla="*/ f56 1 102"/>
                <a:gd name="f70" fmla="*/ f57 1 78"/>
                <a:gd name="f71" fmla="*/ f58 1 102"/>
                <a:gd name="f72" fmla="*/ f59 1 78"/>
                <a:gd name="f73" fmla="*/ f60 1 102"/>
                <a:gd name="f74" fmla="*/ 0 1 f47"/>
                <a:gd name="f75" fmla="*/ f41 1 f47"/>
                <a:gd name="f76" fmla="*/ 0 1 f48"/>
                <a:gd name="f77" fmla="*/ f42 1 f48"/>
                <a:gd name="f78" fmla="*/ f62 1 f47"/>
                <a:gd name="f79" fmla="*/ f63 1 f48"/>
                <a:gd name="f80" fmla="*/ f64 1 f47"/>
                <a:gd name="f81" fmla="*/ f65 1 f48"/>
                <a:gd name="f82" fmla="*/ f66 1 f47"/>
                <a:gd name="f83" fmla="*/ f67 1 f48"/>
                <a:gd name="f84" fmla="*/ f68 1 f47"/>
                <a:gd name="f85" fmla="*/ f69 1 f48"/>
                <a:gd name="f86" fmla="*/ f70 1 f47"/>
                <a:gd name="f87" fmla="*/ f71 1 f48"/>
                <a:gd name="f88" fmla="*/ f72 1 f47"/>
                <a:gd name="f89" fmla="*/ f73 1 f48"/>
                <a:gd name="f90" fmla="*/ f74 f38 1"/>
                <a:gd name="f91" fmla="*/ f75 f38 1"/>
                <a:gd name="f92" fmla="*/ f77 f39 1"/>
                <a:gd name="f93" fmla="*/ f76 f39 1"/>
                <a:gd name="f94" fmla="*/ f78 f38 1"/>
                <a:gd name="f95" fmla="*/ f79 f39 1"/>
                <a:gd name="f96" fmla="*/ f80 f38 1"/>
                <a:gd name="f97" fmla="*/ f81 f39 1"/>
                <a:gd name="f98" fmla="*/ f82 f38 1"/>
                <a:gd name="f99" fmla="*/ f83 f39 1"/>
                <a:gd name="f100" fmla="*/ f84 f38 1"/>
                <a:gd name="f101" fmla="*/ f85 f39 1"/>
                <a:gd name="f102" fmla="*/ f86 f38 1"/>
                <a:gd name="f103" fmla="*/ f87 f39 1"/>
                <a:gd name="f104" fmla="*/ f88 f38 1"/>
                <a:gd name="f105" fmla="*/ f89 f39 1"/>
              </a:gdLst>
              <a:ahLst/>
              <a:cxnLst>
                <a:cxn ang="3cd4">
                  <a:pos x="hc" y="t"/>
                </a:cxn>
                <a:cxn ang="0">
                  <a:pos x="r" y="vc"/>
                </a:cxn>
                <a:cxn ang="cd4">
                  <a:pos x="hc" y="b"/>
                </a:cxn>
                <a:cxn ang="cd2">
                  <a:pos x="l" y="vc"/>
                </a:cxn>
                <a:cxn ang="f61">
                  <a:pos x="f94" y="f95"/>
                </a:cxn>
                <a:cxn ang="f61">
                  <a:pos x="f96" y="f97"/>
                </a:cxn>
                <a:cxn ang="f61">
                  <a:pos x="f98" y="f99"/>
                </a:cxn>
                <a:cxn ang="f61">
                  <a:pos x="f100" y="f101"/>
                </a:cxn>
                <a:cxn ang="f61">
                  <a:pos x="f102" y="f103"/>
                </a:cxn>
                <a:cxn ang="f61">
                  <a:pos x="f104" y="f105"/>
                </a:cxn>
                <a:cxn ang="f61">
                  <a:pos x="f94" y="f95"/>
                </a:cxn>
              </a:cxnLst>
              <a:rect l="f90" t="f93" r="f91" b="f92"/>
              <a:pathLst>
                <a:path w="78" h="102">
                  <a:moveTo>
                    <a:pt x="f5" y="f8"/>
                  </a:moveTo>
                  <a:cubicBezTo>
                    <a:pt x="f9" y="f10"/>
                    <a:pt x="f11" y="f12"/>
                    <a:pt x="f13" y="f14"/>
                  </a:cubicBezTo>
                  <a:cubicBezTo>
                    <a:pt x="f15" y="f5"/>
                    <a:pt x="f16" y="f17"/>
                    <a:pt x="f18" y="f19"/>
                  </a:cubicBezTo>
                  <a:cubicBezTo>
                    <a:pt x="f20" y="f21"/>
                    <a:pt x="f22" y="f23"/>
                    <a:pt x="f24" y="f25"/>
                  </a:cubicBezTo>
                  <a:cubicBezTo>
                    <a:pt x="f6" y="f26"/>
                    <a:pt x="f24" y="f27"/>
                    <a:pt x="f28" y="f29"/>
                  </a:cubicBezTo>
                  <a:cubicBezTo>
                    <a:pt x="f30" y="f7"/>
                    <a:pt x="f31" y="f32"/>
                    <a:pt x="f16" y="f33"/>
                  </a:cubicBezTo>
                  <a:cubicBezTo>
                    <a:pt x="f34" y="f30"/>
                    <a:pt x="f35" y="f36"/>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27">
              <a:extLst>
                <a:ext uri="{FF2B5EF4-FFF2-40B4-BE49-F238E27FC236}">
                  <a16:creationId xmlns:a16="http://schemas.microsoft.com/office/drawing/2014/main" id="{7462A1B7-7892-09B5-1618-DAD3D74B962F}"/>
                </a:ext>
              </a:extLst>
            </p:cNvPr>
            <p:cNvSpPr/>
            <p:nvPr/>
          </p:nvSpPr>
          <p:spPr>
            <a:xfrm>
              <a:off x="9358317" y="4011609"/>
              <a:ext cx="517522" cy="622304"/>
            </a:xfrm>
            <a:custGeom>
              <a:avLst/>
              <a:gdLst>
                <a:gd name="f0" fmla="val 10800000"/>
                <a:gd name="f1" fmla="val 5400000"/>
                <a:gd name="f2" fmla="val 180"/>
                <a:gd name="f3" fmla="val w"/>
                <a:gd name="f4" fmla="val h"/>
                <a:gd name="f5" fmla="val 0"/>
                <a:gd name="f6" fmla="val 73"/>
                <a:gd name="f7" fmla="val 88"/>
                <a:gd name="f8" fmla="val 13"/>
                <a:gd name="f9" fmla="val 38"/>
                <a:gd name="f10" fmla="val 56"/>
                <a:gd name="f11" fmla="val 33"/>
                <a:gd name="f12" fmla="val 59"/>
                <a:gd name="f13" fmla="val 40"/>
                <a:gd name="f14" fmla="val 63"/>
                <a:gd name="f15" fmla="val 47"/>
                <a:gd name="f16" fmla="val 67"/>
                <a:gd name="f17" fmla="val 54"/>
                <a:gd name="f18" fmla="val 65"/>
                <a:gd name="f19" fmla="val 72"/>
                <a:gd name="f20" fmla="val 75"/>
                <a:gd name="f21" fmla="val 60"/>
                <a:gd name="f22" fmla="val 82"/>
                <a:gd name="f23" fmla="val 49"/>
                <a:gd name="f24" fmla="val 84"/>
                <a:gd name="f25" fmla="val 32"/>
                <a:gd name="f26" fmla="val 21"/>
                <a:gd name="f27" fmla="val 53"/>
                <a:gd name="f28" fmla="val 11"/>
                <a:gd name="f29" fmla="+- 0 0 -90"/>
                <a:gd name="f30" fmla="*/ f3 1 73"/>
                <a:gd name="f31" fmla="*/ f4 1 88"/>
                <a:gd name="f32" fmla="val f5"/>
                <a:gd name="f33" fmla="val f6"/>
                <a:gd name="f34" fmla="val f7"/>
                <a:gd name="f35" fmla="*/ f29 f0 1"/>
                <a:gd name="f36" fmla="+- f34 0 f32"/>
                <a:gd name="f37" fmla="+- f33 0 f32"/>
                <a:gd name="f38" fmla="*/ f35 1 f2"/>
                <a:gd name="f39" fmla="*/ f37 1 73"/>
                <a:gd name="f40" fmla="*/ f36 1 88"/>
                <a:gd name="f41" fmla="*/ 0 f37 1"/>
                <a:gd name="f42" fmla="*/ 13 f36 1"/>
                <a:gd name="f43" fmla="*/ 56 f37 1"/>
                <a:gd name="f44" fmla="*/ 33 f36 1"/>
                <a:gd name="f45" fmla="*/ 67 f37 1"/>
                <a:gd name="f46" fmla="*/ 54 f36 1"/>
                <a:gd name="f47" fmla="*/ 60 f37 1"/>
                <a:gd name="f48" fmla="*/ 82 f36 1"/>
                <a:gd name="f49" fmla="*/ 32 f37 1"/>
                <a:gd name="f50" fmla="*/ 72 f36 1"/>
                <a:gd name="f51" fmla="+- f38 0 f1"/>
                <a:gd name="f52" fmla="*/ f41 1 73"/>
                <a:gd name="f53" fmla="*/ f42 1 88"/>
                <a:gd name="f54" fmla="*/ f43 1 73"/>
                <a:gd name="f55" fmla="*/ f44 1 88"/>
                <a:gd name="f56" fmla="*/ f45 1 73"/>
                <a:gd name="f57" fmla="*/ f46 1 88"/>
                <a:gd name="f58" fmla="*/ f47 1 73"/>
                <a:gd name="f59" fmla="*/ f48 1 88"/>
                <a:gd name="f60" fmla="*/ f49 1 73"/>
                <a:gd name="f61" fmla="*/ f50 1 88"/>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73" h="88">
                  <a:moveTo>
                    <a:pt x="f5" y="f8"/>
                  </a:moveTo>
                  <a:cubicBezTo>
                    <a:pt x="f9" y="f5"/>
                    <a:pt x="f9" y="f5"/>
                    <a:pt x="f10" y="f11"/>
                  </a:cubicBezTo>
                  <a:cubicBezTo>
                    <a:pt x="f12" y="f13"/>
                    <a:pt x="f14" y="f15"/>
                    <a:pt x="f16" y="f17"/>
                  </a:cubicBezTo>
                  <a:cubicBezTo>
                    <a:pt x="f6" y="f18"/>
                    <a:pt x="f19" y="f20"/>
                    <a:pt x="f21" y="f22"/>
                  </a:cubicBezTo>
                  <a:cubicBezTo>
                    <a:pt x="f23" y="f7"/>
                    <a:pt x="f9" y="f24"/>
                    <a:pt x="f25" y="f19"/>
                  </a:cubicBezTo>
                  <a:cubicBezTo>
                    <a:pt x="f26" y="f27"/>
                    <a:pt x="f28" y="f11"/>
                    <a:pt x="f5"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28">
              <a:extLst>
                <a:ext uri="{FF2B5EF4-FFF2-40B4-BE49-F238E27FC236}">
                  <a16:creationId xmlns:a16="http://schemas.microsoft.com/office/drawing/2014/main" id="{A82BF213-1FE1-EC7C-9F18-3D4ADA944348}"/>
                </a:ext>
              </a:extLst>
            </p:cNvPr>
            <p:cNvSpPr/>
            <p:nvPr/>
          </p:nvSpPr>
          <p:spPr>
            <a:xfrm>
              <a:off x="9217023" y="3700467"/>
              <a:ext cx="849313" cy="354009"/>
            </a:xfrm>
            <a:custGeom>
              <a:avLst/>
              <a:gdLst>
                <a:gd name="f0" fmla="val 10800000"/>
                <a:gd name="f1" fmla="val 5400000"/>
                <a:gd name="f2" fmla="val 180"/>
                <a:gd name="f3" fmla="val w"/>
                <a:gd name="f4" fmla="val h"/>
                <a:gd name="f5" fmla="val 0"/>
                <a:gd name="f6" fmla="val 120"/>
                <a:gd name="f7" fmla="val 50"/>
                <a:gd name="f8" fmla="val 2"/>
                <a:gd name="f9" fmla="val 1"/>
                <a:gd name="f10" fmla="val 43"/>
                <a:gd name="f11" fmla="val 37"/>
                <a:gd name="f12" fmla="val 30"/>
                <a:gd name="f13" fmla="val 38"/>
                <a:gd name="f14" fmla="val 20"/>
                <a:gd name="f15" fmla="val 74"/>
                <a:gd name="f16" fmla="val 10"/>
                <a:gd name="f17" fmla="val 112"/>
                <a:gd name="f18" fmla="val 114"/>
                <a:gd name="f19" fmla="val 5"/>
                <a:gd name="f20" fmla="val 117"/>
                <a:gd name="f21" fmla="val 11"/>
                <a:gd name="f22" fmla="val 18"/>
                <a:gd name="f23" fmla="val 80"/>
                <a:gd name="f24" fmla="val 28"/>
                <a:gd name="f25" fmla="val 42"/>
                <a:gd name="f26" fmla="val 39"/>
                <a:gd name="f27" fmla="+- 0 0 -90"/>
                <a:gd name="f28" fmla="*/ f3 1 120"/>
                <a:gd name="f29" fmla="*/ f4 1 50"/>
                <a:gd name="f30" fmla="val f5"/>
                <a:gd name="f31" fmla="val f6"/>
                <a:gd name="f32" fmla="val f7"/>
                <a:gd name="f33" fmla="*/ f27 f0 1"/>
                <a:gd name="f34" fmla="+- f32 0 f30"/>
                <a:gd name="f35" fmla="+- f31 0 f30"/>
                <a:gd name="f36" fmla="*/ f33 1 f2"/>
                <a:gd name="f37" fmla="*/ f35 1 120"/>
                <a:gd name="f38" fmla="*/ f34 1 50"/>
                <a:gd name="f39" fmla="*/ 2 f35 1"/>
                <a:gd name="f40" fmla="*/ 50 f34 1"/>
                <a:gd name="f41" fmla="*/ 0 f35 1"/>
                <a:gd name="f42" fmla="*/ 30 f34 1"/>
                <a:gd name="f43" fmla="*/ 112 f35 1"/>
                <a:gd name="f44" fmla="*/ 0 f34 1"/>
                <a:gd name="f45" fmla="*/ 120 f35 1"/>
                <a:gd name="f46" fmla="*/ 18 f34 1"/>
                <a:gd name="f47" fmla="+- f36 0 f1"/>
                <a:gd name="f48" fmla="*/ f39 1 120"/>
                <a:gd name="f49" fmla="*/ f40 1 50"/>
                <a:gd name="f50" fmla="*/ f41 1 120"/>
                <a:gd name="f51" fmla="*/ f42 1 50"/>
                <a:gd name="f52" fmla="*/ f43 1 120"/>
                <a:gd name="f53" fmla="*/ f44 1 50"/>
                <a:gd name="f54" fmla="*/ f45 1 120"/>
                <a:gd name="f55" fmla="*/ f46 1 50"/>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120" h="50">
                  <a:moveTo>
                    <a:pt x="f8" y="f7"/>
                  </a:moveTo>
                  <a:cubicBezTo>
                    <a:pt x="f9" y="f10"/>
                    <a:pt x="f9" y="f11"/>
                    <a:pt x="f5" y="f12"/>
                  </a:cubicBezTo>
                  <a:cubicBezTo>
                    <a:pt x="f13" y="f14"/>
                    <a:pt x="f15" y="f16"/>
                    <a:pt x="f17" y="f5"/>
                  </a:cubicBezTo>
                  <a:cubicBezTo>
                    <a:pt x="f18" y="f19"/>
                    <a:pt x="f20" y="f21"/>
                    <a:pt x="f6" y="f22"/>
                  </a:cubicBezTo>
                  <a:cubicBezTo>
                    <a:pt x="f23" y="f24"/>
                    <a:pt x="f25" y="f26"/>
                    <a:pt x="f8" y="f7"/>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29">
              <a:extLst>
                <a:ext uri="{FF2B5EF4-FFF2-40B4-BE49-F238E27FC236}">
                  <a16:creationId xmlns:a16="http://schemas.microsoft.com/office/drawing/2014/main" id="{CAD7E6E1-E085-EC88-2C42-DAC2BF4FE1A4}"/>
                </a:ext>
              </a:extLst>
            </p:cNvPr>
            <p:cNvSpPr/>
            <p:nvPr/>
          </p:nvSpPr>
          <p:spPr>
            <a:xfrm>
              <a:off x="8316916" y="3968752"/>
              <a:ext cx="552453" cy="261939"/>
            </a:xfrm>
            <a:custGeom>
              <a:avLst/>
              <a:gdLst>
                <a:gd name="f0" fmla="val 10800000"/>
                <a:gd name="f1" fmla="val 5400000"/>
                <a:gd name="f2" fmla="val 180"/>
                <a:gd name="f3" fmla="val w"/>
                <a:gd name="f4" fmla="val h"/>
                <a:gd name="f5" fmla="val 0"/>
                <a:gd name="f6" fmla="val 78"/>
                <a:gd name="f7" fmla="val 37"/>
                <a:gd name="f8" fmla="val 70"/>
                <a:gd name="f9" fmla="val 7"/>
                <a:gd name="f10" fmla="val 73"/>
                <a:gd name="f11" fmla="val 14"/>
                <a:gd name="f12" fmla="val 75"/>
                <a:gd name="f13" fmla="val 19"/>
                <a:gd name="f14" fmla="val 26"/>
                <a:gd name="f15" fmla="val 62"/>
                <a:gd name="f16" fmla="val 30"/>
                <a:gd name="f17" fmla="val 46"/>
                <a:gd name="f18" fmla="val 32"/>
                <a:gd name="f19" fmla="val 35"/>
                <a:gd name="f20" fmla="val 21"/>
                <a:gd name="f21" fmla="val 34"/>
                <a:gd name="f22" fmla="val 11"/>
                <a:gd name="f23" fmla="val 22"/>
                <a:gd name="f24" fmla="val 2"/>
                <a:gd name="f25" fmla="val 12"/>
                <a:gd name="f26" fmla="val 4"/>
                <a:gd name="f27" fmla="val 3"/>
                <a:gd name="f28" fmla="val 5"/>
                <a:gd name="f29" fmla="val 49"/>
                <a:gd name="f30" fmla="val 16"/>
                <a:gd name="f31" fmla="+- 0 0 -90"/>
                <a:gd name="f32" fmla="*/ f3 1 78"/>
                <a:gd name="f33" fmla="*/ f4 1 37"/>
                <a:gd name="f34" fmla="val f5"/>
                <a:gd name="f35" fmla="val f6"/>
                <a:gd name="f36" fmla="val f7"/>
                <a:gd name="f37" fmla="*/ f31 f0 1"/>
                <a:gd name="f38" fmla="+- f36 0 f34"/>
                <a:gd name="f39" fmla="+- f35 0 f34"/>
                <a:gd name="f40" fmla="*/ f37 1 f2"/>
                <a:gd name="f41" fmla="*/ f39 1 78"/>
                <a:gd name="f42" fmla="*/ f38 1 37"/>
                <a:gd name="f43" fmla="*/ 70 f39 1"/>
                <a:gd name="f44" fmla="*/ 7 f38 1"/>
                <a:gd name="f45" fmla="*/ 78 f39 1"/>
                <a:gd name="f46" fmla="*/ 26 f38 1"/>
                <a:gd name="f47" fmla="*/ 32 f39 1"/>
                <a:gd name="f48" fmla="*/ 35 f38 1"/>
                <a:gd name="f49" fmla="*/ 2 f39 1"/>
                <a:gd name="f50" fmla="*/ 14 f38 1"/>
                <a:gd name="f51" fmla="*/ 3 f38 1"/>
                <a:gd name="f52" fmla="*/ 14 f39 1"/>
                <a:gd name="f53" fmla="*/ 2 f38 1"/>
                <a:gd name="f54" fmla="+- f40 0 f1"/>
                <a:gd name="f55" fmla="*/ f43 1 78"/>
                <a:gd name="f56" fmla="*/ f44 1 37"/>
                <a:gd name="f57" fmla="*/ f45 1 78"/>
                <a:gd name="f58" fmla="*/ f46 1 37"/>
                <a:gd name="f59" fmla="*/ f47 1 78"/>
                <a:gd name="f60" fmla="*/ f48 1 37"/>
                <a:gd name="f61" fmla="*/ f49 1 78"/>
                <a:gd name="f62" fmla="*/ f50 1 37"/>
                <a:gd name="f63" fmla="*/ f51 1 37"/>
                <a:gd name="f64" fmla="*/ f52 1 78"/>
                <a:gd name="f65" fmla="*/ f53 1 37"/>
                <a:gd name="f66" fmla="*/ 0 1 f41"/>
                <a:gd name="f67" fmla="*/ f35 1 f41"/>
                <a:gd name="f68" fmla="*/ 0 1 f42"/>
                <a:gd name="f69" fmla="*/ f36 1 f42"/>
                <a:gd name="f70" fmla="*/ f55 1 f41"/>
                <a:gd name="f71" fmla="*/ f56 1 f42"/>
                <a:gd name="f72" fmla="*/ f57 1 f41"/>
                <a:gd name="f73" fmla="*/ f58 1 f42"/>
                <a:gd name="f74" fmla="*/ f59 1 f41"/>
                <a:gd name="f75" fmla="*/ f60 1 f42"/>
                <a:gd name="f76" fmla="*/ f61 1 f41"/>
                <a:gd name="f77" fmla="*/ f62 1 f42"/>
                <a:gd name="f78" fmla="*/ f63 1 f42"/>
                <a:gd name="f79" fmla="*/ f64 1 f41"/>
                <a:gd name="f80" fmla="*/ f65 1 f42"/>
                <a:gd name="f81" fmla="*/ f66 f32 1"/>
                <a:gd name="f82" fmla="*/ f67 f32 1"/>
                <a:gd name="f83" fmla="*/ f69 f33 1"/>
                <a:gd name="f84" fmla="*/ f68 f33 1"/>
                <a:gd name="f85" fmla="*/ f70 f32 1"/>
                <a:gd name="f86" fmla="*/ f71 f33 1"/>
                <a:gd name="f87" fmla="*/ f72 f32 1"/>
                <a:gd name="f88" fmla="*/ f73 f33 1"/>
                <a:gd name="f89" fmla="*/ f74 f32 1"/>
                <a:gd name="f90" fmla="*/ f75 f33 1"/>
                <a:gd name="f91" fmla="*/ f76 f32 1"/>
                <a:gd name="f92" fmla="*/ f77 f33 1"/>
                <a:gd name="f93" fmla="*/ f78 f33 1"/>
                <a:gd name="f94" fmla="*/ f79 f32 1"/>
                <a:gd name="f95" fmla="*/ f80 f33 1"/>
              </a:gdLst>
              <a:ahLst/>
              <a:cxnLst>
                <a:cxn ang="3cd4">
                  <a:pos x="hc" y="t"/>
                </a:cxn>
                <a:cxn ang="0">
                  <a:pos x="r" y="vc"/>
                </a:cxn>
                <a:cxn ang="cd4">
                  <a:pos x="hc" y="b"/>
                </a:cxn>
                <a:cxn ang="cd2">
                  <a:pos x="l" y="vc"/>
                </a:cxn>
                <a:cxn ang="f54">
                  <a:pos x="f85" y="f86"/>
                </a:cxn>
                <a:cxn ang="f54">
                  <a:pos x="f87" y="f88"/>
                </a:cxn>
                <a:cxn ang="f54">
                  <a:pos x="f89" y="f90"/>
                </a:cxn>
                <a:cxn ang="f54">
                  <a:pos x="f91" y="f92"/>
                </a:cxn>
                <a:cxn ang="f54">
                  <a:pos x="f91" y="f93"/>
                </a:cxn>
                <a:cxn ang="f54">
                  <a:pos x="f94" y="f95"/>
                </a:cxn>
                <a:cxn ang="f54">
                  <a:pos x="f85" y="f86"/>
                </a:cxn>
              </a:cxnLst>
              <a:rect l="f81" t="f84" r="f82" b="f83"/>
              <a:pathLst>
                <a:path w="78" h="37">
                  <a:moveTo>
                    <a:pt x="f8" y="f9"/>
                  </a:moveTo>
                  <a:cubicBezTo>
                    <a:pt x="f10" y="f11"/>
                    <a:pt x="f12" y="f13"/>
                    <a:pt x="f6" y="f14"/>
                  </a:cubicBezTo>
                  <a:cubicBezTo>
                    <a:pt x="f15" y="f16"/>
                    <a:pt x="f17" y="f7"/>
                    <a:pt x="f18" y="f19"/>
                  </a:cubicBezTo>
                  <a:cubicBezTo>
                    <a:pt x="f20" y="f21"/>
                    <a:pt x="f22" y="f23"/>
                    <a:pt x="f24" y="f11"/>
                  </a:cubicBezTo>
                  <a:cubicBezTo>
                    <a:pt x="f5" y="f25"/>
                    <a:pt x="f5" y="f26"/>
                    <a:pt x="f24" y="f27"/>
                  </a:cubicBezTo>
                  <a:cubicBezTo>
                    <a:pt x="f28" y="f5"/>
                    <a:pt x="f25" y="f5"/>
                    <a:pt x="f11" y="f24"/>
                  </a:cubicBezTo>
                  <a:cubicBezTo>
                    <a:pt x="f16" y="f13"/>
                    <a:pt x="f29" y="f30"/>
                    <a:pt x="f8" y="f9"/>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30">
              <a:extLst>
                <a:ext uri="{FF2B5EF4-FFF2-40B4-BE49-F238E27FC236}">
                  <a16:creationId xmlns:a16="http://schemas.microsoft.com/office/drawing/2014/main" id="{230C4EDA-C37B-B769-E02A-68AD2A46F970}"/>
                </a:ext>
              </a:extLst>
            </p:cNvPr>
            <p:cNvSpPr/>
            <p:nvPr/>
          </p:nvSpPr>
          <p:spPr>
            <a:xfrm>
              <a:off x="9209086" y="3636961"/>
              <a:ext cx="276221" cy="198433"/>
            </a:xfrm>
            <a:custGeom>
              <a:avLst/>
              <a:gdLst>
                <a:gd name="f0" fmla="val 10800000"/>
                <a:gd name="f1" fmla="val 5400000"/>
                <a:gd name="f2" fmla="val 180"/>
                <a:gd name="f3" fmla="val w"/>
                <a:gd name="f4" fmla="val h"/>
                <a:gd name="f5" fmla="val 0"/>
                <a:gd name="f6" fmla="val 39"/>
                <a:gd name="f7" fmla="val 28"/>
                <a:gd name="f8" fmla="val 18"/>
                <a:gd name="f9" fmla="val 27"/>
                <a:gd name="f10" fmla="val 21"/>
                <a:gd name="f11" fmla="val 15"/>
                <a:gd name="f12" fmla="val 24"/>
                <a:gd name="f13" fmla="val 4"/>
                <a:gd name="f14" fmla="val 3"/>
                <a:gd name="f15" fmla="val 1"/>
                <a:gd name="f16" fmla="val 26"/>
                <a:gd name="f17" fmla="val 25"/>
                <a:gd name="f18" fmla="val 7"/>
                <a:gd name="f19" fmla="val 9"/>
                <a:gd name="f20" fmla="val 13"/>
                <a:gd name="f21" fmla="val 6"/>
                <a:gd name="f22" fmla="val 23"/>
                <a:gd name="f23" fmla="val 33"/>
                <a:gd name="f24" fmla="+- 0 0 -90"/>
                <a:gd name="f25" fmla="*/ f3 1 39"/>
                <a:gd name="f26" fmla="*/ f4 1 28"/>
                <a:gd name="f27" fmla="val f5"/>
                <a:gd name="f28" fmla="val f6"/>
                <a:gd name="f29" fmla="val f7"/>
                <a:gd name="f30" fmla="*/ f24 f0 1"/>
                <a:gd name="f31" fmla="+- f29 0 f27"/>
                <a:gd name="f32" fmla="+- f28 0 f27"/>
                <a:gd name="f33" fmla="*/ f30 1 f2"/>
                <a:gd name="f34" fmla="*/ f32 1 39"/>
                <a:gd name="f35" fmla="*/ f31 1 28"/>
                <a:gd name="f36" fmla="*/ 39 f32 1"/>
                <a:gd name="f37" fmla="*/ 18 f31 1"/>
                <a:gd name="f38" fmla="*/ 4 f32 1"/>
                <a:gd name="f39" fmla="*/ 28 f31 1"/>
                <a:gd name="f40" fmla="*/ 0 f32 1"/>
                <a:gd name="f41" fmla="*/ 25 f31 1"/>
                <a:gd name="f42" fmla="*/ 13 f32 1"/>
                <a:gd name="f43" fmla="*/ 6 f31 1"/>
                <a:gd name="f44" fmla="+- f33 0 f1"/>
                <a:gd name="f45" fmla="*/ f36 1 39"/>
                <a:gd name="f46" fmla="*/ f37 1 28"/>
                <a:gd name="f47" fmla="*/ f38 1 39"/>
                <a:gd name="f48" fmla="*/ f39 1 28"/>
                <a:gd name="f49" fmla="*/ f40 1 39"/>
                <a:gd name="f50" fmla="*/ f41 1 28"/>
                <a:gd name="f51" fmla="*/ f42 1 39"/>
                <a:gd name="f52" fmla="*/ f43 1 28"/>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39" h="28">
                  <a:moveTo>
                    <a:pt x="f6" y="f8"/>
                  </a:moveTo>
                  <a:cubicBezTo>
                    <a:pt x="f9" y="f10"/>
                    <a:pt x="f11" y="f12"/>
                    <a:pt x="f13" y="f7"/>
                  </a:cubicBezTo>
                  <a:cubicBezTo>
                    <a:pt x="f14" y="f9"/>
                    <a:pt x="f15" y="f16"/>
                    <a:pt x="f5" y="f17"/>
                  </a:cubicBezTo>
                  <a:cubicBezTo>
                    <a:pt x="f13" y="f8"/>
                    <a:pt x="f18" y="f19"/>
                    <a:pt x="f20" y="f21"/>
                  </a:cubicBezTo>
                  <a:cubicBezTo>
                    <a:pt x="f22" y="f5"/>
                    <a:pt x="f23" y="f13"/>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31">
              <a:extLst>
                <a:ext uri="{FF2B5EF4-FFF2-40B4-BE49-F238E27FC236}">
                  <a16:creationId xmlns:a16="http://schemas.microsoft.com/office/drawing/2014/main" id="{04008EB3-6C33-D3A9-76F6-BCF45EF3C991}"/>
                </a:ext>
              </a:extLst>
            </p:cNvPr>
            <p:cNvSpPr/>
            <p:nvPr/>
          </p:nvSpPr>
          <p:spPr>
            <a:xfrm>
              <a:off x="9783759" y="4605339"/>
              <a:ext cx="184151" cy="269876"/>
            </a:xfrm>
            <a:custGeom>
              <a:avLst/>
              <a:gdLst>
                <a:gd name="f0" fmla="val 10800000"/>
                <a:gd name="f1" fmla="val 5400000"/>
                <a:gd name="f2" fmla="val 180"/>
                <a:gd name="f3" fmla="val w"/>
                <a:gd name="f4" fmla="val h"/>
                <a:gd name="f5" fmla="val 0"/>
                <a:gd name="f6" fmla="val 26"/>
                <a:gd name="f7" fmla="val 38"/>
                <a:gd name="f8" fmla="val 9"/>
                <a:gd name="f9" fmla="val 17"/>
                <a:gd name="f10" fmla="val 12"/>
                <a:gd name="f11" fmla="val 22"/>
                <a:gd name="f12" fmla="val 19"/>
                <a:gd name="f13" fmla="val 25"/>
                <a:gd name="f14" fmla="val 29"/>
                <a:gd name="f15" fmla="val 20"/>
                <a:gd name="f16" fmla="val 34"/>
                <a:gd name="f17" fmla="val 16"/>
                <a:gd name="f18" fmla="val 11"/>
                <a:gd name="f19" fmla="val 31"/>
                <a:gd name="f20" fmla="val 5"/>
                <a:gd name="f21" fmla="val 1"/>
                <a:gd name="f22" fmla="val 15"/>
                <a:gd name="f23" fmla="val 4"/>
                <a:gd name="f24" fmla="val 10"/>
                <a:gd name="f25" fmla="+- 0 0 -90"/>
                <a:gd name="f26" fmla="*/ f3 1 26"/>
                <a:gd name="f27" fmla="*/ f4 1 38"/>
                <a:gd name="f28" fmla="val f5"/>
                <a:gd name="f29" fmla="val f6"/>
                <a:gd name="f30" fmla="val f7"/>
                <a:gd name="f31" fmla="*/ f25 f0 1"/>
                <a:gd name="f32" fmla="+- f30 0 f28"/>
                <a:gd name="f33" fmla="+- f29 0 f28"/>
                <a:gd name="f34" fmla="*/ f31 1 f2"/>
                <a:gd name="f35" fmla="*/ f33 1 26"/>
                <a:gd name="f36" fmla="*/ f32 1 38"/>
                <a:gd name="f37" fmla="*/ 9 f33 1"/>
                <a:gd name="f38" fmla="*/ 0 f32 1"/>
                <a:gd name="f39" fmla="*/ 25 f33 1"/>
                <a:gd name="f40" fmla="*/ 26 f32 1"/>
                <a:gd name="f41" fmla="*/ 16 f33 1"/>
                <a:gd name="f42" fmla="*/ 38 f32 1"/>
                <a:gd name="f43" fmla="*/ 1 f33 1"/>
                <a:gd name="f44" fmla="*/ 17 f32 1"/>
                <a:gd name="f45" fmla="+- f34 0 f1"/>
                <a:gd name="f46" fmla="*/ f37 1 26"/>
                <a:gd name="f47" fmla="*/ f38 1 38"/>
                <a:gd name="f48" fmla="*/ f39 1 26"/>
                <a:gd name="f49" fmla="*/ f40 1 38"/>
                <a:gd name="f50" fmla="*/ f41 1 26"/>
                <a:gd name="f51" fmla="*/ f42 1 38"/>
                <a:gd name="f52" fmla="*/ f43 1 26"/>
                <a:gd name="f53" fmla="*/ f44 1 38"/>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6" h="38">
                  <a:moveTo>
                    <a:pt x="f8" y="f5"/>
                  </a:moveTo>
                  <a:cubicBezTo>
                    <a:pt x="f9" y="f10"/>
                    <a:pt x="f11" y="f12"/>
                    <a:pt x="f13" y="f6"/>
                  </a:cubicBezTo>
                  <a:cubicBezTo>
                    <a:pt x="f6" y="f14"/>
                    <a:pt x="f15" y="f16"/>
                    <a:pt x="f17" y="f7"/>
                  </a:cubicBezTo>
                  <a:cubicBezTo>
                    <a:pt x="f18" y="f19"/>
                    <a:pt x="f20" y="f13"/>
                    <a:pt x="f21" y="f9"/>
                  </a:cubicBezTo>
                  <a:cubicBezTo>
                    <a:pt x="f5" y="f22"/>
                    <a:pt x="f23" y="f24"/>
                    <a:pt x="f8" y="f5"/>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32">
              <a:extLst>
                <a:ext uri="{FF2B5EF4-FFF2-40B4-BE49-F238E27FC236}">
                  <a16:creationId xmlns:a16="http://schemas.microsoft.com/office/drawing/2014/main" id="{EBBFC3B7-7BC9-6968-69AF-B41844DF2D79}"/>
                </a:ext>
              </a:extLst>
            </p:cNvPr>
            <p:cNvSpPr/>
            <p:nvPr/>
          </p:nvSpPr>
          <p:spPr>
            <a:xfrm>
              <a:off x="10279063" y="4656133"/>
              <a:ext cx="212726" cy="219071"/>
            </a:xfrm>
            <a:custGeom>
              <a:avLst/>
              <a:gdLst>
                <a:gd name="f0" fmla="val 10800000"/>
                <a:gd name="f1" fmla="val 5400000"/>
                <a:gd name="f2" fmla="val 180"/>
                <a:gd name="f3" fmla="val w"/>
                <a:gd name="f4" fmla="val h"/>
                <a:gd name="f5" fmla="val 0"/>
                <a:gd name="f6" fmla="val 30"/>
                <a:gd name="f7" fmla="val 31"/>
                <a:gd name="f8" fmla="val 22"/>
                <a:gd name="f9" fmla="val 24"/>
                <a:gd name="f10" fmla="val 26"/>
                <a:gd name="f11" fmla="val 17"/>
                <a:gd name="f12" fmla="val 16"/>
                <a:gd name="f13" fmla="val 10"/>
                <a:gd name="f14" fmla="val 5"/>
                <a:gd name="f15" fmla="val 1"/>
                <a:gd name="f16" fmla="val 9"/>
                <a:gd name="f17" fmla="val 8"/>
                <a:gd name="f18" fmla="val 7"/>
                <a:gd name="f19" fmla="val 3"/>
                <a:gd name="f20" fmla="val 11"/>
                <a:gd name="f21" fmla="val 13"/>
                <a:gd name="f22" fmla="+- 0 0 -90"/>
                <a:gd name="f23" fmla="*/ f3 1 30"/>
                <a:gd name="f24" fmla="*/ f4 1 31"/>
                <a:gd name="f25" fmla="val f5"/>
                <a:gd name="f26" fmla="val f6"/>
                <a:gd name="f27" fmla="val f7"/>
                <a:gd name="f28" fmla="*/ f22 f0 1"/>
                <a:gd name="f29" fmla="+- f27 0 f25"/>
                <a:gd name="f30" fmla="+- f26 0 f25"/>
                <a:gd name="f31" fmla="*/ f28 1 f2"/>
                <a:gd name="f32" fmla="*/ f30 1 30"/>
                <a:gd name="f33" fmla="*/ f29 1 31"/>
                <a:gd name="f34" fmla="*/ 30 f30 1"/>
                <a:gd name="f35" fmla="*/ 22 f29 1"/>
                <a:gd name="f36" fmla="*/ 16 f30 1"/>
                <a:gd name="f37" fmla="*/ 31 f29 1"/>
                <a:gd name="f38" fmla="*/ 1 f30 1"/>
                <a:gd name="f39" fmla="*/ 9 f29 1"/>
                <a:gd name="f40" fmla="*/ 11 f30 1"/>
                <a:gd name="f41" fmla="*/ 0 f29 1"/>
                <a:gd name="f42" fmla="+- f31 0 f1"/>
                <a:gd name="f43" fmla="*/ f34 1 30"/>
                <a:gd name="f44" fmla="*/ f35 1 31"/>
                <a:gd name="f45" fmla="*/ f36 1 30"/>
                <a:gd name="f46" fmla="*/ f37 1 31"/>
                <a:gd name="f47" fmla="*/ f38 1 30"/>
                <a:gd name="f48" fmla="*/ f39 1 31"/>
                <a:gd name="f49" fmla="*/ f40 1 30"/>
                <a:gd name="f50" fmla="*/ f41 1 31"/>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30" h="31">
                  <a:moveTo>
                    <a:pt x="f6" y="f8"/>
                  </a:moveTo>
                  <a:cubicBezTo>
                    <a:pt x="f9" y="f10"/>
                    <a:pt x="f11" y="f7"/>
                    <a:pt x="f12" y="f7"/>
                  </a:cubicBezTo>
                  <a:cubicBezTo>
                    <a:pt x="f13" y="f9"/>
                    <a:pt x="f14" y="f11"/>
                    <a:pt x="f15" y="f16"/>
                  </a:cubicBezTo>
                  <a:cubicBezTo>
                    <a:pt x="f5" y="f17"/>
                    <a:pt x="f18" y="f19"/>
                    <a:pt x="f20" y="f5"/>
                  </a:cubicBezTo>
                  <a:cubicBezTo>
                    <a:pt x="f12" y="f18"/>
                    <a:pt x="f8" y="f21"/>
                    <a:pt x="f6" y="f8"/>
                  </a:cubicBezTo>
                  <a:close/>
                </a:path>
              </a:pathLst>
            </a:custGeom>
            <a:solidFill>
              <a:srgbClr val="DA85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37" name="Diagrama de flujo: disco magnético 60">
            <a:extLst>
              <a:ext uri="{FF2B5EF4-FFF2-40B4-BE49-F238E27FC236}">
                <a16:creationId xmlns:a16="http://schemas.microsoft.com/office/drawing/2014/main" id="{A988E57B-E6B3-962C-AFF8-34FB4983F59D}"/>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38" name="Diagrama de flujo: disco magnético 61">
            <a:extLst>
              <a:ext uri="{FF2B5EF4-FFF2-40B4-BE49-F238E27FC236}">
                <a16:creationId xmlns:a16="http://schemas.microsoft.com/office/drawing/2014/main" id="{090014AF-CDBC-6674-B107-0386D7F03C93}"/>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39" name="Conector recto 62">
            <a:extLst>
              <a:ext uri="{FF2B5EF4-FFF2-40B4-BE49-F238E27FC236}">
                <a16:creationId xmlns:a16="http://schemas.microsoft.com/office/drawing/2014/main" id="{C1AC0235-44FF-63E8-9594-F1D69D1B34B5}"/>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Google Shape;160;p7">
            <a:extLst>
              <a:ext uri="{FF2B5EF4-FFF2-40B4-BE49-F238E27FC236}">
                <a16:creationId xmlns:a16="http://schemas.microsoft.com/office/drawing/2014/main" id="{2C11451B-2265-1885-04E4-103E5B30F3F0}"/>
              </a:ext>
            </a:extLst>
          </p:cNvPr>
          <p:cNvSpPr/>
          <p:nvPr/>
        </p:nvSpPr>
        <p:spPr>
          <a:xfrm rot="5400013">
            <a:off x="5483332" y="148568"/>
            <a:ext cx="1237859" cy="12179487"/>
          </a:xfrm>
          <a:prstGeom prst="rect">
            <a:avLst/>
          </a:prstGeom>
          <a:solidFill>
            <a:srgbClr val="DEEBF7"/>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Rectángulo: esquinas redondeadas 45">
            <a:extLst>
              <a:ext uri="{FF2B5EF4-FFF2-40B4-BE49-F238E27FC236}">
                <a16:creationId xmlns:a16="http://schemas.microsoft.com/office/drawing/2014/main" id="{9177A40A-B209-075D-2050-97BE51DA0D4B}"/>
              </a:ext>
            </a:extLst>
          </p:cNvPr>
          <p:cNvSpPr/>
          <p:nvPr/>
        </p:nvSpPr>
        <p:spPr>
          <a:xfrm>
            <a:off x="8484927" y="4243190"/>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4" name="Rectángulo: esquinas redondeadas 44">
            <a:extLst>
              <a:ext uri="{FF2B5EF4-FFF2-40B4-BE49-F238E27FC236}">
                <a16:creationId xmlns:a16="http://schemas.microsoft.com/office/drawing/2014/main" id="{BC02E7D5-3188-64B8-B190-23FB5AE8E285}"/>
              </a:ext>
            </a:extLst>
          </p:cNvPr>
          <p:cNvSpPr/>
          <p:nvPr/>
        </p:nvSpPr>
        <p:spPr>
          <a:xfrm>
            <a:off x="4668322" y="4243190"/>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5" name="Rectángulo: esquinas redondeadas 43">
            <a:extLst>
              <a:ext uri="{FF2B5EF4-FFF2-40B4-BE49-F238E27FC236}">
                <a16:creationId xmlns:a16="http://schemas.microsoft.com/office/drawing/2014/main" id="{FC6DFC2B-9483-C290-4DEB-CC78193DA799}"/>
              </a:ext>
            </a:extLst>
          </p:cNvPr>
          <p:cNvSpPr/>
          <p:nvPr/>
        </p:nvSpPr>
        <p:spPr>
          <a:xfrm>
            <a:off x="770025" y="4267111"/>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6" name="Rectángulo: esquinas redondeadas 42">
            <a:extLst>
              <a:ext uri="{FF2B5EF4-FFF2-40B4-BE49-F238E27FC236}">
                <a16:creationId xmlns:a16="http://schemas.microsoft.com/office/drawing/2014/main" id="{6E140F05-1F18-75CD-C59C-65ACD15C4099}"/>
              </a:ext>
            </a:extLst>
          </p:cNvPr>
          <p:cNvSpPr/>
          <p:nvPr/>
        </p:nvSpPr>
        <p:spPr>
          <a:xfrm>
            <a:off x="8484927" y="2069616"/>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7" name="Rectángulo: esquinas redondeadas 41">
            <a:extLst>
              <a:ext uri="{FF2B5EF4-FFF2-40B4-BE49-F238E27FC236}">
                <a16:creationId xmlns:a16="http://schemas.microsoft.com/office/drawing/2014/main" id="{8791BC60-CA52-4438-2BE6-25244F6D5F93}"/>
              </a:ext>
            </a:extLst>
          </p:cNvPr>
          <p:cNvSpPr/>
          <p:nvPr/>
        </p:nvSpPr>
        <p:spPr>
          <a:xfrm>
            <a:off x="4627476" y="2091360"/>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8" name="Rectángulo: esquinas redondeadas 25">
            <a:extLst>
              <a:ext uri="{FF2B5EF4-FFF2-40B4-BE49-F238E27FC236}">
                <a16:creationId xmlns:a16="http://schemas.microsoft.com/office/drawing/2014/main" id="{D5250F09-2FE9-11CB-09E8-0026813C9146}"/>
              </a:ext>
            </a:extLst>
          </p:cNvPr>
          <p:cNvSpPr/>
          <p:nvPr/>
        </p:nvSpPr>
        <p:spPr>
          <a:xfrm>
            <a:off x="770025" y="2101519"/>
            <a:ext cx="3481706" cy="17004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A856D"/>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9" name="Google Shape;143;p6">
            <a:extLst>
              <a:ext uri="{FF2B5EF4-FFF2-40B4-BE49-F238E27FC236}">
                <a16:creationId xmlns:a16="http://schemas.microsoft.com/office/drawing/2014/main" id="{96A05299-E7A4-4125-0AE9-529AA28D9828}"/>
              </a:ext>
            </a:extLst>
          </p:cNvPr>
          <p:cNvSpPr/>
          <p:nvPr/>
        </p:nvSpPr>
        <p:spPr>
          <a:xfrm>
            <a:off x="2318177" y="2491639"/>
            <a:ext cx="1771704" cy="83099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222A35"/>
                </a:solidFill>
                <a:uFillTx/>
                <a:latin typeface="Rubik"/>
                <a:ea typeface="Rubik"/>
                <a:cs typeface="Rubik"/>
              </a:rPr>
              <a:t>Be clear, concise, and comprehensive</a:t>
            </a:r>
          </a:p>
        </p:txBody>
      </p:sp>
      <p:sp>
        <p:nvSpPr>
          <p:cNvPr id="10" name="Google Shape;144;p6">
            <a:extLst>
              <a:ext uri="{FF2B5EF4-FFF2-40B4-BE49-F238E27FC236}">
                <a16:creationId xmlns:a16="http://schemas.microsoft.com/office/drawing/2014/main" id="{942F41F1-FDBE-FC05-38E7-0F4868D3ED0B}"/>
              </a:ext>
            </a:extLst>
          </p:cNvPr>
          <p:cNvSpPr/>
          <p:nvPr/>
        </p:nvSpPr>
        <p:spPr>
          <a:xfrm>
            <a:off x="6246796" y="2354863"/>
            <a:ext cx="1821530" cy="1077218"/>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222A35"/>
                </a:solidFill>
                <a:uFillTx/>
                <a:latin typeface="Rubik"/>
                <a:ea typeface="Rubik"/>
                <a:cs typeface="Rubik"/>
              </a:rPr>
              <a:t>Provide a manageable amount of content.</a:t>
            </a:r>
            <a:endParaRPr lang="en-US" sz="1400" b="0" i="0" u="none" strike="noStrike" kern="0" cap="none" spc="0" baseline="0">
              <a:solidFill>
                <a:srgbClr val="000000"/>
              </a:solidFill>
              <a:uFillTx/>
              <a:latin typeface="Arial"/>
              <a:ea typeface="Arial"/>
              <a:cs typeface="Arial"/>
            </a:endParaRPr>
          </a:p>
        </p:txBody>
      </p:sp>
      <p:sp>
        <p:nvSpPr>
          <p:cNvPr id="11" name="Google Shape;145;p6">
            <a:extLst>
              <a:ext uri="{FF2B5EF4-FFF2-40B4-BE49-F238E27FC236}">
                <a16:creationId xmlns:a16="http://schemas.microsoft.com/office/drawing/2014/main" id="{94DEBA0E-76CC-0F1D-0CE4-6F50A66B51B0}"/>
              </a:ext>
            </a:extLst>
          </p:cNvPr>
          <p:cNvSpPr/>
          <p:nvPr/>
        </p:nvSpPr>
        <p:spPr>
          <a:xfrm>
            <a:off x="9869786" y="2491639"/>
            <a:ext cx="1771704" cy="83099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222A35"/>
                </a:solidFill>
                <a:uFillTx/>
                <a:latin typeface="Rubik"/>
                <a:ea typeface="Rubik"/>
                <a:cs typeface="Rubik"/>
              </a:rPr>
              <a:t>Provide a variety of learning activities</a:t>
            </a:r>
          </a:p>
        </p:txBody>
      </p:sp>
      <p:sp>
        <p:nvSpPr>
          <p:cNvPr id="12" name="Google Shape;146;p6">
            <a:extLst>
              <a:ext uri="{FF2B5EF4-FFF2-40B4-BE49-F238E27FC236}">
                <a16:creationId xmlns:a16="http://schemas.microsoft.com/office/drawing/2014/main" id="{A197B277-B936-27B2-8C1C-7AAA533916F8}"/>
              </a:ext>
            </a:extLst>
          </p:cNvPr>
          <p:cNvSpPr/>
          <p:nvPr/>
        </p:nvSpPr>
        <p:spPr>
          <a:xfrm>
            <a:off x="2318177" y="4706105"/>
            <a:ext cx="1771704" cy="83099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0" i="0" u="none" strike="noStrike" kern="0" cap="none" spc="0" baseline="0">
                <a:solidFill>
                  <a:srgbClr val="222A35"/>
                </a:solidFill>
                <a:uFillTx/>
                <a:latin typeface="Rubik"/>
                <a:ea typeface="Rubik"/>
                <a:cs typeface="Rubik"/>
              </a:rPr>
              <a:t>Avoid making last-minute changes</a:t>
            </a:r>
          </a:p>
        </p:txBody>
      </p:sp>
      <p:sp>
        <p:nvSpPr>
          <p:cNvPr id="13" name="Google Shape;147;p6">
            <a:extLst>
              <a:ext uri="{FF2B5EF4-FFF2-40B4-BE49-F238E27FC236}">
                <a16:creationId xmlns:a16="http://schemas.microsoft.com/office/drawing/2014/main" id="{3DB4E09A-C917-3EF5-8175-4BC3B13C22A0}"/>
              </a:ext>
            </a:extLst>
          </p:cNvPr>
          <p:cNvSpPr/>
          <p:nvPr/>
        </p:nvSpPr>
        <p:spPr>
          <a:xfrm>
            <a:off x="6246796" y="4706105"/>
            <a:ext cx="1821530" cy="1077218"/>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222A35"/>
                </a:solidFill>
                <a:uFillTx/>
                <a:latin typeface="Rubik"/>
                <a:ea typeface="Rubik"/>
                <a:cs typeface="Rubik"/>
              </a:rPr>
              <a:t>Provide resources to help students succeed</a:t>
            </a:r>
          </a:p>
        </p:txBody>
      </p:sp>
      <p:sp>
        <p:nvSpPr>
          <p:cNvPr id="14" name="Google Shape;148;p6">
            <a:extLst>
              <a:ext uri="{FF2B5EF4-FFF2-40B4-BE49-F238E27FC236}">
                <a16:creationId xmlns:a16="http://schemas.microsoft.com/office/drawing/2014/main" id="{67BC6760-AA78-AADA-DA1B-C4C076F77031}"/>
              </a:ext>
            </a:extLst>
          </p:cNvPr>
          <p:cNvSpPr/>
          <p:nvPr/>
        </p:nvSpPr>
        <p:spPr>
          <a:xfrm>
            <a:off x="9869777" y="4706105"/>
            <a:ext cx="2017413" cy="1077218"/>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222A35"/>
                </a:solidFill>
                <a:uFillTx/>
                <a:latin typeface="Rubik"/>
                <a:ea typeface="Rubik"/>
                <a:cs typeface="Rubik"/>
              </a:rPr>
              <a:t>Test the course in different browsers and on different computers</a:t>
            </a:r>
          </a:p>
        </p:txBody>
      </p:sp>
      <p:sp>
        <p:nvSpPr>
          <p:cNvPr id="15" name="Google Shape;153;p6">
            <a:extLst>
              <a:ext uri="{FF2B5EF4-FFF2-40B4-BE49-F238E27FC236}">
                <a16:creationId xmlns:a16="http://schemas.microsoft.com/office/drawing/2014/main" id="{917EB0CC-08C0-DB35-1051-ED864EF6BE23}"/>
              </a:ext>
            </a:extLst>
          </p:cNvPr>
          <p:cNvSpPr txBox="1"/>
          <p:nvPr/>
        </p:nvSpPr>
        <p:spPr>
          <a:xfrm>
            <a:off x="0" y="738835"/>
            <a:ext cx="12191996" cy="671672"/>
          </a:xfrm>
          <a:prstGeom prst="rect">
            <a:avLst/>
          </a:prstGeom>
          <a:noFill/>
          <a:ln cap="flat">
            <a:noFill/>
          </a:ln>
        </p:spPr>
        <p:txBody>
          <a:bodyPr vert="horz" wrap="square" lIns="91421" tIns="45701" rIns="91421" bIns="45701" anchor="t"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3600" b="0" i="0" u="none" strike="noStrike" kern="0" cap="none" spc="0" baseline="0">
                <a:solidFill>
                  <a:srgbClr val="DA856D"/>
                </a:solidFill>
                <a:uFillTx/>
                <a:latin typeface="Rubik"/>
                <a:ea typeface="Rubik"/>
                <a:cs typeface="Rubik"/>
              </a:rPr>
              <a:t>Tips To Start Designing Your Online Class </a:t>
            </a:r>
            <a:endParaRPr lang="en-US" sz="1400" b="0" i="0" u="none" strike="noStrike" kern="0" cap="none" spc="0" baseline="0">
              <a:solidFill>
                <a:srgbClr val="000000"/>
              </a:solidFill>
              <a:uFillTx/>
              <a:latin typeface="Arial"/>
              <a:ea typeface="Arial"/>
              <a:cs typeface="Arial"/>
            </a:endParaRPr>
          </a:p>
        </p:txBody>
      </p:sp>
      <p:sp>
        <p:nvSpPr>
          <p:cNvPr id="16" name="Franja diagonal 26">
            <a:extLst>
              <a:ext uri="{FF2B5EF4-FFF2-40B4-BE49-F238E27FC236}">
                <a16:creationId xmlns:a16="http://schemas.microsoft.com/office/drawing/2014/main" id="{1863B46C-276B-68E5-DCF5-E0746E5465E9}"/>
              </a:ext>
            </a:extLst>
          </p:cNvPr>
          <p:cNvSpPr/>
          <p:nvPr/>
        </p:nvSpPr>
        <p:spPr>
          <a:xfrm>
            <a:off x="0" y="0"/>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7" name="Franja diagonal 27">
            <a:extLst>
              <a:ext uri="{FF2B5EF4-FFF2-40B4-BE49-F238E27FC236}">
                <a16:creationId xmlns:a16="http://schemas.microsoft.com/office/drawing/2014/main" id="{2672C06E-46A6-8C31-C5D8-283B1A09522A}"/>
              </a:ext>
            </a:extLst>
          </p:cNvPr>
          <p:cNvSpPr/>
          <p:nvPr/>
        </p:nvSpPr>
        <p:spPr>
          <a:xfrm rot="5400013">
            <a:off x="10291005" y="200528"/>
            <a:ext cx="2101519" cy="1700463"/>
          </a:xfrm>
          <a:custGeom>
            <a:avLst>
              <a:gd name="f8" fmla="val 50000"/>
            </a:avLst>
            <a:gdLst>
              <a:gd name="f1" fmla="val 10800000"/>
              <a:gd name="f2" fmla="val 5400000"/>
              <a:gd name="f3" fmla="val 180"/>
              <a:gd name="f4" fmla="val w"/>
              <a:gd name="f5" fmla="val h"/>
              <a:gd name="f6" fmla="val ss"/>
              <a:gd name="f7" fmla="val 0"/>
              <a:gd name="f8" fmla="val 50000"/>
              <a:gd name="f9" fmla="+- 0 0 -90"/>
              <a:gd name="f10" fmla="+- 0 0 -270"/>
              <a:gd name="f11" fmla="+- 0 0 -36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6 f33 1"/>
              <a:gd name="f42" fmla="*/ f37 f33 1"/>
              <a:gd name="f43" fmla="*/ f39 1 2"/>
              <a:gd name="f44" fmla="*/ f40 1 2"/>
              <a:gd name="f45" fmla="*/ f40 f16 1"/>
              <a:gd name="f46" fmla="*/ f39 f16 1"/>
              <a:gd name="f47" fmla="+- f15 f43 0"/>
              <a:gd name="f48" fmla="+- f15 f44 0"/>
              <a:gd name="f49" fmla="*/ f45 1 100000"/>
              <a:gd name="f50" fmla="*/ f46 1 100000"/>
              <a:gd name="f51" fmla="*/ f49 1 2"/>
              <a:gd name="f52" fmla="+- f49 f36 0"/>
              <a:gd name="f53" fmla="*/ f50 1 2"/>
              <a:gd name="f54" fmla="+- f50 f37 0"/>
              <a:gd name="f55" fmla="*/ f50 f33 1"/>
              <a:gd name="f56" fmla="*/ f49 f33 1"/>
              <a:gd name="f57" fmla="*/ f48 f33 1"/>
              <a:gd name="f58" fmla="*/ f47 f33 1"/>
              <a:gd name="f59" fmla="*/ f52 1 2"/>
              <a:gd name="f60" fmla="*/ f54 1 2"/>
              <a:gd name="f61" fmla="*/ f51 f33 1"/>
              <a:gd name="f62" fmla="*/ f53 f33 1"/>
              <a:gd name="f63" fmla="*/ f59 f33 1"/>
              <a:gd name="f64" fmla="*/ f60 f33 1"/>
            </a:gdLst>
            <a:ahLst/>
            <a:cxnLst>
              <a:cxn ang="3cd4">
                <a:pos x="hc" y="t"/>
              </a:cxn>
              <a:cxn ang="0">
                <a:pos x="r" y="vc"/>
              </a:cxn>
              <a:cxn ang="cd4">
                <a:pos x="hc" y="b"/>
              </a:cxn>
              <a:cxn ang="cd2">
                <a:pos x="l" y="vc"/>
              </a:cxn>
              <a:cxn ang="f30">
                <a:pos x="f57" y="f58"/>
              </a:cxn>
              <a:cxn ang="f31">
                <a:pos x="f38" y="f64"/>
              </a:cxn>
              <a:cxn ang="f31">
                <a:pos x="f61" y="f62"/>
              </a:cxn>
              <a:cxn ang="f32">
                <a:pos x="f63" y="f38"/>
              </a:cxn>
            </a:cxnLst>
            <a:rect l="f38" t="f38" r="f63" b="f64"/>
            <a:pathLst>
              <a:path>
                <a:moveTo>
                  <a:pt x="f38" y="f55"/>
                </a:moveTo>
                <a:lnTo>
                  <a:pt x="f56" y="f38"/>
                </a:lnTo>
                <a:lnTo>
                  <a:pt x="f41" y="f38"/>
                </a:lnTo>
                <a:lnTo>
                  <a:pt x="f38" y="f42"/>
                </a:lnTo>
                <a:close/>
              </a:path>
            </a:pathLst>
          </a:custGeom>
          <a:solidFill>
            <a:srgbClr val="F7E5E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ndParaRPr>
          </a:p>
        </p:txBody>
      </p:sp>
      <p:sp>
        <p:nvSpPr>
          <p:cNvPr id="18" name="Diagrama de flujo: disco magnético 47">
            <a:extLst>
              <a:ext uri="{FF2B5EF4-FFF2-40B4-BE49-F238E27FC236}">
                <a16:creationId xmlns:a16="http://schemas.microsoft.com/office/drawing/2014/main" id="{A94E45A5-2FFC-609B-644C-82D93BC905EB}"/>
              </a:ext>
            </a:extLst>
          </p:cNvPr>
          <p:cNvSpPr/>
          <p:nvPr/>
        </p:nvSpPr>
        <p:spPr>
          <a:xfrm>
            <a:off x="11217658" y="873142"/>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19" name="Diagrama de flujo: disco magnético 48">
            <a:extLst>
              <a:ext uri="{FF2B5EF4-FFF2-40B4-BE49-F238E27FC236}">
                <a16:creationId xmlns:a16="http://schemas.microsoft.com/office/drawing/2014/main" id="{0283DEDD-FB83-022A-F906-4E42F1CF7431}"/>
              </a:ext>
            </a:extLst>
          </p:cNvPr>
          <p:cNvSpPr/>
          <p:nvPr/>
        </p:nvSpPr>
        <p:spPr>
          <a:xfrm>
            <a:off x="304796" y="880823"/>
            <a:ext cx="669541" cy="321365"/>
          </a:xfrm>
          <a:custGeom>
            <a:avLst/>
            <a:gdLst>
              <a:gd name="f0" fmla="val 10800000"/>
              <a:gd name="f1" fmla="val 5400000"/>
              <a:gd name="f2" fmla="val 180"/>
              <a:gd name="f3" fmla="val w"/>
              <a:gd name="f4" fmla="val h"/>
              <a:gd name="f5" fmla="val 0"/>
              <a:gd name="f6" fmla="val 669538"/>
              <a:gd name="f7" fmla="val 321369"/>
              <a:gd name="f8" fmla="val 53562"/>
              <a:gd name="f9" fmla="val 334769"/>
              <a:gd name="f10" fmla="val 267808"/>
              <a:gd name="f11" fmla="+- 0 0 -360"/>
              <a:gd name="f12" fmla="+- 0 0 -270"/>
              <a:gd name="f13" fmla="+- 0 0 -180"/>
              <a:gd name="f14" fmla="+- 0 0 -90"/>
              <a:gd name="f15" fmla="*/ f3 1 669538"/>
              <a:gd name="f16" fmla="*/ f4 1 321369"/>
              <a:gd name="f17" fmla="val f5"/>
              <a:gd name="f18" fmla="val f6"/>
              <a:gd name="f19" fmla="val f7"/>
              <a:gd name="f20" fmla="*/ f11 f0 1"/>
              <a:gd name="f21" fmla="*/ f12 f0 1"/>
              <a:gd name="f22" fmla="*/ f13 f0 1"/>
              <a:gd name="f23" fmla="*/ f14 f0 1"/>
              <a:gd name="f24" fmla="+- f19 0 f17"/>
              <a:gd name="f25" fmla="+- f18 0 f17"/>
              <a:gd name="f26" fmla="*/ f20 1 f2"/>
              <a:gd name="f27" fmla="*/ f21 1 f2"/>
              <a:gd name="f28" fmla="*/ f22 1 f2"/>
              <a:gd name="f29" fmla="*/ f23 1 f2"/>
              <a:gd name="f30" fmla="*/ f25 1 669538"/>
              <a:gd name="f31" fmla="*/ f24 1 321369"/>
              <a:gd name="f32" fmla="+- f26 0 f1"/>
              <a:gd name="f33" fmla="+- f27 0 f1"/>
              <a:gd name="f34" fmla="+- f28 0 f1"/>
              <a:gd name="f35" fmla="+- f29 0 f1"/>
              <a:gd name="f36" fmla="*/ 334769 1 f30"/>
              <a:gd name="f37" fmla="*/ 107123 1 f31"/>
              <a:gd name="f38" fmla="*/ 0 1 f31"/>
              <a:gd name="f39" fmla="*/ 0 1 f30"/>
              <a:gd name="f40" fmla="*/ 160685 1 f31"/>
              <a:gd name="f41" fmla="*/ 321369 1 f31"/>
              <a:gd name="f42" fmla="*/ 669538 1 f30"/>
              <a:gd name="f43" fmla="*/ 267808 1 f31"/>
              <a:gd name="f44" fmla="*/ f39 f15 1"/>
              <a:gd name="f45" fmla="*/ f42 f15 1"/>
              <a:gd name="f46" fmla="*/ f43 f16 1"/>
              <a:gd name="f47" fmla="*/ f37 f16 1"/>
              <a:gd name="f48" fmla="*/ f36 f15 1"/>
              <a:gd name="f49" fmla="*/ f38 f16 1"/>
              <a:gd name="f50" fmla="*/ f40 f16 1"/>
              <a:gd name="f51" fmla="*/ f41 f16 1"/>
            </a:gdLst>
            <a:ahLst/>
            <a:cxnLst>
              <a:cxn ang="3cd4">
                <a:pos x="hc" y="t"/>
              </a:cxn>
              <a:cxn ang="0">
                <a:pos x="r" y="vc"/>
              </a:cxn>
              <a:cxn ang="cd4">
                <a:pos x="hc" y="b"/>
              </a:cxn>
              <a:cxn ang="cd2">
                <a:pos x="l" y="vc"/>
              </a:cxn>
              <a:cxn ang="f32">
                <a:pos x="f48" y="f47"/>
              </a:cxn>
              <a:cxn ang="f32">
                <a:pos x="f48" y="f49"/>
              </a:cxn>
              <a:cxn ang="f33">
                <a:pos x="f44" y="f50"/>
              </a:cxn>
              <a:cxn ang="f34">
                <a:pos x="f48" y="f51"/>
              </a:cxn>
              <a:cxn ang="f35">
                <a:pos x="f45" y="f50"/>
              </a:cxn>
            </a:cxnLst>
            <a:rect l="f44" t="f47" r="f45" b="f46"/>
            <a:pathLst>
              <a:path w="669538" h="321369" stroke="0">
                <a:moveTo>
                  <a:pt x="f5" y="f8"/>
                </a:moveTo>
                <a:arcTo wR="f9" hR="f8" stAng="f0" swAng="f0"/>
                <a:lnTo>
                  <a:pt x="f6" y="f10"/>
                </a:lnTo>
                <a:arcTo wR="f9" hR="f8" stAng="f5" swAng="f0"/>
                <a:close/>
              </a:path>
              <a:path w="669538" h="321369" fill="none">
                <a:moveTo>
                  <a:pt x="f6" y="f8"/>
                </a:moveTo>
                <a:arcTo wR="f9" hR="f8" stAng="f5" swAng="f0"/>
              </a:path>
              <a:path w="669538" h="321369" fill="none">
                <a:moveTo>
                  <a:pt x="f5" y="f8"/>
                </a:moveTo>
                <a:arcTo wR="f9" hR="f8" stAng="f0" swAng="f0"/>
                <a:lnTo>
                  <a:pt x="f6" y="f10"/>
                </a:lnTo>
                <a:arcTo wR="f9" hR="f8" stAng="f5" swAng="f0"/>
                <a:close/>
              </a:path>
            </a:pathLst>
          </a:custGeom>
          <a:solidFill>
            <a:srgbClr val="595959"/>
          </a:solidFill>
          <a:ln w="25402"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cxnSp>
        <p:nvCxnSpPr>
          <p:cNvPr id="20" name="Conector recto 49">
            <a:extLst>
              <a:ext uri="{FF2B5EF4-FFF2-40B4-BE49-F238E27FC236}">
                <a16:creationId xmlns:a16="http://schemas.microsoft.com/office/drawing/2014/main" id="{FDA970C6-A972-3E46-5EA2-10B9CD2E4A02}"/>
              </a:ext>
            </a:extLst>
          </p:cNvPr>
          <p:cNvCxnSpPr/>
          <p:nvPr/>
        </p:nvCxnSpPr>
        <p:spPr>
          <a:xfrm>
            <a:off x="304796" y="1310801"/>
            <a:ext cx="11582404" cy="0"/>
          </a:xfrm>
          <a:prstGeom prst="straightConnector1">
            <a:avLst/>
          </a:prstGeom>
          <a:noFill/>
          <a:ln w="57150" cap="flat">
            <a:solidFill>
              <a:srgbClr val="D88068"/>
            </a:solidFill>
            <a:custDash>
              <a:ds d="800000" sp="100000"/>
              <a:ds d="100000" sp="100000"/>
            </a:custDash>
          </a:ln>
        </p:spPr>
      </p:cxnSp>
      <p:grpSp>
        <p:nvGrpSpPr>
          <p:cNvPr id="21" name="Grupo 6">
            <a:extLst>
              <a:ext uri="{FF2B5EF4-FFF2-40B4-BE49-F238E27FC236}">
                <a16:creationId xmlns:a16="http://schemas.microsoft.com/office/drawing/2014/main" id="{100A6CFB-4411-F399-1799-9E2C79C6782C}"/>
              </a:ext>
            </a:extLst>
          </p:cNvPr>
          <p:cNvGrpSpPr/>
          <p:nvPr/>
        </p:nvGrpSpPr>
        <p:grpSpPr>
          <a:xfrm>
            <a:off x="977895" y="2343150"/>
            <a:ext cx="1336679" cy="977905"/>
            <a:chOff x="977895" y="2343150"/>
            <a:chExt cx="1336679" cy="977905"/>
          </a:xfrm>
        </p:grpSpPr>
        <p:sp>
          <p:nvSpPr>
            <p:cNvPr id="22" name="Freeform 5">
              <a:extLst>
                <a:ext uri="{FF2B5EF4-FFF2-40B4-BE49-F238E27FC236}">
                  <a16:creationId xmlns:a16="http://schemas.microsoft.com/office/drawing/2014/main" id="{0FAB867C-4C41-CA8F-5C3F-2C83AD48114C}"/>
                </a:ext>
              </a:extLst>
            </p:cNvPr>
            <p:cNvSpPr/>
            <p:nvPr/>
          </p:nvSpPr>
          <p:spPr>
            <a:xfrm>
              <a:off x="977895" y="2343150"/>
              <a:ext cx="1336679" cy="977905"/>
            </a:xfrm>
            <a:custGeom>
              <a:avLst/>
              <a:gdLst>
                <a:gd name="f0" fmla="val 10800000"/>
                <a:gd name="f1" fmla="val 5400000"/>
                <a:gd name="f2" fmla="val 180"/>
                <a:gd name="f3" fmla="val w"/>
                <a:gd name="f4" fmla="val h"/>
                <a:gd name="f5" fmla="val 0"/>
                <a:gd name="f6" fmla="val 532"/>
                <a:gd name="f7" fmla="val 387"/>
                <a:gd name="f8" fmla="val 138"/>
                <a:gd name="f9" fmla="val 205"/>
                <a:gd name="f10" fmla="val 117"/>
                <a:gd name="f11" fmla="val 244"/>
                <a:gd name="f12" fmla="val 96"/>
                <a:gd name="f13" fmla="val 282"/>
                <a:gd name="f14" fmla="val 74"/>
                <a:gd name="f15" fmla="val 322"/>
                <a:gd name="f16" fmla="val 49"/>
                <a:gd name="f17" fmla="val 309"/>
                <a:gd name="f18" fmla="val 25"/>
                <a:gd name="f19" fmla="val 297"/>
                <a:gd name="f20" fmla="val 285"/>
                <a:gd name="f21" fmla="val 12"/>
                <a:gd name="f22" fmla="val 259"/>
                <a:gd name="f23" fmla="val 232"/>
                <a:gd name="f24" fmla="val 37"/>
                <a:gd name="f25" fmla="val 206"/>
                <a:gd name="f26" fmla="val 64"/>
                <a:gd name="f27" fmla="val 148"/>
                <a:gd name="f28" fmla="val 92"/>
                <a:gd name="f29" fmla="val 89"/>
                <a:gd name="f30" fmla="val 120"/>
                <a:gd name="f31" fmla="val 30"/>
                <a:gd name="f32" fmla="val 126"/>
                <a:gd name="f33" fmla="val 17"/>
                <a:gd name="f34" fmla="val 14"/>
                <a:gd name="f35" fmla="val 149"/>
                <a:gd name="f36" fmla="val 10"/>
                <a:gd name="f37" fmla="val 166"/>
                <a:gd name="f38" fmla="val 6"/>
                <a:gd name="f39" fmla="val 183"/>
                <a:gd name="f40" fmla="val 3"/>
                <a:gd name="f41" fmla="val 200"/>
                <a:gd name="f42" fmla="val 202"/>
                <a:gd name="f43" fmla="val 207"/>
                <a:gd name="f44" fmla="val 5"/>
                <a:gd name="f45" fmla="val 220"/>
                <a:gd name="f46" fmla="val 33"/>
                <a:gd name="f47" fmla="val 242"/>
                <a:gd name="f48" fmla="val 46"/>
                <a:gd name="f49" fmla="val 272"/>
                <a:gd name="f50" fmla="val 301"/>
                <a:gd name="f51" fmla="val 45"/>
                <a:gd name="f52" fmla="val 323"/>
                <a:gd name="f53" fmla="val 336"/>
                <a:gd name="f54" fmla="val 337"/>
                <a:gd name="f55" fmla="val 340"/>
                <a:gd name="f56" fmla="val 342"/>
                <a:gd name="f57" fmla="val 368"/>
                <a:gd name="f58" fmla="val 2"/>
                <a:gd name="f59" fmla="val 393"/>
                <a:gd name="f60" fmla="val 416"/>
                <a:gd name="f61" fmla="val 20"/>
                <a:gd name="f62" fmla="val 418"/>
                <a:gd name="f63" fmla="val 22"/>
                <a:gd name="f64" fmla="val 421"/>
                <a:gd name="f65" fmla="val 423"/>
                <a:gd name="f66" fmla="val 28"/>
                <a:gd name="f67" fmla="val 459"/>
                <a:gd name="f68" fmla="val 111"/>
                <a:gd name="f69" fmla="val 495"/>
                <a:gd name="f70" fmla="val 195"/>
                <a:gd name="f71" fmla="val 279"/>
                <a:gd name="f72" fmla="val 507"/>
                <a:gd name="f73" fmla="val 292"/>
                <a:gd name="f74" fmla="val 482"/>
                <a:gd name="f75" fmla="val 304"/>
                <a:gd name="f76" fmla="val 457"/>
                <a:gd name="f77" fmla="val 316"/>
                <a:gd name="f78" fmla="val 441"/>
                <a:gd name="f79" fmla="val 425"/>
                <a:gd name="f80" fmla="val 249"/>
                <a:gd name="f81" fmla="val 409"/>
                <a:gd name="f82" fmla="val 216"/>
                <a:gd name="f83" fmla="val 408"/>
                <a:gd name="f84" fmla="val 407"/>
                <a:gd name="f85" fmla="val 217"/>
                <a:gd name="f86" fmla="val 273"/>
                <a:gd name="f87" fmla="val 330"/>
                <a:gd name="f88" fmla="val 318"/>
                <a:gd name="f89" fmla="val 229"/>
                <a:gd name="f90" fmla="val 140"/>
                <a:gd name="f91" fmla="val 327"/>
                <a:gd name="f92" fmla="val 266"/>
                <a:gd name="f93" fmla="val 139"/>
                <a:gd name="f94" fmla="val 383"/>
                <a:gd name="f95" fmla="val 163"/>
                <a:gd name="f96" fmla="val 405"/>
                <a:gd name="f97" fmla="val 155"/>
                <a:gd name="f98" fmla="val 414"/>
                <a:gd name="f99" fmla="val 174"/>
                <a:gd name="f100" fmla="val 415"/>
                <a:gd name="f101" fmla="val 176"/>
                <a:gd name="f102" fmla="val 177"/>
                <a:gd name="f103" fmla="val 179"/>
                <a:gd name="f104" fmla="val 426"/>
                <a:gd name="f105" fmla="val 199"/>
                <a:gd name="f106" fmla="val 436"/>
                <a:gd name="f107" fmla="val 218"/>
                <a:gd name="f108" fmla="val 445"/>
                <a:gd name="f109" fmla="val 239"/>
                <a:gd name="f110" fmla="val 458"/>
                <a:gd name="f111" fmla="val 469"/>
                <a:gd name="f112" fmla="val 226"/>
                <a:gd name="f113" fmla="val 481"/>
                <a:gd name="f114" fmla="val 170"/>
                <a:gd name="f115" fmla="val 438"/>
                <a:gd name="f116" fmla="val 121"/>
                <a:gd name="f117" fmla="val 71"/>
                <a:gd name="f118" fmla="val 398"/>
                <a:gd name="f119" fmla="val 78"/>
                <a:gd name="f120" fmla="val 382"/>
                <a:gd name="f121" fmla="val 84"/>
                <a:gd name="f122" fmla="val 365"/>
                <a:gd name="f123" fmla="val 90"/>
                <a:gd name="f124" fmla="val 356"/>
                <a:gd name="f125" fmla="val 347"/>
                <a:gd name="f126" fmla="val 94"/>
                <a:gd name="f127" fmla="val 338"/>
                <a:gd name="f128" fmla="val 288"/>
                <a:gd name="f129" fmla="val 95"/>
                <a:gd name="f130" fmla="val 237"/>
                <a:gd name="f131" fmla="val 187"/>
                <a:gd name="f132" fmla="val 181"/>
                <a:gd name="f133" fmla="val 175"/>
                <a:gd name="f134" fmla="val 93"/>
                <a:gd name="f135" fmla="val 169"/>
                <a:gd name="f136" fmla="val 91"/>
                <a:gd name="f137" fmla="val 154"/>
                <a:gd name="f138" fmla="val 85"/>
                <a:gd name="f139" fmla="val 80"/>
                <a:gd name="f140" fmla="val 125"/>
                <a:gd name="f141" fmla="val 102"/>
                <a:gd name="f142" fmla="val 122"/>
                <a:gd name="f143" fmla="val 58"/>
                <a:gd name="f144" fmla="val 70"/>
                <a:gd name="f145" fmla="val 224"/>
                <a:gd name="f146" fmla="val 82"/>
                <a:gd name="f147" fmla="val 230"/>
                <a:gd name="f148" fmla="val 236"/>
                <a:gd name="f149" fmla="val 98"/>
                <a:gd name="f150" fmla="val 100"/>
                <a:gd name="f151" fmla="val 225"/>
                <a:gd name="f152" fmla="val 113"/>
                <a:gd name="f153" fmla="val 203"/>
                <a:gd name="f154" fmla="val 137"/>
                <a:gd name="f155" fmla="val 157"/>
                <a:gd name="f156" fmla="val 141"/>
                <a:gd name="f157" fmla="val 146"/>
                <a:gd name="f158" fmla="val 150"/>
                <a:gd name="f159" fmla="val 152"/>
                <a:gd name="f160" fmla="val 158"/>
                <a:gd name="f161" fmla="val 164"/>
                <a:gd name="f162" fmla="val 153"/>
                <a:gd name="f163" fmla="val 162"/>
                <a:gd name="f164" fmla="val 211"/>
                <a:gd name="f165" fmla="val 235"/>
                <a:gd name="f166" fmla="val 240"/>
                <a:gd name="f167" fmla="val 245"/>
                <a:gd name="f168" fmla="val 250"/>
                <a:gd name="f169" fmla="val 251"/>
                <a:gd name="f170" fmla="val 182"/>
                <a:gd name="f171" fmla="val 263"/>
                <a:gd name="f172" fmla="val 184"/>
                <a:gd name="f173" fmla="val 274"/>
                <a:gd name="f174" fmla="val 185"/>
                <a:gd name="f175" fmla="val 286"/>
                <a:gd name="f176" fmla="val 186"/>
                <a:gd name="f177" fmla="val 293"/>
                <a:gd name="f178" fmla="val 189"/>
                <a:gd name="f179" fmla="val 296"/>
                <a:gd name="f180" fmla="val 196"/>
                <a:gd name="f181" fmla="val 247"/>
                <a:gd name="f182" fmla="val 295"/>
                <a:gd name="f183" fmla="val 299"/>
                <a:gd name="f184" fmla="val 351"/>
                <a:gd name="f185" fmla="val 353"/>
                <a:gd name="f186" fmla="val 355"/>
                <a:gd name="f187" fmla="val 358"/>
                <a:gd name="f188" fmla="val 359"/>
                <a:gd name="f189" fmla="val 361"/>
                <a:gd name="f190" fmla="val 278"/>
                <a:gd name="f191" fmla="val 362"/>
                <a:gd name="f192" fmla="val 270"/>
                <a:gd name="f193" fmla="val 364"/>
                <a:gd name="f194" fmla="val 252"/>
                <a:gd name="f195" fmla="val 381"/>
                <a:gd name="f196" fmla="val 221"/>
                <a:gd name="f197" fmla="val 192"/>
                <a:gd name="f198" fmla="val 190"/>
                <a:gd name="f199" fmla="val 313"/>
                <a:gd name="f200" fmla="val 319"/>
                <a:gd name="f201" fmla="val 191"/>
                <a:gd name="f202" fmla="val 197"/>
                <a:gd name="f203" fmla="val 321"/>
                <a:gd name="f204" fmla="val 354"/>
                <a:gd name="f205" fmla="val 300"/>
                <a:gd name="f206" fmla="val 243"/>
                <a:gd name="f207" fmla="val 57"/>
                <a:gd name="f208" fmla="val 69"/>
                <a:gd name="f209" fmla="val 255"/>
                <a:gd name="f210" fmla="val 81"/>
                <a:gd name="f211" fmla="val 261"/>
                <a:gd name="f212" fmla="val 83"/>
                <a:gd name="f213" fmla="val 257"/>
                <a:gd name="f214" fmla="val 253"/>
                <a:gd name="f215" fmla="val 87"/>
                <a:gd name="f216" fmla="val 75"/>
                <a:gd name="f217" fmla="val 63"/>
                <a:gd name="f218" fmla="val 51"/>
                <a:gd name="f219" fmla="val 231"/>
                <a:gd name="f220" fmla="val 48"/>
                <a:gd name="f221" fmla="val 238"/>
                <a:gd name="f222" fmla="val 452"/>
                <a:gd name="f223" fmla="val 454"/>
                <a:gd name="f224" fmla="val 256"/>
                <a:gd name="f225" fmla="val 455"/>
                <a:gd name="f226" fmla="val 480"/>
                <a:gd name="f227" fmla="val 492"/>
                <a:gd name="f228" fmla="val 490"/>
                <a:gd name="f229" fmla="val 241"/>
                <a:gd name="f230" fmla="val 488"/>
                <a:gd name="f231" fmla="val 486"/>
                <a:gd name="f232" fmla="val 234"/>
                <a:gd name="f233" fmla="val 475"/>
                <a:gd name="f234" fmla="val 464"/>
                <a:gd name="f235" fmla="+- 0 0 -90"/>
                <a:gd name="f236" fmla="*/ f3 1 532"/>
                <a:gd name="f237" fmla="*/ f4 1 387"/>
                <a:gd name="f238" fmla="val f5"/>
                <a:gd name="f239" fmla="val f6"/>
                <a:gd name="f240" fmla="val f7"/>
                <a:gd name="f241" fmla="*/ f235 f0 1"/>
                <a:gd name="f242" fmla="+- f240 0 f238"/>
                <a:gd name="f243" fmla="+- f239 0 f238"/>
                <a:gd name="f244" fmla="*/ f241 1 f2"/>
                <a:gd name="f245" fmla="*/ f243 1 532"/>
                <a:gd name="f246" fmla="*/ f242 1 387"/>
                <a:gd name="f247" fmla="*/ 74 f243 1"/>
                <a:gd name="f248" fmla="*/ 322 f242 1"/>
                <a:gd name="f249" fmla="*/ 37 f243 1"/>
                <a:gd name="f250" fmla="*/ 206 f242 1"/>
                <a:gd name="f251" fmla="*/ 149 f243 1"/>
                <a:gd name="f252" fmla="*/ 10 f242 1"/>
                <a:gd name="f253" fmla="*/ 207 f243 1"/>
                <a:gd name="f254" fmla="*/ 5 f242 1"/>
                <a:gd name="f255" fmla="*/ 336 f243 1"/>
                <a:gd name="f256" fmla="*/ 6 f242 1"/>
                <a:gd name="f257" fmla="*/ 416 f243 1"/>
                <a:gd name="f258" fmla="*/ 20 f242 1"/>
                <a:gd name="f259" fmla="*/ 532 f243 1"/>
                <a:gd name="f260" fmla="*/ 279 f242 1"/>
                <a:gd name="f261" fmla="*/ 409 f243 1"/>
                <a:gd name="f262" fmla="*/ 216 f242 1"/>
                <a:gd name="f263" fmla="*/ 407 f243 1"/>
                <a:gd name="f264" fmla="*/ 387 f242 1"/>
                <a:gd name="f265" fmla="*/ 140 f243 1"/>
                <a:gd name="f266" fmla="*/ 383 f243 1"/>
                <a:gd name="f267" fmla="*/ 163 f242 1"/>
                <a:gd name="f268" fmla="*/ 179 f242 1"/>
                <a:gd name="f269" fmla="*/ 481 f243 1"/>
                <a:gd name="f270" fmla="*/ 220 f242 1"/>
                <a:gd name="f271" fmla="*/ 365 f243 1"/>
                <a:gd name="f272" fmla="*/ 90 f242 1"/>
                <a:gd name="f273" fmla="*/ 187 f243 1"/>
                <a:gd name="f274" fmla="*/ 94 f242 1"/>
                <a:gd name="f275" fmla="*/ 125 f243 1"/>
                <a:gd name="f276" fmla="*/ 74 f242 1"/>
                <a:gd name="f277" fmla="*/ 94 f243 1"/>
                <a:gd name="f278" fmla="*/ 236 f242 1"/>
                <a:gd name="f279" fmla="*/ 137 f243 1"/>
                <a:gd name="f280" fmla="*/ 157 f242 1"/>
                <a:gd name="f281" fmla="*/ 163 f243 1"/>
                <a:gd name="f282" fmla="*/ 250 f242 1"/>
                <a:gd name="f283" fmla="*/ 185 f243 1"/>
                <a:gd name="f284" fmla="*/ 286 f242 1"/>
                <a:gd name="f285" fmla="*/ 351 f243 1"/>
                <a:gd name="f286" fmla="*/ 295 f242 1"/>
                <a:gd name="f287" fmla="*/ 362 f243 1"/>
                <a:gd name="f288" fmla="*/ 270 f242 1"/>
                <a:gd name="f289" fmla="*/ 249 f242 1"/>
                <a:gd name="f290" fmla="*/ 190 f243 1"/>
                <a:gd name="f291" fmla="*/ 313 f242 1"/>
                <a:gd name="f292" fmla="*/ 347 f243 1"/>
                <a:gd name="f293" fmla="*/ 81 f243 1"/>
                <a:gd name="f294" fmla="*/ 261 f242 1"/>
                <a:gd name="f295" fmla="*/ 51 f243 1"/>
                <a:gd name="f296" fmla="*/ 231 f242 1"/>
                <a:gd name="f297" fmla="*/ 452 f243 1"/>
                <a:gd name="f298" fmla="*/ 252 f242 1"/>
                <a:gd name="f299" fmla="*/ 492 f243 1"/>
                <a:gd name="f300" fmla="*/ 245 f242 1"/>
                <a:gd name="f301" fmla="+- f244 0 f1"/>
                <a:gd name="f302" fmla="*/ f247 1 532"/>
                <a:gd name="f303" fmla="*/ f248 1 387"/>
                <a:gd name="f304" fmla="*/ f249 1 532"/>
                <a:gd name="f305" fmla="*/ f250 1 387"/>
                <a:gd name="f306" fmla="*/ f251 1 532"/>
                <a:gd name="f307" fmla="*/ f252 1 387"/>
                <a:gd name="f308" fmla="*/ f253 1 532"/>
                <a:gd name="f309" fmla="*/ f254 1 387"/>
                <a:gd name="f310" fmla="*/ f255 1 532"/>
                <a:gd name="f311" fmla="*/ f256 1 387"/>
                <a:gd name="f312" fmla="*/ f257 1 532"/>
                <a:gd name="f313" fmla="*/ f258 1 387"/>
                <a:gd name="f314" fmla="*/ f259 1 532"/>
                <a:gd name="f315" fmla="*/ f260 1 387"/>
                <a:gd name="f316" fmla="*/ f261 1 532"/>
                <a:gd name="f317" fmla="*/ f262 1 387"/>
                <a:gd name="f318" fmla="*/ f263 1 532"/>
                <a:gd name="f319" fmla="*/ f264 1 387"/>
                <a:gd name="f320" fmla="*/ f265 1 532"/>
                <a:gd name="f321" fmla="*/ f266 1 532"/>
                <a:gd name="f322" fmla="*/ f267 1 387"/>
                <a:gd name="f323" fmla="*/ f268 1 387"/>
                <a:gd name="f324" fmla="*/ f269 1 532"/>
                <a:gd name="f325" fmla="*/ f270 1 387"/>
                <a:gd name="f326" fmla="*/ f271 1 532"/>
                <a:gd name="f327" fmla="*/ f272 1 387"/>
                <a:gd name="f328" fmla="*/ f273 1 532"/>
                <a:gd name="f329" fmla="*/ f274 1 387"/>
                <a:gd name="f330" fmla="*/ f275 1 532"/>
                <a:gd name="f331" fmla="*/ f276 1 387"/>
                <a:gd name="f332" fmla="*/ f277 1 532"/>
                <a:gd name="f333" fmla="*/ f278 1 387"/>
                <a:gd name="f334" fmla="*/ f279 1 532"/>
                <a:gd name="f335" fmla="*/ f280 1 387"/>
                <a:gd name="f336" fmla="*/ f281 1 532"/>
                <a:gd name="f337" fmla="*/ f282 1 387"/>
                <a:gd name="f338" fmla="*/ f283 1 532"/>
                <a:gd name="f339" fmla="*/ f284 1 387"/>
                <a:gd name="f340" fmla="*/ f285 1 532"/>
                <a:gd name="f341" fmla="*/ f286 1 387"/>
                <a:gd name="f342" fmla="*/ f287 1 532"/>
                <a:gd name="f343" fmla="*/ f288 1 387"/>
                <a:gd name="f344" fmla="*/ f289 1 387"/>
                <a:gd name="f345" fmla="*/ f290 1 532"/>
                <a:gd name="f346" fmla="*/ f291 1 387"/>
                <a:gd name="f347" fmla="*/ f292 1 532"/>
                <a:gd name="f348" fmla="*/ f293 1 532"/>
                <a:gd name="f349" fmla="*/ f294 1 387"/>
                <a:gd name="f350" fmla="*/ f295 1 532"/>
                <a:gd name="f351" fmla="*/ f296 1 387"/>
                <a:gd name="f352" fmla="*/ f297 1 532"/>
                <a:gd name="f353" fmla="*/ f298 1 387"/>
                <a:gd name="f354" fmla="*/ f299 1 532"/>
                <a:gd name="f355" fmla="*/ f300 1 387"/>
                <a:gd name="f356" fmla="*/ 0 1 f245"/>
                <a:gd name="f357" fmla="*/ f239 1 f245"/>
                <a:gd name="f358" fmla="*/ 0 1 f246"/>
                <a:gd name="f359" fmla="*/ f240 1 f246"/>
                <a:gd name="f360" fmla="*/ f302 1 f245"/>
                <a:gd name="f361" fmla="*/ f303 1 f246"/>
                <a:gd name="f362" fmla="*/ f304 1 f245"/>
                <a:gd name="f363" fmla="*/ f305 1 f246"/>
                <a:gd name="f364" fmla="*/ f306 1 f245"/>
                <a:gd name="f365" fmla="*/ f307 1 f246"/>
                <a:gd name="f366" fmla="*/ f308 1 f245"/>
                <a:gd name="f367" fmla="*/ f309 1 f246"/>
                <a:gd name="f368" fmla="*/ f310 1 f245"/>
                <a:gd name="f369" fmla="*/ f311 1 f246"/>
                <a:gd name="f370" fmla="*/ f312 1 f245"/>
                <a:gd name="f371" fmla="*/ f313 1 f246"/>
                <a:gd name="f372" fmla="*/ f314 1 f245"/>
                <a:gd name="f373" fmla="*/ f315 1 f246"/>
                <a:gd name="f374" fmla="*/ f316 1 f245"/>
                <a:gd name="f375" fmla="*/ f317 1 f246"/>
                <a:gd name="f376" fmla="*/ f318 1 f245"/>
                <a:gd name="f377" fmla="*/ f319 1 f246"/>
                <a:gd name="f378" fmla="*/ f320 1 f245"/>
                <a:gd name="f379" fmla="*/ f321 1 f245"/>
                <a:gd name="f380" fmla="*/ f322 1 f246"/>
                <a:gd name="f381" fmla="*/ f323 1 f246"/>
                <a:gd name="f382" fmla="*/ f324 1 f245"/>
                <a:gd name="f383" fmla="*/ f325 1 f246"/>
                <a:gd name="f384" fmla="*/ f326 1 f245"/>
                <a:gd name="f385" fmla="*/ f327 1 f246"/>
                <a:gd name="f386" fmla="*/ f328 1 f245"/>
                <a:gd name="f387" fmla="*/ f329 1 f246"/>
                <a:gd name="f388" fmla="*/ f330 1 f245"/>
                <a:gd name="f389" fmla="*/ f331 1 f246"/>
                <a:gd name="f390" fmla="*/ f332 1 f245"/>
                <a:gd name="f391" fmla="*/ f333 1 f246"/>
                <a:gd name="f392" fmla="*/ f334 1 f245"/>
                <a:gd name="f393" fmla="*/ f335 1 f246"/>
                <a:gd name="f394" fmla="*/ f336 1 f245"/>
                <a:gd name="f395" fmla="*/ f337 1 f246"/>
                <a:gd name="f396" fmla="*/ f338 1 f245"/>
                <a:gd name="f397" fmla="*/ f339 1 f246"/>
                <a:gd name="f398" fmla="*/ f340 1 f245"/>
                <a:gd name="f399" fmla="*/ f341 1 f246"/>
                <a:gd name="f400" fmla="*/ f342 1 f245"/>
                <a:gd name="f401" fmla="*/ f343 1 f246"/>
                <a:gd name="f402" fmla="*/ f344 1 f246"/>
                <a:gd name="f403" fmla="*/ f345 1 f245"/>
                <a:gd name="f404" fmla="*/ f346 1 f246"/>
                <a:gd name="f405" fmla="*/ f347 1 f245"/>
                <a:gd name="f406" fmla="*/ f348 1 f245"/>
                <a:gd name="f407" fmla="*/ f349 1 f246"/>
                <a:gd name="f408" fmla="*/ f350 1 f245"/>
                <a:gd name="f409" fmla="*/ f351 1 f246"/>
                <a:gd name="f410" fmla="*/ f352 1 f245"/>
                <a:gd name="f411" fmla="*/ f353 1 f246"/>
                <a:gd name="f412" fmla="*/ f354 1 f245"/>
                <a:gd name="f413" fmla="*/ f355 1 f246"/>
                <a:gd name="f414" fmla="*/ f356 f236 1"/>
                <a:gd name="f415" fmla="*/ f357 f236 1"/>
                <a:gd name="f416" fmla="*/ f359 f237 1"/>
                <a:gd name="f417" fmla="*/ f358 f237 1"/>
                <a:gd name="f418" fmla="*/ f360 f236 1"/>
                <a:gd name="f419" fmla="*/ f361 f237 1"/>
                <a:gd name="f420" fmla="*/ f362 f236 1"/>
                <a:gd name="f421" fmla="*/ f363 f237 1"/>
                <a:gd name="f422" fmla="*/ f364 f236 1"/>
                <a:gd name="f423" fmla="*/ f365 f237 1"/>
                <a:gd name="f424" fmla="*/ f366 f236 1"/>
                <a:gd name="f425" fmla="*/ f367 f237 1"/>
                <a:gd name="f426" fmla="*/ f368 f236 1"/>
                <a:gd name="f427" fmla="*/ f369 f237 1"/>
                <a:gd name="f428" fmla="*/ f370 f236 1"/>
                <a:gd name="f429" fmla="*/ f371 f237 1"/>
                <a:gd name="f430" fmla="*/ f372 f236 1"/>
                <a:gd name="f431" fmla="*/ f373 f237 1"/>
                <a:gd name="f432" fmla="*/ f374 f236 1"/>
                <a:gd name="f433" fmla="*/ f375 f237 1"/>
                <a:gd name="f434" fmla="*/ f376 f236 1"/>
                <a:gd name="f435" fmla="*/ f377 f237 1"/>
                <a:gd name="f436" fmla="*/ f378 f236 1"/>
                <a:gd name="f437" fmla="*/ f379 f236 1"/>
                <a:gd name="f438" fmla="*/ f380 f237 1"/>
                <a:gd name="f439" fmla="*/ f381 f237 1"/>
                <a:gd name="f440" fmla="*/ f382 f236 1"/>
                <a:gd name="f441" fmla="*/ f383 f237 1"/>
                <a:gd name="f442" fmla="*/ f384 f236 1"/>
                <a:gd name="f443" fmla="*/ f385 f237 1"/>
                <a:gd name="f444" fmla="*/ f386 f236 1"/>
                <a:gd name="f445" fmla="*/ f387 f237 1"/>
                <a:gd name="f446" fmla="*/ f388 f236 1"/>
                <a:gd name="f447" fmla="*/ f389 f237 1"/>
                <a:gd name="f448" fmla="*/ f390 f236 1"/>
                <a:gd name="f449" fmla="*/ f391 f237 1"/>
                <a:gd name="f450" fmla="*/ f392 f236 1"/>
                <a:gd name="f451" fmla="*/ f393 f237 1"/>
                <a:gd name="f452" fmla="*/ f394 f236 1"/>
                <a:gd name="f453" fmla="*/ f395 f237 1"/>
                <a:gd name="f454" fmla="*/ f396 f236 1"/>
                <a:gd name="f455" fmla="*/ f397 f237 1"/>
                <a:gd name="f456" fmla="*/ f398 f236 1"/>
                <a:gd name="f457" fmla="*/ f399 f237 1"/>
                <a:gd name="f458" fmla="*/ f400 f236 1"/>
                <a:gd name="f459" fmla="*/ f401 f237 1"/>
                <a:gd name="f460" fmla="*/ f402 f237 1"/>
                <a:gd name="f461" fmla="*/ f403 f236 1"/>
                <a:gd name="f462" fmla="*/ f404 f237 1"/>
                <a:gd name="f463" fmla="*/ f405 f236 1"/>
                <a:gd name="f464" fmla="*/ f406 f236 1"/>
                <a:gd name="f465" fmla="*/ f407 f237 1"/>
                <a:gd name="f466" fmla="*/ f408 f236 1"/>
                <a:gd name="f467" fmla="*/ f409 f237 1"/>
                <a:gd name="f468" fmla="*/ f410 f236 1"/>
                <a:gd name="f469" fmla="*/ f411 f237 1"/>
                <a:gd name="f470" fmla="*/ f412 f236 1"/>
                <a:gd name="f471" fmla="*/ f413 f237 1"/>
              </a:gdLst>
              <a:ahLst/>
              <a:cxnLst>
                <a:cxn ang="3cd4">
                  <a:pos x="hc" y="t"/>
                </a:cxn>
                <a:cxn ang="0">
                  <a:pos x="r" y="vc"/>
                </a:cxn>
                <a:cxn ang="cd4">
                  <a:pos x="hc" y="b"/>
                </a:cxn>
                <a:cxn ang="cd2">
                  <a:pos x="l" y="vc"/>
                </a:cxn>
                <a:cxn ang="f301">
                  <a:pos x="f418" y="f419"/>
                </a:cxn>
                <a:cxn ang="f301">
                  <a:pos x="f420" y="f421"/>
                </a:cxn>
                <a:cxn ang="f301">
                  <a:pos x="f422" y="f423"/>
                </a:cxn>
                <a:cxn ang="f301">
                  <a:pos x="f424" y="f425"/>
                </a:cxn>
                <a:cxn ang="f301">
                  <a:pos x="f426" y="f427"/>
                </a:cxn>
                <a:cxn ang="f301">
                  <a:pos x="f428" y="f429"/>
                </a:cxn>
                <a:cxn ang="f301">
                  <a:pos x="f430" y="f431"/>
                </a:cxn>
                <a:cxn ang="f301">
                  <a:pos x="f432" y="f433"/>
                </a:cxn>
                <a:cxn ang="f301">
                  <a:pos x="f434" y="f435"/>
                </a:cxn>
                <a:cxn ang="f301">
                  <a:pos x="f436" y="f421"/>
                </a:cxn>
                <a:cxn ang="f301">
                  <a:pos x="f437" y="f438"/>
                </a:cxn>
                <a:cxn ang="f301">
                  <a:pos x="f428" y="f439"/>
                </a:cxn>
                <a:cxn ang="f301">
                  <a:pos x="f440" y="f441"/>
                </a:cxn>
                <a:cxn ang="f301">
                  <a:pos x="f442" y="f443"/>
                </a:cxn>
                <a:cxn ang="f301">
                  <a:pos x="f444" y="f445"/>
                </a:cxn>
                <a:cxn ang="f301">
                  <a:pos x="f446" y="f447"/>
                </a:cxn>
                <a:cxn ang="f301">
                  <a:pos x="f448" y="f449"/>
                </a:cxn>
                <a:cxn ang="f301">
                  <a:pos x="f450" y="f451"/>
                </a:cxn>
                <a:cxn ang="f301">
                  <a:pos x="f452" y="f438"/>
                </a:cxn>
                <a:cxn ang="f301">
                  <a:pos x="f452" y="f453"/>
                </a:cxn>
                <a:cxn ang="f301">
                  <a:pos x="f454" y="f455"/>
                </a:cxn>
                <a:cxn ang="f301">
                  <a:pos x="f456" y="f457"/>
                </a:cxn>
                <a:cxn ang="f301">
                  <a:pos x="f458" y="f459"/>
                </a:cxn>
                <a:cxn ang="f301">
                  <a:pos x="f437" y="f460"/>
                </a:cxn>
                <a:cxn ang="f301">
                  <a:pos x="f461" y="f462"/>
                </a:cxn>
                <a:cxn ang="f301">
                  <a:pos x="f463" y="f419"/>
                </a:cxn>
                <a:cxn ang="f301">
                  <a:pos x="f461" y="f462"/>
                </a:cxn>
                <a:cxn ang="f301">
                  <a:pos x="f464" y="f465"/>
                </a:cxn>
                <a:cxn ang="f301">
                  <a:pos x="f466" y="f467"/>
                </a:cxn>
                <a:cxn ang="f301">
                  <a:pos x="f468" y="f469"/>
                </a:cxn>
                <a:cxn ang="f301">
                  <a:pos x="f470" y="f471"/>
                </a:cxn>
                <a:cxn ang="f301">
                  <a:pos x="f468" y="f469"/>
                </a:cxn>
              </a:cxnLst>
              <a:rect l="f414" t="f417" r="f415" b="f416"/>
              <a:pathLst>
                <a:path w="532" h="387">
                  <a:moveTo>
                    <a:pt x="f8" y="f9"/>
                  </a:moveTo>
                  <a:cubicBezTo>
                    <a:pt x="f10" y="f11"/>
                    <a:pt x="f12" y="f13"/>
                    <a:pt x="f14" y="f15"/>
                  </a:cubicBezTo>
                  <a:cubicBezTo>
                    <a:pt x="f16" y="f17"/>
                    <a:pt x="f18" y="f19"/>
                    <a:pt x="f5" y="f20"/>
                  </a:cubicBezTo>
                  <a:cubicBezTo>
                    <a:pt x="f21" y="f22"/>
                    <a:pt x="f18" y="f23"/>
                    <a:pt x="f24" y="f25"/>
                  </a:cubicBezTo>
                  <a:cubicBezTo>
                    <a:pt x="f26" y="f27"/>
                    <a:pt x="f28" y="f29"/>
                    <a:pt x="f30" y="f31"/>
                  </a:cubicBezTo>
                  <a:cubicBezTo>
                    <a:pt x="f32" y="f33"/>
                    <a:pt x="f8" y="f34"/>
                    <a:pt x="f35" y="f36"/>
                  </a:cubicBezTo>
                  <a:cubicBezTo>
                    <a:pt x="f37" y="f38"/>
                    <a:pt x="f39" y="f40"/>
                    <a:pt x="f41" y="f5"/>
                  </a:cubicBezTo>
                  <a:cubicBezTo>
                    <a:pt x="f42" y="f5"/>
                    <a:pt x="f25" y="f40"/>
                    <a:pt x="f43" y="f44"/>
                  </a:cubicBezTo>
                  <a:cubicBezTo>
                    <a:pt x="f45" y="f46"/>
                    <a:pt x="f47" y="f48"/>
                    <a:pt x="f49" y="f48"/>
                  </a:cubicBezTo>
                  <a:cubicBezTo>
                    <a:pt x="f50" y="f51"/>
                    <a:pt x="f52" y="f46"/>
                    <a:pt x="f53" y="f38"/>
                  </a:cubicBezTo>
                  <a:cubicBezTo>
                    <a:pt x="f54" y="f40"/>
                    <a:pt x="f55" y="f5"/>
                    <a:pt x="f56" y="f5"/>
                  </a:cubicBezTo>
                  <a:cubicBezTo>
                    <a:pt x="f57" y="f58"/>
                    <a:pt x="f59" y="f38"/>
                    <a:pt x="f60" y="f61"/>
                  </a:cubicBezTo>
                  <a:cubicBezTo>
                    <a:pt x="f62" y="f63"/>
                    <a:pt x="f64" y="f18"/>
                    <a:pt x="f65" y="f66"/>
                  </a:cubicBezTo>
                  <a:cubicBezTo>
                    <a:pt x="f67" y="f68"/>
                    <a:pt x="f69" y="f70"/>
                    <a:pt x="f6" y="f71"/>
                  </a:cubicBezTo>
                  <a:cubicBezTo>
                    <a:pt x="f72" y="f73"/>
                    <a:pt x="f74" y="f75"/>
                    <a:pt x="f76" y="f77"/>
                  </a:cubicBezTo>
                  <a:cubicBezTo>
                    <a:pt x="f78" y="f13"/>
                    <a:pt x="f79" y="f80"/>
                    <a:pt x="f81" y="f82"/>
                  </a:cubicBezTo>
                  <a:cubicBezTo>
                    <a:pt x="f83" y="f82"/>
                    <a:pt x="f84" y="f85"/>
                    <a:pt x="f84" y="f85"/>
                  </a:cubicBezTo>
                  <a:cubicBezTo>
                    <a:pt x="f84" y="f86"/>
                    <a:pt x="f84" y="f87"/>
                    <a:pt x="f84" y="f7"/>
                  </a:cubicBezTo>
                  <a:cubicBezTo>
                    <a:pt x="f88" y="f7"/>
                    <a:pt x="f89" y="f7"/>
                    <a:pt x="f90" y="f7"/>
                  </a:cubicBezTo>
                  <a:cubicBezTo>
                    <a:pt x="f90" y="f91"/>
                    <a:pt x="f90" y="f92"/>
                    <a:pt x="f90" y="f25"/>
                  </a:cubicBezTo>
                  <a:cubicBezTo>
                    <a:pt x="f93" y="f9"/>
                    <a:pt x="f8" y="f9"/>
                    <a:pt x="f8" y="f9"/>
                  </a:cubicBezTo>
                  <a:close/>
                  <a:moveTo>
                    <a:pt x="f94" y="f95"/>
                  </a:moveTo>
                  <a:cubicBezTo>
                    <a:pt x="f96" y="f97"/>
                    <a:pt x="f96" y="f97"/>
                    <a:pt x="f98" y="f99"/>
                  </a:cubicBezTo>
                  <a:cubicBezTo>
                    <a:pt x="f100" y="f101"/>
                    <a:pt x="f60" y="f102"/>
                    <a:pt x="f60" y="f103"/>
                  </a:cubicBezTo>
                  <a:cubicBezTo>
                    <a:pt x="f104" y="f105"/>
                    <a:pt x="f106" y="f107"/>
                    <a:pt x="f108" y="f109"/>
                  </a:cubicBezTo>
                  <a:cubicBezTo>
                    <a:pt x="f110" y="f23"/>
                    <a:pt x="f111" y="f112"/>
                    <a:pt x="f113" y="f45"/>
                  </a:cubicBezTo>
                  <a:cubicBezTo>
                    <a:pt x="f67" y="f114"/>
                    <a:pt x="f115" y="f116"/>
                    <a:pt x="f60" y="f117"/>
                  </a:cubicBezTo>
                  <a:cubicBezTo>
                    <a:pt x="f118" y="f119"/>
                    <a:pt x="f120" y="f121"/>
                    <a:pt x="f122" y="f123"/>
                  </a:cubicBezTo>
                  <a:cubicBezTo>
                    <a:pt x="f124" y="f28"/>
                    <a:pt x="f125" y="f126"/>
                    <a:pt x="f127" y="f126"/>
                  </a:cubicBezTo>
                  <a:cubicBezTo>
                    <a:pt x="f128" y="f129"/>
                    <a:pt x="f130" y="f126"/>
                    <a:pt x="f131" y="f126"/>
                  </a:cubicBezTo>
                  <a:cubicBezTo>
                    <a:pt x="f132" y="f126"/>
                    <a:pt x="f133" y="f134"/>
                    <a:pt x="f135" y="f136"/>
                  </a:cubicBezTo>
                  <a:cubicBezTo>
                    <a:pt x="f137" y="f138"/>
                    <a:pt x="f90" y="f139"/>
                    <a:pt x="f140" y="f14"/>
                  </a:cubicBezTo>
                  <a:cubicBezTo>
                    <a:pt x="f141" y="f142"/>
                    <a:pt x="f139" y="f135"/>
                    <a:pt x="f143" y="f85"/>
                  </a:cubicBezTo>
                  <a:cubicBezTo>
                    <a:pt x="f144" y="f145"/>
                    <a:pt x="f146" y="f147"/>
                    <a:pt x="f126" y="f148"/>
                  </a:cubicBezTo>
                  <a:cubicBezTo>
                    <a:pt x="f12" y="f23"/>
                    <a:pt x="f149" y="f89"/>
                    <a:pt x="f150" y="f151"/>
                  </a:cubicBezTo>
                  <a:cubicBezTo>
                    <a:pt x="f152" y="f153"/>
                    <a:pt x="f140" y="f2"/>
                    <a:pt x="f154" y="f155"/>
                  </a:cubicBezTo>
                  <a:cubicBezTo>
                    <a:pt x="f156" y="f27"/>
                    <a:pt x="f157" y="f158"/>
                    <a:pt x="f159" y="f159"/>
                  </a:cubicBezTo>
                  <a:cubicBezTo>
                    <a:pt x="f160" y="f137"/>
                    <a:pt x="f161" y="f162"/>
                    <a:pt x="f95" y="f95"/>
                  </a:cubicBezTo>
                  <a:cubicBezTo>
                    <a:pt x="f163" y="f131"/>
                    <a:pt x="f95" y="f164"/>
                    <a:pt x="f95" y="f165"/>
                  </a:cubicBezTo>
                  <a:cubicBezTo>
                    <a:pt x="f95" y="f166"/>
                    <a:pt x="f95" y="f167"/>
                    <a:pt x="f95" y="f168"/>
                  </a:cubicBezTo>
                  <a:cubicBezTo>
                    <a:pt x="f135" y="f168"/>
                    <a:pt x="f99" y="f168"/>
                    <a:pt x="f2" y="f169"/>
                  </a:cubicBezTo>
                  <a:cubicBezTo>
                    <a:pt x="f170" y="f171"/>
                    <a:pt x="f172" y="f173"/>
                    <a:pt x="f174" y="f175"/>
                  </a:cubicBezTo>
                  <a:cubicBezTo>
                    <a:pt x="f176" y="f177"/>
                    <a:pt x="f178" y="f179"/>
                    <a:pt x="f180" y="f179"/>
                  </a:cubicBezTo>
                  <a:cubicBezTo>
                    <a:pt x="f181" y="f182"/>
                    <a:pt x="f183" y="f182"/>
                    <a:pt x="f184" y="f182"/>
                  </a:cubicBezTo>
                  <a:cubicBezTo>
                    <a:pt x="f185" y="f182"/>
                    <a:pt x="f186" y="f182"/>
                    <a:pt x="f187" y="f182"/>
                  </a:cubicBezTo>
                  <a:cubicBezTo>
                    <a:pt x="f188" y="f175"/>
                    <a:pt x="f189" y="f190"/>
                    <a:pt x="f191" y="f192"/>
                  </a:cubicBezTo>
                  <a:cubicBezTo>
                    <a:pt x="f193" y="f194"/>
                    <a:pt x="f193" y="f194"/>
                    <a:pt x="f195" y="f168"/>
                  </a:cubicBezTo>
                  <a:cubicBezTo>
                    <a:pt x="f120" y="f168"/>
                    <a:pt x="f120" y="f168"/>
                    <a:pt x="f94" y="f80"/>
                  </a:cubicBezTo>
                  <a:cubicBezTo>
                    <a:pt x="f94" y="f196"/>
                    <a:pt x="f94" y="f197"/>
                    <a:pt x="f94" y="f95"/>
                  </a:cubicBezTo>
                  <a:close/>
                  <a:moveTo>
                    <a:pt x="f198" y="f199"/>
                  </a:moveTo>
                  <a:cubicBezTo>
                    <a:pt x="f178" y="f200"/>
                    <a:pt x="f201" y="f15"/>
                    <a:pt x="f202" y="f15"/>
                  </a:cubicBezTo>
                  <a:cubicBezTo>
                    <a:pt x="f181" y="f203"/>
                    <a:pt x="f19" y="f203"/>
                    <a:pt x="f125" y="f15"/>
                  </a:cubicBezTo>
                  <a:cubicBezTo>
                    <a:pt x="f204" y="f15"/>
                    <a:pt x="f124" y="f200"/>
                    <a:pt x="f186" y="f199"/>
                  </a:cubicBezTo>
                  <a:cubicBezTo>
                    <a:pt x="f205" y="f199"/>
                    <a:pt x="f167" y="f199"/>
                    <a:pt x="f198" y="f199"/>
                  </a:cubicBezTo>
                  <a:close/>
                  <a:moveTo>
                    <a:pt x="f48" y="f206"/>
                  </a:moveTo>
                  <a:cubicBezTo>
                    <a:pt x="f207" y="f80"/>
                    <a:pt x="f208" y="f209"/>
                    <a:pt x="f210" y="f211"/>
                  </a:cubicBezTo>
                  <a:cubicBezTo>
                    <a:pt x="f212" y="f213"/>
                    <a:pt x="f138" y="f214"/>
                    <a:pt x="f215" y="f80"/>
                  </a:cubicBezTo>
                  <a:cubicBezTo>
                    <a:pt x="f216" y="f206"/>
                    <a:pt x="f217" y="f130"/>
                    <a:pt x="f218" y="f219"/>
                  </a:cubicBezTo>
                  <a:cubicBezTo>
                    <a:pt x="f16" y="f165"/>
                    <a:pt x="f220" y="f221"/>
                    <a:pt x="f48" y="f206"/>
                  </a:cubicBezTo>
                  <a:close/>
                  <a:moveTo>
                    <a:pt x="f222" y="f194"/>
                  </a:moveTo>
                  <a:cubicBezTo>
                    <a:pt x="f223" y="f224"/>
                    <a:pt x="f225" y="f22"/>
                    <a:pt x="f76" y="f171"/>
                  </a:cubicBezTo>
                  <a:cubicBezTo>
                    <a:pt x="f111" y="f213"/>
                    <a:pt x="f226" y="f169"/>
                    <a:pt x="f227" y="f167"/>
                  </a:cubicBezTo>
                  <a:cubicBezTo>
                    <a:pt x="f228" y="f229"/>
                    <a:pt x="f230" y="f221"/>
                    <a:pt x="f231" y="f232"/>
                  </a:cubicBezTo>
                  <a:cubicBezTo>
                    <a:pt x="f233" y="f166"/>
                    <a:pt x="f234" y="f167"/>
                    <a:pt x="f222" y="f194"/>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6">
              <a:extLst>
                <a:ext uri="{FF2B5EF4-FFF2-40B4-BE49-F238E27FC236}">
                  <a16:creationId xmlns:a16="http://schemas.microsoft.com/office/drawing/2014/main" id="{F312F7DD-D001-950B-B462-1DC69A7A5D41}"/>
                </a:ext>
              </a:extLst>
            </p:cNvPr>
            <p:cNvSpPr/>
            <p:nvPr/>
          </p:nvSpPr>
          <p:spPr>
            <a:xfrm>
              <a:off x="1673223" y="2713033"/>
              <a:ext cx="179386" cy="306388"/>
            </a:xfrm>
            <a:custGeom>
              <a:avLst/>
              <a:gdLst>
                <a:gd name="f0" fmla="val 10800000"/>
                <a:gd name="f1" fmla="val 5400000"/>
                <a:gd name="f2" fmla="val 180"/>
                <a:gd name="f3" fmla="val w"/>
                <a:gd name="f4" fmla="val h"/>
                <a:gd name="f5" fmla="val 0"/>
                <a:gd name="f6" fmla="val 71"/>
                <a:gd name="f7" fmla="val 122"/>
                <a:gd name="f8" fmla="val 1"/>
                <a:gd name="f9" fmla="val 23"/>
                <a:gd name="f10" fmla="val 44"/>
                <a:gd name="f11" fmla="val 64"/>
                <a:gd name="f12" fmla="val 6"/>
                <a:gd name="f13" fmla="val 12"/>
                <a:gd name="f14" fmla="val 18"/>
                <a:gd name="f15" fmla="val 53"/>
                <a:gd name="f16" fmla="val 41"/>
                <a:gd name="f17" fmla="val 29"/>
                <a:gd name="f18" fmla="val 25"/>
                <a:gd name="f19" fmla="val 30"/>
                <a:gd name="f20" fmla="val 36"/>
                <a:gd name="f21" fmla="val 33"/>
                <a:gd name="f22" fmla="val 34"/>
                <a:gd name="f23" fmla="val 32"/>
                <a:gd name="f24" fmla="val 40"/>
                <a:gd name="f25" fmla="val 31"/>
                <a:gd name="f26" fmla="val 56"/>
                <a:gd name="f27" fmla="val 28"/>
                <a:gd name="f28" fmla="val 68"/>
                <a:gd name="f29" fmla="val 35"/>
                <a:gd name="f30" fmla="val 69"/>
                <a:gd name="f31" fmla="val 52"/>
                <a:gd name="f32" fmla="val 66"/>
                <a:gd name="f33" fmla="val 70"/>
                <a:gd name="f34" fmla="val 81"/>
                <a:gd name="f35" fmla="val 96"/>
                <a:gd name="f36" fmla="val 98"/>
                <a:gd name="f37" fmla="val 101"/>
                <a:gd name="f38" fmla="val 103"/>
                <a:gd name="f39" fmla="val 63"/>
                <a:gd name="f40" fmla="val 116"/>
                <a:gd name="f41" fmla="val 50"/>
                <a:gd name="f42" fmla="val 120"/>
                <a:gd name="f43" fmla="val 14"/>
                <a:gd name="f44" fmla="val 119"/>
                <a:gd name="f45" fmla="val 4"/>
                <a:gd name="f46" fmla="val 111"/>
                <a:gd name="f47" fmla="val 95"/>
                <a:gd name="f48" fmla="val 91"/>
                <a:gd name="f49" fmla="val 88"/>
                <a:gd name="f50" fmla="val 84"/>
                <a:gd name="f51" fmla="val 79"/>
                <a:gd name="f52" fmla="val 73"/>
                <a:gd name="f53" fmla="val 5"/>
                <a:gd name="f54" fmla="val 10"/>
                <a:gd name="f55" fmla="val 19"/>
                <a:gd name="f56" fmla="val 97"/>
                <a:gd name="f57" fmla="val 99"/>
                <a:gd name="f58" fmla="val 102"/>
                <a:gd name="f59" fmla="val 37"/>
                <a:gd name="f60" fmla="val 94"/>
                <a:gd name="f61" fmla="val 62"/>
                <a:gd name="f62" fmla="val 58"/>
                <a:gd name="f63" fmla="val 49"/>
                <a:gd name="f64" fmla="val 55"/>
                <a:gd name="f65" fmla="val 26"/>
                <a:gd name="f66" fmla="val 59"/>
                <a:gd name="f67" fmla="val 39"/>
                <a:gd name="f68" fmla="val 20"/>
                <a:gd name="f69" fmla="+- 0 0 -90"/>
                <a:gd name="f70" fmla="*/ f3 1 71"/>
                <a:gd name="f71" fmla="*/ f4 1 122"/>
                <a:gd name="f72" fmla="val f5"/>
                <a:gd name="f73" fmla="val f6"/>
                <a:gd name="f74" fmla="val f7"/>
                <a:gd name="f75" fmla="*/ f69 f0 1"/>
                <a:gd name="f76" fmla="+- f74 0 f72"/>
                <a:gd name="f77" fmla="+- f73 0 f72"/>
                <a:gd name="f78" fmla="*/ f75 1 f2"/>
                <a:gd name="f79" fmla="*/ f77 1 71"/>
                <a:gd name="f80" fmla="*/ f76 1 122"/>
                <a:gd name="f81" fmla="*/ 1 f77 1"/>
                <a:gd name="f82" fmla="*/ 0 f76 1"/>
                <a:gd name="f83" fmla="*/ 64 f77 1"/>
                <a:gd name="f84" fmla="*/ 18 f76 1"/>
                <a:gd name="f85" fmla="*/ 29 f77 1"/>
                <a:gd name="f86" fmla="*/ 36 f76 1"/>
                <a:gd name="f87" fmla="*/ 40 f77 1"/>
                <a:gd name="f88" fmla="*/ 31 f76 1"/>
                <a:gd name="f89" fmla="*/ 69 f77 1"/>
                <a:gd name="f90" fmla="*/ 52 f76 1"/>
                <a:gd name="f91" fmla="*/ 70 f77 1"/>
                <a:gd name="f92" fmla="*/ 96 f76 1"/>
                <a:gd name="f93" fmla="*/ 68 f77 1"/>
                <a:gd name="f94" fmla="*/ 103 f76 1"/>
                <a:gd name="f95" fmla="*/ 120 f76 1"/>
                <a:gd name="f96" fmla="*/ 98 f76 1"/>
                <a:gd name="f97" fmla="*/ 0 f77 1"/>
                <a:gd name="f98" fmla="*/ 88 f76 1"/>
                <a:gd name="f99" fmla="*/ 73 f76 1"/>
                <a:gd name="f100" fmla="*/ 14 f77 1"/>
                <a:gd name="f101" fmla="*/ 28 f77 1"/>
                <a:gd name="f102" fmla="*/ 30 f77 1"/>
                <a:gd name="f103" fmla="*/ 95 f76 1"/>
                <a:gd name="f104" fmla="*/ 35 f77 1"/>
                <a:gd name="f105" fmla="*/ 102 f76 1"/>
                <a:gd name="f106" fmla="*/ 94 f76 1"/>
                <a:gd name="f107" fmla="*/ 41 f77 1"/>
                <a:gd name="f108" fmla="*/ 62 f76 1"/>
                <a:gd name="f109" fmla="*/ 36 f77 1"/>
                <a:gd name="f110" fmla="*/ 49 f76 1"/>
                <a:gd name="f111" fmla="*/ 26 f77 1"/>
                <a:gd name="f112" fmla="*/ 59 f76 1"/>
                <a:gd name="f113" fmla="+- f78 0 f1"/>
                <a:gd name="f114" fmla="*/ f81 1 71"/>
                <a:gd name="f115" fmla="*/ f82 1 122"/>
                <a:gd name="f116" fmla="*/ f83 1 71"/>
                <a:gd name="f117" fmla="*/ f84 1 122"/>
                <a:gd name="f118" fmla="*/ f85 1 71"/>
                <a:gd name="f119" fmla="*/ f86 1 122"/>
                <a:gd name="f120" fmla="*/ f87 1 71"/>
                <a:gd name="f121" fmla="*/ f88 1 122"/>
                <a:gd name="f122" fmla="*/ f89 1 71"/>
                <a:gd name="f123" fmla="*/ f90 1 122"/>
                <a:gd name="f124" fmla="*/ f91 1 71"/>
                <a:gd name="f125" fmla="*/ f92 1 122"/>
                <a:gd name="f126" fmla="*/ f93 1 71"/>
                <a:gd name="f127" fmla="*/ f94 1 122"/>
                <a:gd name="f128" fmla="*/ f95 1 122"/>
                <a:gd name="f129" fmla="*/ f96 1 122"/>
                <a:gd name="f130" fmla="*/ f97 1 71"/>
                <a:gd name="f131" fmla="*/ f98 1 122"/>
                <a:gd name="f132" fmla="*/ f99 1 122"/>
                <a:gd name="f133" fmla="*/ f100 1 71"/>
                <a:gd name="f134" fmla="*/ f101 1 71"/>
                <a:gd name="f135" fmla="*/ f102 1 71"/>
                <a:gd name="f136" fmla="*/ f103 1 122"/>
                <a:gd name="f137" fmla="*/ f104 1 71"/>
                <a:gd name="f138" fmla="*/ f105 1 122"/>
                <a:gd name="f139" fmla="*/ f106 1 122"/>
                <a:gd name="f140" fmla="*/ f107 1 71"/>
                <a:gd name="f141" fmla="*/ f108 1 122"/>
                <a:gd name="f142" fmla="*/ f109 1 71"/>
                <a:gd name="f143" fmla="*/ f110 1 122"/>
                <a:gd name="f144" fmla="*/ f111 1 71"/>
                <a:gd name="f145" fmla="*/ f112 1 122"/>
                <a:gd name="f146" fmla="*/ 0 1 f79"/>
                <a:gd name="f147" fmla="*/ f73 1 f79"/>
                <a:gd name="f148" fmla="*/ 0 1 f80"/>
                <a:gd name="f149" fmla="*/ f74 1 f80"/>
                <a:gd name="f150" fmla="*/ f114 1 f79"/>
                <a:gd name="f151" fmla="*/ f115 1 f80"/>
                <a:gd name="f152" fmla="*/ f116 1 f79"/>
                <a:gd name="f153" fmla="*/ f117 1 f80"/>
                <a:gd name="f154" fmla="*/ f118 1 f79"/>
                <a:gd name="f155" fmla="*/ f119 1 f80"/>
                <a:gd name="f156" fmla="*/ f120 1 f79"/>
                <a:gd name="f157" fmla="*/ f121 1 f80"/>
                <a:gd name="f158" fmla="*/ f122 1 f79"/>
                <a:gd name="f159" fmla="*/ f123 1 f80"/>
                <a:gd name="f160" fmla="*/ f124 1 f79"/>
                <a:gd name="f161" fmla="*/ f125 1 f80"/>
                <a:gd name="f162" fmla="*/ f126 1 f79"/>
                <a:gd name="f163" fmla="*/ f127 1 f80"/>
                <a:gd name="f164" fmla="*/ f128 1 f80"/>
                <a:gd name="f165" fmla="*/ f129 1 f80"/>
                <a:gd name="f166" fmla="*/ f130 1 f79"/>
                <a:gd name="f167" fmla="*/ f131 1 f80"/>
                <a:gd name="f168" fmla="*/ f132 1 f80"/>
                <a:gd name="f169" fmla="*/ f133 1 f79"/>
                <a:gd name="f170" fmla="*/ f134 1 f79"/>
                <a:gd name="f171" fmla="*/ f135 1 f79"/>
                <a:gd name="f172" fmla="*/ f136 1 f80"/>
                <a:gd name="f173" fmla="*/ f137 1 f79"/>
                <a:gd name="f174" fmla="*/ f138 1 f80"/>
                <a:gd name="f175" fmla="*/ f139 1 f80"/>
                <a:gd name="f176" fmla="*/ f140 1 f79"/>
                <a:gd name="f177" fmla="*/ f141 1 f80"/>
                <a:gd name="f178" fmla="*/ f142 1 f79"/>
                <a:gd name="f179" fmla="*/ f143 1 f80"/>
                <a:gd name="f180" fmla="*/ f144 1 f79"/>
                <a:gd name="f181" fmla="*/ f145 1 f80"/>
                <a:gd name="f182" fmla="*/ f146 f70 1"/>
                <a:gd name="f183" fmla="*/ f147 f70 1"/>
                <a:gd name="f184" fmla="*/ f149 f71 1"/>
                <a:gd name="f185" fmla="*/ f148 f71 1"/>
                <a:gd name="f186" fmla="*/ f150 f70 1"/>
                <a:gd name="f187" fmla="*/ f151 f71 1"/>
                <a:gd name="f188" fmla="*/ f152 f70 1"/>
                <a:gd name="f189" fmla="*/ f153 f71 1"/>
                <a:gd name="f190" fmla="*/ f154 f70 1"/>
                <a:gd name="f191" fmla="*/ f155 f71 1"/>
                <a:gd name="f192" fmla="*/ f156 f70 1"/>
                <a:gd name="f193" fmla="*/ f157 f71 1"/>
                <a:gd name="f194" fmla="*/ f158 f70 1"/>
                <a:gd name="f195" fmla="*/ f159 f71 1"/>
                <a:gd name="f196" fmla="*/ f160 f70 1"/>
                <a:gd name="f197" fmla="*/ f161 f71 1"/>
                <a:gd name="f198" fmla="*/ f162 f70 1"/>
                <a:gd name="f199" fmla="*/ f163 f71 1"/>
                <a:gd name="f200" fmla="*/ f164 f71 1"/>
                <a:gd name="f201" fmla="*/ f165 f71 1"/>
                <a:gd name="f202" fmla="*/ f166 f70 1"/>
                <a:gd name="f203" fmla="*/ f167 f71 1"/>
                <a:gd name="f204" fmla="*/ f168 f71 1"/>
                <a:gd name="f205" fmla="*/ f169 f70 1"/>
                <a:gd name="f206" fmla="*/ f170 f70 1"/>
                <a:gd name="f207" fmla="*/ f171 f70 1"/>
                <a:gd name="f208" fmla="*/ f172 f71 1"/>
                <a:gd name="f209" fmla="*/ f173 f70 1"/>
                <a:gd name="f210" fmla="*/ f174 f71 1"/>
                <a:gd name="f211" fmla="*/ f175 f71 1"/>
                <a:gd name="f212" fmla="*/ f176 f70 1"/>
                <a:gd name="f213" fmla="*/ f177 f71 1"/>
                <a:gd name="f214" fmla="*/ f178 f70 1"/>
                <a:gd name="f215" fmla="*/ f179 f71 1"/>
                <a:gd name="f216" fmla="*/ f180 f70 1"/>
                <a:gd name="f217" fmla="*/ f181 f71 1"/>
              </a:gdLst>
              <a:ahLst/>
              <a:cxnLst>
                <a:cxn ang="3cd4">
                  <a:pos x="hc" y="t"/>
                </a:cxn>
                <a:cxn ang="0">
                  <a:pos x="r" y="vc"/>
                </a:cxn>
                <a:cxn ang="cd4">
                  <a:pos x="hc" y="b"/>
                </a:cxn>
                <a:cxn ang="cd2">
                  <a:pos x="l" y="vc"/>
                </a:cxn>
                <a:cxn ang="f113">
                  <a:pos x="f186" y="f187"/>
                </a:cxn>
                <a:cxn ang="f113">
                  <a:pos x="f188" y="f187"/>
                </a:cxn>
                <a:cxn ang="f113">
                  <a:pos x="f188" y="f189"/>
                </a:cxn>
                <a:cxn ang="f113">
                  <a:pos x="f190" y="f189"/>
                </a:cxn>
                <a:cxn ang="f113">
                  <a:pos x="f190" y="f191"/>
                </a:cxn>
                <a:cxn ang="f113">
                  <a:pos x="f192" y="f193"/>
                </a:cxn>
                <a:cxn ang="f113">
                  <a:pos x="f194" y="f195"/>
                </a:cxn>
                <a:cxn ang="f113">
                  <a:pos x="f196" y="f197"/>
                </a:cxn>
                <a:cxn ang="f113">
                  <a:pos x="f198" y="f199"/>
                </a:cxn>
                <a:cxn ang="f113">
                  <a:pos x="f190" y="f200"/>
                </a:cxn>
                <a:cxn ang="f113">
                  <a:pos x="f186" y="f201"/>
                </a:cxn>
                <a:cxn ang="f113">
                  <a:pos x="f202" y="f203"/>
                </a:cxn>
                <a:cxn ang="f113">
                  <a:pos x="f202" y="f204"/>
                </a:cxn>
                <a:cxn ang="f113">
                  <a:pos x="f205" y="f204"/>
                </a:cxn>
                <a:cxn ang="f113">
                  <a:pos x="f206" y="f204"/>
                </a:cxn>
                <a:cxn ang="f113">
                  <a:pos x="f207" y="f208"/>
                </a:cxn>
                <a:cxn ang="f113">
                  <a:pos x="f209" y="f210"/>
                </a:cxn>
                <a:cxn ang="f113">
                  <a:pos x="f192" y="f211"/>
                </a:cxn>
                <a:cxn ang="f113">
                  <a:pos x="f212" y="f213"/>
                </a:cxn>
                <a:cxn ang="f113">
                  <a:pos x="f214" y="f215"/>
                </a:cxn>
                <a:cxn ang="f113">
                  <a:pos x="f216" y="f217"/>
                </a:cxn>
                <a:cxn ang="f113">
                  <a:pos x="f186" y="f217"/>
                </a:cxn>
                <a:cxn ang="f113">
                  <a:pos x="f186" y="f187"/>
                </a:cxn>
              </a:cxnLst>
              <a:rect l="f182" t="f185" r="f183" b="f184"/>
              <a:pathLst>
                <a:path w="71" h="122">
                  <a:moveTo>
                    <a:pt x="f8" y="f5"/>
                  </a:moveTo>
                  <a:cubicBezTo>
                    <a:pt x="f9" y="f5"/>
                    <a:pt x="f10" y="f5"/>
                    <a:pt x="f11" y="f5"/>
                  </a:cubicBezTo>
                  <a:cubicBezTo>
                    <a:pt x="f11" y="f12"/>
                    <a:pt x="f11" y="f13"/>
                    <a:pt x="f11" y="f14"/>
                  </a:cubicBezTo>
                  <a:cubicBezTo>
                    <a:pt x="f15" y="f14"/>
                    <a:pt x="f16" y="f14"/>
                    <a:pt x="f17" y="f14"/>
                  </a:cubicBezTo>
                  <a:cubicBezTo>
                    <a:pt x="f17" y="f18"/>
                    <a:pt x="f17" y="f19"/>
                    <a:pt x="f17" y="f20"/>
                  </a:cubicBezTo>
                  <a:cubicBezTo>
                    <a:pt x="f21" y="f22"/>
                    <a:pt x="f20" y="f23"/>
                    <a:pt x="f24" y="f25"/>
                  </a:cubicBezTo>
                  <a:cubicBezTo>
                    <a:pt x="f26" y="f27"/>
                    <a:pt x="f28" y="f29"/>
                    <a:pt x="f30" y="f31"/>
                  </a:cubicBezTo>
                  <a:cubicBezTo>
                    <a:pt x="f6" y="f32"/>
                    <a:pt x="f33" y="f34"/>
                    <a:pt x="f33" y="f35"/>
                  </a:cubicBezTo>
                  <a:cubicBezTo>
                    <a:pt x="f33" y="f36"/>
                    <a:pt x="f30" y="f37"/>
                    <a:pt x="f28" y="f38"/>
                  </a:cubicBezTo>
                  <a:cubicBezTo>
                    <a:pt x="f39" y="f40"/>
                    <a:pt x="f41" y="f7"/>
                    <a:pt x="f17" y="f42"/>
                  </a:cubicBezTo>
                  <a:cubicBezTo>
                    <a:pt x="f43" y="f44"/>
                    <a:pt x="f45" y="f46"/>
                    <a:pt x="f8" y="f36"/>
                  </a:cubicBezTo>
                  <a:cubicBezTo>
                    <a:pt x="f8" y="f47"/>
                    <a:pt x="f5" y="f48"/>
                    <a:pt x="f5" y="f49"/>
                  </a:cubicBezTo>
                  <a:cubicBezTo>
                    <a:pt x="f5" y="f50"/>
                    <a:pt x="f5" y="f51"/>
                    <a:pt x="f5" y="f52"/>
                  </a:cubicBezTo>
                  <a:cubicBezTo>
                    <a:pt x="f53" y="f52"/>
                    <a:pt x="f54" y="f52"/>
                    <a:pt x="f43" y="f52"/>
                  </a:cubicBezTo>
                  <a:cubicBezTo>
                    <a:pt x="f55" y="f52"/>
                    <a:pt x="f9" y="f52"/>
                    <a:pt x="f27" y="f52"/>
                  </a:cubicBezTo>
                  <a:cubicBezTo>
                    <a:pt x="f17" y="f34"/>
                    <a:pt x="f17" y="f49"/>
                    <a:pt x="f19" y="f47"/>
                  </a:cubicBezTo>
                  <a:cubicBezTo>
                    <a:pt x="f25" y="f56"/>
                    <a:pt x="f21" y="f57"/>
                    <a:pt x="f29" y="f58"/>
                  </a:cubicBezTo>
                  <a:cubicBezTo>
                    <a:pt x="f59" y="f57"/>
                    <a:pt x="f24" y="f56"/>
                    <a:pt x="f24" y="f60"/>
                  </a:cubicBezTo>
                  <a:cubicBezTo>
                    <a:pt x="f16" y="f50"/>
                    <a:pt x="f16" y="f52"/>
                    <a:pt x="f16" y="f61"/>
                  </a:cubicBezTo>
                  <a:cubicBezTo>
                    <a:pt x="f24" y="f62"/>
                    <a:pt x="f59" y="f15"/>
                    <a:pt x="f20" y="f63"/>
                  </a:cubicBezTo>
                  <a:cubicBezTo>
                    <a:pt x="f21" y="f31"/>
                    <a:pt x="f19" y="f64"/>
                    <a:pt x="f65" y="f66"/>
                  </a:cubicBezTo>
                  <a:cubicBezTo>
                    <a:pt x="f55" y="f66"/>
                    <a:pt x="f54" y="f66"/>
                    <a:pt x="f8" y="f66"/>
                  </a:cubicBezTo>
                  <a:cubicBezTo>
                    <a:pt x="f8" y="f67"/>
                    <a:pt x="f8" y="f68"/>
                    <a:pt x="f8"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7">
              <a:extLst>
                <a:ext uri="{FF2B5EF4-FFF2-40B4-BE49-F238E27FC236}">
                  <a16:creationId xmlns:a16="http://schemas.microsoft.com/office/drawing/2014/main" id="{4065A8B8-1420-269F-9D42-B84B932BDDB9}"/>
                </a:ext>
              </a:extLst>
            </p:cNvPr>
            <p:cNvSpPr/>
            <p:nvPr/>
          </p:nvSpPr>
          <p:spPr>
            <a:xfrm>
              <a:off x="1479554" y="2700342"/>
              <a:ext cx="179386" cy="309560"/>
            </a:xfrm>
            <a:custGeom>
              <a:avLst/>
              <a:gdLst>
                <a:gd name="f0" fmla="val 10800000"/>
                <a:gd name="f1" fmla="val 5400000"/>
                <a:gd name="f2" fmla="val 180"/>
                <a:gd name="f3" fmla="val w"/>
                <a:gd name="f4" fmla="val h"/>
                <a:gd name="f5" fmla="val 0"/>
                <a:gd name="f6" fmla="val 71"/>
                <a:gd name="f7" fmla="val 123"/>
                <a:gd name="f8" fmla="val 27"/>
                <a:gd name="f9" fmla="val 45"/>
                <a:gd name="f10" fmla="val 18"/>
                <a:gd name="f11" fmla="val 10"/>
                <a:gd name="f12" fmla="val 2"/>
                <a:gd name="f13" fmla="val 30"/>
                <a:gd name="f14" fmla="val 17"/>
                <a:gd name="f15" fmla="val 13"/>
                <a:gd name="f16" fmla="val 8"/>
                <a:gd name="f17" fmla="val 23"/>
                <a:gd name="f18" fmla="val 1"/>
                <a:gd name="f19" fmla="val 56"/>
                <a:gd name="f20" fmla="val 66"/>
                <a:gd name="f21" fmla="val 16"/>
                <a:gd name="f22" fmla="val 26"/>
                <a:gd name="f23" fmla="val 68"/>
                <a:gd name="f24" fmla="val 39"/>
                <a:gd name="f25" fmla="val 65"/>
                <a:gd name="f26" fmla="val 49"/>
                <a:gd name="f27" fmla="val 61"/>
                <a:gd name="f28" fmla="val 58"/>
                <a:gd name="f29" fmla="val 50"/>
                <a:gd name="f30" fmla="val 79"/>
                <a:gd name="f31" fmla="val 42"/>
                <a:gd name="f32" fmla="val 90"/>
                <a:gd name="f33" fmla="val 34"/>
                <a:gd name="f34" fmla="val 102"/>
                <a:gd name="f35" fmla="val 54"/>
                <a:gd name="f36" fmla="val 110"/>
                <a:gd name="f37" fmla="val 116"/>
                <a:gd name="f38" fmla="val 44"/>
                <a:gd name="f39" fmla="val 113"/>
                <a:gd name="f40" fmla="val 105"/>
                <a:gd name="f41" fmla="val 6"/>
                <a:gd name="f42" fmla="val 97"/>
                <a:gd name="f43" fmla="val 81"/>
                <a:gd name="f44" fmla="val 35"/>
                <a:gd name="f45" fmla="val 48"/>
                <a:gd name="f46" fmla="val 38"/>
                <a:gd name="f47" fmla="val 40"/>
                <a:gd name="f48" fmla="val 28"/>
                <a:gd name="f49" fmla="val 36"/>
                <a:gd name="f50" fmla="val 21"/>
                <a:gd name="f51" fmla="val 32"/>
                <a:gd name="f52" fmla="val 29"/>
                <a:gd name="f53" fmla="val 25"/>
                <a:gd name="f54" fmla="val 33"/>
                <a:gd name="f55" fmla="+- 0 0 -90"/>
                <a:gd name="f56" fmla="*/ f3 1 71"/>
                <a:gd name="f57" fmla="*/ f4 1 123"/>
                <a:gd name="f58" fmla="val f5"/>
                <a:gd name="f59" fmla="val f6"/>
                <a:gd name="f60" fmla="val f7"/>
                <a:gd name="f61" fmla="*/ f55 f0 1"/>
                <a:gd name="f62" fmla="+- f60 0 f58"/>
                <a:gd name="f63" fmla="+- f59 0 f58"/>
                <a:gd name="f64" fmla="*/ f61 1 f2"/>
                <a:gd name="f65" fmla="*/ f63 1 71"/>
                <a:gd name="f66" fmla="*/ f62 1 123"/>
                <a:gd name="f67" fmla="*/ 27 f63 1"/>
                <a:gd name="f68" fmla="*/ 45 f62 1"/>
                <a:gd name="f69" fmla="*/ 2 f63 1"/>
                <a:gd name="f70" fmla="*/ 13 f63 1"/>
                <a:gd name="f71" fmla="*/ 8 f62 1"/>
                <a:gd name="f72" fmla="*/ 56 f63 1"/>
                <a:gd name="f73" fmla="*/ 68 f63 1"/>
                <a:gd name="f74" fmla="*/ 39 f62 1"/>
                <a:gd name="f75" fmla="*/ 68 f62 1"/>
                <a:gd name="f76" fmla="*/ 34 f63 1"/>
                <a:gd name="f77" fmla="*/ 102 f62 1"/>
                <a:gd name="f78" fmla="*/ 65 f63 1"/>
                <a:gd name="f79" fmla="*/ 123 f62 1"/>
                <a:gd name="f80" fmla="*/ 6 f63 1"/>
                <a:gd name="f81" fmla="*/ 97 f62 1"/>
                <a:gd name="f82" fmla="*/ 35 f63 1"/>
                <a:gd name="f83" fmla="*/ 48 f62 1"/>
                <a:gd name="f84" fmla="*/ 40 f63 1"/>
                <a:gd name="f85" fmla="*/ 28 f62 1"/>
                <a:gd name="f86" fmla="*/ 21 f62 1"/>
                <a:gd name="f87" fmla="*/ 28 f63 1"/>
                <a:gd name="f88" fmla="*/ 27 f62 1"/>
                <a:gd name="f89" fmla="+- f64 0 f1"/>
                <a:gd name="f90" fmla="*/ f67 1 71"/>
                <a:gd name="f91" fmla="*/ f68 1 123"/>
                <a:gd name="f92" fmla="*/ f69 1 71"/>
                <a:gd name="f93" fmla="*/ f70 1 71"/>
                <a:gd name="f94" fmla="*/ f71 1 123"/>
                <a:gd name="f95" fmla="*/ f72 1 71"/>
                <a:gd name="f96" fmla="*/ f73 1 71"/>
                <a:gd name="f97" fmla="*/ f74 1 123"/>
                <a:gd name="f98" fmla="*/ f75 1 123"/>
                <a:gd name="f99" fmla="*/ f76 1 71"/>
                <a:gd name="f100" fmla="*/ f77 1 123"/>
                <a:gd name="f101" fmla="*/ f78 1 71"/>
                <a:gd name="f102" fmla="*/ f79 1 123"/>
                <a:gd name="f103" fmla="*/ f80 1 71"/>
                <a:gd name="f104" fmla="*/ f81 1 123"/>
                <a:gd name="f105" fmla="*/ f82 1 71"/>
                <a:gd name="f106" fmla="*/ f83 1 123"/>
                <a:gd name="f107" fmla="*/ f84 1 71"/>
                <a:gd name="f108" fmla="*/ f85 1 123"/>
                <a:gd name="f109" fmla="*/ f86 1 123"/>
                <a:gd name="f110" fmla="*/ f87 1 71"/>
                <a:gd name="f111" fmla="*/ f88 1 123"/>
                <a:gd name="f112" fmla="*/ 0 1 f65"/>
                <a:gd name="f113" fmla="*/ f59 1 f65"/>
                <a:gd name="f114" fmla="*/ 0 1 f66"/>
                <a:gd name="f115" fmla="*/ f60 1 f66"/>
                <a:gd name="f116" fmla="*/ f90 1 f65"/>
                <a:gd name="f117" fmla="*/ f91 1 f66"/>
                <a:gd name="f118" fmla="*/ f92 1 f65"/>
                <a:gd name="f119" fmla="*/ f93 1 f65"/>
                <a:gd name="f120" fmla="*/ f94 1 f66"/>
                <a:gd name="f121" fmla="*/ f95 1 f65"/>
                <a:gd name="f122" fmla="*/ f96 1 f65"/>
                <a:gd name="f123" fmla="*/ f97 1 f66"/>
                <a:gd name="f124" fmla="*/ f98 1 f66"/>
                <a:gd name="f125" fmla="*/ f99 1 f65"/>
                <a:gd name="f126" fmla="*/ f100 1 f66"/>
                <a:gd name="f127" fmla="*/ f101 1 f65"/>
                <a:gd name="f128" fmla="*/ f102 1 f66"/>
                <a:gd name="f129" fmla="*/ f103 1 f65"/>
                <a:gd name="f130" fmla="*/ f104 1 f66"/>
                <a:gd name="f131" fmla="*/ f105 1 f65"/>
                <a:gd name="f132" fmla="*/ f106 1 f66"/>
                <a:gd name="f133" fmla="*/ f107 1 f65"/>
                <a:gd name="f134" fmla="*/ f108 1 f66"/>
                <a:gd name="f135" fmla="*/ f109 1 f66"/>
                <a:gd name="f136" fmla="*/ f110 1 f65"/>
                <a:gd name="f137" fmla="*/ f111 1 f66"/>
                <a:gd name="f138" fmla="*/ f112 f56 1"/>
                <a:gd name="f139" fmla="*/ f113 f56 1"/>
                <a:gd name="f140" fmla="*/ f115 f57 1"/>
                <a:gd name="f141" fmla="*/ f114 f57 1"/>
                <a:gd name="f142" fmla="*/ f116 f56 1"/>
                <a:gd name="f143" fmla="*/ f117 f57 1"/>
                <a:gd name="f144" fmla="*/ f118 f56 1"/>
                <a:gd name="f145" fmla="*/ f119 f56 1"/>
                <a:gd name="f146" fmla="*/ f120 f57 1"/>
                <a:gd name="f147" fmla="*/ f121 f56 1"/>
                <a:gd name="f148" fmla="*/ f122 f56 1"/>
                <a:gd name="f149" fmla="*/ f123 f57 1"/>
                <a:gd name="f150" fmla="*/ f124 f57 1"/>
                <a:gd name="f151" fmla="*/ f125 f56 1"/>
                <a:gd name="f152" fmla="*/ f126 f57 1"/>
                <a:gd name="f153" fmla="*/ f127 f56 1"/>
                <a:gd name="f154" fmla="*/ f128 f57 1"/>
                <a:gd name="f155" fmla="*/ f129 f56 1"/>
                <a:gd name="f156" fmla="*/ f130 f57 1"/>
                <a:gd name="f157" fmla="*/ f131 f56 1"/>
                <a:gd name="f158" fmla="*/ f132 f57 1"/>
                <a:gd name="f159" fmla="*/ f133 f56 1"/>
                <a:gd name="f160" fmla="*/ f134 f57 1"/>
                <a:gd name="f161" fmla="*/ f135 f57 1"/>
                <a:gd name="f162" fmla="*/ f136 f56 1"/>
                <a:gd name="f163" fmla="*/ f137 f57 1"/>
              </a:gdLst>
              <a:ahLst/>
              <a:cxnLst>
                <a:cxn ang="3cd4">
                  <a:pos x="hc" y="t"/>
                </a:cxn>
                <a:cxn ang="0">
                  <a:pos x="r" y="vc"/>
                </a:cxn>
                <a:cxn ang="cd4">
                  <a:pos x="hc" y="b"/>
                </a:cxn>
                <a:cxn ang="cd2">
                  <a:pos x="l" y="vc"/>
                </a:cxn>
                <a:cxn ang="f89">
                  <a:pos x="f142" y="f143"/>
                </a:cxn>
                <a:cxn ang="f89">
                  <a:pos x="f144" y="f143"/>
                </a:cxn>
                <a:cxn ang="f89">
                  <a:pos x="f145" y="f146"/>
                </a:cxn>
                <a:cxn ang="f89">
                  <a:pos x="f147" y="f146"/>
                </a:cxn>
                <a:cxn ang="f89">
                  <a:pos x="f148" y="f149"/>
                </a:cxn>
                <a:cxn ang="f89">
                  <a:pos x="f147" y="f150"/>
                </a:cxn>
                <a:cxn ang="f89">
                  <a:pos x="f151" y="f152"/>
                </a:cxn>
                <a:cxn ang="f89">
                  <a:pos x="f153" y="f152"/>
                </a:cxn>
                <a:cxn ang="f89">
                  <a:pos x="f153" y="f154"/>
                </a:cxn>
                <a:cxn ang="f89">
                  <a:pos x="f144" y="f154"/>
                </a:cxn>
                <a:cxn ang="f89">
                  <a:pos x="f155" y="f156"/>
                </a:cxn>
                <a:cxn ang="f89">
                  <a:pos x="f157" y="f158"/>
                </a:cxn>
                <a:cxn ang="f89">
                  <a:pos x="f159" y="f160"/>
                </a:cxn>
                <a:cxn ang="f89">
                  <a:pos x="f157" y="f161"/>
                </a:cxn>
                <a:cxn ang="f89">
                  <a:pos x="f162" y="f163"/>
                </a:cxn>
                <a:cxn ang="f89">
                  <a:pos x="f142" y="f143"/>
                </a:cxn>
              </a:cxnLst>
              <a:rect l="f138" t="f141" r="f139" b="f140"/>
              <a:pathLst>
                <a:path w="71" h="123">
                  <a:moveTo>
                    <a:pt x="f8" y="f9"/>
                  </a:moveTo>
                  <a:cubicBezTo>
                    <a:pt x="f10" y="f9"/>
                    <a:pt x="f11" y="f9"/>
                    <a:pt x="f12" y="f9"/>
                  </a:cubicBezTo>
                  <a:cubicBezTo>
                    <a:pt x="f5" y="f13"/>
                    <a:pt x="f5" y="f14"/>
                    <a:pt x="f15" y="f16"/>
                  </a:cubicBezTo>
                  <a:cubicBezTo>
                    <a:pt x="f17" y="f5"/>
                    <a:pt x="f9" y="f18"/>
                    <a:pt x="f19" y="f16"/>
                  </a:cubicBezTo>
                  <a:cubicBezTo>
                    <a:pt x="f20" y="f21"/>
                    <a:pt x="f6" y="f22"/>
                    <a:pt x="f23" y="f24"/>
                  </a:cubicBezTo>
                  <a:cubicBezTo>
                    <a:pt x="f25" y="f26"/>
                    <a:pt x="f27" y="f28"/>
                    <a:pt x="f19" y="f23"/>
                  </a:cubicBezTo>
                  <a:cubicBezTo>
                    <a:pt x="f29" y="f30"/>
                    <a:pt x="f31" y="f32"/>
                    <a:pt x="f33" y="f34"/>
                  </a:cubicBezTo>
                  <a:cubicBezTo>
                    <a:pt x="f9" y="f34"/>
                    <a:pt x="f35" y="f34"/>
                    <a:pt x="f25" y="f34"/>
                  </a:cubicBezTo>
                  <a:cubicBezTo>
                    <a:pt x="f25" y="f36"/>
                    <a:pt x="f25" y="f37"/>
                    <a:pt x="f25" y="f7"/>
                  </a:cubicBezTo>
                  <a:cubicBezTo>
                    <a:pt x="f38" y="f7"/>
                    <a:pt x="f17" y="f7"/>
                    <a:pt x="f12" y="f7"/>
                  </a:cubicBezTo>
                  <a:cubicBezTo>
                    <a:pt x="f5" y="f39"/>
                    <a:pt x="f18" y="f40"/>
                    <a:pt x="f41" y="f42"/>
                  </a:cubicBezTo>
                  <a:cubicBezTo>
                    <a:pt x="f21" y="f43"/>
                    <a:pt x="f22" y="f25"/>
                    <a:pt x="f44" y="f45"/>
                  </a:cubicBezTo>
                  <a:cubicBezTo>
                    <a:pt x="f46" y="f31"/>
                    <a:pt x="f24" y="f44"/>
                    <a:pt x="f47" y="f48"/>
                  </a:cubicBezTo>
                  <a:cubicBezTo>
                    <a:pt x="f47" y="f22"/>
                    <a:pt x="f49" y="f17"/>
                    <a:pt x="f44" y="f50"/>
                  </a:cubicBezTo>
                  <a:cubicBezTo>
                    <a:pt x="f51" y="f17"/>
                    <a:pt x="f52" y="f53"/>
                    <a:pt x="f48" y="f8"/>
                  </a:cubicBezTo>
                  <a:cubicBezTo>
                    <a:pt x="f8" y="f54"/>
                    <a:pt x="f8" y="f46"/>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25" name="Freeform 11">
            <a:extLst>
              <a:ext uri="{FF2B5EF4-FFF2-40B4-BE49-F238E27FC236}">
                <a16:creationId xmlns:a16="http://schemas.microsoft.com/office/drawing/2014/main" id="{8F323A66-43B6-04D5-4264-690B0131801C}"/>
              </a:ext>
            </a:extLst>
          </p:cNvPr>
          <p:cNvSpPr/>
          <p:nvPr/>
        </p:nvSpPr>
        <p:spPr>
          <a:xfrm>
            <a:off x="5086349" y="2325684"/>
            <a:ext cx="862014" cy="1008061"/>
          </a:xfrm>
          <a:custGeom>
            <a:avLst/>
            <a:gdLst>
              <a:gd name="f0" fmla="val 10800000"/>
              <a:gd name="f1" fmla="val 5400000"/>
              <a:gd name="f2" fmla="val 180"/>
              <a:gd name="f3" fmla="val w"/>
              <a:gd name="f4" fmla="val h"/>
              <a:gd name="f5" fmla="val 0"/>
              <a:gd name="f6" fmla="val 446"/>
              <a:gd name="f7" fmla="val 522"/>
              <a:gd name="f8" fmla="val 18"/>
              <a:gd name="f9" fmla="val 140"/>
              <a:gd name="f10" fmla="val 21"/>
              <a:gd name="f11" fmla="val 122"/>
              <a:gd name="f12" fmla="val 25"/>
              <a:gd name="f13" fmla="val 103"/>
              <a:gd name="f14" fmla="val 29"/>
              <a:gd name="f15" fmla="val 84"/>
              <a:gd name="f16" fmla="val 38"/>
              <a:gd name="f17" fmla="val 43"/>
              <a:gd name="f18" fmla="val 66"/>
              <a:gd name="f19" fmla="val 20"/>
              <a:gd name="f20" fmla="val 106"/>
              <a:gd name="f21" fmla="val 11"/>
              <a:gd name="f22" fmla="val 156"/>
              <a:gd name="f23" fmla="val 204"/>
              <a:gd name="f24" fmla="val 5"/>
              <a:gd name="f25" fmla="val 254"/>
              <a:gd name="f26" fmla="val 248"/>
              <a:gd name="f27" fmla="val 26"/>
              <a:gd name="f28" fmla="val 245"/>
              <a:gd name="f29" fmla="val 35"/>
              <a:gd name="f30" fmla="val 233"/>
              <a:gd name="f31" fmla="val 37"/>
              <a:gd name="f32" fmla="val 218"/>
              <a:gd name="f33" fmla="val 41"/>
              <a:gd name="f34" fmla="val 208"/>
              <a:gd name="f35" fmla="val 52"/>
              <a:gd name="f36" fmla="val 201"/>
              <a:gd name="f37" fmla="val 189"/>
              <a:gd name="f38" fmla="val 90"/>
              <a:gd name="f39" fmla="val 187"/>
              <a:gd name="f40" fmla="val 116"/>
              <a:gd name="f41" fmla="val 184"/>
              <a:gd name="f42" fmla="val 143"/>
              <a:gd name="f43" fmla="val 194"/>
              <a:gd name="f44" fmla="val 199"/>
              <a:gd name="f45" fmla="val 129"/>
              <a:gd name="f46" fmla="val 202"/>
              <a:gd name="f47" fmla="val 115"/>
              <a:gd name="f48" fmla="val 205"/>
              <a:gd name="f49" fmla="val 101"/>
              <a:gd name="f50" fmla="val 89"/>
              <a:gd name="f51" fmla="val 213"/>
              <a:gd name="f52" fmla="val 77"/>
              <a:gd name="f53" fmla="val 219"/>
              <a:gd name="f54" fmla="val 224"/>
              <a:gd name="f55" fmla="val 60"/>
              <a:gd name="f56" fmla="val 56"/>
              <a:gd name="f57" fmla="val 240"/>
              <a:gd name="f58" fmla="val 51"/>
              <a:gd name="f59" fmla="val 246"/>
              <a:gd name="f60" fmla="val 46"/>
              <a:gd name="f61" fmla="val 253"/>
              <a:gd name="f62" fmla="val 258"/>
              <a:gd name="f63" fmla="val 267"/>
              <a:gd name="f64" fmla="val 27"/>
              <a:gd name="f65" fmla="val 276"/>
              <a:gd name="f66" fmla="val 23"/>
              <a:gd name="f67" fmla="val 288"/>
              <a:gd name="f68" fmla="val 311"/>
              <a:gd name="f69" fmla="val 334"/>
              <a:gd name="f70" fmla="val 355"/>
              <a:gd name="f71" fmla="val 378"/>
              <a:gd name="f72" fmla="val 81"/>
              <a:gd name="f73" fmla="val 393"/>
              <a:gd name="f74" fmla="val 401"/>
              <a:gd name="f75" fmla="val 125"/>
              <a:gd name="f76" fmla="val 368"/>
              <a:gd name="f77" fmla="val 127"/>
              <a:gd name="f78" fmla="val 335"/>
              <a:gd name="f79" fmla="val 302"/>
              <a:gd name="f80" fmla="val 131"/>
              <a:gd name="f81" fmla="val 293"/>
              <a:gd name="f82" fmla="val 290"/>
              <a:gd name="f83" fmla="val 134"/>
              <a:gd name="f84" fmla="val 294"/>
              <a:gd name="f85" fmla="val 297"/>
              <a:gd name="f86" fmla="val 301"/>
              <a:gd name="f87" fmla="val 341"/>
              <a:gd name="f88" fmla="val 382"/>
              <a:gd name="f89" fmla="val 423"/>
              <a:gd name="f90" fmla="val 432"/>
              <a:gd name="f91" fmla="val 435"/>
              <a:gd name="f92" fmla="val 146"/>
              <a:gd name="f93" fmla="val 437"/>
              <a:gd name="f94" fmla="val 154"/>
              <a:gd name="f95" fmla="val 192"/>
              <a:gd name="f96" fmla="val 444"/>
              <a:gd name="f97" fmla="val 228"/>
              <a:gd name="f98" fmla="val 434"/>
              <a:gd name="f99" fmla="val 266"/>
              <a:gd name="f100" fmla="val 430"/>
              <a:gd name="f101" fmla="val 427"/>
              <a:gd name="f102" fmla="val 396"/>
              <a:gd name="f103" fmla="val 265"/>
              <a:gd name="f104" fmla="val 371"/>
              <a:gd name="f105" fmla="val 271"/>
              <a:gd name="f106" fmla="val 346"/>
              <a:gd name="f107" fmla="val 277"/>
              <a:gd name="f108" fmla="val 340"/>
              <a:gd name="f109" fmla="val 278"/>
              <a:gd name="f110" fmla="val 339"/>
              <a:gd name="f111" fmla="val 281"/>
              <a:gd name="f112" fmla="val 286"/>
              <a:gd name="f113" fmla="val 338"/>
              <a:gd name="f114" fmla="val 312"/>
              <a:gd name="f115" fmla="val 364"/>
              <a:gd name="f116" fmla="val 331"/>
              <a:gd name="f117" fmla="val 389"/>
              <a:gd name="f118" fmla="val 326"/>
              <a:gd name="f119" fmla="val 413"/>
              <a:gd name="f120" fmla="val 318"/>
              <a:gd name="f121" fmla="val 436"/>
              <a:gd name="f122" fmla="val 308"/>
              <a:gd name="f123" fmla="val 464"/>
              <a:gd name="f124" fmla="val 478"/>
              <a:gd name="f125" fmla="val 256"/>
              <a:gd name="f126" fmla="val 479"/>
              <a:gd name="f127" fmla="val 249"/>
              <a:gd name="f128" fmla="val 480"/>
              <a:gd name="f129" fmla="val 247"/>
              <a:gd name="f130" fmla="val 483"/>
              <a:gd name="f131" fmla="val 225"/>
              <a:gd name="f132" fmla="val 517"/>
              <a:gd name="f133" fmla="val 149"/>
              <a:gd name="f134" fmla="val 509"/>
              <a:gd name="f135" fmla="val 114"/>
              <a:gd name="f136" fmla="val 496"/>
              <a:gd name="f137" fmla="val 97"/>
              <a:gd name="f138" fmla="val 467"/>
              <a:gd name="f139" fmla="val 88"/>
              <a:gd name="f140" fmla="val 433"/>
              <a:gd name="f141" fmla="val 85"/>
              <a:gd name="f142" fmla="val 424"/>
              <a:gd name="f143" fmla="val 416"/>
              <a:gd name="f144" fmla="val 73"/>
              <a:gd name="f145" fmla="val 69"/>
              <a:gd name="f146" fmla="val 411"/>
              <a:gd name="f147" fmla="val 405"/>
              <a:gd name="f148" fmla="val 65"/>
              <a:gd name="f149" fmla="val 57"/>
              <a:gd name="f150" fmla="val 373"/>
              <a:gd name="f151" fmla="val 50"/>
              <a:gd name="f152" fmla="val 344"/>
              <a:gd name="f153" fmla="val 316"/>
              <a:gd name="f154" fmla="val 39"/>
              <a:gd name="f155" fmla="val 34"/>
              <a:gd name="f156" fmla="val 300"/>
              <a:gd name="f157" fmla="val 285"/>
              <a:gd name="f158" fmla="val 16"/>
              <a:gd name="f159" fmla="val 10"/>
              <a:gd name="f160" fmla="val 270"/>
              <a:gd name="f161" fmla="val 8"/>
              <a:gd name="f162" fmla="val 7"/>
              <a:gd name="f163" fmla="val 264"/>
              <a:gd name="f164" fmla="val 6"/>
              <a:gd name="f165" fmla="val 261"/>
              <a:gd name="f166" fmla="val 1"/>
              <a:gd name="f167" fmla="val 150"/>
              <a:gd name="f168" fmla="val 13"/>
              <a:gd name="f169" fmla="val 144"/>
              <a:gd name="f170" fmla="val 419"/>
              <a:gd name="f171" fmla="val 109"/>
              <a:gd name="f172" fmla="val 112"/>
              <a:gd name="f173" fmla="val 118"/>
              <a:gd name="f174" fmla="val 456"/>
              <a:gd name="f175" fmla="val 485"/>
              <a:gd name="f176" fmla="val 159"/>
              <a:gd name="f177" fmla="val 497"/>
              <a:gd name="f178" fmla="val 494"/>
              <a:gd name="f179" fmla="val 206"/>
              <a:gd name="f180" fmla="val 493"/>
              <a:gd name="f181" fmla="val 487"/>
              <a:gd name="f182" fmla="val 227"/>
              <a:gd name="f183" fmla="val 474"/>
              <a:gd name="f184" fmla="val 207"/>
              <a:gd name="f185" fmla="val 191"/>
              <a:gd name="f186" fmla="val 182"/>
              <a:gd name="f187" fmla="val 438"/>
              <a:gd name="f188" fmla="val 173"/>
              <a:gd name="f189" fmla="val 421"/>
              <a:gd name="f190" fmla="val 167"/>
              <a:gd name="f191" fmla="val 403"/>
              <a:gd name="f192" fmla="val 384"/>
              <a:gd name="f193" fmla="val 153"/>
              <a:gd name="f194" fmla="val 151"/>
              <a:gd name="f195" fmla="val 357"/>
              <a:gd name="f196" fmla="val 147"/>
              <a:gd name="f197" fmla="val 305"/>
              <a:gd name="f198" fmla="val 141"/>
              <a:gd name="f199" fmla="val 291"/>
              <a:gd name="f200" fmla="val 132"/>
              <a:gd name="f201" fmla="val 296"/>
              <a:gd name="f202" fmla="val 123"/>
              <a:gd name="f203" fmla="val 120"/>
              <a:gd name="f204" fmla="val 307"/>
              <a:gd name="f205" fmla="val 317"/>
              <a:gd name="f206" fmla="val 343"/>
              <a:gd name="f207" fmla="val 124"/>
              <a:gd name="f208" fmla="val 370"/>
              <a:gd name="f209" fmla="val 128"/>
              <a:gd name="f210" fmla="val 410"/>
              <a:gd name="f211" fmla="val 126"/>
              <a:gd name="f212" fmla="val 113"/>
              <a:gd name="f213" fmla="val 417"/>
              <a:gd name="f214" fmla="val 111"/>
              <a:gd name="f215" fmla="val 108"/>
              <a:gd name="f216" fmla="val 418"/>
              <a:gd name="f217" fmla="val 174"/>
              <a:gd name="f218" fmla="val 304"/>
              <a:gd name="f219" fmla="val 175"/>
              <a:gd name="f220" fmla="val 328"/>
              <a:gd name="f221" fmla="val 178"/>
              <a:gd name="f222" fmla="val 350"/>
              <a:gd name="f223" fmla="val 395"/>
              <a:gd name="f224" fmla="val 185"/>
              <a:gd name="f225" fmla="val 198"/>
              <a:gd name="f226" fmla="val 448"/>
              <a:gd name="f227" fmla="val 457"/>
              <a:gd name="f228" fmla="val 237"/>
              <a:gd name="f229" fmla="val 460"/>
              <a:gd name="f230" fmla="val 243"/>
              <a:gd name="f231" fmla="val 221"/>
              <a:gd name="f232" fmla="val 390"/>
              <a:gd name="f233" fmla="val 215"/>
              <a:gd name="f234" fmla="val 369"/>
              <a:gd name="f235" fmla="val 210"/>
              <a:gd name="f236" fmla="val 349"/>
              <a:gd name="f237" fmla="val 196"/>
              <a:gd name="f238" fmla="val 179"/>
              <a:gd name="f239" fmla="val 298"/>
              <a:gd name="f240" fmla="val 176"/>
              <a:gd name="f241" fmla="val 309"/>
              <a:gd name="f242" fmla="val 352"/>
              <a:gd name="f243" fmla="val 321"/>
              <a:gd name="f244" fmla="val 314"/>
              <a:gd name="f245" fmla="val 287"/>
              <a:gd name="f246" fmla="val 295"/>
              <a:gd name="f247" fmla="val 289"/>
              <a:gd name="f248" fmla="val 367"/>
              <a:gd name="f249" fmla="val 284"/>
              <a:gd name="f250" fmla="val 404"/>
              <a:gd name="f251" fmla="val 280"/>
              <a:gd name="f252" fmla="val 272"/>
              <a:gd name="f253" fmla="val 414"/>
              <a:gd name="f254" fmla="val 269"/>
              <a:gd name="f255" fmla="val 415"/>
              <a:gd name="f256" fmla="val 263"/>
              <a:gd name="f257" fmla="val 463"/>
              <a:gd name="f258" fmla="val 462"/>
              <a:gd name="f259" fmla="val 451"/>
              <a:gd name="f260" fmla="val 303"/>
              <a:gd name="f261" fmla="val 310"/>
              <a:gd name="f262" fmla="val 313"/>
              <a:gd name="f263" fmla="val 209"/>
              <a:gd name="f264" fmla="val 260"/>
              <a:gd name="f265" fmla="val 235"/>
              <a:gd name="f266" fmla="val 231"/>
              <a:gd name="f267" fmla="val 230"/>
              <a:gd name="f268" fmla="val 216"/>
              <a:gd name="f269" fmla="val 239"/>
              <a:gd name="f270" fmla="val 250"/>
              <a:gd name="f271" fmla="val 262"/>
              <a:gd name="f272" fmla="val 274"/>
              <a:gd name="f273" fmla="val 226"/>
              <a:gd name="f274" fmla="val 336"/>
              <a:gd name="f275" fmla="val 375"/>
              <a:gd name="f276" fmla="val 374"/>
              <a:gd name="f277" fmla="val 365"/>
              <a:gd name="f278" fmla="val 322"/>
              <a:gd name="f279" fmla="val 168"/>
              <a:gd name="f280" fmla="val 229"/>
              <a:gd name="f281" fmla="val 183"/>
              <a:gd name="f282" fmla="val 242"/>
              <a:gd name="f283" fmla="val 283"/>
              <a:gd name="f284" fmla="val 324"/>
              <a:gd name="f285" fmla="val 330"/>
              <a:gd name="f286" fmla="val 252"/>
              <a:gd name="f287" fmla="val 255"/>
              <a:gd name="f288" fmla="val 342"/>
              <a:gd name="f289" fmla="val 329"/>
              <a:gd name="f290" fmla="val 236"/>
              <a:gd name="f291" fmla="val 241"/>
              <a:gd name="f292" fmla="val 257"/>
              <a:gd name="f293" fmla="val 244"/>
              <a:gd name="f294" fmla="val 366"/>
              <a:gd name="f295" fmla="val 372"/>
              <a:gd name="f296" fmla="val 238"/>
              <a:gd name="f297" fmla="val 379"/>
              <a:gd name="f298" fmla="val 386"/>
              <a:gd name="f299" fmla="val 251"/>
              <a:gd name="f300" fmla="val 391"/>
              <a:gd name="f301" fmla="val 385"/>
              <a:gd name="f302" fmla="+- 0 0 -90"/>
              <a:gd name="f303" fmla="*/ f3 1 446"/>
              <a:gd name="f304" fmla="*/ f4 1 522"/>
              <a:gd name="f305" fmla="val f5"/>
              <a:gd name="f306" fmla="val f6"/>
              <a:gd name="f307" fmla="val f7"/>
              <a:gd name="f308" fmla="*/ f302 f0 1"/>
              <a:gd name="f309" fmla="+- f307 0 f305"/>
              <a:gd name="f310" fmla="+- f306 0 f305"/>
              <a:gd name="f311" fmla="*/ f308 1 f2"/>
              <a:gd name="f312" fmla="*/ f310 1 446"/>
              <a:gd name="f313" fmla="*/ f309 1 522"/>
              <a:gd name="f314" fmla="*/ 29 f310 1"/>
              <a:gd name="f315" fmla="*/ 84 f309 1"/>
              <a:gd name="f316" fmla="*/ 254 f310 1"/>
              <a:gd name="f317" fmla="*/ 18 f309 1"/>
              <a:gd name="f318" fmla="*/ 201 f310 1"/>
              <a:gd name="f319" fmla="*/ 66 f309 1"/>
              <a:gd name="f320" fmla="*/ 199 f310 1"/>
              <a:gd name="f321" fmla="*/ 143 f309 1"/>
              <a:gd name="f322" fmla="*/ 219 f310 1"/>
              <a:gd name="f323" fmla="*/ 258 f310 1"/>
              <a:gd name="f324" fmla="*/ 38 f309 1"/>
              <a:gd name="f325" fmla="*/ 355 f310 1"/>
              <a:gd name="f326" fmla="*/ 302 f310 1"/>
              <a:gd name="f327" fmla="*/ 131 f309 1"/>
              <a:gd name="f328" fmla="*/ 301 f310 1"/>
              <a:gd name="f329" fmla="*/ 437 f310 1"/>
              <a:gd name="f330" fmla="*/ 154 f309 1"/>
              <a:gd name="f331" fmla="*/ 423 f310 1"/>
              <a:gd name="f332" fmla="*/ 266 f309 1"/>
              <a:gd name="f333" fmla="*/ 339 f310 1"/>
              <a:gd name="f334" fmla="*/ 286 f309 1"/>
              <a:gd name="f335" fmla="*/ 318 f310 1"/>
              <a:gd name="f336" fmla="*/ 436 f309 1"/>
              <a:gd name="f337" fmla="*/ 247 f310 1"/>
              <a:gd name="f338" fmla="*/ 483 f309 1"/>
              <a:gd name="f339" fmla="*/ 88 f310 1"/>
              <a:gd name="f340" fmla="*/ 433 f309 1"/>
              <a:gd name="f341" fmla="*/ 65 f310 1"/>
              <a:gd name="f342" fmla="*/ 401 f309 1"/>
              <a:gd name="f343" fmla="*/ 293 f309 1"/>
              <a:gd name="f344" fmla="*/ 6 f310 1"/>
              <a:gd name="f345" fmla="*/ 261 f309 1"/>
              <a:gd name="f346" fmla="*/ 18 f310 1"/>
              <a:gd name="f347" fmla="*/ 140 f309 1"/>
              <a:gd name="f348" fmla="*/ 118 f310 1"/>
              <a:gd name="f349" fmla="*/ 456 f309 1"/>
              <a:gd name="f350" fmla="*/ 227 f310 1"/>
              <a:gd name="f351" fmla="*/ 474 f309 1"/>
              <a:gd name="f352" fmla="*/ 159 f310 1"/>
              <a:gd name="f353" fmla="*/ 384 f309 1"/>
              <a:gd name="f354" fmla="*/ 147 f310 1"/>
              <a:gd name="f355" fmla="*/ 305 f309 1"/>
              <a:gd name="f356" fmla="*/ 120 f310 1"/>
              <a:gd name="f357" fmla="*/ 317 f309 1"/>
              <a:gd name="f358" fmla="*/ 113 f310 1"/>
              <a:gd name="f359" fmla="*/ 417 f309 1"/>
              <a:gd name="f360" fmla="*/ 174 f310 1"/>
              <a:gd name="f361" fmla="*/ 297 f309 1"/>
              <a:gd name="f362" fmla="*/ 178 f310 1"/>
              <a:gd name="f363" fmla="*/ 371 f309 1"/>
              <a:gd name="f364" fmla="*/ 237 f310 1"/>
              <a:gd name="f365" fmla="*/ 460 f309 1"/>
              <a:gd name="f366" fmla="*/ 390 f309 1"/>
              <a:gd name="f367" fmla="*/ 179 f310 1"/>
              <a:gd name="f368" fmla="*/ 298 f309 1"/>
              <a:gd name="f369" fmla="*/ 308 f310 1"/>
              <a:gd name="f370" fmla="*/ 288 f310 1"/>
              <a:gd name="f371" fmla="*/ 311 f309 1"/>
              <a:gd name="f372" fmla="*/ 272 f310 1"/>
              <a:gd name="f373" fmla="*/ 414 f309 1"/>
              <a:gd name="f374" fmla="*/ 463 f309 1"/>
              <a:gd name="f375" fmla="*/ 313 f310 1"/>
              <a:gd name="f376" fmla="*/ 300 f310 1"/>
              <a:gd name="f377" fmla="*/ 209 f309 1"/>
              <a:gd name="f378" fmla="*/ 230 f310 1"/>
              <a:gd name="f379" fmla="*/ 216 f309 1"/>
              <a:gd name="f380" fmla="*/ 274 f310 1"/>
              <a:gd name="f381" fmla="*/ 227 f309 1"/>
              <a:gd name="f382" fmla="*/ 375 f310 1"/>
              <a:gd name="f383" fmla="*/ 242 f310 1"/>
              <a:gd name="f384" fmla="*/ 183 f309 1"/>
              <a:gd name="f385" fmla="*/ 175 f309 1"/>
              <a:gd name="f386" fmla="*/ 262 f310 1"/>
              <a:gd name="f387" fmla="*/ 168 f309 1"/>
              <a:gd name="f388" fmla="*/ 248 f310 1"/>
              <a:gd name="f389" fmla="*/ 355 f309 1"/>
              <a:gd name="f390" fmla="*/ 330 f309 1"/>
              <a:gd name="f391" fmla="*/ 250 f310 1"/>
              <a:gd name="f392" fmla="*/ 365 f309 1"/>
              <a:gd name="f393" fmla="*/ 251 f310 1"/>
              <a:gd name="f394" fmla="*/ 391 f309 1"/>
              <a:gd name="f395" fmla="+- f311 0 f1"/>
              <a:gd name="f396" fmla="*/ f314 1 446"/>
              <a:gd name="f397" fmla="*/ f315 1 522"/>
              <a:gd name="f398" fmla="*/ f316 1 446"/>
              <a:gd name="f399" fmla="*/ f317 1 522"/>
              <a:gd name="f400" fmla="*/ f318 1 446"/>
              <a:gd name="f401" fmla="*/ f319 1 522"/>
              <a:gd name="f402" fmla="*/ f320 1 446"/>
              <a:gd name="f403" fmla="*/ f321 1 522"/>
              <a:gd name="f404" fmla="*/ f322 1 446"/>
              <a:gd name="f405" fmla="*/ f323 1 446"/>
              <a:gd name="f406" fmla="*/ f324 1 522"/>
              <a:gd name="f407" fmla="*/ f325 1 446"/>
              <a:gd name="f408" fmla="*/ f326 1 446"/>
              <a:gd name="f409" fmla="*/ f327 1 522"/>
              <a:gd name="f410" fmla="*/ f328 1 446"/>
              <a:gd name="f411" fmla="*/ f329 1 446"/>
              <a:gd name="f412" fmla="*/ f330 1 522"/>
              <a:gd name="f413" fmla="*/ f331 1 446"/>
              <a:gd name="f414" fmla="*/ f332 1 522"/>
              <a:gd name="f415" fmla="*/ f333 1 446"/>
              <a:gd name="f416" fmla="*/ f334 1 522"/>
              <a:gd name="f417" fmla="*/ f335 1 446"/>
              <a:gd name="f418" fmla="*/ f336 1 522"/>
              <a:gd name="f419" fmla="*/ f337 1 446"/>
              <a:gd name="f420" fmla="*/ f338 1 522"/>
              <a:gd name="f421" fmla="*/ f339 1 446"/>
              <a:gd name="f422" fmla="*/ f340 1 522"/>
              <a:gd name="f423" fmla="*/ f341 1 446"/>
              <a:gd name="f424" fmla="*/ f342 1 522"/>
              <a:gd name="f425" fmla="*/ f343 1 522"/>
              <a:gd name="f426" fmla="*/ f344 1 446"/>
              <a:gd name="f427" fmla="*/ f345 1 522"/>
              <a:gd name="f428" fmla="*/ f346 1 446"/>
              <a:gd name="f429" fmla="*/ f347 1 522"/>
              <a:gd name="f430" fmla="*/ f348 1 446"/>
              <a:gd name="f431" fmla="*/ f349 1 522"/>
              <a:gd name="f432" fmla="*/ f350 1 446"/>
              <a:gd name="f433" fmla="*/ f351 1 522"/>
              <a:gd name="f434" fmla="*/ f352 1 446"/>
              <a:gd name="f435" fmla="*/ f353 1 522"/>
              <a:gd name="f436" fmla="*/ f354 1 446"/>
              <a:gd name="f437" fmla="*/ f355 1 522"/>
              <a:gd name="f438" fmla="*/ f356 1 446"/>
              <a:gd name="f439" fmla="*/ f357 1 522"/>
              <a:gd name="f440" fmla="*/ f358 1 446"/>
              <a:gd name="f441" fmla="*/ f359 1 522"/>
              <a:gd name="f442" fmla="*/ f360 1 446"/>
              <a:gd name="f443" fmla="*/ f361 1 522"/>
              <a:gd name="f444" fmla="*/ f362 1 446"/>
              <a:gd name="f445" fmla="*/ f363 1 522"/>
              <a:gd name="f446" fmla="*/ f364 1 446"/>
              <a:gd name="f447" fmla="*/ f365 1 522"/>
              <a:gd name="f448" fmla="*/ f366 1 522"/>
              <a:gd name="f449" fmla="*/ f367 1 446"/>
              <a:gd name="f450" fmla="*/ f368 1 522"/>
              <a:gd name="f451" fmla="*/ f369 1 446"/>
              <a:gd name="f452" fmla="*/ f370 1 446"/>
              <a:gd name="f453" fmla="*/ f371 1 522"/>
              <a:gd name="f454" fmla="*/ f372 1 446"/>
              <a:gd name="f455" fmla="*/ f373 1 522"/>
              <a:gd name="f456" fmla="*/ f374 1 522"/>
              <a:gd name="f457" fmla="*/ f375 1 446"/>
              <a:gd name="f458" fmla="*/ f376 1 446"/>
              <a:gd name="f459" fmla="*/ f377 1 522"/>
              <a:gd name="f460" fmla="*/ f378 1 446"/>
              <a:gd name="f461" fmla="*/ f379 1 522"/>
              <a:gd name="f462" fmla="*/ f380 1 446"/>
              <a:gd name="f463" fmla="*/ f381 1 522"/>
              <a:gd name="f464" fmla="*/ f382 1 446"/>
              <a:gd name="f465" fmla="*/ f383 1 446"/>
              <a:gd name="f466" fmla="*/ f384 1 522"/>
              <a:gd name="f467" fmla="*/ f385 1 522"/>
              <a:gd name="f468" fmla="*/ f386 1 446"/>
              <a:gd name="f469" fmla="*/ f387 1 522"/>
              <a:gd name="f470" fmla="*/ f388 1 446"/>
              <a:gd name="f471" fmla="*/ f389 1 522"/>
              <a:gd name="f472" fmla="*/ f390 1 522"/>
              <a:gd name="f473" fmla="*/ f391 1 446"/>
              <a:gd name="f474" fmla="*/ f392 1 522"/>
              <a:gd name="f475" fmla="*/ f393 1 446"/>
              <a:gd name="f476" fmla="*/ f394 1 522"/>
              <a:gd name="f477" fmla="*/ 0 1 f312"/>
              <a:gd name="f478" fmla="*/ f306 1 f312"/>
              <a:gd name="f479" fmla="*/ 0 1 f313"/>
              <a:gd name="f480" fmla="*/ f307 1 f313"/>
              <a:gd name="f481" fmla="*/ f396 1 f312"/>
              <a:gd name="f482" fmla="*/ f397 1 f313"/>
              <a:gd name="f483" fmla="*/ f398 1 f312"/>
              <a:gd name="f484" fmla="*/ f399 1 f313"/>
              <a:gd name="f485" fmla="*/ f400 1 f312"/>
              <a:gd name="f486" fmla="*/ f401 1 f313"/>
              <a:gd name="f487" fmla="*/ f402 1 f312"/>
              <a:gd name="f488" fmla="*/ f403 1 f313"/>
              <a:gd name="f489" fmla="*/ f404 1 f312"/>
              <a:gd name="f490" fmla="*/ f405 1 f312"/>
              <a:gd name="f491" fmla="*/ f406 1 f313"/>
              <a:gd name="f492" fmla="*/ f407 1 f312"/>
              <a:gd name="f493" fmla="*/ f408 1 f312"/>
              <a:gd name="f494" fmla="*/ f409 1 f313"/>
              <a:gd name="f495" fmla="*/ f410 1 f312"/>
              <a:gd name="f496" fmla="*/ f411 1 f312"/>
              <a:gd name="f497" fmla="*/ f412 1 f313"/>
              <a:gd name="f498" fmla="*/ f413 1 f312"/>
              <a:gd name="f499" fmla="*/ f414 1 f313"/>
              <a:gd name="f500" fmla="*/ f415 1 f312"/>
              <a:gd name="f501" fmla="*/ f416 1 f313"/>
              <a:gd name="f502" fmla="*/ f417 1 f312"/>
              <a:gd name="f503" fmla="*/ f418 1 f313"/>
              <a:gd name="f504" fmla="*/ f419 1 f312"/>
              <a:gd name="f505" fmla="*/ f420 1 f313"/>
              <a:gd name="f506" fmla="*/ f421 1 f312"/>
              <a:gd name="f507" fmla="*/ f422 1 f313"/>
              <a:gd name="f508" fmla="*/ f423 1 f312"/>
              <a:gd name="f509" fmla="*/ f424 1 f313"/>
              <a:gd name="f510" fmla="*/ f425 1 f313"/>
              <a:gd name="f511" fmla="*/ f426 1 f312"/>
              <a:gd name="f512" fmla="*/ f427 1 f313"/>
              <a:gd name="f513" fmla="*/ f428 1 f312"/>
              <a:gd name="f514" fmla="*/ f429 1 f313"/>
              <a:gd name="f515" fmla="*/ f430 1 f312"/>
              <a:gd name="f516" fmla="*/ f431 1 f313"/>
              <a:gd name="f517" fmla="*/ f432 1 f312"/>
              <a:gd name="f518" fmla="*/ f433 1 f313"/>
              <a:gd name="f519" fmla="*/ f434 1 f312"/>
              <a:gd name="f520" fmla="*/ f435 1 f313"/>
              <a:gd name="f521" fmla="*/ f436 1 f312"/>
              <a:gd name="f522" fmla="*/ f437 1 f313"/>
              <a:gd name="f523" fmla="*/ f438 1 f312"/>
              <a:gd name="f524" fmla="*/ f439 1 f313"/>
              <a:gd name="f525" fmla="*/ f440 1 f312"/>
              <a:gd name="f526" fmla="*/ f441 1 f313"/>
              <a:gd name="f527" fmla="*/ f442 1 f312"/>
              <a:gd name="f528" fmla="*/ f443 1 f313"/>
              <a:gd name="f529" fmla="*/ f444 1 f312"/>
              <a:gd name="f530" fmla="*/ f445 1 f313"/>
              <a:gd name="f531" fmla="*/ f446 1 f312"/>
              <a:gd name="f532" fmla="*/ f447 1 f313"/>
              <a:gd name="f533" fmla="*/ f448 1 f313"/>
              <a:gd name="f534" fmla="*/ f449 1 f312"/>
              <a:gd name="f535" fmla="*/ f450 1 f313"/>
              <a:gd name="f536" fmla="*/ f451 1 f312"/>
              <a:gd name="f537" fmla="*/ f452 1 f312"/>
              <a:gd name="f538" fmla="*/ f453 1 f313"/>
              <a:gd name="f539" fmla="*/ f454 1 f312"/>
              <a:gd name="f540" fmla="*/ f455 1 f313"/>
              <a:gd name="f541" fmla="*/ f456 1 f313"/>
              <a:gd name="f542" fmla="*/ f457 1 f312"/>
              <a:gd name="f543" fmla="*/ f458 1 f312"/>
              <a:gd name="f544" fmla="*/ f459 1 f313"/>
              <a:gd name="f545" fmla="*/ f460 1 f312"/>
              <a:gd name="f546" fmla="*/ f461 1 f313"/>
              <a:gd name="f547" fmla="*/ f462 1 f312"/>
              <a:gd name="f548" fmla="*/ f463 1 f313"/>
              <a:gd name="f549" fmla="*/ f464 1 f312"/>
              <a:gd name="f550" fmla="*/ f465 1 f312"/>
              <a:gd name="f551" fmla="*/ f466 1 f313"/>
              <a:gd name="f552" fmla="*/ f467 1 f313"/>
              <a:gd name="f553" fmla="*/ f468 1 f312"/>
              <a:gd name="f554" fmla="*/ f469 1 f313"/>
              <a:gd name="f555" fmla="*/ f470 1 f312"/>
              <a:gd name="f556" fmla="*/ f471 1 f313"/>
              <a:gd name="f557" fmla="*/ f472 1 f313"/>
              <a:gd name="f558" fmla="*/ f473 1 f312"/>
              <a:gd name="f559" fmla="*/ f474 1 f313"/>
              <a:gd name="f560" fmla="*/ f475 1 f312"/>
              <a:gd name="f561" fmla="*/ f476 1 f313"/>
              <a:gd name="f562" fmla="*/ f477 f303 1"/>
              <a:gd name="f563" fmla="*/ f478 f303 1"/>
              <a:gd name="f564" fmla="*/ f480 f304 1"/>
              <a:gd name="f565" fmla="*/ f479 f304 1"/>
              <a:gd name="f566" fmla="*/ f481 f303 1"/>
              <a:gd name="f567" fmla="*/ f482 f304 1"/>
              <a:gd name="f568" fmla="*/ f483 f303 1"/>
              <a:gd name="f569" fmla="*/ f484 f304 1"/>
              <a:gd name="f570" fmla="*/ f485 f303 1"/>
              <a:gd name="f571" fmla="*/ f486 f304 1"/>
              <a:gd name="f572" fmla="*/ f487 f303 1"/>
              <a:gd name="f573" fmla="*/ f488 f304 1"/>
              <a:gd name="f574" fmla="*/ f489 f303 1"/>
              <a:gd name="f575" fmla="*/ f490 f303 1"/>
              <a:gd name="f576" fmla="*/ f491 f304 1"/>
              <a:gd name="f577" fmla="*/ f492 f303 1"/>
              <a:gd name="f578" fmla="*/ f493 f303 1"/>
              <a:gd name="f579" fmla="*/ f494 f304 1"/>
              <a:gd name="f580" fmla="*/ f495 f303 1"/>
              <a:gd name="f581" fmla="*/ f496 f303 1"/>
              <a:gd name="f582" fmla="*/ f497 f304 1"/>
              <a:gd name="f583" fmla="*/ f498 f303 1"/>
              <a:gd name="f584" fmla="*/ f499 f304 1"/>
              <a:gd name="f585" fmla="*/ f500 f303 1"/>
              <a:gd name="f586" fmla="*/ f501 f304 1"/>
              <a:gd name="f587" fmla="*/ f502 f303 1"/>
              <a:gd name="f588" fmla="*/ f503 f304 1"/>
              <a:gd name="f589" fmla="*/ f504 f303 1"/>
              <a:gd name="f590" fmla="*/ f505 f304 1"/>
              <a:gd name="f591" fmla="*/ f506 f303 1"/>
              <a:gd name="f592" fmla="*/ f507 f304 1"/>
              <a:gd name="f593" fmla="*/ f508 f303 1"/>
              <a:gd name="f594" fmla="*/ f509 f304 1"/>
              <a:gd name="f595" fmla="*/ f510 f304 1"/>
              <a:gd name="f596" fmla="*/ f511 f303 1"/>
              <a:gd name="f597" fmla="*/ f512 f304 1"/>
              <a:gd name="f598" fmla="*/ f513 f303 1"/>
              <a:gd name="f599" fmla="*/ f514 f304 1"/>
              <a:gd name="f600" fmla="*/ f515 f303 1"/>
              <a:gd name="f601" fmla="*/ f516 f304 1"/>
              <a:gd name="f602" fmla="*/ f517 f303 1"/>
              <a:gd name="f603" fmla="*/ f518 f304 1"/>
              <a:gd name="f604" fmla="*/ f519 f303 1"/>
              <a:gd name="f605" fmla="*/ f520 f304 1"/>
              <a:gd name="f606" fmla="*/ f521 f303 1"/>
              <a:gd name="f607" fmla="*/ f522 f304 1"/>
              <a:gd name="f608" fmla="*/ f523 f303 1"/>
              <a:gd name="f609" fmla="*/ f524 f304 1"/>
              <a:gd name="f610" fmla="*/ f525 f303 1"/>
              <a:gd name="f611" fmla="*/ f526 f304 1"/>
              <a:gd name="f612" fmla="*/ f527 f303 1"/>
              <a:gd name="f613" fmla="*/ f528 f304 1"/>
              <a:gd name="f614" fmla="*/ f529 f303 1"/>
              <a:gd name="f615" fmla="*/ f530 f304 1"/>
              <a:gd name="f616" fmla="*/ f531 f303 1"/>
              <a:gd name="f617" fmla="*/ f532 f304 1"/>
              <a:gd name="f618" fmla="*/ f533 f304 1"/>
              <a:gd name="f619" fmla="*/ f534 f303 1"/>
              <a:gd name="f620" fmla="*/ f535 f304 1"/>
              <a:gd name="f621" fmla="*/ f536 f303 1"/>
              <a:gd name="f622" fmla="*/ f537 f303 1"/>
              <a:gd name="f623" fmla="*/ f538 f304 1"/>
              <a:gd name="f624" fmla="*/ f539 f303 1"/>
              <a:gd name="f625" fmla="*/ f540 f304 1"/>
              <a:gd name="f626" fmla="*/ f541 f304 1"/>
              <a:gd name="f627" fmla="*/ f542 f303 1"/>
              <a:gd name="f628" fmla="*/ f543 f303 1"/>
              <a:gd name="f629" fmla="*/ f544 f304 1"/>
              <a:gd name="f630" fmla="*/ f545 f303 1"/>
              <a:gd name="f631" fmla="*/ f546 f304 1"/>
              <a:gd name="f632" fmla="*/ f547 f303 1"/>
              <a:gd name="f633" fmla="*/ f548 f304 1"/>
              <a:gd name="f634" fmla="*/ f549 f303 1"/>
              <a:gd name="f635" fmla="*/ f550 f303 1"/>
              <a:gd name="f636" fmla="*/ f551 f304 1"/>
              <a:gd name="f637" fmla="*/ f552 f304 1"/>
              <a:gd name="f638" fmla="*/ f553 f303 1"/>
              <a:gd name="f639" fmla="*/ f554 f304 1"/>
              <a:gd name="f640" fmla="*/ f555 f303 1"/>
              <a:gd name="f641" fmla="*/ f556 f304 1"/>
              <a:gd name="f642" fmla="*/ f557 f304 1"/>
              <a:gd name="f643" fmla="*/ f558 f303 1"/>
              <a:gd name="f644" fmla="*/ f559 f304 1"/>
              <a:gd name="f645" fmla="*/ f560 f303 1"/>
              <a:gd name="f646" fmla="*/ f561 f304 1"/>
            </a:gdLst>
            <a:ahLst/>
            <a:cxnLst>
              <a:cxn ang="3cd4">
                <a:pos x="hc" y="t"/>
              </a:cxn>
              <a:cxn ang="0">
                <a:pos x="r" y="vc"/>
              </a:cxn>
              <a:cxn ang="cd4">
                <a:pos x="hc" y="b"/>
              </a:cxn>
              <a:cxn ang="cd2">
                <a:pos x="l" y="vc"/>
              </a:cxn>
              <a:cxn ang="f395">
                <a:pos x="f566" y="f567"/>
              </a:cxn>
              <a:cxn ang="f395">
                <a:pos x="f568" y="f569"/>
              </a:cxn>
              <a:cxn ang="f395">
                <a:pos x="f570" y="f571"/>
              </a:cxn>
              <a:cxn ang="f395">
                <a:pos x="f572" y="f573"/>
              </a:cxn>
              <a:cxn ang="f395">
                <a:pos x="f574" y="f571"/>
              </a:cxn>
              <a:cxn ang="f395">
                <a:pos x="f575" y="f576"/>
              </a:cxn>
              <a:cxn ang="f395">
                <a:pos x="f577" y="f571"/>
              </a:cxn>
              <a:cxn ang="f395">
                <a:pos x="f578" y="f579"/>
              </a:cxn>
              <a:cxn ang="f395">
                <a:pos x="f580" y="f573"/>
              </a:cxn>
              <a:cxn ang="f395">
                <a:pos x="f581" y="f582"/>
              </a:cxn>
              <a:cxn ang="f395">
                <a:pos x="f583" y="f584"/>
              </a:cxn>
              <a:cxn ang="f395">
                <a:pos x="f585" y="f586"/>
              </a:cxn>
              <a:cxn ang="f395">
                <a:pos x="f587" y="f588"/>
              </a:cxn>
              <a:cxn ang="f395">
                <a:pos x="f589" y="f590"/>
              </a:cxn>
              <a:cxn ang="f395">
                <a:pos x="f591" y="f592"/>
              </a:cxn>
              <a:cxn ang="f395">
                <a:pos x="f593" y="f594"/>
              </a:cxn>
              <a:cxn ang="f395">
                <a:pos x="f566" y="f595"/>
              </a:cxn>
              <a:cxn ang="f395">
                <a:pos x="f596" y="f597"/>
              </a:cxn>
              <a:cxn ang="f395">
                <a:pos x="f598" y="f599"/>
              </a:cxn>
              <a:cxn ang="f395">
                <a:pos x="f600" y="f601"/>
              </a:cxn>
              <a:cxn ang="f395">
                <a:pos x="f602" y="f603"/>
              </a:cxn>
              <a:cxn ang="f395">
                <a:pos x="f604" y="f605"/>
              </a:cxn>
              <a:cxn ang="f395">
                <a:pos x="f606" y="f607"/>
              </a:cxn>
              <a:cxn ang="f395">
                <a:pos x="f608" y="f609"/>
              </a:cxn>
              <a:cxn ang="f395">
                <a:pos x="f610" y="f611"/>
              </a:cxn>
              <a:cxn ang="f395">
                <a:pos x="f612" y="f613"/>
              </a:cxn>
              <a:cxn ang="f395">
                <a:pos x="f614" y="f615"/>
              </a:cxn>
              <a:cxn ang="f395">
                <a:pos x="f616" y="f617"/>
              </a:cxn>
              <a:cxn ang="f395">
                <a:pos x="f574" y="f618"/>
              </a:cxn>
              <a:cxn ang="f395">
                <a:pos x="f619" y="f620"/>
              </a:cxn>
              <a:cxn ang="f395">
                <a:pos x="f621" y="f605"/>
              </a:cxn>
              <a:cxn ang="f395">
                <a:pos x="f622" y="f623"/>
              </a:cxn>
              <a:cxn ang="f395">
                <a:pos x="f624" y="f625"/>
              </a:cxn>
              <a:cxn ang="f395">
                <a:pos x="f575" y="f626"/>
              </a:cxn>
              <a:cxn ang="f395">
                <a:pos x="f627" y="f605"/>
              </a:cxn>
              <a:cxn ang="f395">
                <a:pos x="f628" y="f629"/>
              </a:cxn>
              <a:cxn ang="f395">
                <a:pos x="f630" y="f631"/>
              </a:cxn>
              <a:cxn ang="f395">
                <a:pos x="f632" y="f633"/>
              </a:cxn>
              <a:cxn ang="f395">
                <a:pos x="f634" y="f631"/>
              </a:cxn>
              <a:cxn ang="f395">
                <a:pos x="f628" y="f629"/>
              </a:cxn>
              <a:cxn ang="f395">
                <a:pos x="f635" y="f636"/>
              </a:cxn>
              <a:cxn ang="f395">
                <a:pos x="f634" y="f637"/>
              </a:cxn>
              <a:cxn ang="f395">
                <a:pos x="f638" y="f639"/>
              </a:cxn>
              <a:cxn ang="f395">
                <a:pos x="f640" y="f641"/>
              </a:cxn>
              <a:cxn ang="f395">
                <a:pos x="f640" y="f642"/>
              </a:cxn>
              <a:cxn ang="f395">
                <a:pos x="f640" y="f641"/>
              </a:cxn>
              <a:cxn ang="f395">
                <a:pos x="f643" y="f644"/>
              </a:cxn>
              <a:cxn ang="f395">
                <a:pos x="f645" y="f646"/>
              </a:cxn>
            </a:cxnLst>
            <a:rect l="f562" t="f565" r="f563" b="f564"/>
            <a:pathLst>
              <a:path w="446" h="522">
                <a:moveTo>
                  <a:pt x="f8" y="f9"/>
                </a:moveTo>
                <a:cubicBezTo>
                  <a:pt x="f10" y="f11"/>
                  <a:pt x="f12" y="f13"/>
                  <a:pt x="f14" y="f15"/>
                </a:cubicBezTo>
                <a:cubicBezTo>
                  <a:pt x="f16" y="f17"/>
                  <a:pt x="f18" y="f19"/>
                  <a:pt x="f20" y="f21"/>
                </a:cubicBezTo>
                <a:cubicBezTo>
                  <a:pt x="f22" y="f5"/>
                  <a:pt x="f23" y="f24"/>
                  <a:pt x="f25" y="f8"/>
                </a:cubicBezTo>
                <a:cubicBezTo>
                  <a:pt x="f26" y="f27"/>
                  <a:pt x="f28" y="f29"/>
                  <a:pt x="f30" y="f31"/>
                </a:cubicBezTo>
                <a:cubicBezTo>
                  <a:pt x="f32" y="f33"/>
                  <a:pt x="f34" y="f35"/>
                  <a:pt x="f36" y="f18"/>
                </a:cubicBezTo>
                <a:cubicBezTo>
                  <a:pt x="f37" y="f38"/>
                  <a:pt x="f39" y="f40"/>
                  <a:pt x="f41" y="f42"/>
                </a:cubicBezTo>
                <a:cubicBezTo>
                  <a:pt x="f37" y="f42"/>
                  <a:pt x="f43" y="f42"/>
                  <a:pt x="f44" y="f42"/>
                </a:cubicBezTo>
                <a:cubicBezTo>
                  <a:pt x="f36" y="f45"/>
                  <a:pt x="f46" y="f47"/>
                  <a:pt x="f48" y="f49"/>
                </a:cubicBezTo>
                <a:cubicBezTo>
                  <a:pt x="f34" y="f50"/>
                  <a:pt x="f51" y="f52"/>
                  <a:pt x="f53" y="f18"/>
                </a:cubicBezTo>
                <a:cubicBezTo>
                  <a:pt x="f54" y="f55"/>
                  <a:pt x="f30" y="f56"/>
                  <a:pt x="f57" y="f58"/>
                </a:cubicBezTo>
                <a:cubicBezTo>
                  <a:pt x="f59" y="f60"/>
                  <a:pt x="f61" y="f17"/>
                  <a:pt x="f62" y="f16"/>
                </a:cubicBezTo>
                <a:cubicBezTo>
                  <a:pt x="f63" y="f64"/>
                  <a:pt x="f65" y="f66"/>
                  <a:pt x="f67" y="f14"/>
                </a:cubicBezTo>
                <a:cubicBezTo>
                  <a:pt x="f68" y="f33"/>
                  <a:pt x="f69" y="f35"/>
                  <a:pt x="f70" y="f18"/>
                </a:cubicBezTo>
                <a:cubicBezTo>
                  <a:pt x="f71" y="f72"/>
                  <a:pt x="f73" y="f13"/>
                  <a:pt x="f74" y="f75"/>
                </a:cubicBezTo>
                <a:cubicBezTo>
                  <a:pt x="f76" y="f77"/>
                  <a:pt x="f78" y="f45"/>
                  <a:pt x="f79" y="f80"/>
                </a:cubicBezTo>
                <a:cubicBezTo>
                  <a:pt x="f81" y="f80"/>
                  <a:pt x="f82" y="f83"/>
                  <a:pt x="f82" y="f42"/>
                </a:cubicBezTo>
                <a:cubicBezTo>
                  <a:pt x="f84" y="f42"/>
                  <a:pt x="f85" y="f42"/>
                  <a:pt x="f86" y="f42"/>
                </a:cubicBezTo>
                <a:cubicBezTo>
                  <a:pt x="f87" y="f42"/>
                  <a:pt x="f88" y="f42"/>
                  <a:pt x="f89" y="f42"/>
                </a:cubicBezTo>
                <a:cubicBezTo>
                  <a:pt x="f90" y="f42"/>
                  <a:pt x="f91" y="f92"/>
                  <a:pt x="f93" y="f94"/>
                </a:cubicBezTo>
                <a:cubicBezTo>
                  <a:pt x="f6" y="f95"/>
                  <a:pt x="f96" y="f97"/>
                  <a:pt x="f98" y="f99"/>
                </a:cubicBezTo>
                <a:cubicBezTo>
                  <a:pt x="f100" y="f99"/>
                  <a:pt x="f101" y="f99"/>
                  <a:pt x="f89" y="f99"/>
                </a:cubicBezTo>
                <a:cubicBezTo>
                  <a:pt x="f102" y="f103"/>
                  <a:pt x="f104" y="f105"/>
                  <a:pt x="f106" y="f107"/>
                </a:cubicBezTo>
                <a:cubicBezTo>
                  <a:pt x="f108" y="f109"/>
                  <a:pt x="f110" y="f111"/>
                  <a:pt x="f110" y="f112"/>
                </a:cubicBezTo>
                <a:cubicBezTo>
                  <a:pt x="f113" y="f114"/>
                  <a:pt x="f113" y="f110"/>
                  <a:pt x="f69" y="f115"/>
                </a:cubicBezTo>
                <a:cubicBezTo>
                  <a:pt x="f116" y="f117"/>
                  <a:pt x="f118" y="f119"/>
                  <a:pt x="f120" y="f121"/>
                </a:cubicBezTo>
                <a:cubicBezTo>
                  <a:pt x="f122" y="f123"/>
                  <a:pt x="f112" y="f124"/>
                  <a:pt x="f125" y="f126"/>
                </a:cubicBezTo>
                <a:cubicBezTo>
                  <a:pt x="f61" y="f126"/>
                  <a:pt x="f127" y="f128"/>
                  <a:pt x="f129" y="f130"/>
                </a:cubicBezTo>
                <a:cubicBezTo>
                  <a:pt x="f131" y="f132"/>
                  <a:pt x="f41" y="f7"/>
                  <a:pt x="f133" y="f134"/>
                </a:cubicBezTo>
                <a:cubicBezTo>
                  <a:pt x="f135" y="f136"/>
                  <a:pt x="f137" y="f138"/>
                  <a:pt x="f139" y="f140"/>
                </a:cubicBezTo>
                <a:cubicBezTo>
                  <a:pt x="f141" y="f142"/>
                  <a:pt x="f15" y="f143"/>
                  <a:pt x="f144" y="f119"/>
                </a:cubicBezTo>
                <a:cubicBezTo>
                  <a:pt x="f145" y="f146"/>
                  <a:pt x="f18" y="f147"/>
                  <a:pt x="f148" y="f74"/>
                </a:cubicBezTo>
                <a:cubicBezTo>
                  <a:pt x="f149" y="f150"/>
                  <a:pt x="f151" y="f152"/>
                  <a:pt x="f33" y="f153"/>
                </a:cubicBezTo>
                <a:cubicBezTo>
                  <a:pt x="f154" y="f122"/>
                  <a:pt x="f155" y="f156"/>
                  <a:pt x="f14" y="f81"/>
                </a:cubicBezTo>
                <a:cubicBezTo>
                  <a:pt x="f66" y="f157"/>
                  <a:pt x="f158" y="f107"/>
                  <a:pt x="f159" y="f160"/>
                </a:cubicBezTo>
                <a:cubicBezTo>
                  <a:pt x="f161" y="f63"/>
                  <a:pt x="f162" y="f163"/>
                  <a:pt x="f164" y="f165"/>
                </a:cubicBezTo>
                <a:cubicBezTo>
                  <a:pt x="f5" y="f54"/>
                  <a:pt x="f166" y="f39"/>
                  <a:pt x="f164" y="f167"/>
                </a:cubicBezTo>
                <a:cubicBezTo>
                  <a:pt x="f162" y="f92"/>
                  <a:pt x="f168" y="f169"/>
                  <a:pt x="f8" y="f9"/>
                </a:cubicBezTo>
                <a:close/>
                <a:moveTo>
                  <a:pt x="f13" y="f170"/>
                </a:moveTo>
                <a:cubicBezTo>
                  <a:pt x="f171" y="f90"/>
                  <a:pt x="f172" y="f96"/>
                  <a:pt x="f173" y="f174"/>
                </a:cubicBezTo>
                <a:cubicBezTo>
                  <a:pt x="f83" y="f175"/>
                  <a:pt x="f176" y="f177"/>
                  <a:pt x="f95" y="f178"/>
                </a:cubicBezTo>
                <a:cubicBezTo>
                  <a:pt x="f179" y="f180"/>
                  <a:pt x="f32" y="f181"/>
                  <a:pt x="f182" y="f183"/>
                </a:cubicBezTo>
                <a:cubicBezTo>
                  <a:pt x="f184" y="f138"/>
                  <a:pt x="f185" y="f174"/>
                  <a:pt x="f186" y="f187"/>
                </a:cubicBezTo>
                <a:cubicBezTo>
                  <a:pt x="f188" y="f189"/>
                  <a:pt x="f190" y="f191"/>
                  <a:pt x="f176" y="f192"/>
                </a:cubicBezTo>
                <a:cubicBezTo>
                  <a:pt x="f176" y="f192"/>
                  <a:pt x="f22" y="f192"/>
                  <a:pt x="f193" y="f192"/>
                </a:cubicBezTo>
                <a:cubicBezTo>
                  <a:pt x="f194" y="f195"/>
                  <a:pt x="f133" y="f116"/>
                  <a:pt x="f196" y="f197"/>
                </a:cubicBezTo>
                <a:cubicBezTo>
                  <a:pt x="f92" y="f84"/>
                  <a:pt x="f198" y="f199"/>
                  <a:pt x="f200" y="f201"/>
                </a:cubicBezTo>
                <a:cubicBezTo>
                  <a:pt x="f202" y="f156"/>
                  <a:pt x="f203" y="f204"/>
                  <a:pt x="f203" y="f205"/>
                </a:cubicBezTo>
                <a:cubicBezTo>
                  <a:pt x="f11" y="f206"/>
                  <a:pt x="f207" y="f208"/>
                  <a:pt x="f77" y="f102"/>
                </a:cubicBezTo>
                <a:cubicBezTo>
                  <a:pt x="f209" y="f210"/>
                  <a:pt x="f211" y="f119"/>
                  <a:pt x="f212" y="f213"/>
                </a:cubicBezTo>
                <a:cubicBezTo>
                  <a:pt x="f214" y="f213"/>
                  <a:pt x="f215" y="f216"/>
                  <a:pt x="f13" y="f170"/>
                </a:cubicBezTo>
                <a:close/>
                <a:moveTo>
                  <a:pt x="f217" y="f85"/>
                </a:moveTo>
                <a:cubicBezTo>
                  <a:pt x="f217" y="f86"/>
                  <a:pt x="f217" y="f218"/>
                  <a:pt x="f217" y="f204"/>
                </a:cubicBezTo>
                <a:cubicBezTo>
                  <a:pt x="f219" y="f220"/>
                  <a:pt x="f221" y="f222"/>
                  <a:pt x="f221" y="f104"/>
                </a:cubicBezTo>
                <a:cubicBezTo>
                  <a:pt x="f221" y="f223"/>
                  <a:pt x="f224" y="f143"/>
                  <a:pt x="f225" y="f91"/>
                </a:cubicBezTo>
                <a:cubicBezTo>
                  <a:pt x="f184" y="f226"/>
                  <a:pt x="f53" y="f227"/>
                  <a:pt x="f228" y="f229"/>
                </a:cubicBezTo>
                <a:cubicBezTo>
                  <a:pt x="f57" y="f6"/>
                  <a:pt x="f230" y="f140"/>
                  <a:pt x="f59" y="f216"/>
                </a:cubicBezTo>
                <a:cubicBezTo>
                  <a:pt x="f54" y="f216"/>
                  <a:pt x="f231" y="f147"/>
                  <a:pt x="f53" y="f232"/>
                </a:cubicBezTo>
                <a:cubicBezTo>
                  <a:pt x="f233" y="f234"/>
                  <a:pt x="f235" y="f236"/>
                  <a:pt x="f34" y="f220"/>
                </a:cubicBezTo>
                <a:cubicBezTo>
                  <a:pt x="f184" y="f122"/>
                  <a:pt x="f237" y="f86"/>
                  <a:pt x="f238" y="f239"/>
                </a:cubicBezTo>
                <a:cubicBezTo>
                  <a:pt x="f221" y="f239"/>
                  <a:pt x="f240" y="f239"/>
                  <a:pt x="f217" y="f85"/>
                </a:cubicBezTo>
                <a:close/>
                <a:moveTo>
                  <a:pt x="f122" y="f192"/>
                </a:moveTo>
                <a:cubicBezTo>
                  <a:pt x="f241" y="f242"/>
                  <a:pt x="f68" y="f243"/>
                  <a:pt x="f244" y="f245"/>
                </a:cubicBezTo>
                <a:cubicBezTo>
                  <a:pt x="f79" y="f246"/>
                  <a:pt x="f247" y="f85"/>
                  <a:pt x="f67" y="f68"/>
                </a:cubicBezTo>
                <a:cubicBezTo>
                  <a:pt x="f112" y="f110"/>
                  <a:pt x="f157" y="f248"/>
                  <a:pt x="f249" y="f223"/>
                </a:cubicBezTo>
                <a:cubicBezTo>
                  <a:pt x="f249" y="f250"/>
                  <a:pt x="f251" y="f210"/>
                  <a:pt x="f252" y="f253"/>
                </a:cubicBezTo>
                <a:cubicBezTo>
                  <a:pt x="f254" y="f255"/>
                  <a:pt x="f99" y="f213"/>
                  <a:pt x="f103" y="f170"/>
                </a:cubicBezTo>
                <a:cubicBezTo>
                  <a:pt x="f256" y="f140"/>
                  <a:pt x="f165" y="f226"/>
                  <a:pt x="f62" y="f257"/>
                </a:cubicBezTo>
                <a:cubicBezTo>
                  <a:pt x="f251" y="f258"/>
                  <a:pt x="f84" y="f259"/>
                  <a:pt x="f260" y="f90"/>
                </a:cubicBezTo>
                <a:cubicBezTo>
                  <a:pt x="f261" y="f213"/>
                  <a:pt x="f244" y="f74"/>
                  <a:pt x="f262" y="f192"/>
                </a:cubicBezTo>
                <a:cubicBezTo>
                  <a:pt x="f261" y="f192"/>
                  <a:pt x="f122" y="f192"/>
                  <a:pt x="f122" y="f192"/>
                </a:cubicBezTo>
                <a:close/>
                <a:moveTo>
                  <a:pt x="f156" y="f263"/>
                </a:moveTo>
                <a:cubicBezTo>
                  <a:pt x="f251" y="f263"/>
                  <a:pt x="f264" y="f235"/>
                  <a:pt x="f57" y="f263"/>
                </a:cubicBezTo>
                <a:cubicBezTo>
                  <a:pt x="f265" y="f263"/>
                  <a:pt x="f266" y="f235"/>
                  <a:pt x="f267" y="f268"/>
                </a:cubicBezTo>
                <a:cubicBezTo>
                  <a:pt x="f267" y="f231"/>
                  <a:pt x="f30" y="f131"/>
                  <a:pt x="f269" y="f131"/>
                </a:cubicBezTo>
                <a:cubicBezTo>
                  <a:pt x="f270" y="f131"/>
                  <a:pt x="f271" y="f182"/>
                  <a:pt x="f272" y="f182"/>
                </a:cubicBezTo>
                <a:cubicBezTo>
                  <a:pt x="f197" y="f273"/>
                  <a:pt x="f274" y="f131"/>
                  <a:pt x="f248" y="f131"/>
                </a:cubicBezTo>
                <a:cubicBezTo>
                  <a:pt x="f150" y="f54"/>
                  <a:pt x="f275" y="f231"/>
                  <a:pt x="f275" y="f268"/>
                </a:cubicBezTo>
                <a:cubicBezTo>
                  <a:pt x="f276" y="f235"/>
                  <a:pt x="f104" y="f263"/>
                  <a:pt x="f277" y="f263"/>
                </a:cubicBezTo>
                <a:cubicBezTo>
                  <a:pt x="f152" y="f235"/>
                  <a:pt x="f278" y="f263"/>
                  <a:pt x="f156" y="f263"/>
                </a:cubicBezTo>
                <a:close/>
                <a:moveTo>
                  <a:pt x="f30" y="f279"/>
                </a:moveTo>
                <a:cubicBezTo>
                  <a:pt x="f280" y="f2"/>
                  <a:pt x="f267" y="f281"/>
                  <a:pt x="f282" y="f281"/>
                </a:cubicBezTo>
                <a:cubicBezTo>
                  <a:pt x="f283" y="f281"/>
                  <a:pt x="f284" y="f281"/>
                  <a:pt x="f115" y="f281"/>
                </a:cubicBezTo>
                <a:cubicBezTo>
                  <a:pt x="f104" y="f281"/>
                  <a:pt x="f275" y="f186"/>
                  <a:pt x="f275" y="f219"/>
                </a:cubicBezTo>
                <a:cubicBezTo>
                  <a:pt x="f276" y="f279"/>
                  <a:pt x="f208" y="f279"/>
                  <a:pt x="f115" y="f279"/>
                </a:cubicBezTo>
                <a:cubicBezTo>
                  <a:pt x="f285" y="f279"/>
                  <a:pt x="f201" y="f279"/>
                  <a:pt x="f271" y="f279"/>
                </a:cubicBezTo>
                <a:cubicBezTo>
                  <a:pt x="f286" y="f279"/>
                  <a:pt x="f230" y="f279"/>
                  <a:pt x="f30" y="f279"/>
                </a:cubicBezTo>
                <a:close/>
                <a:moveTo>
                  <a:pt x="f26" y="f70"/>
                </a:moveTo>
                <a:cubicBezTo>
                  <a:pt x="f287" y="f70"/>
                  <a:pt x="f165" y="f236"/>
                  <a:pt x="f165" y="f288"/>
                </a:cubicBezTo>
                <a:cubicBezTo>
                  <a:pt x="f165" y="f78"/>
                  <a:pt x="f287" y="f289"/>
                  <a:pt x="f26" y="f285"/>
                </a:cubicBezTo>
                <a:cubicBezTo>
                  <a:pt x="f57" y="f285"/>
                  <a:pt x="f290" y="f69"/>
                  <a:pt x="f290" y="f288"/>
                </a:cubicBezTo>
                <a:cubicBezTo>
                  <a:pt x="f265" y="f236"/>
                  <a:pt x="f291" y="f70"/>
                  <a:pt x="f26" y="f70"/>
                </a:cubicBezTo>
                <a:close/>
                <a:moveTo>
                  <a:pt x="f256" y="f71"/>
                </a:moveTo>
                <a:cubicBezTo>
                  <a:pt x="f256" y="f104"/>
                  <a:pt x="f292" y="f277"/>
                  <a:pt x="f270" y="f277"/>
                </a:cubicBezTo>
                <a:cubicBezTo>
                  <a:pt x="f293" y="f294"/>
                  <a:pt x="f228" y="f295"/>
                  <a:pt x="f296" y="f297"/>
                </a:cubicBezTo>
                <a:cubicBezTo>
                  <a:pt x="f269" y="f298"/>
                  <a:pt x="f230" y="f232"/>
                  <a:pt x="f299" y="f300"/>
                </a:cubicBezTo>
                <a:cubicBezTo>
                  <a:pt x="f62" y="f300"/>
                  <a:pt x="f256" y="f301"/>
                  <a:pt x="f256" y="f71"/>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26" name="Grupo 21">
            <a:extLst>
              <a:ext uri="{FF2B5EF4-FFF2-40B4-BE49-F238E27FC236}">
                <a16:creationId xmlns:a16="http://schemas.microsoft.com/office/drawing/2014/main" id="{1D0B6960-2C0A-91A2-1BD8-C4BCE82A2925}"/>
              </a:ext>
            </a:extLst>
          </p:cNvPr>
          <p:cNvGrpSpPr/>
          <p:nvPr/>
        </p:nvGrpSpPr>
        <p:grpSpPr>
          <a:xfrm>
            <a:off x="8905871" y="2447921"/>
            <a:ext cx="928692" cy="958848"/>
            <a:chOff x="8905871" y="2447921"/>
            <a:chExt cx="928692" cy="958848"/>
          </a:xfrm>
        </p:grpSpPr>
        <p:sp>
          <p:nvSpPr>
            <p:cNvPr id="27" name="Freeform 15">
              <a:extLst>
                <a:ext uri="{FF2B5EF4-FFF2-40B4-BE49-F238E27FC236}">
                  <a16:creationId xmlns:a16="http://schemas.microsoft.com/office/drawing/2014/main" id="{266909D3-5E37-9DB8-5205-FBEB64C061B0}"/>
                </a:ext>
              </a:extLst>
            </p:cNvPr>
            <p:cNvSpPr/>
            <p:nvPr/>
          </p:nvSpPr>
          <p:spPr>
            <a:xfrm>
              <a:off x="8905871" y="2465386"/>
              <a:ext cx="646115" cy="922336"/>
            </a:xfrm>
            <a:custGeom>
              <a:avLst/>
              <a:gdLst>
                <a:gd name="f0" fmla="val 10800000"/>
                <a:gd name="f1" fmla="val 5400000"/>
                <a:gd name="f2" fmla="val 180"/>
                <a:gd name="f3" fmla="val w"/>
                <a:gd name="f4" fmla="val h"/>
                <a:gd name="f5" fmla="val 0"/>
                <a:gd name="f6" fmla="val 320"/>
                <a:gd name="f7" fmla="val 457"/>
                <a:gd name="f8" fmla="val 1"/>
                <a:gd name="f9" fmla="val 393"/>
                <a:gd name="f10" fmla="val 411"/>
                <a:gd name="f11" fmla="val 3"/>
                <a:gd name="f12" fmla="val 428"/>
                <a:gd name="f13" fmla="val 9"/>
                <a:gd name="f14" fmla="val 444"/>
                <a:gd name="f15" fmla="val 12"/>
                <a:gd name="f16" fmla="val 450"/>
                <a:gd name="f17" fmla="val 16"/>
                <a:gd name="f18" fmla="val 454"/>
                <a:gd name="f19" fmla="val 24"/>
                <a:gd name="f20" fmla="val 33"/>
                <a:gd name="f21" fmla="val 455"/>
                <a:gd name="f22" fmla="val 42"/>
                <a:gd name="f23" fmla="val 52"/>
                <a:gd name="f24" fmla="val 82"/>
                <a:gd name="f25" fmla="val 113"/>
                <a:gd name="f26" fmla="val 456"/>
                <a:gd name="f27" fmla="val 143"/>
                <a:gd name="f28" fmla="val 156"/>
                <a:gd name="f29" fmla="val 163"/>
                <a:gd name="f30" fmla="val 168"/>
                <a:gd name="f31" fmla="val 437"/>
                <a:gd name="f32" fmla="val 203"/>
                <a:gd name="f33" fmla="val 336"/>
                <a:gd name="f34" fmla="val 240"/>
                <a:gd name="f35" fmla="val 236"/>
                <a:gd name="f36" fmla="val 275"/>
                <a:gd name="f37" fmla="val 135"/>
                <a:gd name="f38" fmla="val 289"/>
                <a:gd name="f39" fmla="val 96"/>
                <a:gd name="f40" fmla="val 303"/>
                <a:gd name="f41" fmla="val 56"/>
                <a:gd name="f42" fmla="val 317"/>
                <a:gd name="f43" fmla="val 17"/>
                <a:gd name="f44" fmla="val 7"/>
                <a:gd name="f45" fmla="val 307"/>
                <a:gd name="f46" fmla="val 299"/>
                <a:gd name="f47" fmla="val 294"/>
                <a:gd name="f48" fmla="val 2"/>
                <a:gd name="f49" fmla="val 291"/>
                <a:gd name="f50" fmla="val 11"/>
                <a:gd name="f51" fmla="val 273"/>
                <a:gd name="f52" fmla="val 63"/>
                <a:gd name="f53" fmla="val 255"/>
                <a:gd name="f54" fmla="val 114"/>
                <a:gd name="f55" fmla="val 237"/>
                <a:gd name="f56" fmla="val 165"/>
                <a:gd name="f57" fmla="val 211"/>
                <a:gd name="f58" fmla="val 238"/>
                <a:gd name="f59" fmla="val 184"/>
                <a:gd name="f60" fmla="val 310"/>
                <a:gd name="f61" fmla="val 158"/>
                <a:gd name="f62" fmla="val 382"/>
                <a:gd name="f63" fmla="val 154"/>
                <a:gd name="f64" fmla="val 148"/>
                <a:gd name="f65" fmla="val 397"/>
                <a:gd name="f66" fmla="val 136"/>
                <a:gd name="f67" fmla="val 396"/>
                <a:gd name="f68" fmla="val 110"/>
                <a:gd name="f69" fmla="val 395"/>
                <a:gd name="f70" fmla="val 394"/>
                <a:gd name="f71" fmla="val 55"/>
                <a:gd name="f72" fmla="val 38"/>
                <a:gd name="f73" fmla="val 20"/>
                <a:gd name="f74" fmla="+- 0 0 -90"/>
                <a:gd name="f75" fmla="*/ f3 1 320"/>
                <a:gd name="f76" fmla="*/ f4 1 457"/>
                <a:gd name="f77" fmla="val f5"/>
                <a:gd name="f78" fmla="val f6"/>
                <a:gd name="f79" fmla="val f7"/>
                <a:gd name="f80" fmla="*/ f74 f0 1"/>
                <a:gd name="f81" fmla="+- f79 0 f77"/>
                <a:gd name="f82" fmla="+- f78 0 f77"/>
                <a:gd name="f83" fmla="*/ f80 1 f2"/>
                <a:gd name="f84" fmla="*/ f82 1 320"/>
                <a:gd name="f85" fmla="*/ f81 1 457"/>
                <a:gd name="f86" fmla="*/ 1 f82 1"/>
                <a:gd name="f87" fmla="*/ 393 f81 1"/>
                <a:gd name="f88" fmla="*/ 9 f82 1"/>
                <a:gd name="f89" fmla="*/ 444 f81 1"/>
                <a:gd name="f90" fmla="*/ 24 f82 1"/>
                <a:gd name="f91" fmla="*/ 454 f81 1"/>
                <a:gd name="f92" fmla="*/ 52 f82 1"/>
                <a:gd name="f93" fmla="*/ 457 f81 1"/>
                <a:gd name="f94" fmla="*/ 143 f82 1"/>
                <a:gd name="f95" fmla="*/ 456 f81 1"/>
                <a:gd name="f96" fmla="*/ 168 f82 1"/>
                <a:gd name="f97" fmla="*/ 437 f81 1"/>
                <a:gd name="f98" fmla="*/ 275 f82 1"/>
                <a:gd name="f99" fmla="*/ 135 f81 1"/>
                <a:gd name="f100" fmla="*/ 317 f82 1"/>
                <a:gd name="f101" fmla="*/ 17 f81 1"/>
                <a:gd name="f102" fmla="*/ 307 f82 1"/>
                <a:gd name="f103" fmla="*/ 1 f81 1"/>
                <a:gd name="f104" fmla="*/ 291 f82 1"/>
                <a:gd name="f105" fmla="*/ 11 f81 1"/>
                <a:gd name="f106" fmla="*/ 237 f82 1"/>
                <a:gd name="f107" fmla="*/ 165 f81 1"/>
                <a:gd name="f108" fmla="*/ 158 f82 1"/>
                <a:gd name="f109" fmla="*/ 382 f81 1"/>
                <a:gd name="f110" fmla="*/ 136 f82 1"/>
                <a:gd name="f111" fmla="*/ 396 f81 1"/>
                <a:gd name="f112" fmla="*/ 55 f82 1"/>
                <a:gd name="f113" fmla="+- f83 0 f1"/>
                <a:gd name="f114" fmla="*/ f86 1 320"/>
                <a:gd name="f115" fmla="*/ f87 1 457"/>
                <a:gd name="f116" fmla="*/ f88 1 320"/>
                <a:gd name="f117" fmla="*/ f89 1 457"/>
                <a:gd name="f118" fmla="*/ f90 1 320"/>
                <a:gd name="f119" fmla="*/ f91 1 457"/>
                <a:gd name="f120" fmla="*/ f92 1 320"/>
                <a:gd name="f121" fmla="*/ f93 1 457"/>
                <a:gd name="f122" fmla="*/ f94 1 320"/>
                <a:gd name="f123" fmla="*/ f95 1 457"/>
                <a:gd name="f124" fmla="*/ f96 1 320"/>
                <a:gd name="f125" fmla="*/ f97 1 457"/>
                <a:gd name="f126" fmla="*/ f98 1 320"/>
                <a:gd name="f127" fmla="*/ f99 1 457"/>
                <a:gd name="f128" fmla="*/ f100 1 320"/>
                <a:gd name="f129" fmla="*/ f101 1 457"/>
                <a:gd name="f130" fmla="*/ f102 1 320"/>
                <a:gd name="f131" fmla="*/ f103 1 457"/>
                <a:gd name="f132" fmla="*/ f104 1 320"/>
                <a:gd name="f133" fmla="*/ f105 1 457"/>
                <a:gd name="f134" fmla="*/ f106 1 320"/>
                <a:gd name="f135" fmla="*/ f107 1 457"/>
                <a:gd name="f136" fmla="*/ f108 1 320"/>
                <a:gd name="f137" fmla="*/ f109 1 457"/>
                <a:gd name="f138" fmla="*/ f110 1 320"/>
                <a:gd name="f139" fmla="*/ f111 1 457"/>
                <a:gd name="f140" fmla="*/ f112 1 320"/>
                <a:gd name="f141" fmla="*/ 0 1 f84"/>
                <a:gd name="f142" fmla="*/ f78 1 f84"/>
                <a:gd name="f143" fmla="*/ 0 1 f85"/>
                <a:gd name="f144" fmla="*/ f79 1 f85"/>
                <a:gd name="f145" fmla="*/ f114 1 f84"/>
                <a:gd name="f146" fmla="*/ f115 1 f85"/>
                <a:gd name="f147" fmla="*/ f116 1 f84"/>
                <a:gd name="f148" fmla="*/ f117 1 f85"/>
                <a:gd name="f149" fmla="*/ f118 1 f84"/>
                <a:gd name="f150" fmla="*/ f119 1 f85"/>
                <a:gd name="f151" fmla="*/ f120 1 f84"/>
                <a:gd name="f152" fmla="*/ f121 1 f85"/>
                <a:gd name="f153" fmla="*/ f122 1 f84"/>
                <a:gd name="f154" fmla="*/ f123 1 f85"/>
                <a:gd name="f155" fmla="*/ f124 1 f84"/>
                <a:gd name="f156" fmla="*/ f125 1 f85"/>
                <a:gd name="f157" fmla="*/ f126 1 f84"/>
                <a:gd name="f158" fmla="*/ f127 1 f85"/>
                <a:gd name="f159" fmla="*/ f128 1 f84"/>
                <a:gd name="f160" fmla="*/ f129 1 f85"/>
                <a:gd name="f161" fmla="*/ f130 1 f84"/>
                <a:gd name="f162" fmla="*/ f131 1 f85"/>
                <a:gd name="f163" fmla="*/ f132 1 f84"/>
                <a:gd name="f164" fmla="*/ f133 1 f85"/>
                <a:gd name="f165" fmla="*/ f134 1 f84"/>
                <a:gd name="f166" fmla="*/ f135 1 f85"/>
                <a:gd name="f167" fmla="*/ f136 1 f84"/>
                <a:gd name="f168" fmla="*/ f137 1 f85"/>
                <a:gd name="f169" fmla="*/ f138 1 f84"/>
                <a:gd name="f170" fmla="*/ f139 1 f85"/>
                <a:gd name="f171" fmla="*/ f140 1 f84"/>
                <a:gd name="f172" fmla="*/ f141 f75 1"/>
                <a:gd name="f173" fmla="*/ f142 f75 1"/>
                <a:gd name="f174" fmla="*/ f144 f76 1"/>
                <a:gd name="f175" fmla="*/ f143 f76 1"/>
                <a:gd name="f176" fmla="*/ f145 f75 1"/>
                <a:gd name="f177" fmla="*/ f146 f76 1"/>
                <a:gd name="f178" fmla="*/ f147 f75 1"/>
                <a:gd name="f179" fmla="*/ f148 f76 1"/>
                <a:gd name="f180" fmla="*/ f149 f75 1"/>
                <a:gd name="f181" fmla="*/ f150 f76 1"/>
                <a:gd name="f182" fmla="*/ f151 f75 1"/>
                <a:gd name="f183" fmla="*/ f152 f76 1"/>
                <a:gd name="f184" fmla="*/ f153 f75 1"/>
                <a:gd name="f185" fmla="*/ f154 f76 1"/>
                <a:gd name="f186" fmla="*/ f155 f75 1"/>
                <a:gd name="f187" fmla="*/ f156 f76 1"/>
                <a:gd name="f188" fmla="*/ f157 f75 1"/>
                <a:gd name="f189" fmla="*/ f158 f76 1"/>
                <a:gd name="f190" fmla="*/ f159 f75 1"/>
                <a:gd name="f191" fmla="*/ f160 f76 1"/>
                <a:gd name="f192" fmla="*/ f161 f75 1"/>
                <a:gd name="f193" fmla="*/ f162 f76 1"/>
                <a:gd name="f194" fmla="*/ f163 f75 1"/>
                <a:gd name="f195" fmla="*/ f164 f76 1"/>
                <a:gd name="f196" fmla="*/ f165 f75 1"/>
                <a:gd name="f197" fmla="*/ f166 f76 1"/>
                <a:gd name="f198" fmla="*/ f167 f75 1"/>
                <a:gd name="f199" fmla="*/ f168 f76 1"/>
                <a:gd name="f200" fmla="*/ f169 f75 1"/>
                <a:gd name="f201" fmla="*/ f170 f76 1"/>
                <a:gd name="f202" fmla="*/ f171 f75 1"/>
              </a:gdLst>
              <a:ahLst/>
              <a:cxnLst>
                <a:cxn ang="3cd4">
                  <a:pos x="hc" y="t"/>
                </a:cxn>
                <a:cxn ang="0">
                  <a:pos x="r" y="vc"/>
                </a:cxn>
                <a:cxn ang="cd4">
                  <a:pos x="hc" y="b"/>
                </a:cxn>
                <a:cxn ang="cd2">
                  <a:pos x="l" y="vc"/>
                </a:cxn>
                <a:cxn ang="f113">
                  <a:pos x="f176" y="f177"/>
                </a:cxn>
                <a:cxn ang="f113">
                  <a:pos x="f178" y="f179"/>
                </a:cxn>
                <a:cxn ang="f113">
                  <a:pos x="f180" y="f181"/>
                </a:cxn>
                <a:cxn ang="f113">
                  <a:pos x="f182" y="f183"/>
                </a:cxn>
                <a:cxn ang="f113">
                  <a:pos x="f184" y="f185"/>
                </a:cxn>
                <a:cxn ang="f113">
                  <a:pos x="f186" y="f187"/>
                </a:cxn>
                <a:cxn ang="f113">
                  <a:pos x="f188" y="f189"/>
                </a:cxn>
                <a:cxn ang="f113">
                  <a:pos x="f190" y="f191"/>
                </a:cxn>
                <a:cxn ang="f113">
                  <a:pos x="f192" y="f193"/>
                </a:cxn>
                <a:cxn ang="f113">
                  <a:pos x="f194" y="f195"/>
                </a:cxn>
                <a:cxn ang="f113">
                  <a:pos x="f196" y="f197"/>
                </a:cxn>
                <a:cxn ang="f113">
                  <a:pos x="f198" y="f199"/>
                </a:cxn>
                <a:cxn ang="f113">
                  <a:pos x="f200" y="f201"/>
                </a:cxn>
                <a:cxn ang="f113">
                  <a:pos x="f202" y="f177"/>
                </a:cxn>
                <a:cxn ang="f113">
                  <a:pos x="f176" y="f177"/>
                </a:cxn>
              </a:cxnLst>
              <a:rect l="f172" t="f175" r="f173" b="f174"/>
              <a:pathLst>
                <a:path w="320" h="457">
                  <a:moveTo>
                    <a:pt x="f8" y="f9"/>
                  </a:moveTo>
                  <a:cubicBezTo>
                    <a:pt x="f5" y="f10"/>
                    <a:pt x="f11" y="f12"/>
                    <a:pt x="f13" y="f14"/>
                  </a:cubicBezTo>
                  <a:cubicBezTo>
                    <a:pt x="f15" y="f16"/>
                    <a:pt x="f17" y="f18"/>
                    <a:pt x="f19" y="f18"/>
                  </a:cubicBezTo>
                  <a:cubicBezTo>
                    <a:pt x="f20" y="f21"/>
                    <a:pt x="f22" y="f7"/>
                    <a:pt x="f23" y="f7"/>
                  </a:cubicBezTo>
                  <a:cubicBezTo>
                    <a:pt x="f24" y="f7"/>
                    <a:pt x="f25" y="f26"/>
                    <a:pt x="f27" y="f26"/>
                  </a:cubicBezTo>
                  <a:cubicBezTo>
                    <a:pt x="f28" y="f21"/>
                    <a:pt x="f29" y="f16"/>
                    <a:pt x="f30" y="f31"/>
                  </a:cubicBezTo>
                  <a:cubicBezTo>
                    <a:pt x="f32" y="f33"/>
                    <a:pt x="f34" y="f35"/>
                    <a:pt x="f36" y="f37"/>
                  </a:cubicBezTo>
                  <a:cubicBezTo>
                    <a:pt x="f38" y="f39"/>
                    <a:pt x="f40" y="f41"/>
                    <a:pt x="f42" y="f43"/>
                  </a:cubicBezTo>
                  <a:cubicBezTo>
                    <a:pt x="f6" y="f44"/>
                    <a:pt x="f42" y="f11"/>
                    <a:pt x="f45" y="f8"/>
                  </a:cubicBezTo>
                  <a:cubicBezTo>
                    <a:pt x="f46" y="f5"/>
                    <a:pt x="f47" y="f48"/>
                    <a:pt x="f49" y="f50"/>
                  </a:cubicBezTo>
                  <a:cubicBezTo>
                    <a:pt x="f51" y="f52"/>
                    <a:pt x="f53" y="f54"/>
                    <a:pt x="f55" y="f56"/>
                  </a:cubicBezTo>
                  <a:cubicBezTo>
                    <a:pt x="f57" y="f58"/>
                    <a:pt x="f59" y="f60"/>
                    <a:pt x="f61" y="f62"/>
                  </a:cubicBezTo>
                  <a:cubicBezTo>
                    <a:pt x="f63" y="f9"/>
                    <a:pt x="f64" y="f65"/>
                    <a:pt x="f66" y="f67"/>
                  </a:cubicBezTo>
                  <a:cubicBezTo>
                    <a:pt x="f68" y="f69"/>
                    <a:pt x="f24" y="f70"/>
                    <a:pt x="f71" y="f9"/>
                  </a:cubicBezTo>
                  <a:cubicBezTo>
                    <a:pt x="f72" y="f9"/>
                    <a:pt x="f73"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16">
              <a:extLst>
                <a:ext uri="{FF2B5EF4-FFF2-40B4-BE49-F238E27FC236}">
                  <a16:creationId xmlns:a16="http://schemas.microsoft.com/office/drawing/2014/main" id="{F49386AF-2FD2-91C5-8509-C1913EFCE6C7}"/>
                </a:ext>
              </a:extLst>
            </p:cNvPr>
            <p:cNvSpPr/>
            <p:nvPr/>
          </p:nvSpPr>
          <p:spPr>
            <a:xfrm>
              <a:off x="9158292" y="2447921"/>
              <a:ext cx="193679" cy="471492"/>
            </a:xfrm>
            <a:custGeom>
              <a:avLst/>
              <a:gdLst>
                <a:gd name="f0" fmla="val 10800000"/>
                <a:gd name="f1" fmla="val 5400000"/>
                <a:gd name="f2" fmla="val 180"/>
                <a:gd name="f3" fmla="val w"/>
                <a:gd name="f4" fmla="val h"/>
                <a:gd name="f5" fmla="val 0"/>
                <a:gd name="f6" fmla="val 96"/>
                <a:gd name="f7" fmla="val 234"/>
                <a:gd name="f8" fmla="val 77"/>
                <a:gd name="f9" fmla="val 83"/>
                <a:gd name="f10" fmla="val 224"/>
                <a:gd name="f11" fmla="val 84"/>
                <a:gd name="f12" fmla="val 215"/>
                <a:gd name="f13" fmla="val 80"/>
                <a:gd name="f14" fmla="val 205"/>
                <a:gd name="f15" fmla="val 68"/>
                <a:gd name="f16" fmla="val 173"/>
                <a:gd name="f17" fmla="val 58"/>
                <a:gd name="f18" fmla="val 142"/>
                <a:gd name="f19" fmla="val 46"/>
                <a:gd name="f20" fmla="val 110"/>
                <a:gd name="f21" fmla="val 43"/>
                <a:gd name="f22" fmla="val 101"/>
                <a:gd name="f23" fmla="val 45"/>
                <a:gd name="f24" fmla="val 94"/>
                <a:gd name="f25" fmla="val 51"/>
                <a:gd name="f26" fmla="val 86"/>
                <a:gd name="f27" fmla="val 64"/>
                <a:gd name="f28" fmla="val 125"/>
                <a:gd name="f29" fmla="val 76"/>
                <a:gd name="f30" fmla="val 162"/>
                <a:gd name="f31" fmla="val 89"/>
                <a:gd name="f32" fmla="val 201"/>
                <a:gd name="f33" fmla="val 191"/>
                <a:gd name="f34" fmla="val 182"/>
                <a:gd name="f35" fmla="val 92"/>
                <a:gd name="f36" fmla="val 172"/>
                <a:gd name="f37" fmla="val 75"/>
                <a:gd name="f38" fmla="val 121"/>
                <a:gd name="f39" fmla="val 59"/>
                <a:gd name="f40" fmla="val 70"/>
                <a:gd name="f41" fmla="val 42"/>
                <a:gd name="f42" fmla="val 18"/>
                <a:gd name="f43" fmla="val 38"/>
                <a:gd name="f44" fmla="val 5"/>
                <a:gd name="f45" fmla="val 26"/>
                <a:gd name="f46" fmla="val 13"/>
                <a:gd name="f47" fmla="val 6"/>
                <a:gd name="f48" fmla="val 3"/>
                <a:gd name="f49" fmla="val 10"/>
                <a:gd name="f50" fmla="val 16"/>
                <a:gd name="f51" fmla="val 4"/>
                <a:gd name="f52" fmla="val 17"/>
                <a:gd name="f53" fmla="val 63"/>
                <a:gd name="f54" fmla="val 30"/>
                <a:gd name="f55" fmla="val 100"/>
                <a:gd name="f56" fmla="val 137"/>
                <a:gd name="f57" fmla="val 54"/>
                <a:gd name="f58" fmla="val 169"/>
                <a:gd name="f59" fmla="val 65"/>
                <a:gd name="f60" fmla="+- 0 0 -90"/>
                <a:gd name="f61" fmla="*/ f3 1 96"/>
                <a:gd name="f62" fmla="*/ f4 1 234"/>
                <a:gd name="f63" fmla="val f5"/>
                <a:gd name="f64" fmla="val f6"/>
                <a:gd name="f65" fmla="val f7"/>
                <a:gd name="f66" fmla="*/ f60 f0 1"/>
                <a:gd name="f67" fmla="+- f65 0 f63"/>
                <a:gd name="f68" fmla="+- f64 0 f63"/>
                <a:gd name="f69" fmla="*/ f66 1 f2"/>
                <a:gd name="f70" fmla="*/ f68 1 96"/>
                <a:gd name="f71" fmla="*/ f67 1 234"/>
                <a:gd name="f72" fmla="*/ 77 f68 1"/>
                <a:gd name="f73" fmla="*/ 234 f67 1"/>
                <a:gd name="f74" fmla="*/ 80 f68 1"/>
                <a:gd name="f75" fmla="*/ 205 f67 1"/>
                <a:gd name="f76" fmla="*/ 46 f68 1"/>
                <a:gd name="f77" fmla="*/ 110 f67 1"/>
                <a:gd name="f78" fmla="*/ 51 f68 1"/>
                <a:gd name="f79" fmla="*/ 86 f67 1"/>
                <a:gd name="f80" fmla="*/ 89 f68 1"/>
                <a:gd name="f81" fmla="*/ 201 f67 1"/>
                <a:gd name="f82" fmla="*/ 92 f68 1"/>
                <a:gd name="f83" fmla="*/ 172 f67 1"/>
                <a:gd name="f84" fmla="*/ 42 f68 1"/>
                <a:gd name="f85" fmla="*/ 18 f67 1"/>
                <a:gd name="f86" fmla="*/ 13 f68 1"/>
                <a:gd name="f87" fmla="*/ 6 f67 1"/>
                <a:gd name="f88" fmla="*/ 4 f68 1"/>
                <a:gd name="f89" fmla="*/ 26 f67 1"/>
                <a:gd name="f90" fmla="*/ 43 f68 1"/>
                <a:gd name="f91" fmla="*/ 137 f67 1"/>
                <a:gd name="f92" fmla="+- f69 0 f1"/>
                <a:gd name="f93" fmla="*/ f72 1 96"/>
                <a:gd name="f94" fmla="*/ f73 1 234"/>
                <a:gd name="f95" fmla="*/ f74 1 96"/>
                <a:gd name="f96" fmla="*/ f75 1 234"/>
                <a:gd name="f97" fmla="*/ f76 1 96"/>
                <a:gd name="f98" fmla="*/ f77 1 234"/>
                <a:gd name="f99" fmla="*/ f78 1 96"/>
                <a:gd name="f100" fmla="*/ f79 1 234"/>
                <a:gd name="f101" fmla="*/ f80 1 96"/>
                <a:gd name="f102" fmla="*/ f81 1 234"/>
                <a:gd name="f103" fmla="*/ f82 1 96"/>
                <a:gd name="f104" fmla="*/ f83 1 234"/>
                <a:gd name="f105" fmla="*/ f84 1 96"/>
                <a:gd name="f106" fmla="*/ f85 1 234"/>
                <a:gd name="f107" fmla="*/ f86 1 96"/>
                <a:gd name="f108" fmla="*/ f87 1 234"/>
                <a:gd name="f109" fmla="*/ f88 1 96"/>
                <a:gd name="f110" fmla="*/ f89 1 234"/>
                <a:gd name="f111" fmla="*/ f90 1 96"/>
                <a:gd name="f112" fmla="*/ f91 1 234"/>
                <a:gd name="f113" fmla="*/ 0 1 f70"/>
                <a:gd name="f114" fmla="*/ f64 1 f70"/>
                <a:gd name="f115" fmla="*/ 0 1 f71"/>
                <a:gd name="f116" fmla="*/ f65 1 f71"/>
                <a:gd name="f117" fmla="*/ f93 1 f70"/>
                <a:gd name="f118" fmla="*/ f94 1 f71"/>
                <a:gd name="f119" fmla="*/ f95 1 f70"/>
                <a:gd name="f120" fmla="*/ f96 1 f71"/>
                <a:gd name="f121" fmla="*/ f97 1 f70"/>
                <a:gd name="f122" fmla="*/ f98 1 f71"/>
                <a:gd name="f123" fmla="*/ f99 1 f70"/>
                <a:gd name="f124" fmla="*/ f100 1 f71"/>
                <a:gd name="f125" fmla="*/ f101 1 f70"/>
                <a:gd name="f126" fmla="*/ f102 1 f71"/>
                <a:gd name="f127" fmla="*/ f103 1 f70"/>
                <a:gd name="f128" fmla="*/ f104 1 f71"/>
                <a:gd name="f129" fmla="*/ f105 1 f70"/>
                <a:gd name="f130" fmla="*/ f106 1 f71"/>
                <a:gd name="f131" fmla="*/ f107 1 f70"/>
                <a:gd name="f132" fmla="*/ f108 1 f71"/>
                <a:gd name="f133" fmla="*/ f109 1 f70"/>
                <a:gd name="f134" fmla="*/ f110 1 f71"/>
                <a:gd name="f135" fmla="*/ f111 1 f70"/>
                <a:gd name="f136" fmla="*/ f112 1 f71"/>
                <a:gd name="f137" fmla="*/ f113 f61 1"/>
                <a:gd name="f138" fmla="*/ f114 f61 1"/>
                <a:gd name="f139" fmla="*/ f116 f62 1"/>
                <a:gd name="f140" fmla="*/ f115 f62 1"/>
                <a:gd name="f141" fmla="*/ f117 f61 1"/>
                <a:gd name="f142" fmla="*/ f118 f62 1"/>
                <a:gd name="f143" fmla="*/ f119 f61 1"/>
                <a:gd name="f144" fmla="*/ f120 f62 1"/>
                <a:gd name="f145" fmla="*/ f121 f61 1"/>
                <a:gd name="f146" fmla="*/ f122 f62 1"/>
                <a:gd name="f147" fmla="*/ f123 f61 1"/>
                <a:gd name="f148" fmla="*/ f124 f62 1"/>
                <a:gd name="f149" fmla="*/ f125 f61 1"/>
                <a:gd name="f150" fmla="*/ f126 f62 1"/>
                <a:gd name="f151" fmla="*/ f127 f61 1"/>
                <a:gd name="f152" fmla="*/ f128 f62 1"/>
                <a:gd name="f153" fmla="*/ f129 f61 1"/>
                <a:gd name="f154" fmla="*/ f130 f62 1"/>
                <a:gd name="f155" fmla="*/ f131 f61 1"/>
                <a:gd name="f156" fmla="*/ f132 f62 1"/>
                <a:gd name="f157" fmla="*/ f133 f61 1"/>
                <a:gd name="f158" fmla="*/ f134 f62 1"/>
                <a:gd name="f159" fmla="*/ f135 f61 1"/>
                <a:gd name="f160" fmla="*/ f136 f62 1"/>
              </a:gdLst>
              <a:ahLst/>
              <a:cxnLst>
                <a:cxn ang="3cd4">
                  <a:pos x="hc" y="t"/>
                </a:cxn>
                <a:cxn ang="0">
                  <a:pos x="r" y="vc"/>
                </a:cxn>
                <a:cxn ang="cd4">
                  <a:pos x="hc" y="b"/>
                </a:cxn>
                <a:cxn ang="cd2">
                  <a:pos x="l" y="vc"/>
                </a:cxn>
                <a:cxn ang="f92">
                  <a:pos x="f141" y="f142"/>
                </a:cxn>
                <a:cxn ang="f92">
                  <a:pos x="f143" y="f144"/>
                </a:cxn>
                <a:cxn ang="f92">
                  <a:pos x="f145" y="f146"/>
                </a:cxn>
                <a:cxn ang="f92">
                  <a:pos x="f147" y="f148"/>
                </a:cxn>
                <a:cxn ang="f92">
                  <a:pos x="f149" y="f150"/>
                </a:cxn>
                <a:cxn ang="f92">
                  <a:pos x="f151" y="f152"/>
                </a:cxn>
                <a:cxn ang="f92">
                  <a:pos x="f153" y="f154"/>
                </a:cxn>
                <a:cxn ang="f92">
                  <a:pos x="f155" y="f156"/>
                </a:cxn>
                <a:cxn ang="f92">
                  <a:pos x="f157" y="f158"/>
                </a:cxn>
                <a:cxn ang="f92">
                  <a:pos x="f159" y="f160"/>
                </a:cxn>
                <a:cxn ang="f92">
                  <a:pos x="f141" y="f142"/>
                </a:cxn>
              </a:cxnLst>
              <a:rect l="f137" t="f140" r="f138" b="f139"/>
              <a:pathLst>
                <a:path w="96" h="234">
                  <a:moveTo>
                    <a:pt x="f8" y="f7"/>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24" y="f33"/>
                    <a:pt x="f6" y="f34"/>
                    <a:pt x="f35" y="f36"/>
                  </a:cubicBezTo>
                  <a:cubicBezTo>
                    <a:pt x="f37" y="f38"/>
                    <a:pt x="f39" y="f40"/>
                    <a:pt x="f41" y="f42"/>
                  </a:cubicBezTo>
                  <a:cubicBezTo>
                    <a:pt x="f43" y="f44"/>
                    <a:pt x="f45" y="f5"/>
                    <a:pt x="f46" y="f47"/>
                  </a:cubicBezTo>
                  <a:cubicBezTo>
                    <a:pt x="f48" y="f49"/>
                    <a:pt x="f5" y="f50"/>
                    <a:pt x="f51" y="f45"/>
                  </a:cubicBezTo>
                  <a:cubicBezTo>
                    <a:pt x="f52" y="f53"/>
                    <a:pt x="f54" y="f55"/>
                    <a:pt x="f21" y="f56"/>
                  </a:cubicBezTo>
                  <a:cubicBezTo>
                    <a:pt x="f57" y="f58"/>
                    <a:pt x="f59" y="f32"/>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17">
              <a:extLst>
                <a:ext uri="{FF2B5EF4-FFF2-40B4-BE49-F238E27FC236}">
                  <a16:creationId xmlns:a16="http://schemas.microsoft.com/office/drawing/2014/main" id="{0606F3EF-C13B-F085-FA04-9374232B35D2}"/>
                </a:ext>
              </a:extLst>
            </p:cNvPr>
            <p:cNvSpPr/>
            <p:nvPr/>
          </p:nvSpPr>
          <p:spPr>
            <a:xfrm>
              <a:off x="8905871" y="2465386"/>
              <a:ext cx="646115" cy="922336"/>
            </a:xfrm>
            <a:custGeom>
              <a:avLst/>
              <a:gdLst>
                <a:gd name="f0" fmla="val 10800000"/>
                <a:gd name="f1" fmla="val 5400000"/>
                <a:gd name="f2" fmla="val 180"/>
                <a:gd name="f3" fmla="val w"/>
                <a:gd name="f4" fmla="val h"/>
                <a:gd name="f5" fmla="val 0"/>
                <a:gd name="f6" fmla="val 320"/>
                <a:gd name="f7" fmla="val 457"/>
                <a:gd name="f8" fmla="val 1"/>
                <a:gd name="f9" fmla="val 393"/>
                <a:gd name="f10" fmla="val 20"/>
                <a:gd name="f11" fmla="val 38"/>
                <a:gd name="f12" fmla="val 55"/>
                <a:gd name="f13" fmla="val 82"/>
                <a:gd name="f14" fmla="val 394"/>
                <a:gd name="f15" fmla="val 110"/>
                <a:gd name="f16" fmla="val 395"/>
                <a:gd name="f17" fmla="val 136"/>
                <a:gd name="f18" fmla="val 396"/>
                <a:gd name="f19" fmla="val 148"/>
                <a:gd name="f20" fmla="val 397"/>
                <a:gd name="f21" fmla="val 154"/>
                <a:gd name="f22" fmla="val 158"/>
                <a:gd name="f23" fmla="val 382"/>
                <a:gd name="f24" fmla="val 184"/>
                <a:gd name="f25" fmla="val 310"/>
                <a:gd name="f26" fmla="val 211"/>
                <a:gd name="f27" fmla="val 238"/>
                <a:gd name="f28" fmla="val 237"/>
                <a:gd name="f29" fmla="val 165"/>
                <a:gd name="f30" fmla="val 255"/>
                <a:gd name="f31" fmla="val 114"/>
                <a:gd name="f32" fmla="val 273"/>
                <a:gd name="f33" fmla="val 63"/>
                <a:gd name="f34" fmla="val 291"/>
                <a:gd name="f35" fmla="val 11"/>
                <a:gd name="f36" fmla="val 294"/>
                <a:gd name="f37" fmla="val 2"/>
                <a:gd name="f38" fmla="val 299"/>
                <a:gd name="f39" fmla="val 307"/>
                <a:gd name="f40" fmla="val 317"/>
                <a:gd name="f41" fmla="val 3"/>
                <a:gd name="f42" fmla="val 7"/>
                <a:gd name="f43" fmla="val 17"/>
                <a:gd name="f44" fmla="val 303"/>
                <a:gd name="f45" fmla="val 56"/>
                <a:gd name="f46" fmla="val 289"/>
                <a:gd name="f47" fmla="val 96"/>
                <a:gd name="f48" fmla="val 275"/>
                <a:gd name="f49" fmla="val 135"/>
                <a:gd name="f50" fmla="val 240"/>
                <a:gd name="f51" fmla="val 236"/>
                <a:gd name="f52" fmla="val 203"/>
                <a:gd name="f53" fmla="val 336"/>
                <a:gd name="f54" fmla="val 168"/>
                <a:gd name="f55" fmla="val 437"/>
                <a:gd name="f56" fmla="val 163"/>
                <a:gd name="f57" fmla="val 450"/>
                <a:gd name="f58" fmla="val 156"/>
                <a:gd name="f59" fmla="val 455"/>
                <a:gd name="f60" fmla="val 143"/>
                <a:gd name="f61" fmla="val 456"/>
                <a:gd name="f62" fmla="val 113"/>
                <a:gd name="f63" fmla="val 52"/>
                <a:gd name="f64" fmla="val 42"/>
                <a:gd name="f65" fmla="val 33"/>
                <a:gd name="f66" fmla="val 24"/>
                <a:gd name="f67" fmla="val 454"/>
                <a:gd name="f68" fmla="val 16"/>
                <a:gd name="f69" fmla="val 12"/>
                <a:gd name="f70" fmla="val 9"/>
                <a:gd name="f71" fmla="val 444"/>
                <a:gd name="f72" fmla="val 428"/>
                <a:gd name="f73" fmla="val 411"/>
                <a:gd name="f74" fmla="+- 0 0 -90"/>
                <a:gd name="f75" fmla="*/ f3 1 320"/>
                <a:gd name="f76" fmla="*/ f4 1 457"/>
                <a:gd name="f77" fmla="val f5"/>
                <a:gd name="f78" fmla="val f6"/>
                <a:gd name="f79" fmla="val f7"/>
                <a:gd name="f80" fmla="*/ f74 f0 1"/>
                <a:gd name="f81" fmla="+- f79 0 f77"/>
                <a:gd name="f82" fmla="+- f78 0 f77"/>
                <a:gd name="f83" fmla="*/ f80 1 f2"/>
                <a:gd name="f84" fmla="*/ f82 1 320"/>
                <a:gd name="f85" fmla="*/ f81 1 457"/>
                <a:gd name="f86" fmla="*/ 1 f82 1"/>
                <a:gd name="f87" fmla="*/ 393 f81 1"/>
                <a:gd name="f88" fmla="*/ 55 f82 1"/>
                <a:gd name="f89" fmla="*/ 136 f82 1"/>
                <a:gd name="f90" fmla="*/ 396 f81 1"/>
                <a:gd name="f91" fmla="*/ 158 f82 1"/>
                <a:gd name="f92" fmla="*/ 382 f81 1"/>
                <a:gd name="f93" fmla="*/ 237 f82 1"/>
                <a:gd name="f94" fmla="*/ 165 f81 1"/>
                <a:gd name="f95" fmla="*/ 291 f82 1"/>
                <a:gd name="f96" fmla="*/ 11 f81 1"/>
                <a:gd name="f97" fmla="*/ 307 f82 1"/>
                <a:gd name="f98" fmla="*/ 1 f81 1"/>
                <a:gd name="f99" fmla="*/ 317 f82 1"/>
                <a:gd name="f100" fmla="*/ 17 f81 1"/>
                <a:gd name="f101" fmla="*/ 275 f82 1"/>
                <a:gd name="f102" fmla="*/ 135 f81 1"/>
                <a:gd name="f103" fmla="*/ 168 f82 1"/>
                <a:gd name="f104" fmla="*/ 437 f81 1"/>
                <a:gd name="f105" fmla="*/ 143 f82 1"/>
                <a:gd name="f106" fmla="*/ 456 f81 1"/>
                <a:gd name="f107" fmla="*/ 52 f82 1"/>
                <a:gd name="f108" fmla="*/ 457 f81 1"/>
                <a:gd name="f109" fmla="*/ 24 f82 1"/>
                <a:gd name="f110" fmla="*/ 454 f81 1"/>
                <a:gd name="f111" fmla="*/ 9 f82 1"/>
                <a:gd name="f112" fmla="*/ 444 f81 1"/>
                <a:gd name="f113" fmla="+- f83 0 f1"/>
                <a:gd name="f114" fmla="*/ f86 1 320"/>
                <a:gd name="f115" fmla="*/ f87 1 457"/>
                <a:gd name="f116" fmla="*/ f88 1 320"/>
                <a:gd name="f117" fmla="*/ f89 1 320"/>
                <a:gd name="f118" fmla="*/ f90 1 457"/>
                <a:gd name="f119" fmla="*/ f91 1 320"/>
                <a:gd name="f120" fmla="*/ f92 1 457"/>
                <a:gd name="f121" fmla="*/ f93 1 320"/>
                <a:gd name="f122" fmla="*/ f94 1 457"/>
                <a:gd name="f123" fmla="*/ f95 1 320"/>
                <a:gd name="f124" fmla="*/ f96 1 457"/>
                <a:gd name="f125" fmla="*/ f97 1 320"/>
                <a:gd name="f126" fmla="*/ f98 1 457"/>
                <a:gd name="f127" fmla="*/ f99 1 320"/>
                <a:gd name="f128" fmla="*/ f100 1 457"/>
                <a:gd name="f129" fmla="*/ f101 1 320"/>
                <a:gd name="f130" fmla="*/ f102 1 457"/>
                <a:gd name="f131" fmla="*/ f103 1 320"/>
                <a:gd name="f132" fmla="*/ f104 1 457"/>
                <a:gd name="f133" fmla="*/ f105 1 320"/>
                <a:gd name="f134" fmla="*/ f106 1 457"/>
                <a:gd name="f135" fmla="*/ f107 1 320"/>
                <a:gd name="f136" fmla="*/ f108 1 457"/>
                <a:gd name="f137" fmla="*/ f109 1 320"/>
                <a:gd name="f138" fmla="*/ f110 1 457"/>
                <a:gd name="f139" fmla="*/ f111 1 320"/>
                <a:gd name="f140" fmla="*/ f112 1 457"/>
                <a:gd name="f141" fmla="*/ 0 1 f84"/>
                <a:gd name="f142" fmla="*/ f78 1 f84"/>
                <a:gd name="f143" fmla="*/ 0 1 f85"/>
                <a:gd name="f144" fmla="*/ f79 1 f85"/>
                <a:gd name="f145" fmla="*/ f114 1 f84"/>
                <a:gd name="f146" fmla="*/ f115 1 f85"/>
                <a:gd name="f147" fmla="*/ f116 1 f84"/>
                <a:gd name="f148" fmla="*/ f117 1 f84"/>
                <a:gd name="f149" fmla="*/ f118 1 f85"/>
                <a:gd name="f150" fmla="*/ f119 1 f84"/>
                <a:gd name="f151" fmla="*/ f120 1 f85"/>
                <a:gd name="f152" fmla="*/ f121 1 f84"/>
                <a:gd name="f153" fmla="*/ f122 1 f85"/>
                <a:gd name="f154" fmla="*/ f123 1 f84"/>
                <a:gd name="f155" fmla="*/ f124 1 f85"/>
                <a:gd name="f156" fmla="*/ f125 1 f84"/>
                <a:gd name="f157" fmla="*/ f126 1 f85"/>
                <a:gd name="f158" fmla="*/ f127 1 f84"/>
                <a:gd name="f159" fmla="*/ f128 1 f85"/>
                <a:gd name="f160" fmla="*/ f129 1 f84"/>
                <a:gd name="f161" fmla="*/ f130 1 f85"/>
                <a:gd name="f162" fmla="*/ f131 1 f84"/>
                <a:gd name="f163" fmla="*/ f132 1 f85"/>
                <a:gd name="f164" fmla="*/ f133 1 f84"/>
                <a:gd name="f165" fmla="*/ f134 1 f85"/>
                <a:gd name="f166" fmla="*/ f135 1 f84"/>
                <a:gd name="f167" fmla="*/ f136 1 f85"/>
                <a:gd name="f168" fmla="*/ f137 1 f84"/>
                <a:gd name="f169" fmla="*/ f138 1 f85"/>
                <a:gd name="f170" fmla="*/ f139 1 f84"/>
                <a:gd name="f171" fmla="*/ f140 1 f85"/>
                <a:gd name="f172" fmla="*/ f141 f75 1"/>
                <a:gd name="f173" fmla="*/ f142 f75 1"/>
                <a:gd name="f174" fmla="*/ f144 f76 1"/>
                <a:gd name="f175" fmla="*/ f143 f76 1"/>
                <a:gd name="f176" fmla="*/ f145 f75 1"/>
                <a:gd name="f177" fmla="*/ f146 f76 1"/>
                <a:gd name="f178" fmla="*/ f147 f75 1"/>
                <a:gd name="f179" fmla="*/ f148 f75 1"/>
                <a:gd name="f180" fmla="*/ f149 f76 1"/>
                <a:gd name="f181" fmla="*/ f150 f75 1"/>
                <a:gd name="f182" fmla="*/ f151 f76 1"/>
                <a:gd name="f183" fmla="*/ f152 f75 1"/>
                <a:gd name="f184" fmla="*/ f153 f76 1"/>
                <a:gd name="f185" fmla="*/ f154 f75 1"/>
                <a:gd name="f186" fmla="*/ f155 f76 1"/>
                <a:gd name="f187" fmla="*/ f156 f75 1"/>
                <a:gd name="f188" fmla="*/ f157 f76 1"/>
                <a:gd name="f189" fmla="*/ f158 f75 1"/>
                <a:gd name="f190" fmla="*/ f159 f76 1"/>
                <a:gd name="f191" fmla="*/ f160 f75 1"/>
                <a:gd name="f192" fmla="*/ f161 f76 1"/>
                <a:gd name="f193" fmla="*/ f162 f75 1"/>
                <a:gd name="f194" fmla="*/ f163 f76 1"/>
                <a:gd name="f195" fmla="*/ f164 f75 1"/>
                <a:gd name="f196" fmla="*/ f165 f76 1"/>
                <a:gd name="f197" fmla="*/ f166 f75 1"/>
                <a:gd name="f198" fmla="*/ f167 f76 1"/>
                <a:gd name="f199" fmla="*/ f168 f75 1"/>
                <a:gd name="f200" fmla="*/ f169 f76 1"/>
                <a:gd name="f201" fmla="*/ f170 f75 1"/>
                <a:gd name="f202" fmla="*/ f171 f76 1"/>
              </a:gdLst>
              <a:ahLst/>
              <a:cxnLst>
                <a:cxn ang="3cd4">
                  <a:pos x="hc" y="t"/>
                </a:cxn>
                <a:cxn ang="0">
                  <a:pos x="r" y="vc"/>
                </a:cxn>
                <a:cxn ang="cd4">
                  <a:pos x="hc" y="b"/>
                </a:cxn>
                <a:cxn ang="cd2">
                  <a:pos x="l" y="vc"/>
                </a:cxn>
                <a:cxn ang="f113">
                  <a:pos x="f176" y="f177"/>
                </a:cxn>
                <a:cxn ang="f113">
                  <a:pos x="f178" y="f177"/>
                </a:cxn>
                <a:cxn ang="f113">
                  <a:pos x="f179" y="f180"/>
                </a:cxn>
                <a:cxn ang="f113">
                  <a:pos x="f181" y="f182"/>
                </a:cxn>
                <a:cxn ang="f113">
                  <a:pos x="f183" y="f184"/>
                </a:cxn>
                <a:cxn ang="f113">
                  <a:pos x="f185" y="f186"/>
                </a:cxn>
                <a:cxn ang="f113">
                  <a:pos x="f187" y="f188"/>
                </a:cxn>
                <a:cxn ang="f113">
                  <a:pos x="f189" y="f190"/>
                </a:cxn>
                <a:cxn ang="f113">
                  <a:pos x="f191" y="f192"/>
                </a:cxn>
                <a:cxn ang="f113">
                  <a:pos x="f193" y="f194"/>
                </a:cxn>
                <a:cxn ang="f113">
                  <a:pos x="f195" y="f196"/>
                </a:cxn>
                <a:cxn ang="f113">
                  <a:pos x="f197" y="f198"/>
                </a:cxn>
                <a:cxn ang="f113">
                  <a:pos x="f199" y="f200"/>
                </a:cxn>
                <a:cxn ang="f113">
                  <a:pos x="f201" y="f202"/>
                </a:cxn>
                <a:cxn ang="f113">
                  <a:pos x="f176" y="f177"/>
                </a:cxn>
              </a:cxnLst>
              <a:rect l="f172" t="f175" r="f173" b="f174"/>
              <a:pathLst>
                <a:path w="320" h="457">
                  <a:moveTo>
                    <a:pt x="f8" y="f9"/>
                  </a:moveTo>
                  <a:cubicBezTo>
                    <a:pt x="f10" y="f9"/>
                    <a:pt x="f11" y="f9"/>
                    <a:pt x="f12" y="f9"/>
                  </a:cubicBezTo>
                  <a:cubicBezTo>
                    <a:pt x="f13" y="f14"/>
                    <a:pt x="f15" y="f16"/>
                    <a:pt x="f17" y="f18"/>
                  </a:cubicBezTo>
                  <a:cubicBezTo>
                    <a:pt x="f19" y="f20"/>
                    <a:pt x="f21" y="f9"/>
                    <a:pt x="f22" y="f23"/>
                  </a:cubicBezTo>
                  <a:cubicBezTo>
                    <a:pt x="f24" y="f25"/>
                    <a:pt x="f26" y="f27"/>
                    <a:pt x="f28" y="f29"/>
                  </a:cubicBezTo>
                  <a:cubicBezTo>
                    <a:pt x="f30" y="f31"/>
                    <a:pt x="f32" y="f33"/>
                    <a:pt x="f34" y="f35"/>
                  </a:cubicBezTo>
                  <a:cubicBezTo>
                    <a:pt x="f36" y="f37"/>
                    <a:pt x="f38" y="f5"/>
                    <a:pt x="f39" y="f8"/>
                  </a:cubicBezTo>
                  <a:cubicBezTo>
                    <a:pt x="f40" y="f41"/>
                    <a:pt x="f6" y="f42"/>
                    <a:pt x="f40" y="f43"/>
                  </a:cubicBezTo>
                  <a:cubicBezTo>
                    <a:pt x="f44" y="f45"/>
                    <a:pt x="f46" y="f47"/>
                    <a:pt x="f48" y="f49"/>
                  </a:cubicBezTo>
                  <a:cubicBezTo>
                    <a:pt x="f50" y="f51"/>
                    <a:pt x="f52" y="f53"/>
                    <a:pt x="f54" y="f55"/>
                  </a:cubicBezTo>
                  <a:cubicBezTo>
                    <a:pt x="f56" y="f57"/>
                    <a:pt x="f58" y="f59"/>
                    <a:pt x="f60" y="f61"/>
                  </a:cubicBezTo>
                  <a:cubicBezTo>
                    <a:pt x="f62" y="f61"/>
                    <a:pt x="f13" y="f7"/>
                    <a:pt x="f63" y="f7"/>
                  </a:cubicBezTo>
                  <a:cubicBezTo>
                    <a:pt x="f64" y="f7"/>
                    <a:pt x="f65" y="f59"/>
                    <a:pt x="f66" y="f67"/>
                  </a:cubicBezTo>
                  <a:cubicBezTo>
                    <a:pt x="f68" y="f67"/>
                    <a:pt x="f69" y="f57"/>
                    <a:pt x="f70" y="f71"/>
                  </a:cubicBezTo>
                  <a:cubicBezTo>
                    <a:pt x="f41" y="f72"/>
                    <a:pt x="f5" y="f73"/>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18">
              <a:extLst>
                <a:ext uri="{FF2B5EF4-FFF2-40B4-BE49-F238E27FC236}">
                  <a16:creationId xmlns:a16="http://schemas.microsoft.com/office/drawing/2014/main" id="{8AB0FCF2-FF4B-587F-C737-9F21B5DD6560}"/>
                </a:ext>
              </a:extLst>
            </p:cNvPr>
            <p:cNvSpPr/>
            <p:nvPr/>
          </p:nvSpPr>
          <p:spPr>
            <a:xfrm>
              <a:off x="9361490" y="2974972"/>
              <a:ext cx="473073" cy="431797"/>
            </a:xfrm>
            <a:custGeom>
              <a:avLst/>
              <a:gdLst>
                <a:gd name="f0" fmla="val 10800000"/>
                <a:gd name="f1" fmla="val 5400000"/>
                <a:gd name="f2" fmla="val 180"/>
                <a:gd name="f3" fmla="val w"/>
                <a:gd name="f4" fmla="val h"/>
                <a:gd name="f5" fmla="val 0"/>
                <a:gd name="f6" fmla="val 234"/>
                <a:gd name="f7" fmla="val 214"/>
                <a:gd name="f8" fmla="val 21"/>
                <a:gd name="f9" fmla="val 1"/>
                <a:gd name="f10" fmla="val 34"/>
                <a:gd name="f11" fmla="val 38"/>
                <a:gd name="f12" fmla="val 46"/>
                <a:gd name="f13" fmla="val 75"/>
                <a:gd name="f14" fmla="val 59"/>
                <a:gd name="f15" fmla="val 112"/>
                <a:gd name="f16" fmla="val 71"/>
                <a:gd name="f17" fmla="val 145"/>
                <a:gd name="f18" fmla="val 63"/>
                <a:gd name="f19" fmla="val 138"/>
                <a:gd name="f20" fmla="val 97"/>
                <a:gd name="f21" fmla="val 135"/>
                <a:gd name="f22" fmla="val 172"/>
                <a:gd name="f23" fmla="val 209"/>
                <a:gd name="f24" fmla="val 134"/>
                <a:gd name="f25" fmla="val 232"/>
                <a:gd name="f26" fmla="val 137"/>
                <a:gd name="f27" fmla="val 231"/>
                <a:gd name="f28" fmla="val 159"/>
                <a:gd name="f29" fmla="val 229"/>
                <a:gd name="f30" fmla="val 170"/>
                <a:gd name="f31" fmla="val 227"/>
                <a:gd name="f32" fmla="val 224"/>
                <a:gd name="f33" fmla="val 190"/>
                <a:gd name="f34" fmla="val 221"/>
                <a:gd name="f35" fmla="val 201"/>
                <a:gd name="f36" fmla="val 208"/>
                <a:gd name="f37" fmla="val 158"/>
                <a:gd name="f38" fmla="val 212"/>
                <a:gd name="f39" fmla="val 116"/>
                <a:gd name="f40" fmla="val 73"/>
                <a:gd name="f41" fmla="val 64"/>
                <a:gd name="f42" fmla="val 207"/>
                <a:gd name="f43" fmla="val 202"/>
                <a:gd name="f44" fmla="val 56"/>
                <a:gd name="f45" fmla="val 194"/>
                <a:gd name="f46" fmla="val 39"/>
                <a:gd name="f47" fmla="val 146"/>
                <a:gd name="f48" fmla="val 98"/>
                <a:gd name="f49" fmla="val 3"/>
                <a:gd name="f50" fmla="val 50"/>
                <a:gd name="f51" fmla="val 42"/>
                <a:gd name="f52" fmla="val 37"/>
                <a:gd name="f53" fmla="val 11"/>
                <a:gd name="f54" fmla="val 32"/>
                <a:gd name="f55" fmla="val 13"/>
                <a:gd name="f56" fmla="val 30"/>
                <a:gd name="f57" fmla="val 14"/>
                <a:gd name="f58" fmla="val 25"/>
                <a:gd name="f59" fmla="val 15"/>
                <a:gd name="f60" fmla="val 16"/>
                <a:gd name="f61" fmla="val 17"/>
                <a:gd name="f62" fmla="val 7"/>
                <a:gd name="f63" fmla="val 18"/>
                <a:gd name="f64" fmla="val 19"/>
                <a:gd name="f65" fmla="val 20"/>
                <a:gd name="f66" fmla="val 53"/>
                <a:gd name="f67" fmla="val 128"/>
                <a:gd name="f68" fmla="val 52"/>
                <a:gd name="f69" fmla="val 51"/>
                <a:gd name="f70" fmla="val 49"/>
                <a:gd name="f71" fmla="val 141"/>
                <a:gd name="f72" fmla="val 55"/>
                <a:gd name="f73" fmla="val 160"/>
                <a:gd name="f74" fmla="val 60"/>
                <a:gd name="f75" fmla="val 173"/>
                <a:gd name="f76" fmla="val 65"/>
                <a:gd name="f77" fmla="val 187"/>
                <a:gd name="f78" fmla="val 67"/>
                <a:gd name="f79" fmla="val 192"/>
                <a:gd name="f80" fmla="val 196"/>
                <a:gd name="f81" fmla="val 77"/>
                <a:gd name="f82" fmla="val 105"/>
                <a:gd name="f83" fmla="val 197"/>
                <a:gd name="f84" fmla="val 133"/>
                <a:gd name="f85" fmla="val 199"/>
                <a:gd name="f86" fmla="val 161"/>
                <a:gd name="f87" fmla="val 163"/>
                <a:gd name="f88" fmla="val 166"/>
                <a:gd name="f89" fmla="val 198"/>
                <a:gd name="f90" fmla="val 167"/>
                <a:gd name="f91" fmla="val 178"/>
                <a:gd name="f92" fmla="val 184"/>
                <a:gd name="f93" fmla="val 147"/>
                <a:gd name="f94" fmla="val 175"/>
                <a:gd name="f95" fmla="val 148"/>
                <a:gd name="f96" fmla="val 86"/>
                <a:gd name="f97" fmla="val 150"/>
                <a:gd name="f98" fmla="val 69"/>
                <a:gd name="f99" fmla="val 151"/>
                <a:gd name="f100" fmla="val 57"/>
                <a:gd name="f101" fmla="val 54"/>
                <a:gd name="f102" fmla="val 130"/>
                <a:gd name="f103" fmla="val 129"/>
                <a:gd name="f104" fmla="+- 0 0 -90"/>
                <a:gd name="f105" fmla="*/ f3 1 234"/>
                <a:gd name="f106" fmla="*/ f4 1 214"/>
                <a:gd name="f107" fmla="val f5"/>
                <a:gd name="f108" fmla="val f6"/>
                <a:gd name="f109" fmla="val f7"/>
                <a:gd name="f110" fmla="*/ f104 f0 1"/>
                <a:gd name="f111" fmla="+- f109 0 f107"/>
                <a:gd name="f112" fmla="+- f108 0 f107"/>
                <a:gd name="f113" fmla="*/ f110 1 f2"/>
                <a:gd name="f114" fmla="*/ f112 1 234"/>
                <a:gd name="f115" fmla="*/ f111 1 214"/>
                <a:gd name="f116" fmla="*/ 21 f112 1"/>
                <a:gd name="f117" fmla="*/ 1 f111 1"/>
                <a:gd name="f118" fmla="*/ 59 f112 1"/>
                <a:gd name="f119" fmla="*/ 112 f111 1"/>
                <a:gd name="f120" fmla="*/ 97 f112 1"/>
                <a:gd name="f121" fmla="*/ 138 f111 1"/>
                <a:gd name="f122" fmla="*/ 209 f112 1"/>
                <a:gd name="f123" fmla="*/ 134 f111 1"/>
                <a:gd name="f124" fmla="*/ 231 f112 1"/>
                <a:gd name="f125" fmla="*/ 159 f111 1"/>
                <a:gd name="f126" fmla="*/ 224 f112 1"/>
                <a:gd name="f127" fmla="*/ 190 f111 1"/>
                <a:gd name="f128" fmla="*/ 201 f112 1"/>
                <a:gd name="f129" fmla="*/ 209 f111 1"/>
                <a:gd name="f130" fmla="*/ 73 f112 1"/>
                <a:gd name="f131" fmla="*/ 208 f111 1"/>
                <a:gd name="f132" fmla="*/ 56 f112 1"/>
                <a:gd name="f133" fmla="*/ 194 f111 1"/>
                <a:gd name="f134" fmla="*/ 3 f112 1"/>
                <a:gd name="f135" fmla="*/ 50 f111 1"/>
                <a:gd name="f136" fmla="*/ 11 f112 1"/>
                <a:gd name="f137" fmla="*/ 32 f111 1"/>
                <a:gd name="f138" fmla="*/ 15 f112 1"/>
                <a:gd name="f139" fmla="*/ 21 f111 1"/>
                <a:gd name="f140" fmla="*/ 18 f112 1"/>
                <a:gd name="f141" fmla="*/ 0 f111 1"/>
                <a:gd name="f142" fmla="*/ 53 f112 1"/>
                <a:gd name="f143" fmla="*/ 128 f111 1"/>
                <a:gd name="f144" fmla="*/ 50 f112 1"/>
                <a:gd name="f145" fmla="*/ 146 f111 1"/>
                <a:gd name="f146" fmla="*/ 65 f112 1"/>
                <a:gd name="f147" fmla="*/ 187 f111 1"/>
                <a:gd name="f148" fmla="*/ 77 f112 1"/>
                <a:gd name="f149" fmla="*/ 196 f111 1"/>
                <a:gd name="f150" fmla="*/ 161 f112 1"/>
                <a:gd name="f151" fmla="*/ 199 f111 1"/>
                <a:gd name="f152" fmla="*/ 167 f112 1"/>
                <a:gd name="f153" fmla="*/ 184 f112 1"/>
                <a:gd name="f154" fmla="*/ 147 f111 1"/>
                <a:gd name="f155" fmla="*/ 175 f112 1"/>
                <a:gd name="f156" fmla="*/ 86 f112 1"/>
                <a:gd name="f157" fmla="*/ 150 f111 1"/>
                <a:gd name="f158" fmla="*/ 54 f112 1"/>
                <a:gd name="f159" fmla="*/ 130 f111 1"/>
                <a:gd name="f160" fmla="+- f113 0 f1"/>
                <a:gd name="f161" fmla="*/ f116 1 234"/>
                <a:gd name="f162" fmla="*/ f117 1 214"/>
                <a:gd name="f163" fmla="*/ f118 1 234"/>
                <a:gd name="f164" fmla="*/ f119 1 214"/>
                <a:gd name="f165" fmla="*/ f120 1 234"/>
                <a:gd name="f166" fmla="*/ f121 1 214"/>
                <a:gd name="f167" fmla="*/ f122 1 234"/>
                <a:gd name="f168" fmla="*/ f123 1 214"/>
                <a:gd name="f169" fmla="*/ f124 1 234"/>
                <a:gd name="f170" fmla="*/ f125 1 214"/>
                <a:gd name="f171" fmla="*/ f126 1 234"/>
                <a:gd name="f172" fmla="*/ f127 1 214"/>
                <a:gd name="f173" fmla="*/ f128 1 234"/>
                <a:gd name="f174" fmla="*/ f129 1 214"/>
                <a:gd name="f175" fmla="*/ f130 1 234"/>
                <a:gd name="f176" fmla="*/ f131 1 214"/>
                <a:gd name="f177" fmla="*/ f132 1 234"/>
                <a:gd name="f178" fmla="*/ f133 1 214"/>
                <a:gd name="f179" fmla="*/ f134 1 234"/>
                <a:gd name="f180" fmla="*/ f135 1 214"/>
                <a:gd name="f181" fmla="*/ f136 1 234"/>
                <a:gd name="f182" fmla="*/ f137 1 214"/>
                <a:gd name="f183" fmla="*/ f138 1 234"/>
                <a:gd name="f184" fmla="*/ f139 1 214"/>
                <a:gd name="f185" fmla="*/ f140 1 234"/>
                <a:gd name="f186" fmla="*/ f141 1 214"/>
                <a:gd name="f187" fmla="*/ f142 1 234"/>
                <a:gd name="f188" fmla="*/ f143 1 214"/>
                <a:gd name="f189" fmla="*/ f144 1 234"/>
                <a:gd name="f190" fmla="*/ f145 1 214"/>
                <a:gd name="f191" fmla="*/ f146 1 234"/>
                <a:gd name="f192" fmla="*/ f147 1 214"/>
                <a:gd name="f193" fmla="*/ f148 1 234"/>
                <a:gd name="f194" fmla="*/ f149 1 214"/>
                <a:gd name="f195" fmla="*/ f150 1 234"/>
                <a:gd name="f196" fmla="*/ f151 1 214"/>
                <a:gd name="f197" fmla="*/ f152 1 234"/>
                <a:gd name="f198" fmla="*/ f153 1 234"/>
                <a:gd name="f199" fmla="*/ f154 1 214"/>
                <a:gd name="f200" fmla="*/ f155 1 234"/>
                <a:gd name="f201" fmla="*/ f156 1 234"/>
                <a:gd name="f202" fmla="*/ f157 1 214"/>
                <a:gd name="f203" fmla="*/ f158 1 234"/>
                <a:gd name="f204" fmla="*/ f159 1 214"/>
                <a:gd name="f205" fmla="*/ 0 1 f114"/>
                <a:gd name="f206" fmla="*/ f108 1 f114"/>
                <a:gd name="f207" fmla="*/ 0 1 f115"/>
                <a:gd name="f208" fmla="*/ f109 1 f115"/>
                <a:gd name="f209" fmla="*/ f161 1 f114"/>
                <a:gd name="f210" fmla="*/ f162 1 f115"/>
                <a:gd name="f211" fmla="*/ f163 1 f114"/>
                <a:gd name="f212" fmla="*/ f164 1 f115"/>
                <a:gd name="f213" fmla="*/ f165 1 f114"/>
                <a:gd name="f214" fmla="*/ f166 1 f115"/>
                <a:gd name="f215" fmla="*/ f167 1 f114"/>
                <a:gd name="f216" fmla="*/ f168 1 f115"/>
                <a:gd name="f217" fmla="*/ f169 1 f114"/>
                <a:gd name="f218" fmla="*/ f170 1 f115"/>
                <a:gd name="f219" fmla="*/ f171 1 f114"/>
                <a:gd name="f220" fmla="*/ f172 1 f115"/>
                <a:gd name="f221" fmla="*/ f173 1 f114"/>
                <a:gd name="f222" fmla="*/ f174 1 f115"/>
                <a:gd name="f223" fmla="*/ f175 1 f114"/>
                <a:gd name="f224" fmla="*/ f176 1 f115"/>
                <a:gd name="f225" fmla="*/ f177 1 f114"/>
                <a:gd name="f226" fmla="*/ f178 1 f115"/>
                <a:gd name="f227" fmla="*/ f179 1 f114"/>
                <a:gd name="f228" fmla="*/ f180 1 f115"/>
                <a:gd name="f229" fmla="*/ f181 1 f114"/>
                <a:gd name="f230" fmla="*/ f182 1 f115"/>
                <a:gd name="f231" fmla="*/ f183 1 f114"/>
                <a:gd name="f232" fmla="*/ f184 1 f115"/>
                <a:gd name="f233" fmla="*/ f185 1 f114"/>
                <a:gd name="f234" fmla="*/ f186 1 f115"/>
                <a:gd name="f235" fmla="*/ f187 1 f114"/>
                <a:gd name="f236" fmla="*/ f188 1 f115"/>
                <a:gd name="f237" fmla="*/ f189 1 f114"/>
                <a:gd name="f238" fmla="*/ f190 1 f115"/>
                <a:gd name="f239" fmla="*/ f191 1 f114"/>
                <a:gd name="f240" fmla="*/ f192 1 f115"/>
                <a:gd name="f241" fmla="*/ f193 1 f114"/>
                <a:gd name="f242" fmla="*/ f194 1 f115"/>
                <a:gd name="f243" fmla="*/ f195 1 f114"/>
                <a:gd name="f244" fmla="*/ f196 1 f115"/>
                <a:gd name="f245" fmla="*/ f197 1 f114"/>
                <a:gd name="f246" fmla="*/ f198 1 f114"/>
                <a:gd name="f247" fmla="*/ f199 1 f115"/>
                <a:gd name="f248" fmla="*/ f200 1 f114"/>
                <a:gd name="f249" fmla="*/ f201 1 f114"/>
                <a:gd name="f250" fmla="*/ f202 1 f115"/>
                <a:gd name="f251" fmla="*/ f203 1 f114"/>
                <a:gd name="f252" fmla="*/ f204 1 f115"/>
                <a:gd name="f253" fmla="*/ f205 f105 1"/>
                <a:gd name="f254" fmla="*/ f206 f105 1"/>
                <a:gd name="f255" fmla="*/ f208 f106 1"/>
                <a:gd name="f256" fmla="*/ f207 f106 1"/>
                <a:gd name="f257" fmla="*/ f209 f105 1"/>
                <a:gd name="f258" fmla="*/ f210 f106 1"/>
                <a:gd name="f259" fmla="*/ f211 f105 1"/>
                <a:gd name="f260" fmla="*/ f212 f106 1"/>
                <a:gd name="f261" fmla="*/ f213 f105 1"/>
                <a:gd name="f262" fmla="*/ f214 f106 1"/>
                <a:gd name="f263" fmla="*/ f215 f105 1"/>
                <a:gd name="f264" fmla="*/ f216 f106 1"/>
                <a:gd name="f265" fmla="*/ f217 f105 1"/>
                <a:gd name="f266" fmla="*/ f218 f106 1"/>
                <a:gd name="f267" fmla="*/ f219 f105 1"/>
                <a:gd name="f268" fmla="*/ f220 f106 1"/>
                <a:gd name="f269" fmla="*/ f221 f105 1"/>
                <a:gd name="f270" fmla="*/ f222 f106 1"/>
                <a:gd name="f271" fmla="*/ f223 f105 1"/>
                <a:gd name="f272" fmla="*/ f224 f106 1"/>
                <a:gd name="f273" fmla="*/ f225 f105 1"/>
                <a:gd name="f274" fmla="*/ f226 f106 1"/>
                <a:gd name="f275" fmla="*/ f227 f105 1"/>
                <a:gd name="f276" fmla="*/ f228 f106 1"/>
                <a:gd name="f277" fmla="*/ f229 f105 1"/>
                <a:gd name="f278" fmla="*/ f230 f106 1"/>
                <a:gd name="f279" fmla="*/ f231 f105 1"/>
                <a:gd name="f280" fmla="*/ f232 f106 1"/>
                <a:gd name="f281" fmla="*/ f233 f105 1"/>
                <a:gd name="f282" fmla="*/ f234 f106 1"/>
                <a:gd name="f283" fmla="*/ f235 f105 1"/>
                <a:gd name="f284" fmla="*/ f236 f106 1"/>
                <a:gd name="f285" fmla="*/ f237 f105 1"/>
                <a:gd name="f286" fmla="*/ f238 f106 1"/>
                <a:gd name="f287" fmla="*/ f239 f105 1"/>
                <a:gd name="f288" fmla="*/ f240 f106 1"/>
                <a:gd name="f289" fmla="*/ f241 f105 1"/>
                <a:gd name="f290" fmla="*/ f242 f106 1"/>
                <a:gd name="f291" fmla="*/ f243 f105 1"/>
                <a:gd name="f292" fmla="*/ f244 f106 1"/>
                <a:gd name="f293" fmla="*/ f245 f105 1"/>
                <a:gd name="f294" fmla="*/ f246 f105 1"/>
                <a:gd name="f295" fmla="*/ f247 f106 1"/>
                <a:gd name="f296" fmla="*/ f248 f105 1"/>
                <a:gd name="f297" fmla="*/ f249 f105 1"/>
                <a:gd name="f298" fmla="*/ f250 f106 1"/>
                <a:gd name="f299" fmla="*/ f251 f105 1"/>
                <a:gd name="f300" fmla="*/ f252 f106 1"/>
              </a:gdLst>
              <a:ahLst/>
              <a:cxnLst>
                <a:cxn ang="3cd4">
                  <a:pos x="hc" y="t"/>
                </a:cxn>
                <a:cxn ang="0">
                  <a:pos x="r" y="vc"/>
                </a:cxn>
                <a:cxn ang="cd4">
                  <a:pos x="hc" y="b"/>
                </a:cxn>
                <a:cxn ang="cd2">
                  <a:pos x="l" y="vc"/>
                </a:cxn>
                <a:cxn ang="f160">
                  <a:pos x="f257" y="f258"/>
                </a:cxn>
                <a:cxn ang="f160">
                  <a:pos x="f259" y="f260"/>
                </a:cxn>
                <a:cxn ang="f160">
                  <a:pos x="f261" y="f262"/>
                </a:cxn>
                <a:cxn ang="f160">
                  <a:pos x="f263" y="f264"/>
                </a:cxn>
                <a:cxn ang="f160">
                  <a:pos x="f265" y="f266"/>
                </a:cxn>
                <a:cxn ang="f160">
                  <a:pos x="f267" y="f268"/>
                </a:cxn>
                <a:cxn ang="f160">
                  <a:pos x="f269" y="f270"/>
                </a:cxn>
                <a:cxn ang="f160">
                  <a:pos x="f271" y="f272"/>
                </a:cxn>
                <a:cxn ang="f160">
                  <a:pos x="f273" y="f274"/>
                </a:cxn>
                <a:cxn ang="f160">
                  <a:pos x="f275" y="f276"/>
                </a:cxn>
                <a:cxn ang="f160">
                  <a:pos x="f277" y="f278"/>
                </a:cxn>
                <a:cxn ang="f160">
                  <a:pos x="f279" y="f280"/>
                </a:cxn>
                <a:cxn ang="f160">
                  <a:pos x="f281" y="f282"/>
                </a:cxn>
                <a:cxn ang="f160">
                  <a:pos x="f257" y="f258"/>
                </a:cxn>
                <a:cxn ang="f160">
                  <a:pos x="f283" y="f284"/>
                </a:cxn>
                <a:cxn ang="f160">
                  <a:pos x="f285" y="f284"/>
                </a:cxn>
                <a:cxn ang="f160">
                  <a:pos x="f285" y="f286"/>
                </a:cxn>
                <a:cxn ang="f160">
                  <a:pos x="f287" y="f288"/>
                </a:cxn>
                <a:cxn ang="f160">
                  <a:pos x="f289" y="f290"/>
                </a:cxn>
                <a:cxn ang="f160">
                  <a:pos x="f291" y="f292"/>
                </a:cxn>
                <a:cxn ang="f160">
                  <a:pos x="f293" y="f290"/>
                </a:cxn>
                <a:cxn ang="f160">
                  <a:pos x="f294" y="f295"/>
                </a:cxn>
                <a:cxn ang="f160">
                  <a:pos x="f296" y="f295"/>
                </a:cxn>
                <a:cxn ang="f160">
                  <a:pos x="f297" y="f298"/>
                </a:cxn>
                <a:cxn ang="f160">
                  <a:pos x="f299" y="f300"/>
                </a:cxn>
                <a:cxn ang="f160">
                  <a:pos x="f283" y="f284"/>
                </a:cxn>
              </a:cxnLst>
              <a:rect l="f253" t="f256" r="f254" b="f255"/>
              <a:pathLst>
                <a:path w="234" h="214">
                  <a:moveTo>
                    <a:pt x="f8" y="f9"/>
                  </a:moveTo>
                  <a:cubicBezTo>
                    <a:pt x="f10" y="f11"/>
                    <a:pt x="f12" y="f13"/>
                    <a:pt x="f14" y="f15"/>
                  </a:cubicBezTo>
                  <a:cubicBezTo>
                    <a:pt x="f16" y="f17"/>
                    <a:pt x="f18" y="f19"/>
                    <a:pt x="f20" y="f19"/>
                  </a:cubicBezTo>
                  <a:cubicBezTo>
                    <a:pt x="f21" y="f19"/>
                    <a:pt x="f22" y="f21"/>
                    <a:pt x="f23" y="f24"/>
                  </a:cubicBezTo>
                  <a:cubicBezTo>
                    <a:pt x="f25" y="f24"/>
                    <a:pt x="f6" y="f26"/>
                    <a:pt x="f27" y="f28"/>
                  </a:cubicBezTo>
                  <a:cubicBezTo>
                    <a:pt x="f29" y="f30"/>
                    <a:pt x="f31" y="f2"/>
                    <a:pt x="f32" y="f33"/>
                  </a:cubicBezTo>
                  <a:cubicBezTo>
                    <a:pt x="f34" y="f35"/>
                    <a:pt x="f7" y="f36"/>
                    <a:pt x="f35" y="f23"/>
                  </a:cubicBezTo>
                  <a:cubicBezTo>
                    <a:pt x="f37" y="f38"/>
                    <a:pt x="f39" y="f7"/>
                    <a:pt x="f40" y="f36"/>
                  </a:cubicBezTo>
                  <a:cubicBezTo>
                    <a:pt x="f41" y="f42"/>
                    <a:pt x="f14" y="f43"/>
                    <a:pt x="f44" y="f45"/>
                  </a:cubicBezTo>
                  <a:cubicBezTo>
                    <a:pt x="f46" y="f47"/>
                    <a:pt x="f8" y="f48"/>
                    <a:pt x="f49" y="f50"/>
                  </a:cubicBezTo>
                  <a:cubicBezTo>
                    <a:pt x="f5" y="f51"/>
                    <a:pt x="f49" y="f52"/>
                    <a:pt x="f53" y="f54"/>
                  </a:cubicBezTo>
                  <a:cubicBezTo>
                    <a:pt x="f55" y="f56"/>
                    <a:pt x="f57" y="f58"/>
                    <a:pt x="f59" y="f8"/>
                  </a:cubicBezTo>
                  <a:cubicBezTo>
                    <a:pt x="f60" y="f57"/>
                    <a:pt x="f61" y="f62"/>
                    <a:pt x="f63" y="f5"/>
                  </a:cubicBezTo>
                  <a:cubicBezTo>
                    <a:pt x="f64" y="f9"/>
                    <a:pt x="f65" y="f9"/>
                    <a:pt x="f8" y="f9"/>
                  </a:cubicBezTo>
                  <a:close/>
                  <a:moveTo>
                    <a:pt x="f66" y="f67"/>
                  </a:moveTo>
                  <a:cubicBezTo>
                    <a:pt x="f68" y="f67"/>
                    <a:pt x="f69" y="f67"/>
                    <a:pt x="f50" y="f67"/>
                  </a:cubicBezTo>
                  <a:cubicBezTo>
                    <a:pt x="f50" y="f24"/>
                    <a:pt x="f70" y="f71"/>
                    <a:pt x="f50" y="f47"/>
                  </a:cubicBezTo>
                  <a:cubicBezTo>
                    <a:pt x="f72" y="f73"/>
                    <a:pt x="f74" y="f75"/>
                    <a:pt x="f76" y="f77"/>
                  </a:cubicBezTo>
                  <a:cubicBezTo>
                    <a:pt x="f78" y="f79"/>
                    <a:pt x="f16" y="f80"/>
                    <a:pt x="f81" y="f80"/>
                  </a:cubicBezTo>
                  <a:cubicBezTo>
                    <a:pt x="f82" y="f83"/>
                    <a:pt x="f84" y="f85"/>
                    <a:pt x="f86" y="f85"/>
                  </a:cubicBezTo>
                  <a:cubicBezTo>
                    <a:pt x="f87" y="f85"/>
                    <a:pt x="f88" y="f89"/>
                    <a:pt x="f90" y="f80"/>
                  </a:cubicBezTo>
                  <a:cubicBezTo>
                    <a:pt x="f75" y="f2"/>
                    <a:pt x="f91" y="f87"/>
                    <a:pt x="f92" y="f93"/>
                  </a:cubicBezTo>
                  <a:cubicBezTo>
                    <a:pt x="f2" y="f93"/>
                    <a:pt x="f91" y="f47"/>
                    <a:pt x="f94" y="f93"/>
                  </a:cubicBezTo>
                  <a:cubicBezTo>
                    <a:pt x="f17" y="f95"/>
                    <a:pt x="f39" y="f95"/>
                    <a:pt x="f96" y="f97"/>
                  </a:cubicBezTo>
                  <a:cubicBezTo>
                    <a:pt x="f98" y="f99"/>
                    <a:pt x="f100" y="f95"/>
                    <a:pt x="f101" y="f102"/>
                  </a:cubicBezTo>
                  <a:cubicBezTo>
                    <a:pt x="f101" y="f103"/>
                    <a:pt x="f66" y="f103"/>
                    <a:pt x="f66" y="f6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Freeform 19">
              <a:extLst>
                <a:ext uri="{FF2B5EF4-FFF2-40B4-BE49-F238E27FC236}">
                  <a16:creationId xmlns:a16="http://schemas.microsoft.com/office/drawing/2014/main" id="{C7FC1596-9F4E-71E3-44CF-F97E8B5081D9}"/>
                </a:ext>
              </a:extLst>
            </p:cNvPr>
            <p:cNvSpPr/>
            <p:nvPr/>
          </p:nvSpPr>
          <p:spPr>
            <a:xfrm>
              <a:off x="9158292" y="2447921"/>
              <a:ext cx="193679" cy="471492"/>
            </a:xfrm>
            <a:custGeom>
              <a:avLst/>
              <a:gdLst>
                <a:gd name="f0" fmla="val 10800000"/>
                <a:gd name="f1" fmla="val 5400000"/>
                <a:gd name="f2" fmla="val 180"/>
                <a:gd name="f3" fmla="val w"/>
                <a:gd name="f4" fmla="val h"/>
                <a:gd name="f5" fmla="val 0"/>
                <a:gd name="f6" fmla="val 96"/>
                <a:gd name="f7" fmla="val 234"/>
                <a:gd name="f8" fmla="val 77"/>
                <a:gd name="f9" fmla="val 65"/>
                <a:gd name="f10" fmla="val 201"/>
                <a:gd name="f11" fmla="val 54"/>
                <a:gd name="f12" fmla="val 169"/>
                <a:gd name="f13" fmla="val 43"/>
                <a:gd name="f14" fmla="val 137"/>
                <a:gd name="f15" fmla="val 30"/>
                <a:gd name="f16" fmla="val 100"/>
                <a:gd name="f17" fmla="val 17"/>
                <a:gd name="f18" fmla="val 63"/>
                <a:gd name="f19" fmla="val 4"/>
                <a:gd name="f20" fmla="val 26"/>
                <a:gd name="f21" fmla="val 16"/>
                <a:gd name="f22" fmla="val 3"/>
                <a:gd name="f23" fmla="val 10"/>
                <a:gd name="f24" fmla="val 13"/>
                <a:gd name="f25" fmla="val 6"/>
                <a:gd name="f26" fmla="val 38"/>
                <a:gd name="f27" fmla="val 5"/>
                <a:gd name="f28" fmla="val 42"/>
                <a:gd name="f29" fmla="val 18"/>
                <a:gd name="f30" fmla="val 59"/>
                <a:gd name="f31" fmla="val 70"/>
                <a:gd name="f32" fmla="val 75"/>
                <a:gd name="f33" fmla="val 121"/>
                <a:gd name="f34" fmla="val 92"/>
                <a:gd name="f35" fmla="val 172"/>
                <a:gd name="f36" fmla="val 182"/>
                <a:gd name="f37" fmla="val 94"/>
                <a:gd name="f38" fmla="val 191"/>
                <a:gd name="f39" fmla="val 89"/>
                <a:gd name="f40" fmla="val 76"/>
                <a:gd name="f41" fmla="val 162"/>
                <a:gd name="f42" fmla="val 64"/>
                <a:gd name="f43" fmla="val 125"/>
                <a:gd name="f44" fmla="val 51"/>
                <a:gd name="f45" fmla="val 86"/>
                <a:gd name="f46" fmla="val 45"/>
                <a:gd name="f47" fmla="val 101"/>
                <a:gd name="f48" fmla="val 46"/>
                <a:gd name="f49" fmla="val 110"/>
                <a:gd name="f50" fmla="val 58"/>
                <a:gd name="f51" fmla="val 142"/>
                <a:gd name="f52" fmla="val 68"/>
                <a:gd name="f53" fmla="val 173"/>
                <a:gd name="f54" fmla="val 80"/>
                <a:gd name="f55" fmla="val 205"/>
                <a:gd name="f56" fmla="val 84"/>
                <a:gd name="f57" fmla="val 215"/>
                <a:gd name="f58" fmla="val 83"/>
                <a:gd name="f59" fmla="val 224"/>
                <a:gd name="f60" fmla="+- 0 0 -90"/>
                <a:gd name="f61" fmla="*/ f3 1 96"/>
                <a:gd name="f62" fmla="*/ f4 1 234"/>
                <a:gd name="f63" fmla="val f5"/>
                <a:gd name="f64" fmla="val f6"/>
                <a:gd name="f65" fmla="val f7"/>
                <a:gd name="f66" fmla="*/ f60 f0 1"/>
                <a:gd name="f67" fmla="+- f65 0 f63"/>
                <a:gd name="f68" fmla="+- f64 0 f63"/>
                <a:gd name="f69" fmla="*/ f66 1 f2"/>
                <a:gd name="f70" fmla="*/ f68 1 96"/>
                <a:gd name="f71" fmla="*/ f67 1 234"/>
                <a:gd name="f72" fmla="*/ 77 f68 1"/>
                <a:gd name="f73" fmla="*/ 234 f67 1"/>
                <a:gd name="f74" fmla="*/ 43 f68 1"/>
                <a:gd name="f75" fmla="*/ 137 f67 1"/>
                <a:gd name="f76" fmla="*/ 4 f68 1"/>
                <a:gd name="f77" fmla="*/ 26 f67 1"/>
                <a:gd name="f78" fmla="*/ 13 f68 1"/>
                <a:gd name="f79" fmla="*/ 6 f67 1"/>
                <a:gd name="f80" fmla="*/ 42 f68 1"/>
                <a:gd name="f81" fmla="*/ 18 f67 1"/>
                <a:gd name="f82" fmla="*/ 92 f68 1"/>
                <a:gd name="f83" fmla="*/ 172 f67 1"/>
                <a:gd name="f84" fmla="*/ 89 f68 1"/>
                <a:gd name="f85" fmla="*/ 201 f67 1"/>
                <a:gd name="f86" fmla="*/ 51 f68 1"/>
                <a:gd name="f87" fmla="*/ 86 f67 1"/>
                <a:gd name="f88" fmla="*/ 46 f68 1"/>
                <a:gd name="f89" fmla="*/ 110 f67 1"/>
                <a:gd name="f90" fmla="*/ 80 f68 1"/>
                <a:gd name="f91" fmla="*/ 205 f67 1"/>
                <a:gd name="f92" fmla="+- f69 0 f1"/>
                <a:gd name="f93" fmla="*/ f72 1 96"/>
                <a:gd name="f94" fmla="*/ f73 1 234"/>
                <a:gd name="f95" fmla="*/ f74 1 96"/>
                <a:gd name="f96" fmla="*/ f75 1 234"/>
                <a:gd name="f97" fmla="*/ f76 1 96"/>
                <a:gd name="f98" fmla="*/ f77 1 234"/>
                <a:gd name="f99" fmla="*/ f78 1 96"/>
                <a:gd name="f100" fmla="*/ f79 1 234"/>
                <a:gd name="f101" fmla="*/ f80 1 96"/>
                <a:gd name="f102" fmla="*/ f81 1 234"/>
                <a:gd name="f103" fmla="*/ f82 1 96"/>
                <a:gd name="f104" fmla="*/ f83 1 234"/>
                <a:gd name="f105" fmla="*/ f84 1 96"/>
                <a:gd name="f106" fmla="*/ f85 1 234"/>
                <a:gd name="f107" fmla="*/ f86 1 96"/>
                <a:gd name="f108" fmla="*/ f87 1 234"/>
                <a:gd name="f109" fmla="*/ f88 1 96"/>
                <a:gd name="f110" fmla="*/ f89 1 234"/>
                <a:gd name="f111" fmla="*/ f90 1 96"/>
                <a:gd name="f112" fmla="*/ f91 1 234"/>
                <a:gd name="f113" fmla="*/ 0 1 f70"/>
                <a:gd name="f114" fmla="*/ f64 1 f70"/>
                <a:gd name="f115" fmla="*/ 0 1 f71"/>
                <a:gd name="f116" fmla="*/ f65 1 f71"/>
                <a:gd name="f117" fmla="*/ f93 1 f70"/>
                <a:gd name="f118" fmla="*/ f94 1 f71"/>
                <a:gd name="f119" fmla="*/ f95 1 f70"/>
                <a:gd name="f120" fmla="*/ f96 1 f71"/>
                <a:gd name="f121" fmla="*/ f97 1 f70"/>
                <a:gd name="f122" fmla="*/ f98 1 f71"/>
                <a:gd name="f123" fmla="*/ f99 1 f70"/>
                <a:gd name="f124" fmla="*/ f100 1 f71"/>
                <a:gd name="f125" fmla="*/ f101 1 f70"/>
                <a:gd name="f126" fmla="*/ f102 1 f71"/>
                <a:gd name="f127" fmla="*/ f103 1 f70"/>
                <a:gd name="f128" fmla="*/ f104 1 f71"/>
                <a:gd name="f129" fmla="*/ f105 1 f70"/>
                <a:gd name="f130" fmla="*/ f106 1 f71"/>
                <a:gd name="f131" fmla="*/ f107 1 f70"/>
                <a:gd name="f132" fmla="*/ f108 1 f71"/>
                <a:gd name="f133" fmla="*/ f109 1 f70"/>
                <a:gd name="f134" fmla="*/ f110 1 f71"/>
                <a:gd name="f135" fmla="*/ f111 1 f70"/>
                <a:gd name="f136" fmla="*/ f112 1 f71"/>
                <a:gd name="f137" fmla="*/ f113 f61 1"/>
                <a:gd name="f138" fmla="*/ f114 f61 1"/>
                <a:gd name="f139" fmla="*/ f116 f62 1"/>
                <a:gd name="f140" fmla="*/ f115 f62 1"/>
                <a:gd name="f141" fmla="*/ f117 f61 1"/>
                <a:gd name="f142" fmla="*/ f118 f62 1"/>
                <a:gd name="f143" fmla="*/ f119 f61 1"/>
                <a:gd name="f144" fmla="*/ f120 f62 1"/>
                <a:gd name="f145" fmla="*/ f121 f61 1"/>
                <a:gd name="f146" fmla="*/ f122 f62 1"/>
                <a:gd name="f147" fmla="*/ f123 f61 1"/>
                <a:gd name="f148" fmla="*/ f124 f62 1"/>
                <a:gd name="f149" fmla="*/ f125 f61 1"/>
                <a:gd name="f150" fmla="*/ f126 f62 1"/>
                <a:gd name="f151" fmla="*/ f127 f61 1"/>
                <a:gd name="f152" fmla="*/ f128 f62 1"/>
                <a:gd name="f153" fmla="*/ f129 f61 1"/>
                <a:gd name="f154" fmla="*/ f130 f62 1"/>
                <a:gd name="f155" fmla="*/ f131 f61 1"/>
                <a:gd name="f156" fmla="*/ f132 f62 1"/>
                <a:gd name="f157" fmla="*/ f133 f61 1"/>
                <a:gd name="f158" fmla="*/ f134 f62 1"/>
                <a:gd name="f159" fmla="*/ f135 f61 1"/>
                <a:gd name="f160" fmla="*/ f136 f62 1"/>
              </a:gdLst>
              <a:ahLst/>
              <a:cxnLst>
                <a:cxn ang="3cd4">
                  <a:pos x="hc" y="t"/>
                </a:cxn>
                <a:cxn ang="0">
                  <a:pos x="r" y="vc"/>
                </a:cxn>
                <a:cxn ang="cd4">
                  <a:pos x="hc" y="b"/>
                </a:cxn>
                <a:cxn ang="cd2">
                  <a:pos x="l" y="vc"/>
                </a:cxn>
                <a:cxn ang="f92">
                  <a:pos x="f141" y="f142"/>
                </a:cxn>
                <a:cxn ang="f92">
                  <a:pos x="f143" y="f144"/>
                </a:cxn>
                <a:cxn ang="f92">
                  <a:pos x="f145" y="f146"/>
                </a:cxn>
                <a:cxn ang="f92">
                  <a:pos x="f147" y="f148"/>
                </a:cxn>
                <a:cxn ang="f92">
                  <a:pos x="f149" y="f150"/>
                </a:cxn>
                <a:cxn ang="f92">
                  <a:pos x="f151" y="f152"/>
                </a:cxn>
                <a:cxn ang="f92">
                  <a:pos x="f153" y="f154"/>
                </a:cxn>
                <a:cxn ang="f92">
                  <a:pos x="f155" y="f156"/>
                </a:cxn>
                <a:cxn ang="f92">
                  <a:pos x="f157" y="f158"/>
                </a:cxn>
                <a:cxn ang="f92">
                  <a:pos x="f159" y="f160"/>
                </a:cxn>
                <a:cxn ang="f92">
                  <a:pos x="f141" y="f142"/>
                </a:cxn>
              </a:cxnLst>
              <a:rect l="f137" t="f140" r="f138" b="f139"/>
              <a:pathLst>
                <a:path w="96" h="234">
                  <a:moveTo>
                    <a:pt x="f8" y="f7"/>
                  </a:moveTo>
                  <a:cubicBezTo>
                    <a:pt x="f9" y="f10"/>
                    <a:pt x="f11" y="f12"/>
                    <a:pt x="f13" y="f14"/>
                  </a:cubicBezTo>
                  <a:cubicBezTo>
                    <a:pt x="f15" y="f16"/>
                    <a:pt x="f17" y="f18"/>
                    <a:pt x="f19" y="f20"/>
                  </a:cubicBezTo>
                  <a:cubicBezTo>
                    <a:pt x="f5" y="f21"/>
                    <a:pt x="f22" y="f23"/>
                    <a:pt x="f24" y="f25"/>
                  </a:cubicBezTo>
                  <a:cubicBezTo>
                    <a:pt x="f20" y="f5"/>
                    <a:pt x="f26" y="f27"/>
                    <a:pt x="f28" y="f29"/>
                  </a:cubicBezTo>
                  <a:cubicBezTo>
                    <a:pt x="f30" y="f31"/>
                    <a:pt x="f32" y="f33"/>
                    <a:pt x="f34" y="f35"/>
                  </a:cubicBezTo>
                  <a:cubicBezTo>
                    <a:pt x="f6" y="f36"/>
                    <a:pt x="f37" y="f38"/>
                    <a:pt x="f39" y="f10"/>
                  </a:cubicBezTo>
                  <a:cubicBezTo>
                    <a:pt x="f40" y="f41"/>
                    <a:pt x="f42" y="f43"/>
                    <a:pt x="f44" y="f45"/>
                  </a:cubicBezTo>
                  <a:cubicBezTo>
                    <a:pt x="f46" y="f37"/>
                    <a:pt x="f13" y="f47"/>
                    <a:pt x="f48" y="f49"/>
                  </a:cubicBezTo>
                  <a:cubicBezTo>
                    <a:pt x="f50" y="f51"/>
                    <a:pt x="f52" y="f53"/>
                    <a:pt x="f54" y="f55"/>
                  </a:cubicBezTo>
                  <a:cubicBezTo>
                    <a:pt x="f56" y="f57"/>
                    <a:pt x="f58" y="f59"/>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32" name="Freeform 23">
            <a:extLst>
              <a:ext uri="{FF2B5EF4-FFF2-40B4-BE49-F238E27FC236}">
                <a16:creationId xmlns:a16="http://schemas.microsoft.com/office/drawing/2014/main" id="{ED40B208-AC2A-C5AF-3484-35D0CD7C7AE9}"/>
              </a:ext>
            </a:extLst>
          </p:cNvPr>
          <p:cNvSpPr/>
          <p:nvPr/>
        </p:nvSpPr>
        <p:spPr>
          <a:xfrm>
            <a:off x="1211259" y="4687891"/>
            <a:ext cx="903290" cy="854077"/>
          </a:xfrm>
          <a:custGeom>
            <a:avLst/>
            <a:gdLst>
              <a:gd name="f0" fmla="val 10800000"/>
              <a:gd name="f1" fmla="val 5400000"/>
              <a:gd name="f2" fmla="val 180"/>
              <a:gd name="f3" fmla="val w"/>
              <a:gd name="f4" fmla="val h"/>
              <a:gd name="f5" fmla="val 0"/>
              <a:gd name="f6" fmla="val 507"/>
              <a:gd name="f7" fmla="val 479"/>
              <a:gd name="f8" fmla="val 460"/>
              <a:gd name="f9" fmla="val 427"/>
              <a:gd name="f10" fmla="val 463"/>
              <a:gd name="f11" fmla="val 467"/>
              <a:gd name="f12" fmla="val 428"/>
              <a:gd name="f13" fmla="val 470"/>
              <a:gd name="f14" fmla="val 471"/>
              <a:gd name="f15" fmla="val 430"/>
              <a:gd name="f16" fmla="val 432"/>
              <a:gd name="f17" fmla="val 435"/>
              <a:gd name="f18" fmla="val 472"/>
              <a:gd name="f19" fmla="val 454"/>
              <a:gd name="f20" fmla="val 473"/>
              <a:gd name="f21" fmla="val 456"/>
              <a:gd name="f22" fmla="val 453"/>
              <a:gd name="f23" fmla="val 421"/>
              <a:gd name="f24" fmla="val 465"/>
              <a:gd name="f25" fmla="val 389"/>
              <a:gd name="f26" fmla="val 356"/>
              <a:gd name="f27" fmla="val 279"/>
              <a:gd name="f28" fmla="val 202"/>
              <a:gd name="f29" fmla="val 476"/>
              <a:gd name="f30" fmla="val 125"/>
              <a:gd name="f31" fmla="val 91"/>
              <a:gd name="f32" fmla="val 464"/>
              <a:gd name="f33" fmla="val 58"/>
              <a:gd name="f34" fmla="val 25"/>
              <a:gd name="f35" fmla="val 451"/>
              <a:gd name="f36" fmla="val 23"/>
              <a:gd name="f37" fmla="val 450"/>
              <a:gd name="f38" fmla="val 21"/>
              <a:gd name="f39" fmla="val 449"/>
              <a:gd name="f40" fmla="val 19"/>
              <a:gd name="f41" fmla="val 443"/>
              <a:gd name="f42" fmla="val 7"/>
              <a:gd name="f43" fmla="val 425"/>
              <a:gd name="f44" fmla="val 14"/>
              <a:gd name="f45" fmla="val 407"/>
              <a:gd name="f46" fmla="val 27"/>
              <a:gd name="f47" fmla="val 371"/>
              <a:gd name="f48" fmla="val 29"/>
              <a:gd name="f49" fmla="val 367"/>
              <a:gd name="f50" fmla="val 362"/>
              <a:gd name="f51" fmla="val 30"/>
              <a:gd name="f52" fmla="val 358"/>
              <a:gd name="f53" fmla="val 31"/>
              <a:gd name="f54" fmla="val 352"/>
              <a:gd name="f55" fmla="val 348"/>
              <a:gd name="f56" fmla="val 24"/>
              <a:gd name="f57" fmla="val 344"/>
              <a:gd name="f58" fmla="val 11"/>
              <a:gd name="f59" fmla="val 337"/>
              <a:gd name="f60" fmla="val 4"/>
              <a:gd name="f61" fmla="val 327"/>
              <a:gd name="f62" fmla="val 311"/>
              <a:gd name="f63" fmla="val 9"/>
              <a:gd name="f64" fmla="val 300"/>
              <a:gd name="f65" fmla="val 289"/>
              <a:gd name="f66" fmla="val 10"/>
              <a:gd name="f67" fmla="val 278"/>
              <a:gd name="f68" fmla="val 12"/>
              <a:gd name="f69" fmla="val 262"/>
              <a:gd name="f70" fmla="val 252"/>
              <a:gd name="f71" fmla="val 35"/>
              <a:gd name="f72" fmla="val 246"/>
              <a:gd name="f73" fmla="val 50"/>
              <a:gd name="f74" fmla="val 240"/>
              <a:gd name="f75" fmla="val 65"/>
              <a:gd name="f76" fmla="val 234"/>
              <a:gd name="f77" fmla="val 80"/>
              <a:gd name="f78" fmla="val 228"/>
              <a:gd name="f79" fmla="val 84"/>
              <a:gd name="f80" fmla="val 227"/>
              <a:gd name="f81" fmla="val 88"/>
              <a:gd name="f82" fmla="val 225"/>
              <a:gd name="f83" fmla="val 92"/>
              <a:gd name="f84" fmla="val 224"/>
              <a:gd name="f85" fmla="val 221"/>
              <a:gd name="f86" fmla="val 219"/>
              <a:gd name="f87" fmla="val 90"/>
              <a:gd name="f88" fmla="val 217"/>
              <a:gd name="f89" fmla="val 98"/>
              <a:gd name="f90" fmla="val 214"/>
              <a:gd name="f91" fmla="val 105"/>
              <a:gd name="f92" fmla="val 211"/>
              <a:gd name="f93" fmla="val 113"/>
              <a:gd name="f94" fmla="val 208"/>
              <a:gd name="f95" fmla="val 114"/>
              <a:gd name="f96" fmla="val 116"/>
              <a:gd name="f97" fmla="val 207"/>
              <a:gd name="f98" fmla="val 130"/>
              <a:gd name="f99" fmla="val 218"/>
              <a:gd name="f100" fmla="val 138"/>
              <a:gd name="f101" fmla="val 201"/>
              <a:gd name="f102" fmla="val 151"/>
              <a:gd name="f103" fmla="val 203"/>
              <a:gd name="f104" fmla="val 149"/>
              <a:gd name="f105" fmla="val 198"/>
              <a:gd name="f106" fmla="val 148"/>
              <a:gd name="f107" fmla="val 196"/>
              <a:gd name="f108" fmla="val 147"/>
              <a:gd name="f109" fmla="val 193"/>
              <a:gd name="f110" fmla="val 155"/>
              <a:gd name="f111" fmla="val 190"/>
              <a:gd name="f112" fmla="val 163"/>
              <a:gd name="f113" fmla="val 187"/>
              <a:gd name="f114" fmla="val 170"/>
              <a:gd name="f115" fmla="val 184"/>
              <a:gd name="f116" fmla="val 171"/>
              <a:gd name="f117" fmla="val 172"/>
              <a:gd name="f118" fmla="val 183"/>
              <a:gd name="f119" fmla="val 186"/>
              <a:gd name="f120" fmla="val 178"/>
              <a:gd name="f121" fmla="val 205"/>
              <a:gd name="f122" fmla="val 177"/>
              <a:gd name="f123" fmla="val 204"/>
              <a:gd name="f124" fmla="val 173"/>
              <a:gd name="f125" fmla="val 166"/>
              <a:gd name="f126" fmla="val 213"/>
              <a:gd name="f127" fmla="val 164"/>
              <a:gd name="f128" fmla="val 223"/>
              <a:gd name="f129" fmla="val 162"/>
              <a:gd name="f130" fmla="val 233"/>
              <a:gd name="f131" fmla="val 159"/>
              <a:gd name="f132" fmla="val 244"/>
              <a:gd name="f133" fmla="val 156"/>
              <a:gd name="f134" fmla="val 248"/>
              <a:gd name="f135" fmla="val 242"/>
              <a:gd name="f136" fmla="val 139"/>
              <a:gd name="f137" fmla="val 235"/>
              <a:gd name="f138" fmla="val 121"/>
              <a:gd name="f139" fmla="val 110"/>
              <a:gd name="f140" fmla="val 103"/>
              <a:gd name="f141" fmla="val 96"/>
              <a:gd name="f142" fmla="val 89"/>
              <a:gd name="f143" fmla="val 83"/>
              <a:gd name="f144" fmla="val 236"/>
              <a:gd name="f145" fmla="val 77"/>
              <a:gd name="f146" fmla="val 76"/>
              <a:gd name="f147" fmla="val 247"/>
              <a:gd name="f148" fmla="val 72"/>
              <a:gd name="f149" fmla="val 69"/>
              <a:gd name="f150" fmla="val 241"/>
              <a:gd name="f151" fmla="val 47"/>
              <a:gd name="f152" fmla="val 239"/>
              <a:gd name="f153" fmla="val 36"/>
              <a:gd name="f154" fmla="val 254"/>
              <a:gd name="f155" fmla="val 22"/>
              <a:gd name="f156" fmla="val 274"/>
              <a:gd name="f157" fmla="val 293"/>
              <a:gd name="f158" fmla="val 313"/>
              <a:gd name="f159" fmla="val 32"/>
              <a:gd name="f160" fmla="val 329"/>
              <a:gd name="f161" fmla="val 346"/>
              <a:gd name="f162" fmla="val 377"/>
              <a:gd name="f163" fmla="val 8"/>
              <a:gd name="f164" fmla="val 409"/>
              <a:gd name="f165" fmla="val 6"/>
              <a:gd name="f166" fmla="val 444"/>
              <a:gd name="f167" fmla="val 445"/>
              <a:gd name="f168" fmla="val 39"/>
              <a:gd name="f169" fmla="val 481"/>
              <a:gd name="f170" fmla="val 489"/>
              <a:gd name="f171" fmla="val 189"/>
              <a:gd name="f172" fmla="val 494"/>
              <a:gd name="f173" fmla="val 498"/>
              <a:gd name="f174" fmla="val 502"/>
              <a:gd name="f175" fmla="val 264"/>
              <a:gd name="f176" fmla="val 491"/>
              <a:gd name="f177" fmla="val 461"/>
              <a:gd name="f178" fmla="val 459"/>
              <a:gd name="f179" fmla="val 347"/>
              <a:gd name="f180" fmla="val 458"/>
              <a:gd name="f181" fmla="val 349"/>
              <a:gd name="f182" fmla="val 351"/>
              <a:gd name="f183" fmla="val 375"/>
              <a:gd name="f184" fmla="val 452"/>
              <a:gd name="f185" fmla="val 399"/>
              <a:gd name="f186" fmla="val 424"/>
              <a:gd name="f187" fmla="val 426"/>
              <a:gd name="f188" fmla="val 238"/>
              <a:gd name="f189" fmla="val 468"/>
              <a:gd name="f190" fmla="val 43"/>
              <a:gd name="f191" fmla="val 448"/>
              <a:gd name="f192" fmla="val 440"/>
              <a:gd name="f193" fmla="val 436"/>
              <a:gd name="f194" fmla="val 433"/>
              <a:gd name="f195" fmla="val 395"/>
              <a:gd name="f196" fmla="val 28"/>
              <a:gd name="f197" fmla="val 40"/>
              <a:gd name="f198" fmla="val 331"/>
              <a:gd name="f199" fmla="val 55"/>
              <a:gd name="f200" fmla="val 324"/>
              <a:gd name="f201" fmla="val 318"/>
              <a:gd name="f202" fmla="val 310"/>
              <a:gd name="f203" fmla="val 56"/>
              <a:gd name="f204" fmla="val 297"/>
              <a:gd name="f205" fmla="val 52"/>
              <a:gd name="f206" fmla="val 284"/>
              <a:gd name="f207" fmla="val 51"/>
              <a:gd name="f208" fmla="val 269"/>
              <a:gd name="f209" fmla="val 270"/>
              <a:gd name="f210" fmla="val 57"/>
              <a:gd name="f211" fmla="val 271"/>
              <a:gd name="f212" fmla="val 63"/>
              <a:gd name="f213" fmla="val 272"/>
              <a:gd name="f214" fmla="val 291"/>
              <a:gd name="f215" fmla="val 66"/>
              <a:gd name="f216" fmla="val 309"/>
              <a:gd name="f217" fmla="val 61"/>
              <a:gd name="f218" fmla="val 388"/>
              <a:gd name="f219" fmla="val 54"/>
              <a:gd name="f220" fmla="val 419"/>
              <a:gd name="f221" fmla="val 60"/>
              <a:gd name="f222" fmla="val 64"/>
              <a:gd name="f223" fmla="val 441"/>
              <a:gd name="f224" fmla="val 111"/>
              <a:gd name="f225" fmla="val 439"/>
              <a:gd name="f226" fmla="val 429"/>
              <a:gd name="f227" fmla="val 398"/>
              <a:gd name="f228" fmla="val 359"/>
              <a:gd name="f229" fmla="val 320"/>
              <a:gd name="f230" fmla="val 281"/>
              <a:gd name="f231" fmla="val 115"/>
              <a:gd name="f232" fmla="val 275"/>
              <a:gd name="f233" fmla="val 117"/>
              <a:gd name="f234" fmla="val 124"/>
              <a:gd name="f235" fmla="val 131"/>
              <a:gd name="f236" fmla="val 146"/>
              <a:gd name="f237" fmla="val 268"/>
              <a:gd name="f238" fmla="val 152"/>
              <a:gd name="f239" fmla="val 160"/>
              <a:gd name="f240" fmla="val 287"/>
              <a:gd name="f241" fmla="val 175"/>
              <a:gd name="f242" fmla="val 299"/>
              <a:gd name="f243" fmla="val 191"/>
              <a:gd name="f244" fmla="val 250"/>
              <a:gd name="f245" fmla="val 245"/>
              <a:gd name="f246" fmla="val 188"/>
              <a:gd name="f247" fmla="val 267"/>
              <a:gd name="f248" fmla="val 120"/>
              <a:gd name="f249" fmla="val 265"/>
              <a:gd name="f250" fmla="val 255"/>
              <a:gd name="f251" fmla="val 106"/>
              <a:gd name="f252" fmla="val 87"/>
              <a:gd name="f253" fmla="val 259"/>
              <a:gd name="f254" fmla="val 266"/>
              <a:gd name="f255" fmla="val 44"/>
              <a:gd name="f256" fmla="val 37"/>
              <a:gd name="f257" fmla="val 286"/>
              <a:gd name="f258" fmla="val 78"/>
              <a:gd name="f259" fmla="val 119"/>
              <a:gd name="f260" fmla="val 292"/>
              <a:gd name="f261" fmla="val 294"/>
              <a:gd name="f262" fmla="val 295"/>
              <a:gd name="f263" fmla="val 182"/>
              <a:gd name="f264" fmla="val 305"/>
              <a:gd name="f265" fmla="val 192"/>
              <a:gd name="f266" fmla="val 315"/>
              <a:gd name="f267" fmla="val 200"/>
              <a:gd name="f268" fmla="val 314"/>
              <a:gd name="f269" fmla="val 253"/>
              <a:gd name="f270" fmla="val 306"/>
              <a:gd name="f271" fmla="val 307"/>
              <a:gd name="f272" fmla="val 304"/>
              <a:gd name="f273" fmla="val 366"/>
              <a:gd name="f274" fmla="val 303"/>
              <a:gd name="f275" fmla="val 373"/>
              <a:gd name="f276" fmla="val 378"/>
              <a:gd name="f277" fmla="val 276"/>
              <a:gd name="f278" fmla="val 404"/>
              <a:gd name="f279" fmla="val 261"/>
              <a:gd name="f280" fmla="val 16"/>
              <a:gd name="f281" fmla="val 437"/>
              <a:gd name="f282" fmla="val 446"/>
              <a:gd name="f283" fmla="val 101"/>
              <a:gd name="f284" fmla="val 134"/>
              <a:gd name="f285" fmla="val 466"/>
              <a:gd name="f286" fmla="val 372"/>
              <a:gd name="f287" fmla="val 423"/>
              <a:gd name="f288" fmla="val 447"/>
              <a:gd name="f289" fmla="val 457"/>
              <a:gd name="f290" fmla="val 455"/>
              <a:gd name="f291" fmla="val 385"/>
              <a:gd name="f292" fmla="val 317"/>
              <a:gd name="f293" fmla="val 195"/>
              <a:gd name="f294" fmla="val 143"/>
              <a:gd name="f295" fmla="val 68"/>
              <a:gd name="f296" fmla="val 46"/>
              <a:gd name="f297" fmla="val 418"/>
              <a:gd name="f298" fmla="val 185"/>
              <a:gd name="f299" fmla="val 396"/>
              <a:gd name="f300" fmla="val 403"/>
              <a:gd name="f301" fmla="val 402"/>
              <a:gd name="f302" fmla="val 369"/>
              <a:gd name="f303" fmla="val 361"/>
              <a:gd name="f304" fmla="val 365"/>
              <a:gd name="f305" fmla="val 380"/>
              <a:gd name="f306" fmla="val 387"/>
              <a:gd name="f307" fmla="+- 0 0 -90"/>
              <a:gd name="f308" fmla="*/ f3 1 507"/>
              <a:gd name="f309" fmla="*/ f4 1 479"/>
              <a:gd name="f310" fmla="val f5"/>
              <a:gd name="f311" fmla="val f6"/>
              <a:gd name="f312" fmla="val f7"/>
              <a:gd name="f313" fmla="*/ f307 f0 1"/>
              <a:gd name="f314" fmla="+- f312 0 f310"/>
              <a:gd name="f315" fmla="+- f311 0 f310"/>
              <a:gd name="f316" fmla="*/ f313 1 f2"/>
              <a:gd name="f317" fmla="*/ f315 1 507"/>
              <a:gd name="f318" fmla="*/ f314 1 479"/>
              <a:gd name="f319" fmla="*/ 470 f315 1"/>
              <a:gd name="f320" fmla="*/ 428 f314 1"/>
              <a:gd name="f321" fmla="*/ 453 f315 1"/>
              <a:gd name="f322" fmla="*/ 460 f314 1"/>
              <a:gd name="f323" fmla="*/ 125 f315 1"/>
              <a:gd name="f324" fmla="*/ 467 f314 1"/>
              <a:gd name="f325" fmla="*/ 19 f315 1"/>
              <a:gd name="f326" fmla="*/ 449 f314 1"/>
              <a:gd name="f327" fmla="*/ 27 f315 1"/>
              <a:gd name="f328" fmla="*/ 371 f314 1"/>
              <a:gd name="f329" fmla="*/ 24 f315 1"/>
              <a:gd name="f330" fmla="*/ 344 f314 1"/>
              <a:gd name="f331" fmla="*/ 10 f315 1"/>
              <a:gd name="f332" fmla="*/ 278 f314 1"/>
              <a:gd name="f333" fmla="*/ 80 f315 1"/>
              <a:gd name="f334" fmla="*/ 228 f314 1"/>
              <a:gd name="f335" fmla="*/ 90 f315 1"/>
              <a:gd name="f336" fmla="*/ 217 f314 1"/>
              <a:gd name="f337" fmla="*/ 116 f315 1"/>
              <a:gd name="f338" fmla="*/ 207 f314 1"/>
              <a:gd name="f339" fmla="*/ 147 f315 1"/>
              <a:gd name="f340" fmla="*/ 193 f314 1"/>
              <a:gd name="f341" fmla="*/ 172 f315 1"/>
              <a:gd name="f342" fmla="*/ 184 f314 1"/>
              <a:gd name="f343" fmla="*/ 202 f315 1"/>
              <a:gd name="f344" fmla="*/ 166 f314 1"/>
              <a:gd name="f345" fmla="*/ 242 f315 1"/>
              <a:gd name="f346" fmla="*/ 139 f314 1"/>
              <a:gd name="f347" fmla="*/ 235 f315 1"/>
              <a:gd name="f348" fmla="*/ 89 f314 1"/>
              <a:gd name="f349" fmla="*/ 246 f315 1"/>
              <a:gd name="f350" fmla="*/ 69 f314 1"/>
              <a:gd name="f351" fmla="*/ 293 f315 1"/>
              <a:gd name="f352" fmla="*/ 27 f314 1"/>
              <a:gd name="f353" fmla="*/ 443 f315 1"/>
              <a:gd name="f354" fmla="*/ 6 f314 1"/>
              <a:gd name="f355" fmla="*/ 473 f315 1"/>
              <a:gd name="f356" fmla="*/ 39 f314 1"/>
              <a:gd name="f357" fmla="*/ 502 f315 1"/>
              <a:gd name="f358" fmla="*/ 264 f314 1"/>
              <a:gd name="f359" fmla="*/ 458 f315 1"/>
              <a:gd name="f360" fmla="*/ 351 f314 1"/>
              <a:gd name="f361" fmla="*/ 460 f315 1"/>
              <a:gd name="f362" fmla="*/ 427 f314 1"/>
              <a:gd name="f363" fmla="*/ 461 f315 1"/>
              <a:gd name="f364" fmla="*/ 440 f315 1"/>
              <a:gd name="f365" fmla="*/ 31 f314 1"/>
              <a:gd name="f366" fmla="*/ 331 f315 1"/>
              <a:gd name="f367" fmla="*/ 55 f314 1"/>
              <a:gd name="f368" fmla="*/ 269 f315 1"/>
              <a:gd name="f369" fmla="*/ 47 f314 1"/>
              <a:gd name="f370" fmla="*/ 327 f315 1"/>
              <a:gd name="f371" fmla="*/ 61 f314 1"/>
              <a:gd name="f372" fmla="*/ 441 f315 1"/>
              <a:gd name="f373" fmla="*/ 111 f314 1"/>
              <a:gd name="f374" fmla="*/ 398 f315 1"/>
              <a:gd name="f375" fmla="*/ 113 f314 1"/>
              <a:gd name="f376" fmla="*/ 272 f315 1"/>
              <a:gd name="f377" fmla="*/ 124 f314 1"/>
              <a:gd name="f378" fmla="*/ 275 f315 1"/>
              <a:gd name="f379" fmla="*/ 160 f314 1"/>
              <a:gd name="f380" fmla="*/ 120 f315 1"/>
              <a:gd name="f381" fmla="*/ 275 f314 1"/>
              <a:gd name="f382" fmla="*/ 52 f315 1"/>
              <a:gd name="f383" fmla="*/ 266 f314 1"/>
              <a:gd name="f384" fmla="*/ 160 f315 1"/>
              <a:gd name="f385" fmla="*/ 294 f314 1"/>
              <a:gd name="f386" fmla="*/ 200 f315 1"/>
              <a:gd name="f387" fmla="*/ 314 f314 1"/>
              <a:gd name="f388" fmla="*/ 373 f315 1"/>
              <a:gd name="f389" fmla="*/ 293 f314 1"/>
              <a:gd name="f390" fmla="*/ 472 f315 1"/>
              <a:gd name="f391" fmla="*/ 238 f314 1"/>
              <a:gd name="f392" fmla="*/ 36 f315 1"/>
              <a:gd name="f393" fmla="*/ 441 f314 1"/>
              <a:gd name="f394" fmla="*/ 372 f315 1"/>
              <a:gd name="f395" fmla="*/ 459 f315 1"/>
              <a:gd name="f396" fmla="*/ 444 f314 1"/>
              <a:gd name="f397" fmla="*/ 248 f315 1"/>
              <a:gd name="f398" fmla="*/ 447 f314 1"/>
              <a:gd name="f399" fmla="*/ 23 f315 1"/>
              <a:gd name="f400" fmla="*/ 418 f314 1"/>
              <a:gd name="f401" fmla="*/ 185 f315 1"/>
              <a:gd name="f402" fmla="*/ 396 f314 1"/>
              <a:gd name="f403" fmla="*/ 366 f315 1"/>
              <a:gd name="f404" fmla="*/ 361 f314 1"/>
              <a:gd name="f405" fmla="+- f316 0 f1"/>
              <a:gd name="f406" fmla="*/ f319 1 507"/>
              <a:gd name="f407" fmla="*/ f320 1 479"/>
              <a:gd name="f408" fmla="*/ f321 1 507"/>
              <a:gd name="f409" fmla="*/ f322 1 479"/>
              <a:gd name="f410" fmla="*/ f323 1 507"/>
              <a:gd name="f411" fmla="*/ f324 1 479"/>
              <a:gd name="f412" fmla="*/ f325 1 507"/>
              <a:gd name="f413" fmla="*/ f326 1 479"/>
              <a:gd name="f414" fmla="*/ f327 1 507"/>
              <a:gd name="f415" fmla="*/ f328 1 479"/>
              <a:gd name="f416" fmla="*/ f329 1 507"/>
              <a:gd name="f417" fmla="*/ f330 1 479"/>
              <a:gd name="f418" fmla="*/ f331 1 507"/>
              <a:gd name="f419" fmla="*/ f332 1 479"/>
              <a:gd name="f420" fmla="*/ f333 1 507"/>
              <a:gd name="f421" fmla="*/ f334 1 479"/>
              <a:gd name="f422" fmla="*/ f335 1 507"/>
              <a:gd name="f423" fmla="*/ f336 1 479"/>
              <a:gd name="f424" fmla="*/ f337 1 507"/>
              <a:gd name="f425" fmla="*/ f338 1 479"/>
              <a:gd name="f426" fmla="*/ f339 1 507"/>
              <a:gd name="f427" fmla="*/ f340 1 479"/>
              <a:gd name="f428" fmla="*/ f341 1 507"/>
              <a:gd name="f429" fmla="*/ f342 1 479"/>
              <a:gd name="f430" fmla="*/ f343 1 507"/>
              <a:gd name="f431" fmla="*/ f344 1 479"/>
              <a:gd name="f432" fmla="*/ f345 1 507"/>
              <a:gd name="f433" fmla="*/ f346 1 479"/>
              <a:gd name="f434" fmla="*/ f347 1 507"/>
              <a:gd name="f435" fmla="*/ f348 1 479"/>
              <a:gd name="f436" fmla="*/ f349 1 507"/>
              <a:gd name="f437" fmla="*/ f350 1 479"/>
              <a:gd name="f438" fmla="*/ f351 1 507"/>
              <a:gd name="f439" fmla="*/ f352 1 479"/>
              <a:gd name="f440" fmla="*/ f353 1 507"/>
              <a:gd name="f441" fmla="*/ f354 1 479"/>
              <a:gd name="f442" fmla="*/ f355 1 507"/>
              <a:gd name="f443" fmla="*/ f356 1 479"/>
              <a:gd name="f444" fmla="*/ f357 1 507"/>
              <a:gd name="f445" fmla="*/ f358 1 479"/>
              <a:gd name="f446" fmla="*/ f359 1 507"/>
              <a:gd name="f447" fmla="*/ f360 1 479"/>
              <a:gd name="f448" fmla="*/ f361 1 507"/>
              <a:gd name="f449" fmla="*/ f362 1 479"/>
              <a:gd name="f450" fmla="*/ f363 1 507"/>
              <a:gd name="f451" fmla="*/ f364 1 507"/>
              <a:gd name="f452" fmla="*/ f365 1 479"/>
              <a:gd name="f453" fmla="*/ f366 1 507"/>
              <a:gd name="f454" fmla="*/ f367 1 479"/>
              <a:gd name="f455" fmla="*/ f368 1 507"/>
              <a:gd name="f456" fmla="*/ f369 1 479"/>
              <a:gd name="f457" fmla="*/ f370 1 507"/>
              <a:gd name="f458" fmla="*/ f371 1 479"/>
              <a:gd name="f459" fmla="*/ f372 1 507"/>
              <a:gd name="f460" fmla="*/ f373 1 479"/>
              <a:gd name="f461" fmla="*/ f374 1 507"/>
              <a:gd name="f462" fmla="*/ f375 1 479"/>
              <a:gd name="f463" fmla="*/ f376 1 507"/>
              <a:gd name="f464" fmla="*/ f377 1 479"/>
              <a:gd name="f465" fmla="*/ f378 1 507"/>
              <a:gd name="f466" fmla="*/ f379 1 479"/>
              <a:gd name="f467" fmla="*/ f380 1 507"/>
              <a:gd name="f468" fmla="*/ f381 1 479"/>
              <a:gd name="f469" fmla="*/ f382 1 507"/>
              <a:gd name="f470" fmla="*/ f383 1 479"/>
              <a:gd name="f471" fmla="*/ f384 1 507"/>
              <a:gd name="f472" fmla="*/ f385 1 479"/>
              <a:gd name="f473" fmla="*/ f386 1 507"/>
              <a:gd name="f474" fmla="*/ f387 1 479"/>
              <a:gd name="f475" fmla="*/ f388 1 507"/>
              <a:gd name="f476" fmla="*/ f389 1 479"/>
              <a:gd name="f477" fmla="*/ f390 1 507"/>
              <a:gd name="f478" fmla="*/ f391 1 479"/>
              <a:gd name="f479" fmla="*/ f392 1 507"/>
              <a:gd name="f480" fmla="*/ f393 1 479"/>
              <a:gd name="f481" fmla="*/ f394 1 507"/>
              <a:gd name="f482" fmla="*/ f395 1 507"/>
              <a:gd name="f483" fmla="*/ f396 1 479"/>
              <a:gd name="f484" fmla="*/ f397 1 507"/>
              <a:gd name="f485" fmla="*/ f398 1 479"/>
              <a:gd name="f486" fmla="*/ f399 1 507"/>
              <a:gd name="f487" fmla="*/ f400 1 479"/>
              <a:gd name="f488" fmla="*/ f401 1 507"/>
              <a:gd name="f489" fmla="*/ f402 1 479"/>
              <a:gd name="f490" fmla="*/ f403 1 507"/>
              <a:gd name="f491" fmla="*/ f404 1 479"/>
              <a:gd name="f492" fmla="*/ 0 1 f317"/>
              <a:gd name="f493" fmla="*/ f311 1 f317"/>
              <a:gd name="f494" fmla="*/ 0 1 f318"/>
              <a:gd name="f495" fmla="*/ f312 1 f318"/>
              <a:gd name="f496" fmla="*/ f406 1 f317"/>
              <a:gd name="f497" fmla="*/ f407 1 f318"/>
              <a:gd name="f498" fmla="*/ f408 1 f317"/>
              <a:gd name="f499" fmla="*/ f409 1 f318"/>
              <a:gd name="f500" fmla="*/ f410 1 f317"/>
              <a:gd name="f501" fmla="*/ f411 1 f318"/>
              <a:gd name="f502" fmla="*/ f412 1 f317"/>
              <a:gd name="f503" fmla="*/ f413 1 f318"/>
              <a:gd name="f504" fmla="*/ f414 1 f317"/>
              <a:gd name="f505" fmla="*/ f415 1 f318"/>
              <a:gd name="f506" fmla="*/ f416 1 f317"/>
              <a:gd name="f507" fmla="*/ f417 1 f318"/>
              <a:gd name="f508" fmla="*/ f418 1 f317"/>
              <a:gd name="f509" fmla="*/ f419 1 f318"/>
              <a:gd name="f510" fmla="*/ f420 1 f317"/>
              <a:gd name="f511" fmla="*/ f421 1 f318"/>
              <a:gd name="f512" fmla="*/ f422 1 f317"/>
              <a:gd name="f513" fmla="*/ f423 1 f318"/>
              <a:gd name="f514" fmla="*/ f424 1 f317"/>
              <a:gd name="f515" fmla="*/ f425 1 f318"/>
              <a:gd name="f516" fmla="*/ f426 1 f317"/>
              <a:gd name="f517" fmla="*/ f427 1 f318"/>
              <a:gd name="f518" fmla="*/ f428 1 f317"/>
              <a:gd name="f519" fmla="*/ f429 1 f318"/>
              <a:gd name="f520" fmla="*/ f430 1 f317"/>
              <a:gd name="f521" fmla="*/ f431 1 f318"/>
              <a:gd name="f522" fmla="*/ f432 1 f317"/>
              <a:gd name="f523" fmla="*/ f433 1 f318"/>
              <a:gd name="f524" fmla="*/ f434 1 f317"/>
              <a:gd name="f525" fmla="*/ f435 1 f318"/>
              <a:gd name="f526" fmla="*/ f436 1 f317"/>
              <a:gd name="f527" fmla="*/ f437 1 f318"/>
              <a:gd name="f528" fmla="*/ f438 1 f317"/>
              <a:gd name="f529" fmla="*/ f439 1 f318"/>
              <a:gd name="f530" fmla="*/ f440 1 f317"/>
              <a:gd name="f531" fmla="*/ f441 1 f318"/>
              <a:gd name="f532" fmla="*/ f442 1 f317"/>
              <a:gd name="f533" fmla="*/ f443 1 f318"/>
              <a:gd name="f534" fmla="*/ f444 1 f317"/>
              <a:gd name="f535" fmla="*/ f445 1 f318"/>
              <a:gd name="f536" fmla="*/ f446 1 f317"/>
              <a:gd name="f537" fmla="*/ f447 1 f318"/>
              <a:gd name="f538" fmla="*/ f448 1 f317"/>
              <a:gd name="f539" fmla="*/ f449 1 f318"/>
              <a:gd name="f540" fmla="*/ f450 1 f317"/>
              <a:gd name="f541" fmla="*/ f451 1 f317"/>
              <a:gd name="f542" fmla="*/ f452 1 f318"/>
              <a:gd name="f543" fmla="*/ f453 1 f317"/>
              <a:gd name="f544" fmla="*/ f454 1 f318"/>
              <a:gd name="f545" fmla="*/ f455 1 f317"/>
              <a:gd name="f546" fmla="*/ f456 1 f318"/>
              <a:gd name="f547" fmla="*/ f457 1 f317"/>
              <a:gd name="f548" fmla="*/ f458 1 f318"/>
              <a:gd name="f549" fmla="*/ f459 1 f317"/>
              <a:gd name="f550" fmla="*/ f460 1 f318"/>
              <a:gd name="f551" fmla="*/ f461 1 f317"/>
              <a:gd name="f552" fmla="*/ f462 1 f318"/>
              <a:gd name="f553" fmla="*/ f463 1 f317"/>
              <a:gd name="f554" fmla="*/ f464 1 f318"/>
              <a:gd name="f555" fmla="*/ f465 1 f317"/>
              <a:gd name="f556" fmla="*/ f466 1 f318"/>
              <a:gd name="f557" fmla="*/ f467 1 f317"/>
              <a:gd name="f558" fmla="*/ f468 1 f318"/>
              <a:gd name="f559" fmla="*/ f469 1 f317"/>
              <a:gd name="f560" fmla="*/ f470 1 f318"/>
              <a:gd name="f561" fmla="*/ f471 1 f317"/>
              <a:gd name="f562" fmla="*/ f472 1 f318"/>
              <a:gd name="f563" fmla="*/ f473 1 f317"/>
              <a:gd name="f564" fmla="*/ f474 1 f318"/>
              <a:gd name="f565" fmla="*/ f475 1 f317"/>
              <a:gd name="f566" fmla="*/ f476 1 f318"/>
              <a:gd name="f567" fmla="*/ f477 1 f317"/>
              <a:gd name="f568" fmla="*/ f478 1 f318"/>
              <a:gd name="f569" fmla="*/ f479 1 f317"/>
              <a:gd name="f570" fmla="*/ f480 1 f318"/>
              <a:gd name="f571" fmla="*/ f481 1 f317"/>
              <a:gd name="f572" fmla="*/ f482 1 f317"/>
              <a:gd name="f573" fmla="*/ f483 1 f318"/>
              <a:gd name="f574" fmla="*/ f484 1 f317"/>
              <a:gd name="f575" fmla="*/ f485 1 f318"/>
              <a:gd name="f576" fmla="*/ f486 1 f317"/>
              <a:gd name="f577" fmla="*/ f487 1 f318"/>
              <a:gd name="f578" fmla="*/ f488 1 f317"/>
              <a:gd name="f579" fmla="*/ f489 1 f318"/>
              <a:gd name="f580" fmla="*/ f490 1 f317"/>
              <a:gd name="f581" fmla="*/ f491 1 f318"/>
              <a:gd name="f582" fmla="*/ f492 f308 1"/>
              <a:gd name="f583" fmla="*/ f493 f308 1"/>
              <a:gd name="f584" fmla="*/ f495 f309 1"/>
              <a:gd name="f585" fmla="*/ f494 f309 1"/>
              <a:gd name="f586" fmla="*/ f496 f308 1"/>
              <a:gd name="f587" fmla="*/ f497 f309 1"/>
              <a:gd name="f588" fmla="*/ f498 f308 1"/>
              <a:gd name="f589" fmla="*/ f499 f309 1"/>
              <a:gd name="f590" fmla="*/ f500 f308 1"/>
              <a:gd name="f591" fmla="*/ f501 f309 1"/>
              <a:gd name="f592" fmla="*/ f502 f308 1"/>
              <a:gd name="f593" fmla="*/ f503 f309 1"/>
              <a:gd name="f594" fmla="*/ f504 f308 1"/>
              <a:gd name="f595" fmla="*/ f505 f309 1"/>
              <a:gd name="f596" fmla="*/ f506 f308 1"/>
              <a:gd name="f597" fmla="*/ f507 f309 1"/>
              <a:gd name="f598" fmla="*/ f508 f308 1"/>
              <a:gd name="f599" fmla="*/ f509 f309 1"/>
              <a:gd name="f600" fmla="*/ f510 f308 1"/>
              <a:gd name="f601" fmla="*/ f511 f309 1"/>
              <a:gd name="f602" fmla="*/ f512 f308 1"/>
              <a:gd name="f603" fmla="*/ f513 f309 1"/>
              <a:gd name="f604" fmla="*/ f514 f308 1"/>
              <a:gd name="f605" fmla="*/ f515 f309 1"/>
              <a:gd name="f606" fmla="*/ f516 f308 1"/>
              <a:gd name="f607" fmla="*/ f517 f309 1"/>
              <a:gd name="f608" fmla="*/ f518 f308 1"/>
              <a:gd name="f609" fmla="*/ f519 f309 1"/>
              <a:gd name="f610" fmla="*/ f520 f308 1"/>
              <a:gd name="f611" fmla="*/ f521 f309 1"/>
              <a:gd name="f612" fmla="*/ f522 f308 1"/>
              <a:gd name="f613" fmla="*/ f523 f309 1"/>
              <a:gd name="f614" fmla="*/ f524 f308 1"/>
              <a:gd name="f615" fmla="*/ f525 f309 1"/>
              <a:gd name="f616" fmla="*/ f526 f308 1"/>
              <a:gd name="f617" fmla="*/ f527 f309 1"/>
              <a:gd name="f618" fmla="*/ f528 f308 1"/>
              <a:gd name="f619" fmla="*/ f529 f309 1"/>
              <a:gd name="f620" fmla="*/ f530 f308 1"/>
              <a:gd name="f621" fmla="*/ f531 f309 1"/>
              <a:gd name="f622" fmla="*/ f532 f308 1"/>
              <a:gd name="f623" fmla="*/ f533 f309 1"/>
              <a:gd name="f624" fmla="*/ f534 f308 1"/>
              <a:gd name="f625" fmla="*/ f535 f309 1"/>
              <a:gd name="f626" fmla="*/ f536 f308 1"/>
              <a:gd name="f627" fmla="*/ f537 f309 1"/>
              <a:gd name="f628" fmla="*/ f538 f308 1"/>
              <a:gd name="f629" fmla="*/ f539 f309 1"/>
              <a:gd name="f630" fmla="*/ f540 f308 1"/>
              <a:gd name="f631" fmla="*/ f541 f308 1"/>
              <a:gd name="f632" fmla="*/ f542 f309 1"/>
              <a:gd name="f633" fmla="*/ f543 f308 1"/>
              <a:gd name="f634" fmla="*/ f544 f309 1"/>
              <a:gd name="f635" fmla="*/ f545 f308 1"/>
              <a:gd name="f636" fmla="*/ f546 f309 1"/>
              <a:gd name="f637" fmla="*/ f547 f308 1"/>
              <a:gd name="f638" fmla="*/ f548 f309 1"/>
              <a:gd name="f639" fmla="*/ f549 f308 1"/>
              <a:gd name="f640" fmla="*/ f550 f309 1"/>
              <a:gd name="f641" fmla="*/ f551 f308 1"/>
              <a:gd name="f642" fmla="*/ f552 f309 1"/>
              <a:gd name="f643" fmla="*/ f553 f308 1"/>
              <a:gd name="f644" fmla="*/ f554 f309 1"/>
              <a:gd name="f645" fmla="*/ f555 f308 1"/>
              <a:gd name="f646" fmla="*/ f556 f309 1"/>
              <a:gd name="f647" fmla="*/ f557 f308 1"/>
              <a:gd name="f648" fmla="*/ f558 f309 1"/>
              <a:gd name="f649" fmla="*/ f559 f308 1"/>
              <a:gd name="f650" fmla="*/ f560 f309 1"/>
              <a:gd name="f651" fmla="*/ f561 f308 1"/>
              <a:gd name="f652" fmla="*/ f562 f309 1"/>
              <a:gd name="f653" fmla="*/ f563 f308 1"/>
              <a:gd name="f654" fmla="*/ f564 f309 1"/>
              <a:gd name="f655" fmla="*/ f565 f308 1"/>
              <a:gd name="f656" fmla="*/ f566 f309 1"/>
              <a:gd name="f657" fmla="*/ f567 f308 1"/>
              <a:gd name="f658" fmla="*/ f568 f309 1"/>
              <a:gd name="f659" fmla="*/ f569 f308 1"/>
              <a:gd name="f660" fmla="*/ f570 f309 1"/>
              <a:gd name="f661" fmla="*/ f571 f308 1"/>
              <a:gd name="f662" fmla="*/ f572 f308 1"/>
              <a:gd name="f663" fmla="*/ f573 f309 1"/>
              <a:gd name="f664" fmla="*/ f574 f308 1"/>
              <a:gd name="f665" fmla="*/ f575 f309 1"/>
              <a:gd name="f666" fmla="*/ f576 f308 1"/>
              <a:gd name="f667" fmla="*/ f577 f309 1"/>
              <a:gd name="f668" fmla="*/ f578 f308 1"/>
              <a:gd name="f669" fmla="*/ f579 f309 1"/>
              <a:gd name="f670" fmla="*/ f580 f308 1"/>
              <a:gd name="f671" fmla="*/ f581 f309 1"/>
            </a:gdLst>
            <a:ahLst/>
            <a:cxnLst>
              <a:cxn ang="3cd4">
                <a:pos x="hc" y="t"/>
              </a:cxn>
              <a:cxn ang="0">
                <a:pos x="r" y="vc"/>
              </a:cxn>
              <a:cxn ang="cd4">
                <a:pos x="hc" y="b"/>
              </a:cxn>
              <a:cxn ang="cd2">
                <a:pos x="l" y="vc"/>
              </a:cxn>
              <a:cxn ang="f405">
                <a:pos x="f586" y="f587"/>
              </a:cxn>
              <a:cxn ang="f405">
                <a:pos x="f588" y="f589"/>
              </a:cxn>
              <a:cxn ang="f405">
                <a:pos x="f590" y="f591"/>
              </a:cxn>
              <a:cxn ang="f405">
                <a:pos x="f592" y="f593"/>
              </a:cxn>
              <a:cxn ang="f405">
                <a:pos x="f594" y="f595"/>
              </a:cxn>
              <a:cxn ang="f405">
                <a:pos x="f596" y="f597"/>
              </a:cxn>
              <a:cxn ang="f405">
                <a:pos x="f598" y="f599"/>
              </a:cxn>
              <a:cxn ang="f405">
                <a:pos x="f600" y="f601"/>
              </a:cxn>
              <a:cxn ang="f405">
                <a:pos x="f602" y="f603"/>
              </a:cxn>
              <a:cxn ang="f405">
                <a:pos x="f604" y="f605"/>
              </a:cxn>
              <a:cxn ang="f405">
                <a:pos x="f606" y="f607"/>
              </a:cxn>
              <a:cxn ang="f405">
                <a:pos x="f608" y="f609"/>
              </a:cxn>
              <a:cxn ang="f405">
                <a:pos x="f610" y="f611"/>
              </a:cxn>
              <a:cxn ang="f405">
                <a:pos x="f612" y="f613"/>
              </a:cxn>
              <a:cxn ang="f405">
                <a:pos x="f614" y="f615"/>
              </a:cxn>
              <a:cxn ang="f405">
                <a:pos x="f616" y="f617"/>
              </a:cxn>
              <a:cxn ang="f405">
                <a:pos x="f618" y="f619"/>
              </a:cxn>
              <a:cxn ang="f405">
                <a:pos x="f620" y="f621"/>
              </a:cxn>
              <a:cxn ang="f405">
                <a:pos x="f622" y="f623"/>
              </a:cxn>
              <a:cxn ang="f405">
                <a:pos x="f624" y="f625"/>
              </a:cxn>
              <a:cxn ang="f405">
                <a:pos x="f626" y="f627"/>
              </a:cxn>
              <a:cxn ang="f405">
                <a:pos x="f628" y="f629"/>
              </a:cxn>
              <a:cxn ang="f405">
                <a:pos x="f630" y="f611"/>
              </a:cxn>
              <a:cxn ang="f405">
                <a:pos x="f631" y="f632"/>
              </a:cxn>
              <a:cxn ang="f405">
                <a:pos x="f633" y="f634"/>
              </a:cxn>
              <a:cxn ang="f405">
                <a:pos x="f635" y="f636"/>
              </a:cxn>
              <a:cxn ang="f405">
                <a:pos x="f637" y="f638"/>
              </a:cxn>
              <a:cxn ang="f405">
                <a:pos x="f639" y="f640"/>
              </a:cxn>
              <a:cxn ang="f405">
                <a:pos x="f641" y="f642"/>
              </a:cxn>
              <a:cxn ang="f405">
                <a:pos x="f643" y="f644"/>
              </a:cxn>
              <a:cxn ang="f405">
                <a:pos x="f645" y="f646"/>
              </a:cxn>
              <a:cxn ang="f405">
                <a:pos x="f647" y="f648"/>
              </a:cxn>
              <a:cxn ang="f405">
                <a:pos x="f649" y="f650"/>
              </a:cxn>
              <a:cxn ang="f405">
                <a:pos x="f651" y="f652"/>
              </a:cxn>
              <a:cxn ang="f405">
                <a:pos x="f653" y="f654"/>
              </a:cxn>
              <a:cxn ang="f405">
                <a:pos x="f655" y="f656"/>
              </a:cxn>
              <a:cxn ang="f405">
                <a:pos x="f657" y="f658"/>
              </a:cxn>
              <a:cxn ang="f405">
                <a:pos x="f659" y="f660"/>
              </a:cxn>
              <a:cxn ang="f405">
                <a:pos x="f661" y="f589"/>
              </a:cxn>
              <a:cxn ang="f405">
                <a:pos x="f662" y="f663"/>
              </a:cxn>
              <a:cxn ang="f405">
                <a:pos x="f664" y="f665"/>
              </a:cxn>
              <a:cxn ang="f405">
                <a:pos x="f666" y="f667"/>
              </a:cxn>
              <a:cxn ang="f405">
                <a:pos x="f668" y="f669"/>
              </a:cxn>
              <a:cxn ang="f405">
                <a:pos x="f670" y="f671"/>
              </a:cxn>
              <a:cxn ang="f405">
                <a:pos x="f668" y="f669"/>
              </a:cxn>
            </a:cxnLst>
            <a:rect l="f582" t="f585" r="f583" b="f584"/>
            <a:pathLst>
              <a:path w="507" h="479">
                <a:moveTo>
                  <a:pt x="f8" y="f9"/>
                </a:moveTo>
                <a:cubicBezTo>
                  <a:pt x="f10" y="f9"/>
                  <a:pt x="f11" y="f12"/>
                  <a:pt x="f13" y="f12"/>
                </a:cubicBezTo>
                <a:cubicBezTo>
                  <a:pt x="f14" y="f15"/>
                  <a:pt x="f14" y="f16"/>
                  <a:pt x="f14" y="f17"/>
                </a:cubicBezTo>
                <a:cubicBezTo>
                  <a:pt x="f18" y="f19"/>
                  <a:pt x="f20" y="f21"/>
                  <a:pt x="f22" y="f8"/>
                </a:cubicBezTo>
                <a:cubicBezTo>
                  <a:pt x="f23" y="f24"/>
                  <a:pt x="f25" y="f14"/>
                  <a:pt x="f26" y="f20"/>
                </a:cubicBezTo>
                <a:cubicBezTo>
                  <a:pt x="f27" y="f7"/>
                  <a:pt x="f28" y="f29"/>
                  <a:pt x="f30" y="f11"/>
                </a:cubicBezTo>
                <a:cubicBezTo>
                  <a:pt x="f31" y="f32"/>
                  <a:pt x="f33" y="f21"/>
                  <a:pt x="f34" y="f35"/>
                </a:cubicBezTo>
                <a:cubicBezTo>
                  <a:pt x="f36" y="f37"/>
                  <a:pt x="f38" y="f39"/>
                  <a:pt x="f40" y="f39"/>
                </a:cubicBezTo>
                <a:cubicBezTo>
                  <a:pt x="f5" y="f41"/>
                  <a:pt x="f5" y="f41"/>
                  <a:pt x="f42" y="f43"/>
                </a:cubicBezTo>
                <a:cubicBezTo>
                  <a:pt x="f44" y="f45"/>
                  <a:pt x="f38" y="f25"/>
                  <a:pt x="f46" y="f47"/>
                </a:cubicBezTo>
                <a:cubicBezTo>
                  <a:pt x="f48" y="f49"/>
                  <a:pt x="f48" y="f50"/>
                  <a:pt x="f51" y="f52"/>
                </a:cubicBezTo>
                <a:cubicBezTo>
                  <a:pt x="f53" y="f54"/>
                  <a:pt x="f51" y="f55"/>
                  <a:pt x="f56" y="f57"/>
                </a:cubicBezTo>
                <a:cubicBezTo>
                  <a:pt x="f58" y="f59"/>
                  <a:pt x="f60" y="f61"/>
                  <a:pt x="f42" y="f62"/>
                </a:cubicBezTo>
                <a:cubicBezTo>
                  <a:pt x="f63" y="f64"/>
                  <a:pt x="f63" y="f65"/>
                  <a:pt x="f66" y="f67"/>
                </a:cubicBezTo>
                <a:cubicBezTo>
                  <a:pt x="f68" y="f69"/>
                  <a:pt x="f38" y="f70"/>
                  <a:pt x="f71" y="f72"/>
                </a:cubicBezTo>
                <a:cubicBezTo>
                  <a:pt x="f73" y="f74"/>
                  <a:pt x="f75" y="f76"/>
                  <a:pt x="f77" y="f78"/>
                </a:cubicBezTo>
                <a:cubicBezTo>
                  <a:pt x="f79" y="f80"/>
                  <a:pt x="f81" y="f82"/>
                  <a:pt x="f83" y="f84"/>
                </a:cubicBezTo>
                <a:cubicBezTo>
                  <a:pt x="f31" y="f85"/>
                  <a:pt x="f31" y="f86"/>
                  <a:pt x="f87" y="f88"/>
                </a:cubicBezTo>
                <a:cubicBezTo>
                  <a:pt x="f89" y="f90"/>
                  <a:pt x="f91" y="f92"/>
                  <a:pt x="f93" y="f94"/>
                </a:cubicBezTo>
                <a:cubicBezTo>
                  <a:pt x="f95" y="f94"/>
                  <a:pt x="f96" y="f97"/>
                  <a:pt x="f96" y="f97"/>
                </a:cubicBezTo>
                <a:cubicBezTo>
                  <a:pt x="f98" y="f99"/>
                  <a:pt x="f100" y="f101"/>
                  <a:pt x="f102" y="f103"/>
                </a:cubicBezTo>
                <a:cubicBezTo>
                  <a:pt x="f104" y="f105"/>
                  <a:pt x="f106" y="f107"/>
                  <a:pt x="f108" y="f109"/>
                </a:cubicBezTo>
                <a:cubicBezTo>
                  <a:pt x="f110" y="f111"/>
                  <a:pt x="f112" y="f113"/>
                  <a:pt x="f114" y="f115"/>
                </a:cubicBezTo>
                <a:cubicBezTo>
                  <a:pt x="f116" y="f115"/>
                  <a:pt x="f117" y="f118"/>
                  <a:pt x="f117" y="f115"/>
                </a:cubicBezTo>
                <a:cubicBezTo>
                  <a:pt x="f119" y="f109"/>
                  <a:pt x="f109" y="f120"/>
                  <a:pt x="f121" y="f122"/>
                </a:cubicBezTo>
                <a:cubicBezTo>
                  <a:pt x="f123" y="f124"/>
                  <a:pt x="f103" y="f114"/>
                  <a:pt x="f28" y="f125"/>
                </a:cubicBezTo>
                <a:cubicBezTo>
                  <a:pt x="f126" y="f127"/>
                  <a:pt x="f128" y="f129"/>
                  <a:pt x="f130" y="f131"/>
                </a:cubicBezTo>
                <a:cubicBezTo>
                  <a:pt x="f132" y="f133"/>
                  <a:pt x="f134" y="f108"/>
                  <a:pt x="f135" y="f136"/>
                </a:cubicBezTo>
                <a:cubicBezTo>
                  <a:pt x="f137" y="f98"/>
                  <a:pt x="f130" y="f138"/>
                  <a:pt x="f76" y="f139"/>
                </a:cubicBezTo>
                <a:cubicBezTo>
                  <a:pt x="f137" y="f140"/>
                  <a:pt x="f137" y="f141"/>
                  <a:pt x="f137" y="f142"/>
                </a:cubicBezTo>
                <a:cubicBezTo>
                  <a:pt x="f137" y="f143"/>
                  <a:pt x="f144" y="f77"/>
                  <a:pt x="f135" y="f145"/>
                </a:cubicBezTo>
                <a:cubicBezTo>
                  <a:pt x="f132" y="f146"/>
                  <a:pt x="f147" y="f148"/>
                  <a:pt x="f72" y="f149"/>
                </a:cubicBezTo>
                <a:cubicBezTo>
                  <a:pt x="f132" y="f33"/>
                  <a:pt x="f150" y="f151"/>
                  <a:pt x="f152" y="f153"/>
                </a:cubicBezTo>
                <a:cubicBezTo>
                  <a:pt x="f154" y="f155"/>
                  <a:pt x="f156" y="f38"/>
                  <a:pt x="f157" y="f46"/>
                </a:cubicBezTo>
                <a:cubicBezTo>
                  <a:pt x="f158" y="f159"/>
                  <a:pt x="f160" y="f48"/>
                  <a:pt x="f161" y="f38"/>
                </a:cubicBezTo>
                <a:cubicBezTo>
                  <a:pt x="f162" y="f163"/>
                  <a:pt x="f164" y="f5"/>
                  <a:pt x="f41" y="f165"/>
                </a:cubicBezTo>
                <a:cubicBezTo>
                  <a:pt x="f166" y="f165"/>
                  <a:pt x="f167" y="f165"/>
                  <a:pt x="f167" y="f165"/>
                </a:cubicBezTo>
                <a:cubicBezTo>
                  <a:pt x="f20" y="f58"/>
                  <a:pt x="f20" y="f68"/>
                  <a:pt x="f20" y="f168"/>
                </a:cubicBezTo>
                <a:cubicBezTo>
                  <a:pt x="f20" y="f142"/>
                  <a:pt x="f169" y="f136"/>
                  <a:pt x="f170" y="f171"/>
                </a:cubicBezTo>
                <a:cubicBezTo>
                  <a:pt x="f172" y="f90"/>
                  <a:pt x="f173" y="f152"/>
                  <a:pt x="f174" y="f175"/>
                </a:cubicBezTo>
                <a:cubicBezTo>
                  <a:pt x="f6" y="f64"/>
                  <a:pt x="f176" y="f61"/>
                  <a:pt x="f177" y="f161"/>
                </a:cubicBezTo>
                <a:cubicBezTo>
                  <a:pt x="f178" y="f179"/>
                  <a:pt x="f180" y="f181"/>
                  <a:pt x="f180" y="f182"/>
                </a:cubicBezTo>
                <a:cubicBezTo>
                  <a:pt x="f180" y="f183"/>
                  <a:pt x="f184" y="f185"/>
                  <a:pt x="f178" y="f186"/>
                </a:cubicBezTo>
                <a:cubicBezTo>
                  <a:pt x="f178" y="f43"/>
                  <a:pt x="f178" y="f187"/>
                  <a:pt x="f8" y="f9"/>
                </a:cubicBezTo>
                <a:close/>
                <a:moveTo>
                  <a:pt x="f18" y="f188"/>
                </a:moveTo>
                <a:cubicBezTo>
                  <a:pt x="f189" y="f90"/>
                  <a:pt x="f10" y="f111"/>
                  <a:pt x="f177" y="f125"/>
                </a:cubicBezTo>
                <a:cubicBezTo>
                  <a:pt x="f21" y="f30"/>
                  <a:pt x="f184" y="f79"/>
                  <a:pt x="f39" y="f190"/>
                </a:cubicBezTo>
                <a:cubicBezTo>
                  <a:pt x="f191" y="f153"/>
                  <a:pt x="f191" y="f53"/>
                  <a:pt x="f192" y="f53"/>
                </a:cubicBezTo>
                <a:cubicBezTo>
                  <a:pt x="f193" y="f53"/>
                  <a:pt x="f194" y="f48"/>
                  <a:pt x="f15" y="f48"/>
                </a:cubicBezTo>
                <a:cubicBezTo>
                  <a:pt x="f195" y="f196"/>
                  <a:pt x="f50" y="f197"/>
                  <a:pt x="f198" y="f199"/>
                </a:cubicBezTo>
                <a:cubicBezTo>
                  <a:pt x="f200" y="f33"/>
                  <a:pt x="f201" y="f33"/>
                  <a:pt x="f202" y="f203"/>
                </a:cubicBezTo>
                <a:cubicBezTo>
                  <a:pt x="f204" y="f205"/>
                  <a:pt x="f206" y="f207"/>
                  <a:pt x="f208" y="f151"/>
                </a:cubicBezTo>
                <a:cubicBezTo>
                  <a:pt x="f209" y="f210"/>
                  <a:pt x="f211" y="f212"/>
                  <a:pt x="f213" y="f149"/>
                </a:cubicBezTo>
                <a:cubicBezTo>
                  <a:pt x="f214" y="f215"/>
                  <a:pt x="f216" y="f212"/>
                  <a:pt x="f61" y="f217"/>
                </a:cubicBezTo>
                <a:cubicBezTo>
                  <a:pt x="f52" y="f33"/>
                  <a:pt x="f218" y="f219"/>
                  <a:pt x="f220" y="f221"/>
                </a:cubicBezTo>
                <a:cubicBezTo>
                  <a:pt x="f192" y="f222"/>
                  <a:pt x="f22" y="f83"/>
                  <a:pt x="f223" y="f224"/>
                </a:cubicBezTo>
                <a:cubicBezTo>
                  <a:pt x="f225" y="f95"/>
                  <a:pt x="f194" y="f96"/>
                  <a:pt x="f226" y="f96"/>
                </a:cubicBezTo>
                <a:cubicBezTo>
                  <a:pt x="f220" y="f96"/>
                  <a:pt x="f164" y="f93"/>
                  <a:pt x="f227" y="f93"/>
                </a:cubicBezTo>
                <a:cubicBezTo>
                  <a:pt x="f228" y="f93"/>
                  <a:pt x="f229" y="f95"/>
                  <a:pt x="f230" y="f231"/>
                </a:cubicBezTo>
                <a:cubicBezTo>
                  <a:pt x="f232" y="f231"/>
                  <a:pt x="f211" y="f233"/>
                  <a:pt x="f213" y="f234"/>
                </a:cubicBezTo>
                <a:cubicBezTo>
                  <a:pt x="f213" y="f235"/>
                  <a:pt x="f211" y="f136"/>
                  <a:pt x="f209" y="f236"/>
                </a:cubicBezTo>
                <a:cubicBezTo>
                  <a:pt x="f237" y="f238"/>
                  <a:pt x="f211" y="f133"/>
                  <a:pt x="f232" y="f239"/>
                </a:cubicBezTo>
                <a:cubicBezTo>
                  <a:pt x="f240" y="f241"/>
                  <a:pt x="f242" y="f243"/>
                  <a:pt x="f62" y="f97"/>
                </a:cubicBezTo>
                <a:cubicBezTo>
                  <a:pt x="f244" y="f245"/>
                  <a:pt x="f246" y="f247"/>
                  <a:pt x="f248" y="f232"/>
                </a:cubicBezTo>
                <a:cubicBezTo>
                  <a:pt x="f231" y="f249"/>
                  <a:pt x="f224" y="f250"/>
                  <a:pt x="f251" y="f245"/>
                </a:cubicBezTo>
                <a:cubicBezTo>
                  <a:pt x="f252" y="f70"/>
                  <a:pt x="f149" y="f253"/>
                  <a:pt x="f205" y="f254"/>
                </a:cubicBezTo>
                <a:cubicBezTo>
                  <a:pt x="f255" y="f209"/>
                  <a:pt x="f256" y="f232"/>
                  <a:pt x="f153" y="f257"/>
                </a:cubicBezTo>
                <a:cubicBezTo>
                  <a:pt x="f258" y="f65"/>
                  <a:pt x="f259" y="f260"/>
                  <a:pt x="f239" y="f261"/>
                </a:cubicBezTo>
                <a:cubicBezTo>
                  <a:pt x="f114" y="f262"/>
                  <a:pt x="f122" y="f204"/>
                  <a:pt x="f263" y="f264"/>
                </a:cubicBezTo>
                <a:cubicBezTo>
                  <a:pt x="f119" y="f158"/>
                  <a:pt x="f265" y="f266"/>
                  <a:pt x="f267" y="f268"/>
                </a:cubicBezTo>
                <a:cubicBezTo>
                  <a:pt x="f269" y="f202"/>
                  <a:pt x="f270" y="f271"/>
                  <a:pt x="f228" y="f272"/>
                </a:cubicBezTo>
                <a:cubicBezTo>
                  <a:pt x="f273" y="f274"/>
                  <a:pt x="f47" y="f64"/>
                  <a:pt x="f275" y="f157"/>
                </a:cubicBezTo>
                <a:cubicBezTo>
                  <a:pt x="f276" y="f277"/>
                  <a:pt x="f25" y="f254"/>
                  <a:pt x="f278" y="f279"/>
                </a:cubicBezTo>
                <a:cubicBezTo>
                  <a:pt x="f9" y="f154"/>
                  <a:pt x="f39" y="f72"/>
                  <a:pt x="f18" y="f188"/>
                </a:cubicBezTo>
                <a:close/>
                <a:moveTo>
                  <a:pt x="f280" y="f17"/>
                </a:moveTo>
                <a:cubicBezTo>
                  <a:pt x="f56" y="f281"/>
                  <a:pt x="f51" y="f192"/>
                  <a:pt x="f153" y="f223"/>
                </a:cubicBezTo>
                <a:cubicBezTo>
                  <a:pt x="f149" y="f282"/>
                  <a:pt x="f283" y="f22"/>
                  <a:pt x="f284" y="f21"/>
                </a:cubicBezTo>
                <a:cubicBezTo>
                  <a:pt x="f126" y="f32"/>
                  <a:pt x="f157" y="f285"/>
                  <a:pt x="f286" y="f8"/>
                </a:cubicBezTo>
                <a:cubicBezTo>
                  <a:pt x="f227" y="f180"/>
                  <a:pt x="f287" y="f184"/>
                  <a:pt x="f191" y="f191"/>
                </a:cubicBezTo>
                <a:cubicBezTo>
                  <a:pt x="f184" y="f288"/>
                  <a:pt x="f21" y="f167"/>
                  <a:pt x="f178" y="f166"/>
                </a:cubicBezTo>
                <a:cubicBezTo>
                  <a:pt x="f289" y="f223"/>
                  <a:pt x="f290" y="f223"/>
                  <a:pt x="f19" y="f223"/>
                </a:cubicBezTo>
                <a:cubicBezTo>
                  <a:pt x="f291" y="f191"/>
                  <a:pt x="f292" y="f39"/>
                  <a:pt x="f134" y="f288"/>
                </a:cubicBezTo>
                <a:cubicBezTo>
                  <a:pt x="f293" y="f282"/>
                  <a:pt x="f294" y="f41"/>
                  <a:pt x="f31" y="f194"/>
                </a:cubicBezTo>
                <a:cubicBezTo>
                  <a:pt x="f295" y="f226"/>
                  <a:pt x="f296" y="f287"/>
                  <a:pt x="f36" y="f297"/>
                </a:cubicBezTo>
                <a:cubicBezTo>
                  <a:pt x="f38" y="f287"/>
                  <a:pt x="f40" y="f12"/>
                  <a:pt x="f280" y="f17"/>
                </a:cubicBezTo>
                <a:close/>
                <a:moveTo>
                  <a:pt x="f298" y="f299"/>
                </a:moveTo>
                <a:cubicBezTo>
                  <a:pt x="f244" y="f300"/>
                  <a:pt x="f158" y="f301"/>
                  <a:pt x="f162" y="f25"/>
                </a:cubicBezTo>
                <a:cubicBezTo>
                  <a:pt x="f275" y="f276"/>
                  <a:pt x="f302" y="f302"/>
                  <a:pt x="f273" y="f303"/>
                </a:cubicBezTo>
                <a:cubicBezTo>
                  <a:pt x="f270" y="f304"/>
                  <a:pt x="f134" y="f302"/>
                  <a:pt x="f246" y="f275"/>
                </a:cubicBezTo>
                <a:cubicBezTo>
                  <a:pt x="f113" y="f305"/>
                  <a:pt x="f119" y="f306"/>
                  <a:pt x="f298" y="f29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Freeform 27">
            <a:extLst>
              <a:ext uri="{FF2B5EF4-FFF2-40B4-BE49-F238E27FC236}">
                <a16:creationId xmlns:a16="http://schemas.microsoft.com/office/drawing/2014/main" id="{F5843BB9-280B-E7CB-50FC-200EE9A44559}"/>
              </a:ext>
            </a:extLst>
          </p:cNvPr>
          <p:cNvSpPr/>
          <p:nvPr/>
        </p:nvSpPr>
        <p:spPr>
          <a:xfrm>
            <a:off x="5053010" y="4979986"/>
            <a:ext cx="898526" cy="525459"/>
          </a:xfrm>
          <a:custGeom>
            <a:avLst/>
            <a:gdLst>
              <a:gd name="f0" fmla="val 10800000"/>
              <a:gd name="f1" fmla="val 5400000"/>
              <a:gd name="f2" fmla="val 180"/>
              <a:gd name="f3" fmla="val w"/>
              <a:gd name="f4" fmla="val h"/>
              <a:gd name="f5" fmla="val 0"/>
              <a:gd name="f6" fmla="val 471"/>
              <a:gd name="f7" fmla="val 274"/>
              <a:gd name="f8" fmla="val 469"/>
              <a:gd name="f9" fmla="val 136"/>
              <a:gd name="f10" fmla="val 154"/>
              <a:gd name="f11" fmla="val 468"/>
              <a:gd name="f12" fmla="val 171"/>
              <a:gd name="f13" fmla="val 189"/>
              <a:gd name="f14" fmla="val 470"/>
              <a:gd name="f15" fmla="val 208"/>
              <a:gd name="f16" fmla="val 462"/>
              <a:gd name="f17" fmla="val 222"/>
              <a:gd name="f18" fmla="val 447"/>
              <a:gd name="f19" fmla="val 232"/>
              <a:gd name="f20" fmla="val 428"/>
              <a:gd name="f21" fmla="val 245"/>
              <a:gd name="f22" fmla="val 408"/>
              <a:gd name="f23" fmla="val 252"/>
              <a:gd name="f24" fmla="val 386"/>
              <a:gd name="f25" fmla="val 256"/>
              <a:gd name="f26" fmla="val 325"/>
              <a:gd name="f27" fmla="val 270"/>
              <a:gd name="f28" fmla="val 263"/>
              <a:gd name="f29" fmla="val 200"/>
              <a:gd name="f30" fmla="val 271"/>
              <a:gd name="f31" fmla="val 158"/>
              <a:gd name="f32" fmla="val 269"/>
              <a:gd name="f33" fmla="val 116"/>
              <a:gd name="f34" fmla="val 266"/>
              <a:gd name="f35" fmla="val 75"/>
              <a:gd name="f36" fmla="val 254"/>
              <a:gd name="f37" fmla="val 57"/>
              <a:gd name="f38" fmla="val 249"/>
              <a:gd name="f39" fmla="val 40"/>
              <a:gd name="f40" fmla="val 241"/>
              <a:gd name="f41" fmla="val 24"/>
              <a:gd name="f42" fmla="val 233"/>
              <a:gd name="f43" fmla="val 9"/>
              <a:gd name="f44" fmla="val 225"/>
              <a:gd name="f45" fmla="val 212"/>
              <a:gd name="f46" fmla="val 194"/>
              <a:gd name="f47" fmla="val 1"/>
              <a:gd name="f48" fmla="val 122"/>
              <a:gd name="f49" fmla="val 86"/>
              <a:gd name="f50" fmla="val 61"/>
              <a:gd name="f51" fmla="val 14"/>
              <a:gd name="f52" fmla="val 47"/>
              <a:gd name="f53" fmla="val 34"/>
              <a:gd name="f54" fmla="val 36"/>
              <a:gd name="f55" fmla="val 58"/>
              <a:gd name="f56" fmla="val 85"/>
              <a:gd name="f57" fmla="val 17"/>
              <a:gd name="f58" fmla="val 111"/>
              <a:gd name="f59" fmla="val 13"/>
              <a:gd name="f60" fmla="val 197"/>
              <a:gd name="f61" fmla="val 282"/>
              <a:gd name="f62" fmla="val 367"/>
              <a:gd name="f63" fmla="val 15"/>
              <a:gd name="f64" fmla="val 392"/>
              <a:gd name="f65" fmla="val 19"/>
              <a:gd name="f66" fmla="val 417"/>
              <a:gd name="f67" fmla="val 26"/>
              <a:gd name="f68" fmla="val 440"/>
              <a:gd name="f69" fmla="val 38"/>
              <a:gd name="f70" fmla="val 459"/>
              <a:gd name="f71" fmla="val 48"/>
              <a:gd name="f72" fmla="val 62"/>
              <a:gd name="f73" fmla="val 467"/>
              <a:gd name="f74" fmla="val 102"/>
              <a:gd name="f75" fmla="val 119"/>
              <a:gd name="f76" fmla="val 41"/>
              <a:gd name="f77" fmla="val 77"/>
              <a:gd name="f78" fmla="val 78"/>
              <a:gd name="f79" fmla="val 80"/>
              <a:gd name="f80" fmla="val 46"/>
              <a:gd name="f81" fmla="val 82"/>
              <a:gd name="f82" fmla="val 52"/>
              <a:gd name="f83" fmla="val 88"/>
              <a:gd name="f84" fmla="val 137"/>
              <a:gd name="f85" fmla="val 113"/>
              <a:gd name="f86" fmla="val 219"/>
              <a:gd name="f87" fmla="val 114"/>
              <a:gd name="f88" fmla="val 301"/>
              <a:gd name="f89" fmla="val 109"/>
              <a:gd name="f90" fmla="val 303"/>
              <a:gd name="f91" fmla="val 305"/>
              <a:gd name="f92" fmla="val 107"/>
              <a:gd name="f93" fmla="val 307"/>
              <a:gd name="f94" fmla="val 106"/>
              <a:gd name="f95" fmla="val 306"/>
              <a:gd name="f96" fmla="val 105"/>
              <a:gd name="f97" fmla="val 104"/>
              <a:gd name="f98" fmla="val 290"/>
              <a:gd name="f99" fmla="val 103"/>
              <a:gd name="f100" fmla="val 275"/>
              <a:gd name="f101" fmla="val 259"/>
              <a:gd name="f102" fmla="val 100"/>
              <a:gd name="f103" fmla="val 206"/>
              <a:gd name="f104" fmla="val 94"/>
              <a:gd name="f105" fmla="val 65"/>
              <a:gd name="f106" fmla="val 92"/>
              <a:gd name="f107" fmla="val 60"/>
              <a:gd name="f108" fmla="val 81"/>
              <a:gd name="f109" fmla="val 70"/>
              <a:gd name="f110" fmla="val 64"/>
              <a:gd name="f111" fmla="val 68"/>
              <a:gd name="f112" fmla="val 50"/>
              <a:gd name="f113" fmla="val 71"/>
              <a:gd name="f114" fmla="val 445"/>
              <a:gd name="f115" fmla="val 99"/>
              <a:gd name="f116" fmla="val 377"/>
              <a:gd name="f117" fmla="val 126"/>
              <a:gd name="f118" fmla="val 135"/>
              <a:gd name="f119" fmla="val 234"/>
              <a:gd name="f120" fmla="val 141"/>
              <a:gd name="f121" fmla="val 276"/>
              <a:gd name="f122" fmla="val 146"/>
              <a:gd name="f123" fmla="val 317"/>
              <a:gd name="f124" fmla="val 149"/>
              <a:gd name="f125" fmla="val 359"/>
              <a:gd name="f126" fmla="val 142"/>
              <a:gd name="f127" fmla="val 422"/>
              <a:gd name="f128" fmla="val 125"/>
              <a:gd name="f129" fmla="+- 0 0 -90"/>
              <a:gd name="f130" fmla="*/ f3 1 471"/>
              <a:gd name="f131" fmla="*/ f4 1 274"/>
              <a:gd name="f132" fmla="val f5"/>
              <a:gd name="f133" fmla="val f6"/>
              <a:gd name="f134" fmla="val f7"/>
              <a:gd name="f135" fmla="*/ f129 f0 1"/>
              <a:gd name="f136" fmla="+- f134 0 f132"/>
              <a:gd name="f137" fmla="+- f133 0 f132"/>
              <a:gd name="f138" fmla="*/ f135 1 f2"/>
              <a:gd name="f139" fmla="*/ f137 1 471"/>
              <a:gd name="f140" fmla="*/ f136 1 274"/>
              <a:gd name="f141" fmla="*/ 469 f137 1"/>
              <a:gd name="f142" fmla="*/ 136 f136 1"/>
              <a:gd name="f143" fmla="*/ 189 f136 1"/>
              <a:gd name="f144" fmla="*/ 447 f137 1"/>
              <a:gd name="f145" fmla="*/ 232 f136 1"/>
              <a:gd name="f146" fmla="*/ 386 f137 1"/>
              <a:gd name="f147" fmla="*/ 256 f136 1"/>
              <a:gd name="f148" fmla="*/ 200 f137 1"/>
              <a:gd name="f149" fmla="*/ 271 f136 1"/>
              <a:gd name="f150" fmla="*/ 75 f137 1"/>
              <a:gd name="f151" fmla="*/ 254 f136 1"/>
              <a:gd name="f152" fmla="*/ 24 f137 1"/>
              <a:gd name="f153" fmla="*/ 233 f136 1"/>
              <a:gd name="f154" fmla="*/ 0 f137 1"/>
              <a:gd name="f155" fmla="*/ 194 f136 1"/>
              <a:gd name="f156" fmla="*/ 86 f136 1"/>
              <a:gd name="f157" fmla="*/ 34 f137 1"/>
              <a:gd name="f158" fmla="*/ 36 f136 1"/>
              <a:gd name="f159" fmla="*/ 111 f137 1"/>
              <a:gd name="f160" fmla="*/ 13 f136 1"/>
              <a:gd name="f161" fmla="*/ 367 f137 1"/>
              <a:gd name="f162" fmla="*/ 15 f136 1"/>
              <a:gd name="f163" fmla="*/ 440 f137 1"/>
              <a:gd name="f164" fmla="*/ 38 f136 1"/>
              <a:gd name="f165" fmla="*/ 41 f137 1"/>
              <a:gd name="f166" fmla="*/ 75 f136 1"/>
              <a:gd name="f167" fmla="*/ 80 f136 1"/>
              <a:gd name="f168" fmla="*/ 58 f137 1"/>
              <a:gd name="f169" fmla="*/ 88 f136 1"/>
              <a:gd name="f170" fmla="*/ 301 f137 1"/>
              <a:gd name="f171" fmla="*/ 109 f136 1"/>
              <a:gd name="f172" fmla="*/ 307 f137 1"/>
              <a:gd name="f173" fmla="*/ 106 f136 1"/>
              <a:gd name="f174" fmla="*/ 306 f137 1"/>
              <a:gd name="f175" fmla="*/ 104 f136 1"/>
              <a:gd name="f176" fmla="*/ 259 f137 1"/>
              <a:gd name="f177" fmla="*/ 100 f136 1"/>
              <a:gd name="f178" fmla="*/ 105 f137 1"/>
              <a:gd name="f179" fmla="*/ 65 f136 1"/>
              <a:gd name="f180" fmla="*/ 70 f137 1"/>
              <a:gd name="f181" fmla="*/ 64 f136 1"/>
              <a:gd name="f182" fmla="*/ 445 f137 1"/>
              <a:gd name="f183" fmla="*/ 99 f136 1"/>
              <a:gd name="f184" fmla="*/ 234 f137 1"/>
              <a:gd name="f185" fmla="*/ 141 f136 1"/>
              <a:gd name="f186" fmla="*/ 359 f137 1"/>
              <a:gd name="f187" fmla="*/ 142 f136 1"/>
              <a:gd name="f188" fmla="+- f138 0 f1"/>
              <a:gd name="f189" fmla="*/ f141 1 471"/>
              <a:gd name="f190" fmla="*/ f142 1 274"/>
              <a:gd name="f191" fmla="*/ f143 1 274"/>
              <a:gd name="f192" fmla="*/ f144 1 471"/>
              <a:gd name="f193" fmla="*/ f145 1 274"/>
              <a:gd name="f194" fmla="*/ f146 1 471"/>
              <a:gd name="f195" fmla="*/ f147 1 274"/>
              <a:gd name="f196" fmla="*/ f148 1 471"/>
              <a:gd name="f197" fmla="*/ f149 1 274"/>
              <a:gd name="f198" fmla="*/ f150 1 471"/>
              <a:gd name="f199" fmla="*/ f151 1 274"/>
              <a:gd name="f200" fmla="*/ f152 1 471"/>
              <a:gd name="f201" fmla="*/ f153 1 274"/>
              <a:gd name="f202" fmla="*/ f154 1 471"/>
              <a:gd name="f203" fmla="*/ f155 1 274"/>
              <a:gd name="f204" fmla="*/ f156 1 274"/>
              <a:gd name="f205" fmla="*/ f157 1 471"/>
              <a:gd name="f206" fmla="*/ f158 1 274"/>
              <a:gd name="f207" fmla="*/ f159 1 471"/>
              <a:gd name="f208" fmla="*/ f160 1 274"/>
              <a:gd name="f209" fmla="*/ f161 1 471"/>
              <a:gd name="f210" fmla="*/ f162 1 274"/>
              <a:gd name="f211" fmla="*/ f163 1 471"/>
              <a:gd name="f212" fmla="*/ f164 1 274"/>
              <a:gd name="f213" fmla="*/ f165 1 471"/>
              <a:gd name="f214" fmla="*/ f166 1 274"/>
              <a:gd name="f215" fmla="*/ f167 1 274"/>
              <a:gd name="f216" fmla="*/ f168 1 471"/>
              <a:gd name="f217" fmla="*/ f169 1 274"/>
              <a:gd name="f218" fmla="*/ f170 1 471"/>
              <a:gd name="f219" fmla="*/ f171 1 274"/>
              <a:gd name="f220" fmla="*/ f172 1 471"/>
              <a:gd name="f221" fmla="*/ f173 1 274"/>
              <a:gd name="f222" fmla="*/ f174 1 471"/>
              <a:gd name="f223" fmla="*/ f175 1 274"/>
              <a:gd name="f224" fmla="*/ f176 1 471"/>
              <a:gd name="f225" fmla="*/ f177 1 274"/>
              <a:gd name="f226" fmla="*/ f178 1 471"/>
              <a:gd name="f227" fmla="*/ f179 1 274"/>
              <a:gd name="f228" fmla="*/ f180 1 471"/>
              <a:gd name="f229" fmla="*/ f181 1 274"/>
              <a:gd name="f230" fmla="*/ f182 1 471"/>
              <a:gd name="f231" fmla="*/ f183 1 274"/>
              <a:gd name="f232" fmla="*/ f184 1 471"/>
              <a:gd name="f233" fmla="*/ f185 1 274"/>
              <a:gd name="f234" fmla="*/ f186 1 471"/>
              <a:gd name="f235" fmla="*/ f187 1 274"/>
              <a:gd name="f236" fmla="*/ 0 1 f139"/>
              <a:gd name="f237" fmla="*/ f133 1 f139"/>
              <a:gd name="f238" fmla="*/ 0 1 f140"/>
              <a:gd name="f239" fmla="*/ f134 1 f140"/>
              <a:gd name="f240" fmla="*/ f189 1 f139"/>
              <a:gd name="f241" fmla="*/ f190 1 f140"/>
              <a:gd name="f242" fmla="*/ f191 1 f140"/>
              <a:gd name="f243" fmla="*/ f192 1 f139"/>
              <a:gd name="f244" fmla="*/ f193 1 f140"/>
              <a:gd name="f245" fmla="*/ f194 1 f139"/>
              <a:gd name="f246" fmla="*/ f195 1 f140"/>
              <a:gd name="f247" fmla="*/ f196 1 f139"/>
              <a:gd name="f248" fmla="*/ f197 1 f140"/>
              <a:gd name="f249" fmla="*/ f198 1 f139"/>
              <a:gd name="f250" fmla="*/ f199 1 f140"/>
              <a:gd name="f251" fmla="*/ f200 1 f139"/>
              <a:gd name="f252" fmla="*/ f201 1 f140"/>
              <a:gd name="f253" fmla="*/ f202 1 f139"/>
              <a:gd name="f254" fmla="*/ f203 1 f140"/>
              <a:gd name="f255" fmla="*/ f204 1 f140"/>
              <a:gd name="f256" fmla="*/ f205 1 f139"/>
              <a:gd name="f257" fmla="*/ f206 1 f140"/>
              <a:gd name="f258" fmla="*/ f207 1 f139"/>
              <a:gd name="f259" fmla="*/ f208 1 f140"/>
              <a:gd name="f260" fmla="*/ f209 1 f139"/>
              <a:gd name="f261" fmla="*/ f210 1 f140"/>
              <a:gd name="f262" fmla="*/ f211 1 f139"/>
              <a:gd name="f263" fmla="*/ f212 1 f140"/>
              <a:gd name="f264" fmla="*/ f213 1 f139"/>
              <a:gd name="f265" fmla="*/ f214 1 f140"/>
              <a:gd name="f266" fmla="*/ f215 1 f140"/>
              <a:gd name="f267" fmla="*/ f216 1 f139"/>
              <a:gd name="f268" fmla="*/ f217 1 f140"/>
              <a:gd name="f269" fmla="*/ f218 1 f139"/>
              <a:gd name="f270" fmla="*/ f219 1 f140"/>
              <a:gd name="f271" fmla="*/ f220 1 f139"/>
              <a:gd name="f272" fmla="*/ f221 1 f140"/>
              <a:gd name="f273" fmla="*/ f222 1 f139"/>
              <a:gd name="f274" fmla="*/ f223 1 f140"/>
              <a:gd name="f275" fmla="*/ f224 1 f139"/>
              <a:gd name="f276" fmla="*/ f225 1 f140"/>
              <a:gd name="f277" fmla="*/ f226 1 f139"/>
              <a:gd name="f278" fmla="*/ f227 1 f140"/>
              <a:gd name="f279" fmla="*/ f228 1 f139"/>
              <a:gd name="f280" fmla="*/ f229 1 f140"/>
              <a:gd name="f281" fmla="*/ f230 1 f139"/>
              <a:gd name="f282" fmla="*/ f231 1 f140"/>
              <a:gd name="f283" fmla="*/ f232 1 f139"/>
              <a:gd name="f284" fmla="*/ f233 1 f140"/>
              <a:gd name="f285" fmla="*/ f234 1 f139"/>
              <a:gd name="f286" fmla="*/ f235 1 f140"/>
              <a:gd name="f287" fmla="*/ f236 f130 1"/>
              <a:gd name="f288" fmla="*/ f237 f130 1"/>
              <a:gd name="f289" fmla="*/ f239 f131 1"/>
              <a:gd name="f290" fmla="*/ f238 f131 1"/>
              <a:gd name="f291" fmla="*/ f240 f130 1"/>
              <a:gd name="f292" fmla="*/ f241 f131 1"/>
              <a:gd name="f293" fmla="*/ f242 f131 1"/>
              <a:gd name="f294" fmla="*/ f243 f130 1"/>
              <a:gd name="f295" fmla="*/ f244 f131 1"/>
              <a:gd name="f296" fmla="*/ f245 f130 1"/>
              <a:gd name="f297" fmla="*/ f246 f131 1"/>
              <a:gd name="f298" fmla="*/ f247 f130 1"/>
              <a:gd name="f299" fmla="*/ f248 f131 1"/>
              <a:gd name="f300" fmla="*/ f249 f130 1"/>
              <a:gd name="f301" fmla="*/ f250 f131 1"/>
              <a:gd name="f302" fmla="*/ f251 f130 1"/>
              <a:gd name="f303" fmla="*/ f252 f131 1"/>
              <a:gd name="f304" fmla="*/ f253 f130 1"/>
              <a:gd name="f305" fmla="*/ f254 f131 1"/>
              <a:gd name="f306" fmla="*/ f255 f131 1"/>
              <a:gd name="f307" fmla="*/ f256 f130 1"/>
              <a:gd name="f308" fmla="*/ f257 f131 1"/>
              <a:gd name="f309" fmla="*/ f258 f130 1"/>
              <a:gd name="f310" fmla="*/ f259 f131 1"/>
              <a:gd name="f311" fmla="*/ f260 f130 1"/>
              <a:gd name="f312" fmla="*/ f261 f131 1"/>
              <a:gd name="f313" fmla="*/ f262 f130 1"/>
              <a:gd name="f314" fmla="*/ f263 f131 1"/>
              <a:gd name="f315" fmla="*/ f264 f130 1"/>
              <a:gd name="f316" fmla="*/ f265 f131 1"/>
              <a:gd name="f317" fmla="*/ f266 f131 1"/>
              <a:gd name="f318" fmla="*/ f267 f130 1"/>
              <a:gd name="f319" fmla="*/ f268 f131 1"/>
              <a:gd name="f320" fmla="*/ f269 f130 1"/>
              <a:gd name="f321" fmla="*/ f270 f131 1"/>
              <a:gd name="f322" fmla="*/ f271 f130 1"/>
              <a:gd name="f323" fmla="*/ f272 f131 1"/>
              <a:gd name="f324" fmla="*/ f273 f130 1"/>
              <a:gd name="f325" fmla="*/ f274 f131 1"/>
              <a:gd name="f326" fmla="*/ f275 f130 1"/>
              <a:gd name="f327" fmla="*/ f276 f131 1"/>
              <a:gd name="f328" fmla="*/ f277 f130 1"/>
              <a:gd name="f329" fmla="*/ f278 f131 1"/>
              <a:gd name="f330" fmla="*/ f279 f130 1"/>
              <a:gd name="f331" fmla="*/ f280 f131 1"/>
              <a:gd name="f332" fmla="*/ f281 f130 1"/>
              <a:gd name="f333" fmla="*/ f282 f131 1"/>
              <a:gd name="f334" fmla="*/ f283 f130 1"/>
              <a:gd name="f335" fmla="*/ f284 f131 1"/>
              <a:gd name="f336" fmla="*/ f285 f130 1"/>
              <a:gd name="f337" fmla="*/ f286 f131 1"/>
            </a:gdLst>
            <a:ahLst/>
            <a:cxnLst>
              <a:cxn ang="3cd4">
                <a:pos x="hc" y="t"/>
              </a:cxn>
              <a:cxn ang="0">
                <a:pos x="r" y="vc"/>
              </a:cxn>
              <a:cxn ang="cd4">
                <a:pos x="hc" y="b"/>
              </a:cxn>
              <a:cxn ang="cd2">
                <a:pos x="l" y="vc"/>
              </a:cxn>
              <a:cxn ang="f188">
                <a:pos x="f291" y="f292"/>
              </a:cxn>
              <a:cxn ang="f188">
                <a:pos x="f291" y="f293"/>
              </a:cxn>
              <a:cxn ang="f188">
                <a:pos x="f294" y="f295"/>
              </a:cxn>
              <a:cxn ang="f188">
                <a:pos x="f296" y="f297"/>
              </a:cxn>
              <a:cxn ang="f188">
                <a:pos x="f298" y="f299"/>
              </a:cxn>
              <a:cxn ang="f188">
                <a:pos x="f300" y="f301"/>
              </a:cxn>
              <a:cxn ang="f188">
                <a:pos x="f302" y="f303"/>
              </a:cxn>
              <a:cxn ang="f188">
                <a:pos x="f304" y="f305"/>
              </a:cxn>
              <a:cxn ang="f188">
                <a:pos x="f304" y="f306"/>
              </a:cxn>
              <a:cxn ang="f188">
                <a:pos x="f307" y="f308"/>
              </a:cxn>
              <a:cxn ang="f188">
                <a:pos x="f309" y="f310"/>
              </a:cxn>
              <a:cxn ang="f188">
                <a:pos x="f311" y="f312"/>
              </a:cxn>
              <a:cxn ang="f188">
                <a:pos x="f313" y="f314"/>
              </a:cxn>
              <a:cxn ang="f188">
                <a:pos x="f291" y="f306"/>
              </a:cxn>
              <a:cxn ang="f188">
                <a:pos x="f291" y="f292"/>
              </a:cxn>
              <a:cxn ang="f188">
                <a:pos x="f291" y="f292"/>
              </a:cxn>
              <a:cxn ang="f188">
                <a:pos x="f315" y="f316"/>
              </a:cxn>
              <a:cxn ang="f188">
                <a:pos x="f315" y="f317"/>
              </a:cxn>
              <a:cxn ang="f188">
                <a:pos x="f318" y="f319"/>
              </a:cxn>
              <a:cxn ang="f188">
                <a:pos x="f320" y="f321"/>
              </a:cxn>
              <a:cxn ang="f188">
                <a:pos x="f322" y="f323"/>
              </a:cxn>
              <a:cxn ang="f188">
                <a:pos x="f324" y="f325"/>
              </a:cxn>
              <a:cxn ang="f188">
                <a:pos x="f326" y="f327"/>
              </a:cxn>
              <a:cxn ang="f188">
                <a:pos x="f328" y="f329"/>
              </a:cxn>
              <a:cxn ang="f188">
                <a:pos x="f330" y="f331"/>
              </a:cxn>
              <a:cxn ang="f188">
                <a:pos x="f315" y="f316"/>
              </a:cxn>
              <a:cxn ang="f188">
                <a:pos x="f332" y="f333"/>
              </a:cxn>
              <a:cxn ang="f188">
                <a:pos x="f334" y="f335"/>
              </a:cxn>
              <a:cxn ang="f188">
                <a:pos x="f336" y="f337"/>
              </a:cxn>
              <a:cxn ang="f188">
                <a:pos x="f332" y="f333"/>
              </a:cxn>
            </a:cxnLst>
            <a:rect l="f287" t="f290" r="f288" b="f289"/>
            <a:pathLst>
              <a:path w="471" h="274">
                <a:moveTo>
                  <a:pt x="f8" y="f9"/>
                </a:moveTo>
                <a:cubicBezTo>
                  <a:pt x="f8" y="f10"/>
                  <a:pt x="f11" y="f12"/>
                  <a:pt x="f8" y="f13"/>
                </a:cubicBezTo>
                <a:cubicBezTo>
                  <a:pt x="f14" y="f15"/>
                  <a:pt x="f16" y="f17"/>
                  <a:pt x="f18" y="f19"/>
                </a:cubicBezTo>
                <a:cubicBezTo>
                  <a:pt x="f20" y="f21"/>
                  <a:pt x="f22" y="f23"/>
                  <a:pt x="f24" y="f25"/>
                </a:cubicBezTo>
                <a:cubicBezTo>
                  <a:pt x="f26" y="f27"/>
                  <a:pt x="f28" y="f7"/>
                  <a:pt x="f29" y="f30"/>
                </a:cubicBezTo>
                <a:cubicBezTo>
                  <a:pt x="f31" y="f32"/>
                  <a:pt x="f33" y="f34"/>
                  <a:pt x="f35" y="f36"/>
                </a:cubicBezTo>
                <a:cubicBezTo>
                  <a:pt x="f37" y="f38"/>
                  <a:pt x="f39" y="f40"/>
                  <a:pt x="f41" y="f42"/>
                </a:cubicBezTo>
                <a:cubicBezTo>
                  <a:pt x="f43" y="f44"/>
                  <a:pt x="f5" y="f45"/>
                  <a:pt x="f5" y="f46"/>
                </a:cubicBezTo>
                <a:cubicBezTo>
                  <a:pt x="f5" y="f31"/>
                  <a:pt x="f47" y="f48"/>
                  <a:pt x="f5" y="f49"/>
                </a:cubicBezTo>
                <a:cubicBezTo>
                  <a:pt x="f5" y="f50"/>
                  <a:pt x="f51" y="f52"/>
                  <a:pt x="f53" y="f54"/>
                </a:cubicBezTo>
                <a:cubicBezTo>
                  <a:pt x="f55" y="f41"/>
                  <a:pt x="f56" y="f57"/>
                  <a:pt x="f58" y="f59"/>
                </a:cubicBezTo>
                <a:cubicBezTo>
                  <a:pt x="f60" y="f5"/>
                  <a:pt x="f61" y="f5"/>
                  <a:pt x="f62" y="f63"/>
                </a:cubicBezTo>
                <a:cubicBezTo>
                  <a:pt x="f64" y="f65"/>
                  <a:pt x="f66" y="f67"/>
                  <a:pt x="f68" y="f69"/>
                </a:cubicBezTo>
                <a:cubicBezTo>
                  <a:pt x="f70" y="f71"/>
                  <a:pt x="f6" y="f72"/>
                  <a:pt x="f8" y="f49"/>
                </a:cubicBezTo>
                <a:cubicBezTo>
                  <a:pt x="f73" y="f74"/>
                  <a:pt x="f8" y="f75"/>
                  <a:pt x="f8" y="f9"/>
                </a:cubicBezTo>
                <a:cubicBezTo>
                  <a:pt x="f8" y="f9"/>
                  <a:pt x="f8" y="f9"/>
                  <a:pt x="f8" y="f9"/>
                </a:cubicBezTo>
                <a:close/>
                <a:moveTo>
                  <a:pt x="f76" y="f35"/>
                </a:moveTo>
                <a:cubicBezTo>
                  <a:pt x="f76" y="f77"/>
                  <a:pt x="f76" y="f78"/>
                  <a:pt x="f76" y="f79"/>
                </a:cubicBezTo>
                <a:cubicBezTo>
                  <a:pt x="f80" y="f81"/>
                  <a:pt x="f82" y="f49"/>
                  <a:pt x="f55" y="f83"/>
                </a:cubicBezTo>
                <a:cubicBezTo>
                  <a:pt x="f84" y="f85"/>
                  <a:pt x="f86" y="f87"/>
                  <a:pt x="f88" y="f89"/>
                </a:cubicBezTo>
                <a:cubicBezTo>
                  <a:pt x="f90" y="f89"/>
                  <a:pt x="f91" y="f92"/>
                  <a:pt x="f93" y="f94"/>
                </a:cubicBezTo>
                <a:cubicBezTo>
                  <a:pt x="f95" y="f94"/>
                  <a:pt x="f95" y="f96"/>
                  <a:pt x="f95" y="f97"/>
                </a:cubicBezTo>
                <a:cubicBezTo>
                  <a:pt x="f98" y="f99"/>
                  <a:pt x="f100" y="f74"/>
                  <a:pt x="f101" y="f102"/>
                </a:cubicBezTo>
                <a:cubicBezTo>
                  <a:pt x="f103" y="f104"/>
                  <a:pt x="f10" y="f56"/>
                  <a:pt x="f96" y="f105"/>
                </a:cubicBezTo>
                <a:cubicBezTo>
                  <a:pt x="f106" y="f107"/>
                  <a:pt x="f108" y="f107"/>
                  <a:pt x="f109" y="f110"/>
                </a:cubicBezTo>
                <a:cubicBezTo>
                  <a:pt x="f107" y="f111"/>
                  <a:pt x="f112" y="f113"/>
                  <a:pt x="f76" y="f35"/>
                </a:cubicBezTo>
                <a:close/>
                <a:moveTo>
                  <a:pt x="f114" y="f115"/>
                </a:moveTo>
                <a:cubicBezTo>
                  <a:pt x="f116" y="f117"/>
                  <a:pt x="f95" y="f118"/>
                  <a:pt x="f119" y="f120"/>
                </a:cubicBezTo>
                <a:cubicBezTo>
                  <a:pt x="f121" y="f122"/>
                  <a:pt x="f123" y="f124"/>
                  <a:pt x="f125" y="f126"/>
                </a:cubicBezTo>
                <a:cubicBezTo>
                  <a:pt x="f64" y="f84"/>
                  <a:pt x="f127" y="f128"/>
                  <a:pt x="f114" y="f11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4" name="Grupo 40">
            <a:extLst>
              <a:ext uri="{FF2B5EF4-FFF2-40B4-BE49-F238E27FC236}">
                <a16:creationId xmlns:a16="http://schemas.microsoft.com/office/drawing/2014/main" id="{0AA6C02E-0D78-9708-8814-F6AD94A632FD}"/>
              </a:ext>
            </a:extLst>
          </p:cNvPr>
          <p:cNvGrpSpPr/>
          <p:nvPr/>
        </p:nvGrpSpPr>
        <p:grpSpPr>
          <a:xfrm>
            <a:off x="8715374" y="4791071"/>
            <a:ext cx="1152529" cy="908054"/>
            <a:chOff x="8715374" y="4791071"/>
            <a:chExt cx="1152529" cy="908054"/>
          </a:xfrm>
        </p:grpSpPr>
        <p:sp>
          <p:nvSpPr>
            <p:cNvPr id="35" name="Freeform 31">
              <a:extLst>
                <a:ext uri="{FF2B5EF4-FFF2-40B4-BE49-F238E27FC236}">
                  <a16:creationId xmlns:a16="http://schemas.microsoft.com/office/drawing/2014/main" id="{221B79EA-AC9F-5A15-7D1D-F1BE71412D00}"/>
                </a:ext>
              </a:extLst>
            </p:cNvPr>
            <p:cNvSpPr/>
            <p:nvPr/>
          </p:nvSpPr>
          <p:spPr>
            <a:xfrm>
              <a:off x="8750295" y="5419721"/>
              <a:ext cx="512758" cy="279404"/>
            </a:xfrm>
            <a:custGeom>
              <a:avLst/>
              <a:gdLst>
                <a:gd name="f0" fmla="val 10800000"/>
                <a:gd name="f1" fmla="val 5400000"/>
                <a:gd name="f2" fmla="val 180"/>
                <a:gd name="f3" fmla="val w"/>
                <a:gd name="f4" fmla="val h"/>
                <a:gd name="f5" fmla="val 0"/>
                <a:gd name="f6" fmla="val 223"/>
                <a:gd name="f7" fmla="val 121"/>
                <a:gd name="f8" fmla="val 139"/>
                <a:gd name="f9" fmla="val 101"/>
                <a:gd name="f10" fmla="val 49"/>
                <a:gd name="f11" fmla="val 51"/>
                <a:gd name="f12" fmla="val 81"/>
                <a:gd name="f13" fmla="val 113"/>
                <a:gd name="f14" fmla="val 2"/>
                <a:gd name="f15" fmla="val 116"/>
                <a:gd name="f16" fmla="val 3"/>
                <a:gd name="f17" fmla="val 119"/>
                <a:gd name="f18" fmla="val 5"/>
                <a:gd name="f19" fmla="val 85"/>
                <a:gd name="f20" fmla="val 100"/>
                <a:gd name="f21" fmla="val 159"/>
                <a:gd name="f22" fmla="val 68"/>
                <a:gd name="f23" fmla="val 16"/>
                <a:gd name="f24" fmla="val 194"/>
                <a:gd name="f25" fmla="val 165"/>
                <a:gd name="f26" fmla="val 18"/>
                <a:gd name="f27" fmla="+- 0 0 -90"/>
                <a:gd name="f28" fmla="*/ f3 1 223"/>
                <a:gd name="f29" fmla="*/ f4 1 121"/>
                <a:gd name="f30" fmla="val f5"/>
                <a:gd name="f31" fmla="val f6"/>
                <a:gd name="f32" fmla="val f7"/>
                <a:gd name="f33" fmla="*/ f27 f0 1"/>
                <a:gd name="f34" fmla="+- f32 0 f30"/>
                <a:gd name="f35" fmla="+- f31 0 f30"/>
                <a:gd name="f36" fmla="*/ f33 1 f2"/>
                <a:gd name="f37" fmla="*/ f35 1 223"/>
                <a:gd name="f38" fmla="*/ f34 1 121"/>
                <a:gd name="f39" fmla="*/ 139 f35 1"/>
                <a:gd name="f40" fmla="*/ 0 f34 1"/>
                <a:gd name="f41" fmla="*/ 0 f35 1"/>
                <a:gd name="f42" fmla="*/ 113 f34 1"/>
                <a:gd name="f43" fmla="*/ 5 f35 1"/>
                <a:gd name="f44" fmla="*/ 121 f34 1"/>
                <a:gd name="f45" fmla="*/ 223 f35 1"/>
                <a:gd name="f46" fmla="*/ 16 f34 1"/>
                <a:gd name="f47" fmla="+- f36 0 f1"/>
                <a:gd name="f48" fmla="*/ f39 1 223"/>
                <a:gd name="f49" fmla="*/ f40 1 121"/>
                <a:gd name="f50" fmla="*/ f41 1 223"/>
                <a:gd name="f51" fmla="*/ f42 1 121"/>
                <a:gd name="f52" fmla="*/ f43 1 223"/>
                <a:gd name="f53" fmla="*/ f44 1 121"/>
                <a:gd name="f54" fmla="*/ f45 1 223"/>
                <a:gd name="f55" fmla="*/ f46 1 121"/>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223" h="121">
                  <a:moveTo>
                    <a:pt x="f8" y="f5"/>
                  </a:moveTo>
                  <a:cubicBezTo>
                    <a:pt x="f9" y="f10"/>
                    <a:pt x="f11" y="f12"/>
                    <a:pt x="f5" y="f13"/>
                  </a:cubicBezTo>
                  <a:cubicBezTo>
                    <a:pt x="f14" y="f15"/>
                    <a:pt x="f16" y="f17"/>
                    <a:pt x="f18" y="f7"/>
                  </a:cubicBezTo>
                  <a:cubicBezTo>
                    <a:pt x="f19" y="f20"/>
                    <a:pt x="f21" y="f22"/>
                    <a:pt x="f6" y="f23"/>
                  </a:cubicBezTo>
                  <a:cubicBezTo>
                    <a:pt x="f24" y="f23"/>
                    <a:pt x="f25" y="f26"/>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Freeform 32">
              <a:extLst>
                <a:ext uri="{FF2B5EF4-FFF2-40B4-BE49-F238E27FC236}">
                  <a16:creationId xmlns:a16="http://schemas.microsoft.com/office/drawing/2014/main" id="{2D198722-BDF8-1F14-8B87-47EAA63ABA3E}"/>
                </a:ext>
              </a:extLst>
            </p:cNvPr>
            <p:cNvSpPr/>
            <p:nvPr/>
          </p:nvSpPr>
          <p:spPr>
            <a:xfrm>
              <a:off x="8715374" y="4791071"/>
              <a:ext cx="1138235" cy="673098"/>
            </a:xfrm>
            <a:custGeom>
              <a:avLst/>
              <a:gdLst>
                <a:gd name="f0" fmla="val 10800000"/>
                <a:gd name="f1" fmla="val 5400000"/>
                <a:gd name="f2" fmla="val 180"/>
                <a:gd name="f3" fmla="val w"/>
                <a:gd name="f4" fmla="val h"/>
                <a:gd name="f5" fmla="val 0"/>
                <a:gd name="f6" fmla="val 495"/>
                <a:gd name="f7" fmla="val 292"/>
                <a:gd name="f8" fmla="val 42"/>
                <a:gd name="f9" fmla="val 104"/>
                <a:gd name="f10" fmla="val 39"/>
                <a:gd name="f11" fmla="val 101"/>
                <a:gd name="f12" fmla="val 37"/>
                <a:gd name="f13" fmla="val 98"/>
                <a:gd name="f14" fmla="val 35"/>
                <a:gd name="f15" fmla="val 94"/>
                <a:gd name="f16" fmla="val 47"/>
                <a:gd name="f17" fmla="val 87"/>
                <a:gd name="f18" fmla="val 58"/>
                <a:gd name="f19" fmla="val 79"/>
                <a:gd name="f20" fmla="val 72"/>
                <a:gd name="f21" fmla="val 70"/>
                <a:gd name="f22" fmla="val 62"/>
                <a:gd name="f23" fmla="val 54"/>
                <a:gd name="f24" fmla="val 44"/>
                <a:gd name="f25" fmla="val 33"/>
                <a:gd name="f26" fmla="val 43"/>
                <a:gd name="f27" fmla="val 30"/>
                <a:gd name="f28" fmla="val 53"/>
                <a:gd name="f29" fmla="val 65"/>
                <a:gd name="f30" fmla="val 97"/>
                <a:gd name="f31" fmla="val 129"/>
                <a:gd name="f32" fmla="val 161"/>
                <a:gd name="f33" fmla="val 199"/>
                <a:gd name="f34" fmla="val 237"/>
                <a:gd name="f35" fmla="val 275"/>
                <a:gd name="f36" fmla="val 278"/>
                <a:gd name="f37" fmla="val 281"/>
                <a:gd name="f38" fmla="val 284"/>
                <a:gd name="f39" fmla="val 19"/>
                <a:gd name="f40" fmla="val 10"/>
                <a:gd name="f41" fmla="val 206"/>
                <a:gd name="f42" fmla="val 136"/>
                <a:gd name="f43" fmla="val 66"/>
                <a:gd name="f44" fmla="val 40"/>
                <a:gd name="f45" fmla="val 20"/>
                <a:gd name="f46" fmla="val 32"/>
                <a:gd name="f47" fmla="val 6"/>
                <a:gd name="f48" fmla="val 3"/>
                <a:gd name="f49" fmla="val 1"/>
                <a:gd name="f50" fmla="val 50"/>
                <a:gd name="f51" fmla="val 157"/>
                <a:gd name="f52" fmla="val 263"/>
                <a:gd name="f53" fmla="val 2"/>
                <a:gd name="f54" fmla="val 370"/>
                <a:gd name="f55" fmla="val 397"/>
                <a:gd name="f56" fmla="val 422"/>
                <a:gd name="f57" fmla="val 423"/>
                <a:gd name="f58" fmla="val 51"/>
                <a:gd name="f59" fmla="val 56"/>
                <a:gd name="f60" fmla="val 60"/>
                <a:gd name="f61" fmla="val 431"/>
                <a:gd name="f62" fmla="val 59"/>
                <a:gd name="f63" fmla="val 438"/>
                <a:gd name="f64" fmla="val 445"/>
                <a:gd name="f65" fmla="val 446"/>
                <a:gd name="f66" fmla="val 447"/>
                <a:gd name="f67" fmla="val 439"/>
                <a:gd name="f68" fmla="val 71"/>
                <a:gd name="f69" fmla="val 432"/>
                <a:gd name="f70" fmla="val 73"/>
                <a:gd name="f71" fmla="val 82"/>
                <a:gd name="f72" fmla="val 92"/>
                <a:gd name="f73" fmla="val 103"/>
                <a:gd name="f74" fmla="val 102"/>
                <a:gd name="f75" fmla="val 440"/>
                <a:gd name="f76" fmla="val 449"/>
                <a:gd name="f77" fmla="val 450"/>
                <a:gd name="f78" fmla="val 108"/>
                <a:gd name="f79" fmla="val 112"/>
                <a:gd name="f80" fmla="val 441"/>
                <a:gd name="f81" fmla="val 113"/>
                <a:gd name="f82" fmla="val 433"/>
                <a:gd name="f83" fmla="val 114"/>
                <a:gd name="f84" fmla="val 424"/>
                <a:gd name="f85" fmla="val 115"/>
                <a:gd name="f86" fmla="val 127"/>
                <a:gd name="f87" fmla="val 138"/>
                <a:gd name="f88" fmla="val 150"/>
                <a:gd name="f89" fmla="val 442"/>
                <a:gd name="f90" fmla="val 452"/>
                <a:gd name="f91" fmla="val 155"/>
                <a:gd name="f92" fmla="val 158"/>
                <a:gd name="f93" fmla="val 453"/>
                <a:gd name="f94" fmla="val 162"/>
                <a:gd name="f95" fmla="val 443"/>
                <a:gd name="f96" fmla="val 169"/>
                <a:gd name="f97" fmla="val 175"/>
                <a:gd name="f98" fmla="val 181"/>
                <a:gd name="f99" fmla="val 455"/>
                <a:gd name="f100" fmla="val 444"/>
                <a:gd name="f101" fmla="val 191"/>
                <a:gd name="f102" fmla="val 207"/>
                <a:gd name="f103" fmla="val 203"/>
                <a:gd name="f104" fmla="val 215"/>
                <a:gd name="f105" fmla="val 226"/>
                <a:gd name="f106" fmla="val 238"/>
                <a:gd name="f107" fmla="val 217"/>
                <a:gd name="f108" fmla="val 456"/>
                <a:gd name="f109" fmla="val 197"/>
                <a:gd name="f110" fmla="val 472"/>
                <a:gd name="f111" fmla="val 177"/>
                <a:gd name="f112" fmla="val 480"/>
                <a:gd name="f113" fmla="val 183"/>
                <a:gd name="f114" fmla="val 487"/>
                <a:gd name="f115" fmla="val 189"/>
                <a:gd name="f116" fmla="val 196"/>
                <a:gd name="f117" fmla="val 489"/>
                <a:gd name="f118" fmla="val 204"/>
                <a:gd name="f119" fmla="val 483"/>
                <a:gd name="f120" fmla="val 212"/>
                <a:gd name="f121" fmla="val 476"/>
                <a:gd name="f122" fmla="val 220"/>
                <a:gd name="f123" fmla="val 459"/>
                <a:gd name="f124" fmla="val 242"/>
                <a:gd name="f125" fmla="val 425"/>
                <a:gd name="f126" fmla="val 285"/>
                <a:gd name="f127" fmla="val 421"/>
                <a:gd name="f128" fmla="val 290"/>
                <a:gd name="f129" fmla="val 418"/>
                <a:gd name="f130" fmla="val 412"/>
                <a:gd name="f131" fmla="val 393"/>
                <a:gd name="f132" fmla="val 283"/>
                <a:gd name="f133" fmla="val 262"/>
                <a:gd name="f134" fmla="val 243"/>
                <a:gd name="f135" fmla="val 224"/>
                <a:gd name="f136" fmla="val 389"/>
                <a:gd name="f137" fmla="val 385"/>
                <a:gd name="f138" fmla="val 382"/>
                <a:gd name="f139" fmla="val 293"/>
                <a:gd name="f140" fmla="val 99"/>
                <a:gd name="f141" fmla="val 210"/>
                <a:gd name="f142" fmla="val 80"/>
                <a:gd name="f143" fmla="val 227"/>
                <a:gd name="f144" fmla="val 246"/>
                <a:gd name="f145" fmla="val 266"/>
                <a:gd name="f146" fmla="val 255"/>
                <a:gd name="f147" fmla="val 41"/>
                <a:gd name="f148" fmla="val 234"/>
                <a:gd name="f149" fmla="val 45"/>
                <a:gd name="f150" fmla="val 231"/>
                <a:gd name="f151" fmla="val 229"/>
                <a:gd name="f152" fmla="val 214"/>
                <a:gd name="f153" fmla="val 77"/>
                <a:gd name="f154" fmla="val 93"/>
                <a:gd name="f155" fmla="val 91"/>
                <a:gd name="f156" fmla="val 89"/>
                <a:gd name="f157" fmla="val 176"/>
                <a:gd name="f158" fmla="val 86"/>
                <a:gd name="f159" fmla="val 172"/>
                <a:gd name="f160" fmla="val 61"/>
                <a:gd name="f161" fmla="val 188"/>
                <a:gd name="f162" fmla="val 48"/>
                <a:gd name="f163" fmla="val 46"/>
                <a:gd name="f164" fmla="val 194"/>
                <a:gd name="f165" fmla="val 187"/>
                <a:gd name="f166" fmla="val 179"/>
                <a:gd name="f167" fmla="val 163"/>
                <a:gd name="f168" fmla="val 81"/>
                <a:gd name="f169" fmla="val 154"/>
                <a:gd name="f170" fmla="val 145"/>
                <a:gd name="f171" fmla="val 78"/>
                <a:gd name="f172" fmla="val 125"/>
                <a:gd name="f173" fmla="val 67"/>
                <a:gd name="f174" fmla="val 132"/>
                <a:gd name="f175" fmla="val 139"/>
                <a:gd name="f176" fmla="val 147"/>
                <a:gd name="f177" fmla="val 144"/>
                <a:gd name="f178" fmla="val 141"/>
                <a:gd name="f179" fmla="val 38"/>
                <a:gd name="f180" fmla="val 137"/>
                <a:gd name="f181" fmla="val 130"/>
                <a:gd name="f182" fmla="val 123"/>
                <a:gd name="f183" fmla="val 68"/>
                <a:gd name="f184" fmla="val 117"/>
                <a:gd name="f185" fmla="val 76"/>
                <a:gd name="f186" fmla="val 107"/>
                <a:gd name="f187" fmla="val 75"/>
                <a:gd name="f188" fmla="val 74"/>
                <a:gd name="f189" fmla="val 63"/>
                <a:gd name="f190" fmla="val 90"/>
                <a:gd name="f191" fmla="val 143"/>
                <a:gd name="f192" fmla="val 195"/>
                <a:gd name="f193" fmla="val 122"/>
                <a:gd name="f194" fmla="val 124"/>
                <a:gd name="f195" fmla="val 134"/>
                <a:gd name="f196" fmla="val 192"/>
                <a:gd name="f197" fmla="val 69"/>
                <a:gd name="f198" fmla="val 166"/>
                <a:gd name="f199" fmla="val 152"/>
                <a:gd name="f200" fmla="val 160"/>
                <a:gd name="f201" fmla="val 308"/>
                <a:gd name="f202" fmla="val 307"/>
                <a:gd name="f203" fmla="val 306"/>
                <a:gd name="f204" fmla="val 289"/>
                <a:gd name="f205" fmla="val 273"/>
                <a:gd name="f206" fmla="val 256"/>
                <a:gd name="f207" fmla="val 257"/>
                <a:gd name="f208" fmla="val 258"/>
                <a:gd name="f209" fmla="val 133"/>
                <a:gd name="f210" fmla="val 259"/>
                <a:gd name="f211" fmla="val 276"/>
                <a:gd name="f212" fmla="val 291"/>
                <a:gd name="f213" fmla="val 272"/>
                <a:gd name="f214" fmla="val 288"/>
                <a:gd name="f215" fmla="val 303"/>
                <a:gd name="f216" fmla="val 302"/>
                <a:gd name="f217" fmla="val 84"/>
                <a:gd name="f218" fmla="val 299"/>
                <a:gd name="f219" fmla="val 296"/>
                <a:gd name="f220" fmla="val 295"/>
                <a:gd name="f221" fmla="val 280"/>
                <a:gd name="f222" fmla="val 265"/>
                <a:gd name="f223" fmla="val 250"/>
                <a:gd name="f224" fmla="val 252"/>
                <a:gd name="f225" fmla="val 254"/>
                <a:gd name="f226" fmla="val 151"/>
                <a:gd name="f227" fmla="val 120"/>
                <a:gd name="f228" fmla="val 149"/>
                <a:gd name="f229" fmla="val 146"/>
                <a:gd name="f230" fmla="val 135"/>
                <a:gd name="f231" fmla="val 131"/>
                <a:gd name="f232" fmla="val 116"/>
                <a:gd name="f233" fmla="val 118"/>
                <a:gd name="f234" fmla="val 142"/>
                <a:gd name="f235" fmla="val 318"/>
                <a:gd name="f236" fmla="val 319"/>
                <a:gd name="f237" fmla="val 126"/>
                <a:gd name="f238" fmla="val 320"/>
                <a:gd name="f239" fmla="val 321"/>
                <a:gd name="f240" fmla="val 336"/>
                <a:gd name="f241" fmla="val 349"/>
                <a:gd name="f242" fmla="val 364"/>
                <a:gd name="f243" fmla="val 363"/>
                <a:gd name="f244" fmla="val 362"/>
                <a:gd name="f245" fmla="val 361"/>
                <a:gd name="f246" fmla="val 347"/>
                <a:gd name="f247" fmla="val 333"/>
                <a:gd name="f248" fmla="val 359"/>
                <a:gd name="f249" fmla="val 358"/>
                <a:gd name="f250" fmla="val 356"/>
                <a:gd name="f251" fmla="val 355"/>
                <a:gd name="f252" fmla="val 352"/>
                <a:gd name="f253" fmla="val 337"/>
                <a:gd name="f254" fmla="val 325"/>
                <a:gd name="f255" fmla="val 312"/>
                <a:gd name="f256" fmla="val 314"/>
                <a:gd name="f257" fmla="val 316"/>
                <a:gd name="f258" fmla="val 332"/>
                <a:gd name="f259" fmla="val 346"/>
                <a:gd name="f260" fmla="val 148"/>
                <a:gd name="f261" fmla="val 164"/>
                <a:gd name="f262" fmla="val 170"/>
                <a:gd name="f263" fmla="val 174"/>
                <a:gd name="f264" fmla="val 182"/>
                <a:gd name="f265" fmla="val 201"/>
                <a:gd name="f266" fmla="val 200"/>
                <a:gd name="f267" fmla="val 198"/>
                <a:gd name="f268" fmla="val 156"/>
                <a:gd name="f269" fmla="val 88"/>
                <a:gd name="f270" fmla="val 96"/>
                <a:gd name="f271" fmla="val 105"/>
                <a:gd name="f272" fmla="val 100"/>
                <a:gd name="f273" fmla="val 128"/>
                <a:gd name="f274" fmla="val 83"/>
                <a:gd name="f275" fmla="val 121"/>
                <a:gd name="f276" fmla="val 261"/>
                <a:gd name="f277" fmla="val 264"/>
                <a:gd name="f278" fmla="val 269"/>
                <a:gd name="f279" fmla="val 270"/>
                <a:gd name="f280" fmla="val 178"/>
                <a:gd name="f281" fmla="val 304"/>
                <a:gd name="f282" fmla="val 168"/>
                <a:gd name="f283" fmla="val 311"/>
                <a:gd name="f284" fmla="val 305"/>
                <a:gd name="f285" fmla="val 277"/>
                <a:gd name="f286" fmla="val 223"/>
                <a:gd name="f287" fmla="val 235"/>
                <a:gd name="f288" fmla="val 241"/>
                <a:gd name="f289" fmla="val 55"/>
                <a:gd name="f290" fmla="val 244"/>
                <a:gd name="f291" fmla="val 260"/>
                <a:gd name="f292" fmla="val 274"/>
                <a:gd name="f293" fmla="val 28"/>
                <a:gd name="f294" fmla="val 245"/>
                <a:gd name="f295" fmla="val 219"/>
                <a:gd name="f296" fmla="val 208"/>
                <a:gd name="f297" fmla="val 209"/>
                <a:gd name="f298" fmla="val 222"/>
                <a:gd name="f299" fmla="val 391"/>
                <a:gd name="f300" fmla="val 394"/>
                <a:gd name="f301" fmla="val 386"/>
                <a:gd name="f302" fmla="val 375"/>
                <a:gd name="f303" fmla="val 31"/>
                <a:gd name="f304" fmla="val 340"/>
                <a:gd name="f305" fmla="val 354"/>
                <a:gd name="f306" fmla="val 366"/>
                <a:gd name="f307" fmla="val 374"/>
                <a:gd name="f308" fmla="val 383"/>
                <a:gd name="f309" fmla="val 298"/>
                <a:gd name="f310" fmla="val 49"/>
                <a:gd name="f311" fmla="val 57"/>
                <a:gd name="f312" fmla="val 329"/>
                <a:gd name="f313" fmla="val 34"/>
                <a:gd name="f314" fmla="val 27"/>
                <a:gd name="f315" fmla="val 119"/>
                <a:gd name="f316" fmla="val 64"/>
                <a:gd name="f317" fmla="val 240"/>
                <a:gd name="f318" fmla="val 232"/>
                <a:gd name="f319" fmla="val 221"/>
                <a:gd name="f320" fmla="val 211"/>
                <a:gd name="f321" fmla="val 205"/>
                <a:gd name="f322" fmla="val 230"/>
                <a:gd name="f323" fmla="val 213"/>
                <a:gd name="f324" fmla="val 216"/>
                <a:gd name="f325" fmla="val 218"/>
                <a:gd name="f326" fmla="val 173"/>
                <a:gd name="f327" fmla="val 249"/>
                <a:gd name="f328" fmla="val 233"/>
                <a:gd name="f329" fmla="val 323"/>
                <a:gd name="f330" fmla="val 326"/>
                <a:gd name="f331" fmla="val 165"/>
                <a:gd name="f332" fmla="val 327"/>
                <a:gd name="f333" fmla="val 330"/>
                <a:gd name="f334" fmla="val 331"/>
                <a:gd name="f335" fmla="val 334"/>
                <a:gd name="f336" fmla="val 372"/>
                <a:gd name="f337" fmla="val 371"/>
                <a:gd name="f338" fmla="val 368"/>
                <a:gd name="f339" fmla="val 367"/>
                <a:gd name="f340" fmla="val 350"/>
                <a:gd name="f341" fmla="val 159"/>
                <a:gd name="f342" fmla="val 26"/>
                <a:gd name="f343" fmla="val 186"/>
                <a:gd name="f344" fmla="val 52"/>
                <a:gd name="f345" fmla="val 110"/>
                <a:gd name="f346" fmla="val 95"/>
                <a:gd name="f347" fmla="val 140"/>
                <a:gd name="f348" fmla="val 392"/>
                <a:gd name="f349" fmla="val 384"/>
                <a:gd name="f350" fmla="val 376"/>
                <a:gd name="f351" fmla="val 380"/>
                <a:gd name="f352" fmla="val 377"/>
                <a:gd name="f353" fmla="val 387"/>
                <a:gd name="f354" fmla="+- 0 0 -90"/>
                <a:gd name="f355" fmla="*/ f3 1 495"/>
                <a:gd name="f356" fmla="*/ f4 1 292"/>
                <a:gd name="f357" fmla="val f5"/>
                <a:gd name="f358" fmla="val f6"/>
                <a:gd name="f359" fmla="val f7"/>
                <a:gd name="f360" fmla="*/ f354 f0 1"/>
                <a:gd name="f361" fmla="+- f359 0 f357"/>
                <a:gd name="f362" fmla="+- f358 0 f357"/>
                <a:gd name="f363" fmla="*/ f360 1 f2"/>
                <a:gd name="f364" fmla="*/ f362 1 495"/>
                <a:gd name="f365" fmla="*/ f361 1 292"/>
                <a:gd name="f366" fmla="*/ 72 f362 1"/>
                <a:gd name="f367" fmla="*/ 70 f361 1"/>
                <a:gd name="f368" fmla="*/ 30 f362 1"/>
                <a:gd name="f369" fmla="*/ 161 f361 1"/>
                <a:gd name="f370" fmla="*/ 0 f362 1"/>
                <a:gd name="f371" fmla="*/ 284 f361 1"/>
                <a:gd name="f372" fmla="*/ 32 f362 1"/>
                <a:gd name="f373" fmla="*/ 6 f361 1"/>
                <a:gd name="f374" fmla="*/ 423 f362 1"/>
                <a:gd name="f375" fmla="*/ 51 f361 1"/>
                <a:gd name="f376" fmla="*/ 447 f362 1"/>
                <a:gd name="f377" fmla="*/ 449 f362 1"/>
                <a:gd name="f378" fmla="*/ 101 f361 1"/>
                <a:gd name="f379" fmla="*/ 424 f362 1"/>
                <a:gd name="f380" fmla="*/ 150 f361 1"/>
                <a:gd name="f381" fmla="*/ 162 f361 1"/>
                <a:gd name="f382" fmla="*/ 203 f361 1"/>
                <a:gd name="f383" fmla="*/ 495 f362 1"/>
                <a:gd name="f384" fmla="*/ 196 f361 1"/>
                <a:gd name="f385" fmla="*/ 412 f362 1"/>
                <a:gd name="f386" fmla="*/ 290 f361 1"/>
                <a:gd name="f387" fmla="*/ 382 f362 1"/>
                <a:gd name="f388" fmla="*/ 42 f362 1"/>
                <a:gd name="f389" fmla="*/ 266 f361 1"/>
                <a:gd name="f390" fmla="*/ 93 f362 1"/>
                <a:gd name="f391" fmla="*/ 183 f361 1"/>
                <a:gd name="f392" fmla="*/ 41 f362 1"/>
                <a:gd name="f393" fmla="*/ 187 f361 1"/>
                <a:gd name="f394" fmla="*/ 78 f362 1"/>
                <a:gd name="f395" fmla="*/ 125 f361 1"/>
                <a:gd name="f396" fmla="*/ 68 f362 1"/>
                <a:gd name="f397" fmla="*/ 117 f361 1"/>
                <a:gd name="f398" fmla="*/ 104 f361 1"/>
                <a:gd name="f399" fmla="*/ 195 f362 1"/>
                <a:gd name="f400" fmla="*/ 112 f361 1"/>
                <a:gd name="f401" fmla="*/ 99 f361 1"/>
                <a:gd name="f402" fmla="*/ 137 f362 1"/>
                <a:gd name="f403" fmla="*/ 68 f361 1"/>
                <a:gd name="f404" fmla="*/ 308 f362 1"/>
                <a:gd name="f405" fmla="*/ 144 f361 1"/>
                <a:gd name="f406" fmla="*/ 259 f362 1"/>
                <a:gd name="f407" fmla="*/ 306 f362 1"/>
                <a:gd name="f408" fmla="*/ 250 f362 1"/>
                <a:gd name="f409" fmla="*/ 72 f361 1"/>
                <a:gd name="f410" fmla="*/ 133 f362 1"/>
                <a:gd name="f411" fmla="*/ 146 f361 1"/>
                <a:gd name="f412" fmla="*/ 154 f361 1"/>
                <a:gd name="f413" fmla="*/ 364 f362 1"/>
                <a:gd name="f414" fmla="*/ 361 f362 1"/>
                <a:gd name="f415" fmla="*/ 102 f361 1"/>
                <a:gd name="f416" fmla="*/ 312 f362 1"/>
                <a:gd name="f417" fmla="*/ 73 f361 1"/>
                <a:gd name="f418" fmla="*/ 146 f362 1"/>
                <a:gd name="f419" fmla="*/ 157 f361 1"/>
                <a:gd name="f420" fmla="*/ 203 f362 1"/>
                <a:gd name="f421" fmla="*/ 181 f361 1"/>
                <a:gd name="f422" fmla="*/ 86 f362 1"/>
                <a:gd name="f423" fmla="*/ 75 f361 1"/>
                <a:gd name="f424" fmla="*/ 125 f362 1"/>
                <a:gd name="f425" fmla="*/ 261 f362 1"/>
                <a:gd name="f426" fmla="*/ 319 f362 1"/>
                <a:gd name="f427" fmla="*/ 246 f362 1"/>
                <a:gd name="f428" fmla="*/ 58 f361 1"/>
                <a:gd name="f429" fmla="*/ 143 f361 1"/>
                <a:gd name="f430" fmla="*/ 209 f362 1"/>
                <a:gd name="f431" fmla="*/ 375 f362 1"/>
                <a:gd name="f432" fmla="*/ 31 f361 1"/>
                <a:gd name="f433" fmla="*/ 366 f362 1"/>
                <a:gd name="f434" fmla="*/ 61 f361 1"/>
                <a:gd name="f435" fmla="*/ 304 f362 1"/>
                <a:gd name="f436" fmla="*/ 57 f361 1"/>
                <a:gd name="f437" fmla="*/ 284 f362 1"/>
                <a:gd name="f438" fmla="*/ 32 f361 1"/>
                <a:gd name="f439" fmla="*/ 135 f362 1"/>
                <a:gd name="f440" fmla="*/ 60 f362 1"/>
                <a:gd name="f441" fmla="*/ 232 f362 1"/>
                <a:gd name="f442" fmla="*/ 244 f362 1"/>
                <a:gd name="f443" fmla="*/ 220 f362 1"/>
                <a:gd name="f444" fmla="*/ 155 f361 1"/>
                <a:gd name="f445" fmla="*/ 330 f362 1"/>
                <a:gd name="f446" fmla="*/ 175 f361 1"/>
                <a:gd name="f447" fmla="*/ 368 f362 1"/>
                <a:gd name="f448" fmla="*/ 165 f361 1"/>
                <a:gd name="f449" fmla="*/ 226 f362 1"/>
                <a:gd name="f450" fmla="*/ 55 f361 1"/>
                <a:gd name="f451" fmla="*/ 134 f362 1"/>
                <a:gd name="f452" fmla="*/ 158 f361 1"/>
                <a:gd name="f453" fmla="*/ 140 f362 1"/>
                <a:gd name="f454" fmla="*/ 74 f361 1"/>
                <a:gd name="f455" fmla="*/ 392 f362 1"/>
                <a:gd name="f456" fmla="*/ 148 f361 1"/>
                <a:gd name="f457" fmla="*/ 389 f362 1"/>
                <a:gd name="f458" fmla="+- f363 0 f1"/>
                <a:gd name="f459" fmla="*/ f366 1 495"/>
                <a:gd name="f460" fmla="*/ f367 1 292"/>
                <a:gd name="f461" fmla="*/ f368 1 495"/>
                <a:gd name="f462" fmla="*/ f369 1 292"/>
                <a:gd name="f463" fmla="*/ f370 1 495"/>
                <a:gd name="f464" fmla="*/ f371 1 292"/>
                <a:gd name="f465" fmla="*/ f372 1 495"/>
                <a:gd name="f466" fmla="*/ f373 1 292"/>
                <a:gd name="f467" fmla="*/ f374 1 495"/>
                <a:gd name="f468" fmla="*/ f375 1 292"/>
                <a:gd name="f469" fmla="*/ f376 1 495"/>
                <a:gd name="f470" fmla="*/ f377 1 495"/>
                <a:gd name="f471" fmla="*/ f378 1 292"/>
                <a:gd name="f472" fmla="*/ f379 1 495"/>
                <a:gd name="f473" fmla="*/ f380 1 292"/>
                <a:gd name="f474" fmla="*/ f381 1 292"/>
                <a:gd name="f475" fmla="*/ f382 1 292"/>
                <a:gd name="f476" fmla="*/ f383 1 495"/>
                <a:gd name="f477" fmla="*/ f384 1 292"/>
                <a:gd name="f478" fmla="*/ f385 1 495"/>
                <a:gd name="f479" fmla="*/ f386 1 292"/>
                <a:gd name="f480" fmla="*/ f387 1 495"/>
                <a:gd name="f481" fmla="*/ f388 1 495"/>
                <a:gd name="f482" fmla="*/ f389 1 292"/>
                <a:gd name="f483" fmla="*/ f390 1 495"/>
                <a:gd name="f484" fmla="*/ f391 1 292"/>
                <a:gd name="f485" fmla="*/ f392 1 495"/>
                <a:gd name="f486" fmla="*/ f393 1 292"/>
                <a:gd name="f487" fmla="*/ f394 1 495"/>
                <a:gd name="f488" fmla="*/ f395 1 292"/>
                <a:gd name="f489" fmla="*/ f396 1 495"/>
                <a:gd name="f490" fmla="*/ f397 1 292"/>
                <a:gd name="f491" fmla="*/ f398 1 292"/>
                <a:gd name="f492" fmla="*/ f399 1 495"/>
                <a:gd name="f493" fmla="*/ f400 1 292"/>
                <a:gd name="f494" fmla="*/ f401 1 292"/>
                <a:gd name="f495" fmla="*/ f402 1 495"/>
                <a:gd name="f496" fmla="*/ f403 1 292"/>
                <a:gd name="f497" fmla="*/ f404 1 495"/>
                <a:gd name="f498" fmla="*/ f405 1 292"/>
                <a:gd name="f499" fmla="*/ f406 1 495"/>
                <a:gd name="f500" fmla="*/ f407 1 495"/>
                <a:gd name="f501" fmla="*/ f408 1 495"/>
                <a:gd name="f502" fmla="*/ f409 1 292"/>
                <a:gd name="f503" fmla="*/ f410 1 495"/>
                <a:gd name="f504" fmla="*/ f411 1 292"/>
                <a:gd name="f505" fmla="*/ f412 1 292"/>
                <a:gd name="f506" fmla="*/ f413 1 495"/>
                <a:gd name="f507" fmla="*/ f414 1 495"/>
                <a:gd name="f508" fmla="*/ f415 1 292"/>
                <a:gd name="f509" fmla="*/ f416 1 495"/>
                <a:gd name="f510" fmla="*/ f417 1 292"/>
                <a:gd name="f511" fmla="*/ f418 1 495"/>
                <a:gd name="f512" fmla="*/ f419 1 292"/>
                <a:gd name="f513" fmla="*/ f420 1 495"/>
                <a:gd name="f514" fmla="*/ f421 1 292"/>
                <a:gd name="f515" fmla="*/ f422 1 495"/>
                <a:gd name="f516" fmla="*/ f423 1 292"/>
                <a:gd name="f517" fmla="*/ f424 1 495"/>
                <a:gd name="f518" fmla="*/ f425 1 495"/>
                <a:gd name="f519" fmla="*/ f426 1 495"/>
                <a:gd name="f520" fmla="*/ f427 1 495"/>
                <a:gd name="f521" fmla="*/ f428 1 292"/>
                <a:gd name="f522" fmla="*/ f429 1 292"/>
                <a:gd name="f523" fmla="*/ f430 1 495"/>
                <a:gd name="f524" fmla="*/ f431 1 495"/>
                <a:gd name="f525" fmla="*/ f432 1 292"/>
                <a:gd name="f526" fmla="*/ f433 1 495"/>
                <a:gd name="f527" fmla="*/ f434 1 292"/>
                <a:gd name="f528" fmla="*/ f435 1 495"/>
                <a:gd name="f529" fmla="*/ f436 1 292"/>
                <a:gd name="f530" fmla="*/ f437 1 495"/>
                <a:gd name="f531" fmla="*/ f438 1 292"/>
                <a:gd name="f532" fmla="*/ f439 1 495"/>
                <a:gd name="f533" fmla="*/ f440 1 495"/>
                <a:gd name="f534" fmla="*/ f441 1 495"/>
                <a:gd name="f535" fmla="*/ f442 1 495"/>
                <a:gd name="f536" fmla="*/ f443 1 495"/>
                <a:gd name="f537" fmla="*/ f444 1 292"/>
                <a:gd name="f538" fmla="*/ f445 1 495"/>
                <a:gd name="f539" fmla="*/ f446 1 292"/>
                <a:gd name="f540" fmla="*/ f447 1 495"/>
                <a:gd name="f541" fmla="*/ f448 1 292"/>
                <a:gd name="f542" fmla="*/ f449 1 495"/>
                <a:gd name="f543" fmla="*/ f450 1 292"/>
                <a:gd name="f544" fmla="*/ f451 1 495"/>
                <a:gd name="f545" fmla="*/ f452 1 292"/>
                <a:gd name="f546" fmla="*/ f453 1 495"/>
                <a:gd name="f547" fmla="*/ f454 1 292"/>
                <a:gd name="f548" fmla="*/ f455 1 495"/>
                <a:gd name="f549" fmla="*/ f456 1 292"/>
                <a:gd name="f550" fmla="*/ f457 1 495"/>
                <a:gd name="f551" fmla="*/ 0 1 f364"/>
                <a:gd name="f552" fmla="*/ f358 1 f364"/>
                <a:gd name="f553" fmla="*/ 0 1 f365"/>
                <a:gd name="f554" fmla="*/ f359 1 f365"/>
                <a:gd name="f555" fmla="*/ f459 1 f364"/>
                <a:gd name="f556" fmla="*/ f460 1 f365"/>
                <a:gd name="f557" fmla="*/ f461 1 f364"/>
                <a:gd name="f558" fmla="*/ f462 1 f365"/>
                <a:gd name="f559" fmla="*/ f463 1 f364"/>
                <a:gd name="f560" fmla="*/ f464 1 f365"/>
                <a:gd name="f561" fmla="*/ f465 1 f364"/>
                <a:gd name="f562" fmla="*/ f466 1 f365"/>
                <a:gd name="f563" fmla="*/ f467 1 f364"/>
                <a:gd name="f564" fmla="*/ f468 1 f365"/>
                <a:gd name="f565" fmla="*/ f469 1 f364"/>
                <a:gd name="f566" fmla="*/ f470 1 f364"/>
                <a:gd name="f567" fmla="*/ f471 1 f365"/>
                <a:gd name="f568" fmla="*/ f472 1 f364"/>
                <a:gd name="f569" fmla="*/ f473 1 f365"/>
                <a:gd name="f570" fmla="*/ f474 1 f365"/>
                <a:gd name="f571" fmla="*/ f475 1 f365"/>
                <a:gd name="f572" fmla="*/ f476 1 f364"/>
                <a:gd name="f573" fmla="*/ f477 1 f365"/>
                <a:gd name="f574" fmla="*/ f478 1 f364"/>
                <a:gd name="f575" fmla="*/ f479 1 f365"/>
                <a:gd name="f576" fmla="*/ f480 1 f364"/>
                <a:gd name="f577" fmla="*/ f481 1 f364"/>
                <a:gd name="f578" fmla="*/ f482 1 f365"/>
                <a:gd name="f579" fmla="*/ f483 1 f364"/>
                <a:gd name="f580" fmla="*/ f484 1 f365"/>
                <a:gd name="f581" fmla="*/ f485 1 f364"/>
                <a:gd name="f582" fmla="*/ f486 1 f365"/>
                <a:gd name="f583" fmla="*/ f487 1 f364"/>
                <a:gd name="f584" fmla="*/ f488 1 f365"/>
                <a:gd name="f585" fmla="*/ f489 1 f364"/>
                <a:gd name="f586" fmla="*/ f490 1 f365"/>
                <a:gd name="f587" fmla="*/ f491 1 f365"/>
                <a:gd name="f588" fmla="*/ f492 1 f364"/>
                <a:gd name="f589" fmla="*/ f493 1 f365"/>
                <a:gd name="f590" fmla="*/ f494 1 f365"/>
                <a:gd name="f591" fmla="*/ f495 1 f364"/>
                <a:gd name="f592" fmla="*/ f496 1 f365"/>
                <a:gd name="f593" fmla="*/ f497 1 f364"/>
                <a:gd name="f594" fmla="*/ f498 1 f365"/>
                <a:gd name="f595" fmla="*/ f499 1 f364"/>
                <a:gd name="f596" fmla="*/ f500 1 f364"/>
                <a:gd name="f597" fmla="*/ f501 1 f364"/>
                <a:gd name="f598" fmla="*/ f502 1 f365"/>
                <a:gd name="f599" fmla="*/ f503 1 f364"/>
                <a:gd name="f600" fmla="*/ f504 1 f365"/>
                <a:gd name="f601" fmla="*/ f505 1 f365"/>
                <a:gd name="f602" fmla="*/ f506 1 f364"/>
                <a:gd name="f603" fmla="*/ f507 1 f364"/>
                <a:gd name="f604" fmla="*/ f508 1 f365"/>
                <a:gd name="f605" fmla="*/ f509 1 f364"/>
                <a:gd name="f606" fmla="*/ f510 1 f365"/>
                <a:gd name="f607" fmla="*/ f511 1 f364"/>
                <a:gd name="f608" fmla="*/ f512 1 f365"/>
                <a:gd name="f609" fmla="*/ f513 1 f364"/>
                <a:gd name="f610" fmla="*/ f514 1 f365"/>
                <a:gd name="f611" fmla="*/ f515 1 f364"/>
                <a:gd name="f612" fmla="*/ f516 1 f365"/>
                <a:gd name="f613" fmla="*/ f517 1 f364"/>
                <a:gd name="f614" fmla="*/ f518 1 f364"/>
                <a:gd name="f615" fmla="*/ f519 1 f364"/>
                <a:gd name="f616" fmla="*/ f520 1 f364"/>
                <a:gd name="f617" fmla="*/ f521 1 f365"/>
                <a:gd name="f618" fmla="*/ f522 1 f365"/>
                <a:gd name="f619" fmla="*/ f523 1 f364"/>
                <a:gd name="f620" fmla="*/ f524 1 f364"/>
                <a:gd name="f621" fmla="*/ f525 1 f365"/>
                <a:gd name="f622" fmla="*/ f526 1 f364"/>
                <a:gd name="f623" fmla="*/ f527 1 f365"/>
                <a:gd name="f624" fmla="*/ f528 1 f364"/>
                <a:gd name="f625" fmla="*/ f529 1 f365"/>
                <a:gd name="f626" fmla="*/ f530 1 f364"/>
                <a:gd name="f627" fmla="*/ f531 1 f365"/>
                <a:gd name="f628" fmla="*/ f532 1 f364"/>
                <a:gd name="f629" fmla="*/ f533 1 f364"/>
                <a:gd name="f630" fmla="*/ f534 1 f364"/>
                <a:gd name="f631" fmla="*/ f535 1 f364"/>
                <a:gd name="f632" fmla="*/ f536 1 f364"/>
                <a:gd name="f633" fmla="*/ f537 1 f365"/>
                <a:gd name="f634" fmla="*/ f538 1 f364"/>
                <a:gd name="f635" fmla="*/ f539 1 f365"/>
                <a:gd name="f636" fmla="*/ f540 1 f364"/>
                <a:gd name="f637" fmla="*/ f541 1 f365"/>
                <a:gd name="f638" fmla="*/ f542 1 f364"/>
                <a:gd name="f639" fmla="*/ f543 1 f365"/>
                <a:gd name="f640" fmla="*/ f544 1 f364"/>
                <a:gd name="f641" fmla="*/ f545 1 f365"/>
                <a:gd name="f642" fmla="*/ f546 1 f364"/>
                <a:gd name="f643" fmla="*/ f547 1 f365"/>
                <a:gd name="f644" fmla="*/ f548 1 f364"/>
                <a:gd name="f645" fmla="*/ f549 1 f365"/>
                <a:gd name="f646" fmla="*/ f550 1 f364"/>
                <a:gd name="f647" fmla="*/ f551 f355 1"/>
                <a:gd name="f648" fmla="*/ f552 f355 1"/>
                <a:gd name="f649" fmla="*/ f554 f356 1"/>
                <a:gd name="f650" fmla="*/ f553 f356 1"/>
                <a:gd name="f651" fmla="*/ f555 f355 1"/>
                <a:gd name="f652" fmla="*/ f556 f356 1"/>
                <a:gd name="f653" fmla="*/ f557 f355 1"/>
                <a:gd name="f654" fmla="*/ f558 f356 1"/>
                <a:gd name="f655" fmla="*/ f559 f355 1"/>
                <a:gd name="f656" fmla="*/ f560 f356 1"/>
                <a:gd name="f657" fmla="*/ f561 f355 1"/>
                <a:gd name="f658" fmla="*/ f562 f356 1"/>
                <a:gd name="f659" fmla="*/ f563 f355 1"/>
                <a:gd name="f660" fmla="*/ f564 f356 1"/>
                <a:gd name="f661" fmla="*/ f565 f355 1"/>
                <a:gd name="f662" fmla="*/ f566 f355 1"/>
                <a:gd name="f663" fmla="*/ f567 f356 1"/>
                <a:gd name="f664" fmla="*/ f568 f355 1"/>
                <a:gd name="f665" fmla="*/ f569 f356 1"/>
                <a:gd name="f666" fmla="*/ f570 f356 1"/>
                <a:gd name="f667" fmla="*/ f571 f356 1"/>
                <a:gd name="f668" fmla="*/ f572 f355 1"/>
                <a:gd name="f669" fmla="*/ f573 f356 1"/>
                <a:gd name="f670" fmla="*/ f574 f355 1"/>
                <a:gd name="f671" fmla="*/ f575 f356 1"/>
                <a:gd name="f672" fmla="*/ f576 f355 1"/>
                <a:gd name="f673" fmla="*/ f577 f355 1"/>
                <a:gd name="f674" fmla="*/ f578 f356 1"/>
                <a:gd name="f675" fmla="*/ f579 f355 1"/>
                <a:gd name="f676" fmla="*/ f580 f356 1"/>
                <a:gd name="f677" fmla="*/ f581 f355 1"/>
                <a:gd name="f678" fmla="*/ f582 f356 1"/>
                <a:gd name="f679" fmla="*/ f583 f355 1"/>
                <a:gd name="f680" fmla="*/ f584 f356 1"/>
                <a:gd name="f681" fmla="*/ f585 f355 1"/>
                <a:gd name="f682" fmla="*/ f586 f356 1"/>
                <a:gd name="f683" fmla="*/ f587 f356 1"/>
                <a:gd name="f684" fmla="*/ f588 f355 1"/>
                <a:gd name="f685" fmla="*/ f589 f356 1"/>
                <a:gd name="f686" fmla="*/ f590 f356 1"/>
                <a:gd name="f687" fmla="*/ f591 f355 1"/>
                <a:gd name="f688" fmla="*/ f592 f356 1"/>
                <a:gd name="f689" fmla="*/ f593 f355 1"/>
                <a:gd name="f690" fmla="*/ f594 f356 1"/>
                <a:gd name="f691" fmla="*/ f595 f355 1"/>
                <a:gd name="f692" fmla="*/ f596 f355 1"/>
                <a:gd name="f693" fmla="*/ f597 f355 1"/>
                <a:gd name="f694" fmla="*/ f598 f356 1"/>
                <a:gd name="f695" fmla="*/ f599 f355 1"/>
                <a:gd name="f696" fmla="*/ f600 f356 1"/>
                <a:gd name="f697" fmla="*/ f601 f356 1"/>
                <a:gd name="f698" fmla="*/ f602 f355 1"/>
                <a:gd name="f699" fmla="*/ f603 f355 1"/>
                <a:gd name="f700" fmla="*/ f604 f356 1"/>
                <a:gd name="f701" fmla="*/ f605 f355 1"/>
                <a:gd name="f702" fmla="*/ f606 f356 1"/>
                <a:gd name="f703" fmla="*/ f607 f355 1"/>
                <a:gd name="f704" fmla="*/ f608 f356 1"/>
                <a:gd name="f705" fmla="*/ f609 f355 1"/>
                <a:gd name="f706" fmla="*/ f610 f356 1"/>
                <a:gd name="f707" fmla="*/ f611 f355 1"/>
                <a:gd name="f708" fmla="*/ f612 f356 1"/>
                <a:gd name="f709" fmla="*/ f613 f355 1"/>
                <a:gd name="f710" fmla="*/ f614 f355 1"/>
                <a:gd name="f711" fmla="*/ f615 f355 1"/>
                <a:gd name="f712" fmla="*/ f616 f355 1"/>
                <a:gd name="f713" fmla="*/ f617 f356 1"/>
                <a:gd name="f714" fmla="*/ f618 f356 1"/>
                <a:gd name="f715" fmla="*/ f619 f355 1"/>
                <a:gd name="f716" fmla="*/ f620 f355 1"/>
                <a:gd name="f717" fmla="*/ f621 f356 1"/>
                <a:gd name="f718" fmla="*/ f622 f355 1"/>
                <a:gd name="f719" fmla="*/ f623 f356 1"/>
                <a:gd name="f720" fmla="*/ f624 f355 1"/>
                <a:gd name="f721" fmla="*/ f625 f356 1"/>
                <a:gd name="f722" fmla="*/ f626 f355 1"/>
                <a:gd name="f723" fmla="*/ f627 f356 1"/>
                <a:gd name="f724" fmla="*/ f628 f355 1"/>
                <a:gd name="f725" fmla="*/ f629 f355 1"/>
                <a:gd name="f726" fmla="*/ f630 f355 1"/>
                <a:gd name="f727" fmla="*/ f631 f355 1"/>
                <a:gd name="f728" fmla="*/ f632 f355 1"/>
                <a:gd name="f729" fmla="*/ f633 f356 1"/>
                <a:gd name="f730" fmla="*/ f634 f355 1"/>
                <a:gd name="f731" fmla="*/ f635 f356 1"/>
                <a:gd name="f732" fmla="*/ f636 f355 1"/>
                <a:gd name="f733" fmla="*/ f637 f356 1"/>
                <a:gd name="f734" fmla="*/ f638 f355 1"/>
                <a:gd name="f735" fmla="*/ f639 f356 1"/>
                <a:gd name="f736" fmla="*/ f640 f355 1"/>
                <a:gd name="f737" fmla="*/ f641 f356 1"/>
                <a:gd name="f738" fmla="*/ f642 f355 1"/>
                <a:gd name="f739" fmla="*/ f643 f356 1"/>
                <a:gd name="f740" fmla="*/ f644 f355 1"/>
                <a:gd name="f741" fmla="*/ f645 f356 1"/>
                <a:gd name="f742" fmla="*/ f646 f355 1"/>
              </a:gdLst>
              <a:ahLst/>
              <a:cxnLst>
                <a:cxn ang="3cd4">
                  <a:pos x="hc" y="t"/>
                </a:cxn>
                <a:cxn ang="0">
                  <a:pos x="r" y="vc"/>
                </a:cxn>
                <a:cxn ang="cd4">
                  <a:pos x="hc" y="b"/>
                </a:cxn>
                <a:cxn ang="cd2">
                  <a:pos x="l" y="vc"/>
                </a:cxn>
                <a:cxn ang="f458">
                  <a:pos x="f651" y="f652"/>
                </a:cxn>
                <a:cxn ang="f458">
                  <a:pos x="f653" y="f654"/>
                </a:cxn>
                <a:cxn ang="f458">
                  <a:pos x="f655" y="f656"/>
                </a:cxn>
                <a:cxn ang="f458">
                  <a:pos x="f657" y="f658"/>
                </a:cxn>
                <a:cxn ang="f458">
                  <a:pos x="f659" y="f660"/>
                </a:cxn>
                <a:cxn ang="f458">
                  <a:pos x="f661" y="f652"/>
                </a:cxn>
                <a:cxn ang="f458">
                  <a:pos x="f662" y="f663"/>
                </a:cxn>
                <a:cxn ang="f458">
                  <a:pos x="f664" y="f665"/>
                </a:cxn>
                <a:cxn ang="f458">
                  <a:pos x="f659" y="f666"/>
                </a:cxn>
                <a:cxn ang="f458">
                  <a:pos x="f664" y="f667"/>
                </a:cxn>
                <a:cxn ang="f458">
                  <a:pos x="f668" y="f669"/>
                </a:cxn>
                <a:cxn ang="f458">
                  <a:pos x="f670" y="f671"/>
                </a:cxn>
                <a:cxn ang="f458">
                  <a:pos x="f672" y="f667"/>
                </a:cxn>
                <a:cxn ang="f458">
                  <a:pos x="f673" y="f674"/>
                </a:cxn>
                <a:cxn ang="f458">
                  <a:pos x="f675" y="f676"/>
                </a:cxn>
                <a:cxn ang="f458">
                  <a:pos x="f677" y="f678"/>
                </a:cxn>
                <a:cxn ang="f458">
                  <a:pos x="f679" y="f680"/>
                </a:cxn>
                <a:cxn ang="f458">
                  <a:pos x="f681" y="f682"/>
                </a:cxn>
                <a:cxn ang="f458">
                  <a:pos x="f673" y="f683"/>
                </a:cxn>
                <a:cxn ang="f458">
                  <a:pos x="f684" y="f685"/>
                </a:cxn>
                <a:cxn ang="f458">
                  <a:pos x="f684" y="f686"/>
                </a:cxn>
                <a:cxn ang="f458">
                  <a:pos x="f687" y="f688"/>
                </a:cxn>
                <a:cxn ang="f458">
                  <a:pos x="f689" y="f690"/>
                </a:cxn>
                <a:cxn ang="f458">
                  <a:pos x="f691" y="f690"/>
                </a:cxn>
                <a:cxn ang="f458">
                  <a:pos x="f692" y="f663"/>
                </a:cxn>
                <a:cxn ang="f458">
                  <a:pos x="f693" y="f694"/>
                </a:cxn>
                <a:cxn ang="f458">
                  <a:pos x="f695" y="f696"/>
                </a:cxn>
                <a:cxn ang="f458">
                  <a:pos x="f675" y="f697"/>
                </a:cxn>
                <a:cxn ang="f458">
                  <a:pos x="f698" y="f696"/>
                </a:cxn>
                <a:cxn ang="f458">
                  <a:pos x="f699" y="f700"/>
                </a:cxn>
                <a:cxn ang="f458">
                  <a:pos x="f701" y="f702"/>
                </a:cxn>
                <a:cxn ang="f458">
                  <a:pos x="f703" y="f704"/>
                </a:cxn>
                <a:cxn ang="f458">
                  <a:pos x="f705" y="f706"/>
                </a:cxn>
                <a:cxn ang="f458">
                  <a:pos x="f707" y="f708"/>
                </a:cxn>
                <a:cxn ang="f458">
                  <a:pos x="f709" y="f708"/>
                </a:cxn>
                <a:cxn ang="f458">
                  <a:pos x="f710" y="f704"/>
                </a:cxn>
                <a:cxn ang="f458">
                  <a:pos x="f711" y="f706"/>
                </a:cxn>
                <a:cxn ang="f458">
                  <a:pos x="f710" y="f704"/>
                </a:cxn>
                <a:cxn ang="f458">
                  <a:pos x="f712" y="f713"/>
                </a:cxn>
                <a:cxn ang="f458">
                  <a:pos x="f712" y="f714"/>
                </a:cxn>
                <a:cxn ang="f458">
                  <a:pos x="f715" y="f714"/>
                </a:cxn>
                <a:cxn ang="f458">
                  <a:pos x="f716" y="f717"/>
                </a:cxn>
                <a:cxn ang="f458">
                  <a:pos x="f718" y="f719"/>
                </a:cxn>
                <a:cxn ang="f458">
                  <a:pos x="f720" y="f721"/>
                </a:cxn>
                <a:cxn ang="f458">
                  <a:pos x="f722" y="f723"/>
                </a:cxn>
                <a:cxn ang="f458">
                  <a:pos x="f724" y="f721"/>
                </a:cxn>
                <a:cxn ang="f458">
                  <a:pos x="f725" y="f723"/>
                </a:cxn>
                <a:cxn ang="f458">
                  <a:pos x="f725" y="f723"/>
                </a:cxn>
                <a:cxn ang="f458">
                  <a:pos x="f726" y="f652"/>
                </a:cxn>
                <a:cxn ang="f458">
                  <a:pos x="f727" y="f686"/>
                </a:cxn>
                <a:cxn ang="f458">
                  <a:pos x="f728" y="f706"/>
                </a:cxn>
                <a:cxn ang="f458">
                  <a:pos x="f727" y="f729"/>
                </a:cxn>
                <a:cxn ang="f458">
                  <a:pos x="f730" y="f731"/>
                </a:cxn>
                <a:cxn ang="f458">
                  <a:pos x="f732" y="f733"/>
                </a:cxn>
                <a:cxn ang="f458">
                  <a:pos x="f734" y="f735"/>
                </a:cxn>
                <a:cxn ang="f458">
                  <a:pos x="f736" y="f737"/>
                </a:cxn>
                <a:cxn ang="f458">
                  <a:pos x="f738" y="f706"/>
                </a:cxn>
                <a:cxn ang="f458">
                  <a:pos x="f732" y="f739"/>
                </a:cxn>
                <a:cxn ang="f458">
                  <a:pos x="f740" y="f739"/>
                </a:cxn>
                <a:cxn ang="f458">
                  <a:pos x="f740" y="f741"/>
                </a:cxn>
                <a:cxn ang="f458">
                  <a:pos x="f742" y="f706"/>
                </a:cxn>
              </a:cxnLst>
              <a:rect l="f647" t="f650" r="f648" b="f649"/>
              <a:pathLst>
                <a:path w="495" h="292">
                  <a:moveTo>
                    <a:pt x="f8" y="f9"/>
                  </a:moveTo>
                  <a:cubicBezTo>
                    <a:pt x="f10" y="f11"/>
                    <a:pt x="f12" y="f13"/>
                    <a:pt x="f14" y="f15"/>
                  </a:cubicBezTo>
                  <a:cubicBezTo>
                    <a:pt x="f16" y="f17"/>
                    <a:pt x="f18" y="f19"/>
                    <a:pt x="f20" y="f21"/>
                  </a:cubicBezTo>
                  <a:cubicBezTo>
                    <a:pt x="f22" y="f18"/>
                    <a:pt x="f23" y="f16"/>
                    <a:pt x="f24" y="f14"/>
                  </a:cubicBezTo>
                  <a:cubicBezTo>
                    <a:pt x="f25" y="f26"/>
                    <a:pt x="f27" y="f28"/>
                    <a:pt x="f27" y="f29"/>
                  </a:cubicBezTo>
                  <a:cubicBezTo>
                    <a:pt x="f27" y="f30"/>
                    <a:pt x="f27" y="f31"/>
                    <a:pt x="f27" y="f32"/>
                  </a:cubicBezTo>
                  <a:cubicBezTo>
                    <a:pt x="f27" y="f33"/>
                    <a:pt x="f27" y="f34"/>
                    <a:pt x="f27" y="f35"/>
                  </a:cubicBezTo>
                  <a:cubicBezTo>
                    <a:pt x="f27" y="f36"/>
                    <a:pt x="f27" y="f37"/>
                    <a:pt x="f27" y="f38"/>
                  </a:cubicBezTo>
                  <a:cubicBezTo>
                    <a:pt x="f39" y="f38"/>
                    <a:pt x="f40" y="f38"/>
                    <a:pt x="f5" y="f38"/>
                  </a:cubicBezTo>
                  <a:cubicBezTo>
                    <a:pt x="f5" y="f37"/>
                    <a:pt x="f5" y="f36"/>
                    <a:pt x="f5" y="f35"/>
                  </a:cubicBezTo>
                  <a:cubicBezTo>
                    <a:pt x="f5" y="f41"/>
                    <a:pt x="f5" y="f42"/>
                    <a:pt x="f5" y="f43"/>
                  </a:cubicBezTo>
                  <a:cubicBezTo>
                    <a:pt x="f5" y="f44"/>
                    <a:pt x="f40" y="f45"/>
                    <a:pt x="f46" y="f47"/>
                  </a:cubicBezTo>
                  <a:cubicBezTo>
                    <a:pt x="f12" y="f48"/>
                    <a:pt x="f24" y="f49"/>
                    <a:pt x="f50" y="f49"/>
                  </a:cubicBezTo>
                  <a:cubicBezTo>
                    <a:pt x="f51" y="f49"/>
                    <a:pt x="f52" y="f53"/>
                    <a:pt x="f54" y="f5"/>
                  </a:cubicBezTo>
                  <a:cubicBezTo>
                    <a:pt x="f55" y="f5"/>
                    <a:pt x="f56" y="f27"/>
                    <a:pt x="f57" y="f58"/>
                  </a:cubicBezTo>
                  <a:cubicBezTo>
                    <a:pt x="f57" y="f28"/>
                    <a:pt x="f57" y="f59"/>
                    <a:pt x="f57" y="f60"/>
                  </a:cubicBezTo>
                  <a:cubicBezTo>
                    <a:pt x="f61" y="f62"/>
                    <a:pt x="f63" y="f62"/>
                    <a:pt x="f64" y="f18"/>
                  </a:cubicBezTo>
                  <a:cubicBezTo>
                    <a:pt x="f65" y="f22"/>
                    <a:pt x="f65" y="f29"/>
                    <a:pt x="f66" y="f21"/>
                  </a:cubicBezTo>
                  <a:cubicBezTo>
                    <a:pt x="f67" y="f68"/>
                    <a:pt x="f69" y="f20"/>
                    <a:pt x="f57" y="f70"/>
                  </a:cubicBezTo>
                  <a:cubicBezTo>
                    <a:pt x="f57" y="f71"/>
                    <a:pt x="f57" y="f72"/>
                    <a:pt x="f57" y="f73"/>
                  </a:cubicBezTo>
                  <a:cubicBezTo>
                    <a:pt x="f69" y="f74"/>
                    <a:pt x="f75" y="f74"/>
                    <a:pt x="f76" y="f11"/>
                  </a:cubicBezTo>
                  <a:cubicBezTo>
                    <a:pt x="f76" y="f9"/>
                    <a:pt x="f77" y="f78"/>
                    <a:pt x="f77" y="f79"/>
                  </a:cubicBezTo>
                  <a:cubicBezTo>
                    <a:pt x="f80" y="f81"/>
                    <a:pt x="f82" y="f83"/>
                    <a:pt x="f84" y="f85"/>
                  </a:cubicBezTo>
                  <a:cubicBezTo>
                    <a:pt x="f84" y="f86"/>
                    <a:pt x="f84" y="f87"/>
                    <a:pt x="f84" y="f88"/>
                  </a:cubicBezTo>
                  <a:cubicBezTo>
                    <a:pt x="f82" y="f88"/>
                    <a:pt x="f89" y="f88"/>
                    <a:pt x="f90" y="f88"/>
                  </a:cubicBezTo>
                  <a:cubicBezTo>
                    <a:pt x="f90" y="f91"/>
                    <a:pt x="f90" y="f92"/>
                    <a:pt x="f93" y="f94"/>
                  </a:cubicBezTo>
                  <a:cubicBezTo>
                    <a:pt x="f95" y="f94"/>
                    <a:pt x="f82" y="f94"/>
                    <a:pt x="f57" y="f94"/>
                  </a:cubicBezTo>
                  <a:cubicBezTo>
                    <a:pt x="f57" y="f96"/>
                    <a:pt x="f57" y="f97"/>
                    <a:pt x="f57" y="f98"/>
                  </a:cubicBezTo>
                  <a:cubicBezTo>
                    <a:pt x="f82" y="f98"/>
                    <a:pt x="f95" y="f98"/>
                    <a:pt x="f99" y="f98"/>
                  </a:cubicBezTo>
                  <a:cubicBezTo>
                    <a:pt x="f100" y="f101"/>
                    <a:pt x="f89" y="f102"/>
                    <a:pt x="f84" y="f103"/>
                  </a:cubicBezTo>
                  <a:cubicBezTo>
                    <a:pt x="f84" y="f104"/>
                    <a:pt x="f84" y="f105"/>
                    <a:pt x="f84" y="f106"/>
                  </a:cubicBezTo>
                  <a:cubicBezTo>
                    <a:pt x="f75" y="f107"/>
                    <a:pt x="f108" y="f109"/>
                    <a:pt x="f110" y="f111"/>
                  </a:cubicBezTo>
                  <a:cubicBezTo>
                    <a:pt x="f112" y="f113"/>
                    <a:pt x="f114" y="f115"/>
                    <a:pt x="f6" y="f116"/>
                  </a:cubicBezTo>
                  <a:cubicBezTo>
                    <a:pt x="f117" y="f118"/>
                    <a:pt x="f119" y="f120"/>
                    <a:pt x="f121" y="f122"/>
                  </a:cubicBezTo>
                  <a:cubicBezTo>
                    <a:pt x="f123" y="f124"/>
                    <a:pt x="f89" y="f52"/>
                    <a:pt x="f125" y="f126"/>
                  </a:cubicBezTo>
                  <a:cubicBezTo>
                    <a:pt x="f127" y="f128"/>
                    <a:pt x="f129" y="f7"/>
                    <a:pt x="f130" y="f128"/>
                  </a:cubicBezTo>
                  <a:cubicBezTo>
                    <a:pt x="f131" y="f132"/>
                    <a:pt x="f131" y="f132"/>
                    <a:pt x="f131" y="f133"/>
                  </a:cubicBezTo>
                  <a:cubicBezTo>
                    <a:pt x="f131" y="f134"/>
                    <a:pt x="f131" y="f135"/>
                    <a:pt x="f131" y="f103"/>
                  </a:cubicBezTo>
                  <a:cubicBezTo>
                    <a:pt x="f136" y="f103"/>
                    <a:pt x="f137" y="f103"/>
                    <a:pt x="f138" y="f103"/>
                  </a:cubicBezTo>
                  <a:cubicBezTo>
                    <a:pt x="f139" y="f103"/>
                    <a:pt x="f103" y="f103"/>
                    <a:pt x="f81" y="f118"/>
                  </a:cubicBezTo>
                  <a:cubicBezTo>
                    <a:pt x="f78" y="f118"/>
                    <a:pt x="f74" y="f41"/>
                    <a:pt x="f140" y="f141"/>
                  </a:cubicBezTo>
                  <a:cubicBezTo>
                    <a:pt x="f142" y="f143"/>
                    <a:pt x="f22" y="f144"/>
                    <a:pt x="f8" y="f145"/>
                  </a:cubicBezTo>
                  <a:cubicBezTo>
                    <a:pt x="f8" y="f146"/>
                    <a:pt x="f147" y="f144"/>
                    <a:pt x="f8" y="f34"/>
                  </a:cubicBezTo>
                  <a:cubicBezTo>
                    <a:pt x="f8" y="f148"/>
                    <a:pt x="f149" y="f150"/>
                    <a:pt x="f16" y="f151"/>
                  </a:cubicBezTo>
                  <a:cubicBezTo>
                    <a:pt x="f22" y="f152"/>
                    <a:pt x="f153" y="f33"/>
                    <a:pt x="f154" y="f113"/>
                  </a:cubicBezTo>
                  <a:cubicBezTo>
                    <a:pt x="f155" y="f2"/>
                    <a:pt x="f156" y="f157"/>
                    <a:pt x="f158" y="f159"/>
                  </a:cubicBezTo>
                  <a:cubicBezTo>
                    <a:pt x="f70" y="f2"/>
                    <a:pt x="f160" y="f161"/>
                    <a:pt x="f162" y="f109"/>
                  </a:cubicBezTo>
                  <a:cubicBezTo>
                    <a:pt x="f163" y="f164"/>
                    <a:pt x="f24" y="f101"/>
                    <a:pt x="f147" y="f165"/>
                  </a:cubicBezTo>
                  <a:cubicBezTo>
                    <a:pt x="f23" y="f166"/>
                    <a:pt x="f29" y="f159"/>
                    <a:pt x="f153" y="f167"/>
                  </a:cubicBezTo>
                  <a:cubicBezTo>
                    <a:pt x="f19" y="f94"/>
                    <a:pt x="f168" y="f51"/>
                    <a:pt x="f168" y="f169"/>
                  </a:cubicBezTo>
                  <a:cubicBezTo>
                    <a:pt x="f142" y="f170"/>
                    <a:pt x="f19" y="f42"/>
                    <a:pt x="f171" y="f172"/>
                  </a:cubicBezTo>
                  <a:cubicBezTo>
                    <a:pt x="f173" y="f174"/>
                    <a:pt x="f59" y="f175"/>
                    <a:pt x="f149" y="f176"/>
                  </a:cubicBezTo>
                  <a:cubicBezTo>
                    <a:pt x="f26" y="f177"/>
                    <a:pt x="f147" y="f178"/>
                    <a:pt x="f179" y="f180"/>
                  </a:cubicBezTo>
                  <a:cubicBezTo>
                    <a:pt x="f162" y="f181"/>
                    <a:pt x="f18" y="f182"/>
                    <a:pt x="f183" y="f184"/>
                  </a:cubicBezTo>
                  <a:cubicBezTo>
                    <a:pt x="f185" y="f81"/>
                    <a:pt x="f19" y="f186"/>
                    <a:pt x="f153" y="f140"/>
                  </a:cubicBezTo>
                  <a:cubicBezTo>
                    <a:pt x="f185" y="f15"/>
                    <a:pt x="f187" y="f156"/>
                    <a:pt x="f188" y="f71"/>
                  </a:cubicBezTo>
                  <a:cubicBezTo>
                    <a:pt x="f189" y="f190"/>
                    <a:pt x="f28" y="f30"/>
                    <a:pt x="f8" y="f9"/>
                  </a:cubicBezTo>
                  <a:close/>
                  <a:moveTo>
                    <a:pt x="f170" y="f170"/>
                  </a:moveTo>
                  <a:cubicBezTo>
                    <a:pt x="f167" y="f170"/>
                    <a:pt x="f2" y="f177"/>
                    <a:pt x="f109" y="f191"/>
                  </a:cubicBezTo>
                  <a:cubicBezTo>
                    <a:pt x="f116" y="f174"/>
                    <a:pt x="f192" y="f193"/>
                    <a:pt x="f192" y="f79"/>
                  </a:cubicBezTo>
                  <a:cubicBezTo>
                    <a:pt x="f111" y="f79"/>
                    <a:pt x="f32" y="f79"/>
                    <a:pt x="f170" y="f79"/>
                  </a:cubicBezTo>
                  <a:cubicBezTo>
                    <a:pt x="f170" y="f194"/>
                    <a:pt x="f170" y="f195"/>
                    <a:pt x="f170" y="f170"/>
                  </a:cubicBezTo>
                  <a:close/>
                  <a:moveTo>
                    <a:pt x="f192" y="f140"/>
                  </a:moveTo>
                  <a:cubicBezTo>
                    <a:pt x="f196" y="f156"/>
                    <a:pt x="f101" y="f71"/>
                    <a:pt x="f161" y="f188"/>
                  </a:cubicBezTo>
                  <a:cubicBezTo>
                    <a:pt x="f165" y="f20"/>
                    <a:pt x="f113" y="f197"/>
                    <a:pt x="f98" y="f197"/>
                  </a:cubicBezTo>
                  <a:cubicBezTo>
                    <a:pt x="f198" y="f183"/>
                    <a:pt x="f199" y="f183"/>
                    <a:pt x="f180" y="f183"/>
                  </a:cubicBezTo>
                  <a:cubicBezTo>
                    <a:pt x="f175" y="f142"/>
                    <a:pt x="f178" y="f190"/>
                    <a:pt x="f191" y="f140"/>
                  </a:cubicBezTo>
                  <a:cubicBezTo>
                    <a:pt x="f200" y="f140"/>
                    <a:pt x="f111" y="f140"/>
                    <a:pt x="f192" y="f140"/>
                  </a:cubicBezTo>
                  <a:close/>
                  <a:moveTo>
                    <a:pt x="f201" y="f177"/>
                  </a:moveTo>
                  <a:cubicBezTo>
                    <a:pt x="f202" y="f195"/>
                    <a:pt x="f203" y="f194"/>
                    <a:pt x="f203" y="f83"/>
                  </a:cubicBezTo>
                  <a:cubicBezTo>
                    <a:pt x="f204" y="f83"/>
                    <a:pt x="f205" y="f83"/>
                    <a:pt x="f206" y="f83"/>
                  </a:cubicBezTo>
                  <a:cubicBezTo>
                    <a:pt x="f207" y="f194"/>
                    <a:pt x="f208" y="f209"/>
                    <a:pt x="f210" y="f177"/>
                  </a:cubicBezTo>
                  <a:cubicBezTo>
                    <a:pt x="f211" y="f177"/>
                    <a:pt x="f212" y="f177"/>
                    <a:pt x="f201" y="f177"/>
                  </a:cubicBezTo>
                  <a:close/>
                  <a:moveTo>
                    <a:pt x="f206" y="f11"/>
                  </a:moveTo>
                  <a:cubicBezTo>
                    <a:pt x="f213" y="f11"/>
                    <a:pt x="f214" y="f11"/>
                    <a:pt x="f203" y="f11"/>
                  </a:cubicBezTo>
                  <a:cubicBezTo>
                    <a:pt x="f215" y="f72"/>
                    <a:pt x="f216" y="f217"/>
                    <a:pt x="f218" y="f153"/>
                  </a:cubicBezTo>
                  <a:cubicBezTo>
                    <a:pt x="f218" y="f187"/>
                    <a:pt x="f219" y="f20"/>
                    <a:pt x="f220" y="f20"/>
                  </a:cubicBezTo>
                  <a:cubicBezTo>
                    <a:pt x="f221" y="f68"/>
                    <a:pt x="f222" y="f20"/>
                    <a:pt x="f223" y="f20"/>
                  </a:cubicBezTo>
                  <a:cubicBezTo>
                    <a:pt x="f224" y="f142"/>
                    <a:pt x="f225" y="f190"/>
                    <a:pt x="f206" y="f11"/>
                  </a:cubicBezTo>
                  <a:close/>
                  <a:moveTo>
                    <a:pt x="f154" y="f169"/>
                  </a:moveTo>
                  <a:cubicBezTo>
                    <a:pt x="f78" y="f226"/>
                    <a:pt x="f227" y="f228"/>
                    <a:pt x="f209" y="f229"/>
                  </a:cubicBezTo>
                  <a:cubicBezTo>
                    <a:pt x="f209" y="f230"/>
                    <a:pt x="f174" y="f194"/>
                    <a:pt x="f231" y="f79"/>
                  </a:cubicBezTo>
                  <a:cubicBezTo>
                    <a:pt x="f184" y="f83"/>
                    <a:pt x="f9" y="f232"/>
                    <a:pt x="f190" y="f233"/>
                  </a:cubicBezTo>
                  <a:cubicBezTo>
                    <a:pt x="f155" y="f231"/>
                    <a:pt x="f72" y="f234"/>
                    <a:pt x="f154" y="f169"/>
                  </a:cubicBezTo>
                  <a:close/>
                  <a:moveTo>
                    <a:pt x="f235" y="f85"/>
                  </a:moveTo>
                  <a:cubicBezTo>
                    <a:pt x="f236" y="f237"/>
                    <a:pt x="f238" y="f42"/>
                    <a:pt x="f239" y="f229"/>
                  </a:cubicBezTo>
                  <a:cubicBezTo>
                    <a:pt x="f240" y="f229"/>
                    <a:pt x="f241" y="f229"/>
                    <a:pt x="f242" y="f229"/>
                  </a:cubicBezTo>
                  <a:cubicBezTo>
                    <a:pt x="f243" y="f42"/>
                    <a:pt x="f244" y="f237"/>
                    <a:pt x="f245" y="f85"/>
                  </a:cubicBezTo>
                  <a:cubicBezTo>
                    <a:pt x="f246" y="f85"/>
                    <a:pt x="f247" y="f85"/>
                    <a:pt x="f235" y="f85"/>
                  </a:cubicBezTo>
                  <a:close/>
                  <a:moveTo>
                    <a:pt x="f245" y="f74"/>
                  </a:moveTo>
                  <a:cubicBezTo>
                    <a:pt x="f248" y="f15"/>
                    <a:pt x="f249" y="f158"/>
                    <a:pt x="f250" y="f19"/>
                  </a:cubicBezTo>
                  <a:cubicBezTo>
                    <a:pt x="f251" y="f185"/>
                    <a:pt x="f252" y="f70"/>
                    <a:pt x="f241" y="f70"/>
                  </a:cubicBezTo>
                  <a:cubicBezTo>
                    <a:pt x="f253" y="f70"/>
                    <a:pt x="f254" y="f70"/>
                    <a:pt x="f255" y="f70"/>
                  </a:cubicBezTo>
                  <a:cubicBezTo>
                    <a:pt x="f256" y="f71"/>
                    <a:pt x="f257" y="f72"/>
                    <a:pt x="f235" y="f74"/>
                  </a:cubicBezTo>
                  <a:cubicBezTo>
                    <a:pt x="f258" y="f74"/>
                    <a:pt x="f259" y="f74"/>
                    <a:pt x="f245" y="f74"/>
                  </a:cubicBezTo>
                  <a:close/>
                  <a:moveTo>
                    <a:pt x="f229" y="f51"/>
                  </a:moveTo>
                  <a:cubicBezTo>
                    <a:pt x="f260" y="f261"/>
                    <a:pt x="f228" y="f262"/>
                    <a:pt x="f226" y="f263"/>
                  </a:cubicBezTo>
                  <a:cubicBezTo>
                    <a:pt x="f199" y="f111"/>
                    <a:pt x="f91" y="f98"/>
                    <a:pt x="f51" y="f98"/>
                  </a:cubicBezTo>
                  <a:cubicBezTo>
                    <a:pt x="f159" y="f264"/>
                    <a:pt x="f165" y="f98"/>
                    <a:pt x="f103" y="f98"/>
                  </a:cubicBezTo>
                  <a:cubicBezTo>
                    <a:pt x="f265" y="f159"/>
                    <a:pt x="f266" y="f261"/>
                    <a:pt x="f267" y="f91"/>
                  </a:cubicBezTo>
                  <a:cubicBezTo>
                    <a:pt x="f98" y="f268"/>
                    <a:pt x="f261" y="f268"/>
                    <a:pt x="f229" y="f51"/>
                  </a:cubicBezTo>
                  <a:close/>
                  <a:moveTo>
                    <a:pt x="f158" y="f187"/>
                  </a:moveTo>
                  <a:cubicBezTo>
                    <a:pt x="f269" y="f158"/>
                    <a:pt x="f156" y="f270"/>
                    <a:pt x="f155" y="f271"/>
                  </a:cubicBezTo>
                  <a:cubicBezTo>
                    <a:pt x="f9" y="f73"/>
                    <a:pt x="f184" y="f74"/>
                    <a:pt x="f231" y="f272"/>
                  </a:cubicBezTo>
                  <a:cubicBezTo>
                    <a:pt x="f31" y="f155"/>
                    <a:pt x="f273" y="f274"/>
                    <a:pt x="f172" y="f187"/>
                  </a:cubicBezTo>
                  <a:cubicBezTo>
                    <a:pt x="f194" y="f70"/>
                    <a:pt x="f275" y="f21"/>
                    <a:pt x="f233" y="f68"/>
                  </a:cubicBezTo>
                  <a:cubicBezTo>
                    <a:pt x="f78" y="f20"/>
                    <a:pt x="f13" y="f70"/>
                    <a:pt x="f158" y="f187"/>
                  </a:cubicBezTo>
                  <a:close/>
                  <a:moveTo>
                    <a:pt x="f276" y="f51"/>
                  </a:moveTo>
                  <a:cubicBezTo>
                    <a:pt x="f277" y="f261"/>
                    <a:pt x="f145" y="f262"/>
                    <a:pt x="f278" y="f157"/>
                  </a:cubicBezTo>
                  <a:cubicBezTo>
                    <a:pt x="f279" y="f280"/>
                    <a:pt x="f205" y="f98"/>
                    <a:pt x="f35" y="f98"/>
                  </a:cubicBezTo>
                  <a:cubicBezTo>
                    <a:pt x="f204" y="f98"/>
                    <a:pt x="f281" y="f98"/>
                    <a:pt x="f236" y="f98"/>
                  </a:cubicBezTo>
                  <a:cubicBezTo>
                    <a:pt x="f257" y="f263"/>
                    <a:pt x="f256" y="f282"/>
                    <a:pt x="f255" y="f94"/>
                  </a:cubicBezTo>
                  <a:cubicBezTo>
                    <a:pt x="f283" y="f200"/>
                    <a:pt x="f202" y="f51"/>
                    <a:pt x="f284" y="f51"/>
                  </a:cubicBezTo>
                  <a:cubicBezTo>
                    <a:pt x="f212" y="f51"/>
                    <a:pt x="f285" y="f51"/>
                    <a:pt x="f276" y="f51"/>
                  </a:cubicBezTo>
                  <a:close/>
                  <a:moveTo>
                    <a:pt x="f286" y="f46"/>
                  </a:moveTo>
                  <a:cubicBezTo>
                    <a:pt x="f151" y="f44"/>
                    <a:pt x="f287" y="f16"/>
                    <a:pt x="f288" y="f289"/>
                  </a:cubicBezTo>
                  <a:cubicBezTo>
                    <a:pt x="f124" y="f59"/>
                    <a:pt x="f290" y="f18"/>
                    <a:pt x="f144" y="f18"/>
                  </a:cubicBezTo>
                  <a:cubicBezTo>
                    <a:pt x="f291" y="f18"/>
                    <a:pt x="f35" y="f18"/>
                    <a:pt x="f214" y="f18"/>
                  </a:cubicBezTo>
                  <a:cubicBezTo>
                    <a:pt x="f292" y="f27"/>
                    <a:pt x="f223" y="f293"/>
                    <a:pt x="f286" y="f46"/>
                  </a:cubicBezTo>
                  <a:close/>
                  <a:moveTo>
                    <a:pt x="f144" y="f191"/>
                  </a:moveTo>
                  <a:cubicBezTo>
                    <a:pt x="f294" y="f209"/>
                    <a:pt x="f294" y="f182"/>
                    <a:pt x="f290" y="f81"/>
                  </a:cubicBezTo>
                  <a:cubicBezTo>
                    <a:pt x="f150" y="f81"/>
                    <a:pt x="f295" y="f81"/>
                    <a:pt x="f102" y="f81"/>
                  </a:cubicBezTo>
                  <a:cubicBezTo>
                    <a:pt x="f296" y="f182"/>
                    <a:pt x="f296" y="f209"/>
                    <a:pt x="f297" y="f191"/>
                  </a:cubicBezTo>
                  <a:cubicBezTo>
                    <a:pt x="f298" y="f191"/>
                    <a:pt x="f148" y="f191"/>
                    <a:pt x="f144" y="f191"/>
                  </a:cubicBezTo>
                  <a:close/>
                  <a:moveTo>
                    <a:pt x="f299" y="f160"/>
                  </a:moveTo>
                  <a:cubicBezTo>
                    <a:pt x="f300" y="f16"/>
                    <a:pt x="f301" y="f46"/>
                    <a:pt x="f302" y="f303"/>
                  </a:cubicBezTo>
                  <a:cubicBezTo>
                    <a:pt x="f243" y="f27"/>
                    <a:pt x="f252" y="f303"/>
                    <a:pt x="f304" y="f303"/>
                  </a:cubicBezTo>
                  <a:cubicBezTo>
                    <a:pt x="f246" y="f147"/>
                    <a:pt x="f305" y="f50"/>
                    <a:pt x="f245" y="f62"/>
                  </a:cubicBezTo>
                  <a:cubicBezTo>
                    <a:pt x="f244" y="f60"/>
                    <a:pt x="f242" y="f160"/>
                    <a:pt x="f306" y="f160"/>
                  </a:cubicBezTo>
                  <a:cubicBezTo>
                    <a:pt x="f307" y="f160"/>
                    <a:pt x="f308" y="f160"/>
                    <a:pt x="f299" y="f160"/>
                  </a:cubicBezTo>
                  <a:close/>
                  <a:moveTo>
                    <a:pt x="f38" y="f46"/>
                  </a:moveTo>
                  <a:cubicBezTo>
                    <a:pt x="f212" y="f44"/>
                    <a:pt x="f309" y="f310"/>
                    <a:pt x="f281" y="f311"/>
                  </a:cubicBezTo>
                  <a:cubicBezTo>
                    <a:pt x="f284" y="f18"/>
                    <a:pt x="f203" y="f62"/>
                    <a:pt x="f202" y="f60"/>
                  </a:cubicBezTo>
                  <a:cubicBezTo>
                    <a:pt x="f238" y="f60"/>
                    <a:pt x="f247" y="f60"/>
                    <a:pt x="f259" y="f60"/>
                  </a:cubicBezTo>
                  <a:cubicBezTo>
                    <a:pt x="f312" y="f313"/>
                    <a:pt x="f256" y="f314"/>
                    <a:pt x="f38" y="f46"/>
                  </a:cubicBezTo>
                  <a:close/>
                  <a:moveTo>
                    <a:pt x="f81" y="f46"/>
                  </a:moveTo>
                  <a:cubicBezTo>
                    <a:pt x="f315" y="f44"/>
                    <a:pt x="f194" y="f16"/>
                    <a:pt x="f181" y="f289"/>
                  </a:cubicBezTo>
                  <a:cubicBezTo>
                    <a:pt x="f231" y="f59"/>
                    <a:pt x="f209" y="f311"/>
                    <a:pt x="f230" y="f311"/>
                  </a:cubicBezTo>
                  <a:cubicBezTo>
                    <a:pt x="f228" y="f18"/>
                    <a:pt x="f94" y="f18"/>
                    <a:pt x="f111" y="f18"/>
                  </a:cubicBezTo>
                  <a:cubicBezTo>
                    <a:pt x="f94" y="f27"/>
                    <a:pt x="f175" y="f293"/>
                    <a:pt x="f81" y="f46"/>
                  </a:cubicBezTo>
                  <a:close/>
                  <a:moveTo>
                    <a:pt x="f60" y="f46"/>
                  </a:moveTo>
                  <a:cubicBezTo>
                    <a:pt x="f173" y="f26"/>
                    <a:pt x="f187" y="f28"/>
                    <a:pt x="f274" y="f316"/>
                  </a:cubicBezTo>
                  <a:cubicBezTo>
                    <a:pt x="f15" y="f22"/>
                    <a:pt x="f271" y="f60"/>
                    <a:pt x="f232" y="f18"/>
                  </a:cubicBezTo>
                  <a:cubicBezTo>
                    <a:pt x="f9" y="f25"/>
                    <a:pt x="f217" y="f314"/>
                    <a:pt x="f60" y="f46"/>
                  </a:cubicBezTo>
                  <a:close/>
                  <a:moveTo>
                    <a:pt x="f290" y="f140"/>
                  </a:moveTo>
                  <a:cubicBezTo>
                    <a:pt x="f124" y="f155"/>
                    <a:pt x="f317" y="f274"/>
                    <a:pt x="f34" y="f187"/>
                  </a:cubicBezTo>
                  <a:cubicBezTo>
                    <a:pt x="f34" y="f70"/>
                    <a:pt x="f148" y="f21"/>
                    <a:pt x="f318" y="f21"/>
                  </a:cubicBezTo>
                  <a:cubicBezTo>
                    <a:pt x="f319" y="f197"/>
                    <a:pt x="f320" y="f21"/>
                    <a:pt x="f265" y="f21"/>
                  </a:cubicBezTo>
                  <a:cubicBezTo>
                    <a:pt x="f103" y="f142"/>
                    <a:pt x="f321" y="f156"/>
                    <a:pt x="f102" y="f140"/>
                  </a:cubicBezTo>
                  <a:cubicBezTo>
                    <a:pt x="f295" y="f140"/>
                    <a:pt x="f322" y="f140"/>
                    <a:pt x="f290" y="f140"/>
                  </a:cubicBezTo>
                  <a:close/>
                  <a:moveTo>
                    <a:pt x="f141" y="f91"/>
                  </a:moveTo>
                  <a:cubicBezTo>
                    <a:pt x="f120" y="f167"/>
                    <a:pt x="f323" y="f262"/>
                    <a:pt x="f104" y="f111"/>
                  </a:cubicBezTo>
                  <a:cubicBezTo>
                    <a:pt x="f324" y="f166"/>
                    <a:pt x="f325" y="f98"/>
                    <a:pt x="f122" y="f98"/>
                  </a:cubicBezTo>
                  <a:cubicBezTo>
                    <a:pt x="f318" y="f98"/>
                    <a:pt x="f290" y="f98"/>
                    <a:pt x="f207" y="f98"/>
                  </a:cubicBezTo>
                  <a:cubicBezTo>
                    <a:pt x="f225" y="f326"/>
                    <a:pt x="f224" y="f198"/>
                    <a:pt x="f327" y="f200"/>
                  </a:cubicBezTo>
                  <a:cubicBezTo>
                    <a:pt x="f327" y="f92"/>
                    <a:pt x="f144" y="f268"/>
                    <a:pt x="f290" y="f91"/>
                  </a:cubicBezTo>
                  <a:cubicBezTo>
                    <a:pt x="f328" y="f91"/>
                    <a:pt x="f298" y="f91"/>
                    <a:pt x="f141" y="f91"/>
                  </a:cubicBezTo>
                  <a:close/>
                  <a:moveTo>
                    <a:pt x="f329" y="f92"/>
                  </a:moveTo>
                  <a:cubicBezTo>
                    <a:pt x="f330" y="f331"/>
                    <a:pt x="f332" y="f262"/>
                    <a:pt x="f333" y="f97"/>
                  </a:cubicBezTo>
                  <a:cubicBezTo>
                    <a:pt x="f334" y="f111"/>
                    <a:pt x="f335" y="f98"/>
                    <a:pt x="f253" y="f98"/>
                  </a:cubicBezTo>
                  <a:cubicBezTo>
                    <a:pt x="f241" y="f264"/>
                    <a:pt x="f244" y="f98"/>
                    <a:pt x="f302" y="f98"/>
                  </a:cubicBezTo>
                  <a:cubicBezTo>
                    <a:pt x="f336" y="f97"/>
                    <a:pt x="f337" y="f262"/>
                    <a:pt x="f338" y="f331"/>
                  </a:cubicBezTo>
                  <a:cubicBezTo>
                    <a:pt x="f339" y="f167"/>
                    <a:pt x="f242" y="f200"/>
                    <a:pt x="f244" y="f200"/>
                  </a:cubicBezTo>
                  <a:cubicBezTo>
                    <a:pt x="f340" y="f341"/>
                    <a:pt x="f253" y="f341"/>
                    <a:pt x="f329" y="f92"/>
                  </a:cubicBezTo>
                  <a:close/>
                  <a:moveTo>
                    <a:pt x="f105" y="f289"/>
                  </a:moveTo>
                  <a:cubicBezTo>
                    <a:pt x="f323" y="f12"/>
                    <a:pt x="f109" y="f342"/>
                    <a:pt x="f263" y="f46"/>
                  </a:cubicBezTo>
                  <a:cubicBezTo>
                    <a:pt x="f343" y="f344"/>
                    <a:pt x="f265" y="f189"/>
                    <a:pt x="f105" y="f289"/>
                  </a:cubicBezTo>
                  <a:close/>
                  <a:moveTo>
                    <a:pt x="f195" y="f92"/>
                  </a:moveTo>
                  <a:cubicBezTo>
                    <a:pt x="f193" y="f32"/>
                    <a:pt x="f345" y="f167"/>
                    <a:pt x="f346" y="f198"/>
                  </a:cubicBezTo>
                  <a:cubicBezTo>
                    <a:pt x="f11" y="f326"/>
                    <a:pt x="f271" y="f2"/>
                    <a:pt x="f345" y="f98"/>
                  </a:cubicBezTo>
                  <a:cubicBezTo>
                    <a:pt x="f315" y="f113"/>
                    <a:pt x="f31" y="f98"/>
                    <a:pt x="f347" y="f98"/>
                  </a:cubicBezTo>
                  <a:cubicBezTo>
                    <a:pt x="f87" y="f326"/>
                    <a:pt x="f42" y="f198"/>
                    <a:pt x="f195" y="f92"/>
                  </a:cubicBezTo>
                  <a:close/>
                  <a:moveTo>
                    <a:pt x="f348" y="f188"/>
                  </a:moveTo>
                  <a:cubicBezTo>
                    <a:pt x="f349" y="f188"/>
                    <a:pt x="f350" y="f188"/>
                    <a:pt x="f338" y="f188"/>
                  </a:cubicBezTo>
                  <a:cubicBezTo>
                    <a:pt x="f54" y="f217"/>
                    <a:pt x="f336" y="f154"/>
                    <a:pt x="f307" y="f73"/>
                  </a:cubicBezTo>
                  <a:cubicBezTo>
                    <a:pt x="f351" y="f73"/>
                    <a:pt x="f301" y="f73"/>
                    <a:pt x="f348" y="f73"/>
                  </a:cubicBezTo>
                  <a:cubicBezTo>
                    <a:pt x="f348" y="f154"/>
                    <a:pt x="f348" y="f217"/>
                    <a:pt x="f348" y="f188"/>
                  </a:cubicBezTo>
                  <a:close/>
                  <a:moveTo>
                    <a:pt x="f307" y="f232"/>
                  </a:moveTo>
                  <a:cubicBezTo>
                    <a:pt x="f302" y="f86"/>
                    <a:pt x="f350" y="f87"/>
                    <a:pt x="f352" y="f260"/>
                  </a:cubicBezTo>
                  <a:cubicBezTo>
                    <a:pt x="f308" y="f260"/>
                    <a:pt x="f353" y="f260"/>
                    <a:pt x="f348" y="f260"/>
                  </a:cubicBezTo>
                  <a:cubicBezTo>
                    <a:pt x="f348" y="f180"/>
                    <a:pt x="f348" y="f86"/>
                    <a:pt x="f348" y="f232"/>
                  </a:cubicBezTo>
                  <a:cubicBezTo>
                    <a:pt x="f301" y="f232"/>
                    <a:pt x="f351" y="f232"/>
                    <a:pt x="f307" y="f232"/>
                  </a:cubicBezTo>
                  <a:close/>
                  <a:moveTo>
                    <a:pt x="f136" y="f98"/>
                  </a:moveTo>
                  <a:cubicBezTo>
                    <a:pt x="f300" y="f32"/>
                    <a:pt x="f131" y="f92"/>
                    <a:pt x="f351" y="f94"/>
                  </a:cubicBezTo>
                  <a:cubicBezTo>
                    <a:pt x="f308" y="f96"/>
                    <a:pt x="f301" y="f97"/>
                    <a:pt x="f136" y="f9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Freeform 33">
              <a:extLst>
                <a:ext uri="{FF2B5EF4-FFF2-40B4-BE49-F238E27FC236}">
                  <a16:creationId xmlns:a16="http://schemas.microsoft.com/office/drawing/2014/main" id="{C24547E3-ABAB-0D70-87B5-5903C5164D33}"/>
                </a:ext>
              </a:extLst>
            </p:cNvPr>
            <p:cNvSpPr/>
            <p:nvPr/>
          </p:nvSpPr>
          <p:spPr>
            <a:xfrm>
              <a:off x="8750295" y="5419721"/>
              <a:ext cx="512758" cy="279404"/>
            </a:xfrm>
            <a:custGeom>
              <a:avLst/>
              <a:gdLst>
                <a:gd name="f0" fmla="val 10800000"/>
                <a:gd name="f1" fmla="val 5400000"/>
                <a:gd name="f2" fmla="val 180"/>
                <a:gd name="f3" fmla="val w"/>
                <a:gd name="f4" fmla="val h"/>
                <a:gd name="f5" fmla="val 0"/>
                <a:gd name="f6" fmla="val 223"/>
                <a:gd name="f7" fmla="val 121"/>
                <a:gd name="f8" fmla="val 139"/>
                <a:gd name="f9" fmla="val 165"/>
                <a:gd name="f10" fmla="val 18"/>
                <a:gd name="f11" fmla="val 194"/>
                <a:gd name="f12" fmla="val 16"/>
                <a:gd name="f13" fmla="val 159"/>
                <a:gd name="f14" fmla="val 68"/>
                <a:gd name="f15" fmla="val 85"/>
                <a:gd name="f16" fmla="val 100"/>
                <a:gd name="f17" fmla="val 5"/>
                <a:gd name="f18" fmla="val 3"/>
                <a:gd name="f19" fmla="val 119"/>
                <a:gd name="f20" fmla="val 2"/>
                <a:gd name="f21" fmla="val 116"/>
                <a:gd name="f22" fmla="val 113"/>
                <a:gd name="f23" fmla="val 51"/>
                <a:gd name="f24" fmla="val 81"/>
                <a:gd name="f25" fmla="val 101"/>
                <a:gd name="f26" fmla="val 49"/>
                <a:gd name="f27" fmla="+- 0 0 -90"/>
                <a:gd name="f28" fmla="*/ f3 1 223"/>
                <a:gd name="f29" fmla="*/ f4 1 121"/>
                <a:gd name="f30" fmla="val f5"/>
                <a:gd name="f31" fmla="val f6"/>
                <a:gd name="f32" fmla="val f7"/>
                <a:gd name="f33" fmla="*/ f27 f0 1"/>
                <a:gd name="f34" fmla="+- f32 0 f30"/>
                <a:gd name="f35" fmla="+- f31 0 f30"/>
                <a:gd name="f36" fmla="*/ f33 1 f2"/>
                <a:gd name="f37" fmla="*/ f35 1 223"/>
                <a:gd name="f38" fmla="*/ f34 1 121"/>
                <a:gd name="f39" fmla="*/ 139 f35 1"/>
                <a:gd name="f40" fmla="*/ 0 f34 1"/>
                <a:gd name="f41" fmla="*/ 223 f35 1"/>
                <a:gd name="f42" fmla="*/ 16 f34 1"/>
                <a:gd name="f43" fmla="*/ 5 f35 1"/>
                <a:gd name="f44" fmla="*/ 121 f34 1"/>
                <a:gd name="f45" fmla="*/ 0 f35 1"/>
                <a:gd name="f46" fmla="*/ 113 f34 1"/>
                <a:gd name="f47" fmla="+- f36 0 f1"/>
                <a:gd name="f48" fmla="*/ f39 1 223"/>
                <a:gd name="f49" fmla="*/ f40 1 121"/>
                <a:gd name="f50" fmla="*/ f41 1 223"/>
                <a:gd name="f51" fmla="*/ f42 1 121"/>
                <a:gd name="f52" fmla="*/ f43 1 223"/>
                <a:gd name="f53" fmla="*/ f44 1 121"/>
                <a:gd name="f54" fmla="*/ f45 1 223"/>
                <a:gd name="f55" fmla="*/ f46 1 121"/>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8"/>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9 1"/>
              </a:gdLst>
              <a:ahLst/>
              <a:cxnLst>
                <a:cxn ang="3cd4">
                  <a:pos x="hc" y="t"/>
                </a:cxn>
                <a:cxn ang="0">
                  <a:pos x="r" y="vc"/>
                </a:cxn>
                <a:cxn ang="cd4">
                  <a:pos x="hc" y="b"/>
                </a:cxn>
                <a:cxn ang="cd2">
                  <a:pos x="l" y="vc"/>
                </a:cxn>
                <a:cxn ang="f47">
                  <a:pos x="f72" y="f73"/>
                </a:cxn>
                <a:cxn ang="f47">
                  <a:pos x="f74" y="f75"/>
                </a:cxn>
                <a:cxn ang="f47">
                  <a:pos x="f76" y="f77"/>
                </a:cxn>
                <a:cxn ang="f47">
                  <a:pos x="f78" y="f79"/>
                </a:cxn>
                <a:cxn ang="f47">
                  <a:pos x="f72" y="f73"/>
                </a:cxn>
              </a:cxnLst>
              <a:rect l="f68" t="f71" r="f69" b="f70"/>
              <a:pathLst>
                <a:path w="223" h="121">
                  <a:moveTo>
                    <a:pt x="f8" y="f5"/>
                  </a:moveTo>
                  <a:cubicBezTo>
                    <a:pt x="f9" y="f10"/>
                    <a:pt x="f11" y="f12"/>
                    <a:pt x="f6" y="f12"/>
                  </a:cubicBezTo>
                  <a:cubicBezTo>
                    <a:pt x="f13" y="f14"/>
                    <a:pt x="f15" y="f16"/>
                    <a:pt x="f17" y="f7"/>
                  </a:cubicBezTo>
                  <a:cubicBezTo>
                    <a:pt x="f18" y="f19"/>
                    <a:pt x="f20" y="f21"/>
                    <a:pt x="f5" y="f22"/>
                  </a:cubicBezTo>
                  <a:cubicBezTo>
                    <a:pt x="f23" y="f24"/>
                    <a:pt x="f25" y="f26"/>
                    <a:pt x="f8"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Freeform 34">
              <a:extLst>
                <a:ext uri="{FF2B5EF4-FFF2-40B4-BE49-F238E27FC236}">
                  <a16:creationId xmlns:a16="http://schemas.microsoft.com/office/drawing/2014/main" id="{7A80AFE2-B8EF-1BA1-4E05-9B55E6EEAF1B}"/>
                </a:ext>
              </a:extLst>
            </p:cNvPr>
            <p:cNvSpPr/>
            <p:nvPr/>
          </p:nvSpPr>
          <p:spPr>
            <a:xfrm>
              <a:off x="9093195" y="5281610"/>
              <a:ext cx="246065" cy="147639"/>
            </a:xfrm>
            <a:custGeom>
              <a:avLst/>
              <a:gdLst>
                <a:gd name="f0" fmla="val 10800000"/>
                <a:gd name="f1" fmla="val 5400000"/>
                <a:gd name="f2" fmla="val 180"/>
                <a:gd name="f3" fmla="val w"/>
                <a:gd name="f4" fmla="val h"/>
                <a:gd name="f5" fmla="val 0"/>
                <a:gd name="f6" fmla="val 107"/>
                <a:gd name="f7" fmla="val 64"/>
                <a:gd name="f8" fmla="val 54"/>
                <a:gd name="f9" fmla="val 67"/>
                <a:gd name="f10" fmla="val 2"/>
                <a:gd name="f11" fmla="val 79"/>
                <a:gd name="f12" fmla="val 3"/>
                <a:gd name="f13" fmla="val 92"/>
                <a:gd name="f14" fmla="val 6"/>
                <a:gd name="f15" fmla="val 104"/>
                <a:gd name="f16" fmla="val 9"/>
                <a:gd name="f17" fmla="val 106"/>
                <a:gd name="f18" fmla="val 12"/>
                <a:gd name="f19" fmla="val 25"/>
                <a:gd name="f20" fmla="val 29"/>
                <a:gd name="f21" fmla="val 33"/>
                <a:gd name="f22" fmla="val 37"/>
                <a:gd name="f23" fmla="val 50"/>
                <a:gd name="f24" fmla="val 57"/>
                <a:gd name="f25" fmla="val 66"/>
                <a:gd name="f26" fmla="val 41"/>
                <a:gd name="f27" fmla="val 15"/>
                <a:gd name="f28" fmla="val 35"/>
                <a:gd name="f29" fmla="val 31"/>
                <a:gd name="f30" fmla="val 10"/>
                <a:gd name="f31" fmla="val 7"/>
                <a:gd name="f32" fmla="val 24"/>
                <a:gd name="f33" fmla="val 4"/>
                <a:gd name="f34" fmla="val 28"/>
                <a:gd name="f35" fmla="val 32"/>
                <a:gd name="f36" fmla="val 42"/>
                <a:gd name="f37" fmla="val 48"/>
                <a:gd name="f38" fmla="val 1"/>
                <a:gd name="f39" fmla="val 96"/>
                <a:gd name="f40" fmla="val 17"/>
                <a:gd name="f41" fmla="val 77"/>
                <a:gd name="f42" fmla="val 13"/>
                <a:gd name="f43" fmla="val 60"/>
                <a:gd name="f44" fmla="val 26"/>
                <a:gd name="f45" fmla="val 8"/>
                <a:gd name="f46" fmla="val 20"/>
                <a:gd name="f47" fmla="val 34"/>
                <a:gd name="f48" fmla="val 43"/>
                <a:gd name="f49" fmla="val 30"/>
                <a:gd name="f50" fmla="val 21"/>
                <a:gd name="f51" fmla="val 27"/>
                <a:gd name="f52" fmla="+- 0 0 -90"/>
                <a:gd name="f53" fmla="*/ f3 1 107"/>
                <a:gd name="f54" fmla="*/ f4 1 64"/>
                <a:gd name="f55" fmla="val f5"/>
                <a:gd name="f56" fmla="val f6"/>
                <a:gd name="f57" fmla="val f7"/>
                <a:gd name="f58" fmla="*/ f52 f0 1"/>
                <a:gd name="f59" fmla="+- f57 0 f55"/>
                <a:gd name="f60" fmla="+- f56 0 f55"/>
                <a:gd name="f61" fmla="*/ f58 1 f2"/>
                <a:gd name="f62" fmla="*/ f60 1 107"/>
                <a:gd name="f63" fmla="*/ f59 1 64"/>
                <a:gd name="f64" fmla="*/ 54 f60 1"/>
                <a:gd name="f65" fmla="*/ 0 f59 1"/>
                <a:gd name="f66" fmla="*/ 92 f60 1"/>
                <a:gd name="f67" fmla="*/ 6 f59 1"/>
                <a:gd name="f68" fmla="*/ 107 f60 1"/>
                <a:gd name="f69" fmla="*/ 25 f59 1"/>
                <a:gd name="f70" fmla="*/ 106 f60 1"/>
                <a:gd name="f71" fmla="*/ 37 f59 1"/>
                <a:gd name="f72" fmla="*/ 57 f59 1"/>
                <a:gd name="f73" fmla="*/ 15 f60 1"/>
                <a:gd name="f74" fmla="*/ 0 f60 1"/>
                <a:gd name="f75" fmla="*/ 31 f59 1"/>
                <a:gd name="f76" fmla="*/ 24 f60 1"/>
                <a:gd name="f77" fmla="*/ 4 f59 1"/>
                <a:gd name="f78" fmla="*/ 35 f60 1"/>
                <a:gd name="f79" fmla="*/ 2 f59 1"/>
                <a:gd name="f80" fmla="*/ 96 f60 1"/>
                <a:gd name="f81" fmla="*/ 17 f59 1"/>
                <a:gd name="f82" fmla="*/ 42 f60 1"/>
                <a:gd name="f83" fmla="*/ 24 f59 1"/>
                <a:gd name="f84" fmla="*/ 8 f60 1"/>
                <a:gd name="f85" fmla="*/ 43 f60 1"/>
                <a:gd name="f86" fmla="*/ 32 f59 1"/>
                <a:gd name="f87" fmla="+- f61 0 f1"/>
                <a:gd name="f88" fmla="*/ f64 1 107"/>
                <a:gd name="f89" fmla="*/ f65 1 64"/>
                <a:gd name="f90" fmla="*/ f66 1 107"/>
                <a:gd name="f91" fmla="*/ f67 1 64"/>
                <a:gd name="f92" fmla="*/ f68 1 107"/>
                <a:gd name="f93" fmla="*/ f69 1 64"/>
                <a:gd name="f94" fmla="*/ f70 1 107"/>
                <a:gd name="f95" fmla="*/ f71 1 64"/>
                <a:gd name="f96" fmla="*/ f72 1 64"/>
                <a:gd name="f97" fmla="*/ f73 1 107"/>
                <a:gd name="f98" fmla="*/ f74 1 107"/>
                <a:gd name="f99" fmla="*/ f75 1 64"/>
                <a:gd name="f100" fmla="*/ f76 1 107"/>
                <a:gd name="f101" fmla="*/ f77 1 64"/>
                <a:gd name="f102" fmla="*/ f78 1 107"/>
                <a:gd name="f103" fmla="*/ f79 1 64"/>
                <a:gd name="f104" fmla="*/ f80 1 107"/>
                <a:gd name="f105" fmla="*/ f81 1 64"/>
                <a:gd name="f106" fmla="*/ f82 1 107"/>
                <a:gd name="f107" fmla="*/ f83 1 64"/>
                <a:gd name="f108" fmla="*/ f84 1 107"/>
                <a:gd name="f109" fmla="*/ f85 1 107"/>
                <a:gd name="f110" fmla="*/ f86 1 64"/>
                <a:gd name="f111" fmla="*/ 0 1 f62"/>
                <a:gd name="f112" fmla="*/ f56 1 f62"/>
                <a:gd name="f113" fmla="*/ 0 1 f63"/>
                <a:gd name="f114" fmla="*/ f57 1 f63"/>
                <a:gd name="f115" fmla="*/ f88 1 f62"/>
                <a:gd name="f116" fmla="*/ f89 1 f63"/>
                <a:gd name="f117" fmla="*/ f90 1 f62"/>
                <a:gd name="f118" fmla="*/ f91 1 f63"/>
                <a:gd name="f119" fmla="*/ f92 1 f62"/>
                <a:gd name="f120" fmla="*/ f93 1 f63"/>
                <a:gd name="f121" fmla="*/ f94 1 f62"/>
                <a:gd name="f122" fmla="*/ f95 1 f63"/>
                <a:gd name="f123" fmla="*/ f96 1 f63"/>
                <a:gd name="f124" fmla="*/ f97 1 f62"/>
                <a:gd name="f125" fmla="*/ f98 1 f62"/>
                <a:gd name="f126" fmla="*/ f99 1 f63"/>
                <a:gd name="f127" fmla="*/ f100 1 f62"/>
                <a:gd name="f128" fmla="*/ f101 1 f63"/>
                <a:gd name="f129" fmla="*/ f102 1 f62"/>
                <a:gd name="f130" fmla="*/ f103 1 f63"/>
                <a:gd name="f131" fmla="*/ f104 1 f62"/>
                <a:gd name="f132" fmla="*/ f105 1 f63"/>
                <a:gd name="f133" fmla="*/ f106 1 f62"/>
                <a:gd name="f134" fmla="*/ f107 1 f63"/>
                <a:gd name="f135" fmla="*/ f108 1 f62"/>
                <a:gd name="f136" fmla="*/ f109 1 f62"/>
                <a:gd name="f137" fmla="*/ f110 1 f63"/>
                <a:gd name="f138" fmla="*/ f111 f53 1"/>
                <a:gd name="f139" fmla="*/ f112 f53 1"/>
                <a:gd name="f140" fmla="*/ f114 f54 1"/>
                <a:gd name="f141" fmla="*/ f113 f54 1"/>
                <a:gd name="f142" fmla="*/ f115 f53 1"/>
                <a:gd name="f143" fmla="*/ f116 f54 1"/>
                <a:gd name="f144" fmla="*/ f117 f53 1"/>
                <a:gd name="f145" fmla="*/ f118 f54 1"/>
                <a:gd name="f146" fmla="*/ f119 f53 1"/>
                <a:gd name="f147" fmla="*/ f120 f54 1"/>
                <a:gd name="f148" fmla="*/ f121 f53 1"/>
                <a:gd name="f149" fmla="*/ f122 f54 1"/>
                <a:gd name="f150" fmla="*/ f123 f54 1"/>
                <a:gd name="f151" fmla="*/ f124 f53 1"/>
                <a:gd name="f152" fmla="*/ f125 f53 1"/>
                <a:gd name="f153" fmla="*/ f126 f54 1"/>
                <a:gd name="f154" fmla="*/ f127 f53 1"/>
                <a:gd name="f155" fmla="*/ f128 f54 1"/>
                <a:gd name="f156" fmla="*/ f129 f53 1"/>
                <a:gd name="f157" fmla="*/ f130 f54 1"/>
                <a:gd name="f158" fmla="*/ f131 f53 1"/>
                <a:gd name="f159" fmla="*/ f132 f54 1"/>
                <a:gd name="f160" fmla="*/ f133 f53 1"/>
                <a:gd name="f161" fmla="*/ f134 f54 1"/>
                <a:gd name="f162" fmla="*/ f135 f53 1"/>
                <a:gd name="f163" fmla="*/ f136 f53 1"/>
                <a:gd name="f164" fmla="*/ f137 f54 1"/>
              </a:gdLst>
              <a:ahLst/>
              <a:cxnLst>
                <a:cxn ang="3cd4">
                  <a:pos x="hc" y="t"/>
                </a:cxn>
                <a:cxn ang="0">
                  <a:pos x="r" y="vc"/>
                </a:cxn>
                <a:cxn ang="cd4">
                  <a:pos x="hc" y="b"/>
                </a:cxn>
                <a:cxn ang="cd2">
                  <a:pos x="l" y="vc"/>
                </a:cxn>
                <a:cxn ang="f87">
                  <a:pos x="f142" y="f143"/>
                </a:cxn>
                <a:cxn ang="f87">
                  <a:pos x="f144" y="f145"/>
                </a:cxn>
                <a:cxn ang="f87">
                  <a:pos x="f146" y="f147"/>
                </a:cxn>
                <a:cxn ang="f87">
                  <a:pos x="f148" y="f149"/>
                </a:cxn>
                <a:cxn ang="f87">
                  <a:pos x="f144" y="f150"/>
                </a:cxn>
                <a:cxn ang="f87">
                  <a:pos x="f151" y="f150"/>
                </a:cxn>
                <a:cxn ang="f87">
                  <a:pos x="f152" y="f149"/>
                </a:cxn>
                <a:cxn ang="f87">
                  <a:pos x="f152" y="f153"/>
                </a:cxn>
                <a:cxn ang="f87">
                  <a:pos x="f154" y="f155"/>
                </a:cxn>
                <a:cxn ang="f87">
                  <a:pos x="f156" y="f157"/>
                </a:cxn>
                <a:cxn ang="f87">
                  <a:pos x="f142" y="f157"/>
                </a:cxn>
                <a:cxn ang="f87">
                  <a:pos x="f142" y="f143"/>
                </a:cxn>
                <a:cxn ang="f87">
                  <a:pos x="f158" y="f159"/>
                </a:cxn>
                <a:cxn ang="f87">
                  <a:pos x="f160" y="f161"/>
                </a:cxn>
                <a:cxn ang="f87">
                  <a:pos x="f158" y="f159"/>
                </a:cxn>
                <a:cxn ang="f87">
                  <a:pos x="f162" y="f147"/>
                </a:cxn>
                <a:cxn ang="f87">
                  <a:pos x="f163" y="f164"/>
                </a:cxn>
                <a:cxn ang="f87">
                  <a:pos x="f162" y="f147"/>
                </a:cxn>
              </a:cxnLst>
              <a:rect l="f138" t="f141" r="f139" b="f140"/>
              <a:pathLst>
                <a:path w="107" h="64">
                  <a:moveTo>
                    <a:pt x="f8" y="f5"/>
                  </a:moveTo>
                  <a:cubicBezTo>
                    <a:pt x="f9" y="f10"/>
                    <a:pt x="f11" y="f12"/>
                    <a:pt x="f13" y="f14"/>
                  </a:cubicBezTo>
                  <a:cubicBezTo>
                    <a:pt x="f15" y="f16"/>
                    <a:pt x="f17" y="f18"/>
                    <a:pt x="f6" y="f19"/>
                  </a:cubicBezTo>
                  <a:cubicBezTo>
                    <a:pt x="f6" y="f20"/>
                    <a:pt x="f6" y="f21"/>
                    <a:pt x="f17" y="f22"/>
                  </a:cubicBezTo>
                  <a:cubicBezTo>
                    <a:pt x="f17" y="f23"/>
                    <a:pt x="f15" y="f8"/>
                    <a:pt x="f13" y="f24"/>
                  </a:cubicBezTo>
                  <a:cubicBezTo>
                    <a:pt x="f25" y="f7"/>
                    <a:pt x="f26" y="f7"/>
                    <a:pt x="f27" y="f24"/>
                  </a:cubicBezTo>
                  <a:cubicBezTo>
                    <a:pt x="f12" y="f8"/>
                    <a:pt x="f5" y="f23"/>
                    <a:pt x="f5" y="f22"/>
                  </a:cubicBezTo>
                  <a:cubicBezTo>
                    <a:pt x="f5" y="f28"/>
                    <a:pt x="f5" y="f21"/>
                    <a:pt x="f5" y="f29"/>
                  </a:cubicBezTo>
                  <a:cubicBezTo>
                    <a:pt x="f5" y="f30"/>
                    <a:pt x="f12" y="f31"/>
                    <a:pt x="f32" y="f33"/>
                  </a:cubicBezTo>
                  <a:cubicBezTo>
                    <a:pt x="f34" y="f12"/>
                    <a:pt x="f35" y="f10"/>
                    <a:pt x="f28" y="f10"/>
                  </a:cubicBezTo>
                  <a:cubicBezTo>
                    <a:pt x="f36" y="f10"/>
                    <a:pt x="f37" y="f10"/>
                    <a:pt x="f8" y="f10"/>
                  </a:cubicBezTo>
                  <a:cubicBezTo>
                    <a:pt x="f8" y="f38"/>
                    <a:pt x="f8" y="f38"/>
                    <a:pt x="f8" y="f5"/>
                  </a:cubicBezTo>
                  <a:close/>
                  <a:moveTo>
                    <a:pt x="f39" y="f40"/>
                  </a:moveTo>
                  <a:cubicBezTo>
                    <a:pt x="f41" y="f42"/>
                    <a:pt x="f43" y="f19"/>
                    <a:pt x="f36" y="f32"/>
                  </a:cubicBezTo>
                  <a:cubicBezTo>
                    <a:pt x="f43" y="f19"/>
                    <a:pt x="f11" y="f44"/>
                    <a:pt x="f39" y="f40"/>
                  </a:cubicBezTo>
                  <a:close/>
                  <a:moveTo>
                    <a:pt x="f45" y="f19"/>
                  </a:moveTo>
                  <a:cubicBezTo>
                    <a:pt x="f46" y="f47"/>
                    <a:pt x="f35" y="f21"/>
                    <a:pt x="f48" y="f35"/>
                  </a:cubicBezTo>
                  <a:cubicBezTo>
                    <a:pt x="f35" y="f49"/>
                    <a:pt x="f50" y="f51"/>
                    <a:pt x="f45" y="f1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Freeform 35">
              <a:extLst>
                <a:ext uri="{FF2B5EF4-FFF2-40B4-BE49-F238E27FC236}">
                  <a16:creationId xmlns:a16="http://schemas.microsoft.com/office/drawing/2014/main" id="{661EA554-D45A-CF23-FF76-7BA676DEDE9A}"/>
                </a:ext>
              </a:extLst>
            </p:cNvPr>
            <p:cNvSpPr/>
            <p:nvPr/>
          </p:nvSpPr>
          <p:spPr>
            <a:xfrm>
              <a:off x="9667878" y="4803772"/>
              <a:ext cx="200025" cy="406395"/>
            </a:xfrm>
            <a:custGeom>
              <a:avLst/>
              <a:gdLst>
                <a:gd name="f0" fmla="val 10800000"/>
                <a:gd name="f1" fmla="val 5400000"/>
                <a:gd name="f2" fmla="val 180"/>
                <a:gd name="f3" fmla="val w"/>
                <a:gd name="f4" fmla="val h"/>
                <a:gd name="f5" fmla="val 0"/>
                <a:gd name="f6" fmla="val 87"/>
                <a:gd name="f7" fmla="val 176"/>
                <a:gd name="f8" fmla="val 10"/>
                <a:gd name="f9" fmla="val 2"/>
                <a:gd name="f10" fmla="val 7"/>
                <a:gd name="f11" fmla="val 4"/>
                <a:gd name="f12" fmla="val 6"/>
                <a:gd name="f13" fmla="val 38"/>
                <a:gd name="f14" fmla="val 17"/>
                <a:gd name="f15" fmla="val 61"/>
                <a:gd name="f16" fmla="val 41"/>
                <a:gd name="f17" fmla="val 65"/>
                <a:gd name="f18" fmla="val 78"/>
                <a:gd name="f19" fmla="val 67"/>
                <a:gd name="f20" fmla="val 94"/>
                <a:gd name="f21" fmla="val 110"/>
                <a:gd name="f22" fmla="val 68"/>
                <a:gd name="f23" fmla="val 125"/>
                <a:gd name="f24" fmla="val 69"/>
                <a:gd name="f25" fmla="val 141"/>
                <a:gd name="f26" fmla="val 74"/>
                <a:gd name="f27" fmla="val 156"/>
                <a:gd name="f28" fmla="val 169"/>
                <a:gd name="f29" fmla="val 83"/>
                <a:gd name="f30" fmla="val 171"/>
                <a:gd name="f31" fmla="val 81"/>
                <a:gd name="f32" fmla="val 173"/>
                <a:gd name="f33" fmla="val 77"/>
                <a:gd name="f34" fmla="val 66"/>
                <a:gd name="f35" fmla="val 166"/>
                <a:gd name="f36" fmla="val 59"/>
                <a:gd name="f37" fmla="val 152"/>
                <a:gd name="f38" fmla="val 57"/>
                <a:gd name="f39" fmla="val 136"/>
                <a:gd name="f40" fmla="val 55"/>
                <a:gd name="f41" fmla="val 121"/>
                <a:gd name="f42" fmla="val 106"/>
                <a:gd name="f43" fmla="val 54"/>
                <a:gd name="f44" fmla="val 91"/>
                <a:gd name="f45" fmla="val 53"/>
                <a:gd name="f46" fmla="val 36"/>
                <a:gd name="f47" fmla="val 32"/>
                <a:gd name="f48" fmla="val 14"/>
                <a:gd name="f49" fmla="val 5"/>
                <a:gd name="f50" fmla="val 13"/>
                <a:gd name="f51" fmla="val 3"/>
                <a:gd name="f52" fmla="val 12"/>
                <a:gd name="f53" fmla="+- 0 0 -90"/>
                <a:gd name="f54" fmla="*/ f3 1 87"/>
                <a:gd name="f55" fmla="*/ f4 1 176"/>
                <a:gd name="f56" fmla="val f5"/>
                <a:gd name="f57" fmla="val f6"/>
                <a:gd name="f58" fmla="val f7"/>
                <a:gd name="f59" fmla="*/ f53 f0 1"/>
                <a:gd name="f60" fmla="+- f58 0 f56"/>
                <a:gd name="f61" fmla="+- f57 0 f56"/>
                <a:gd name="f62" fmla="*/ f59 1 f2"/>
                <a:gd name="f63" fmla="*/ f61 1 87"/>
                <a:gd name="f64" fmla="*/ f60 1 176"/>
                <a:gd name="f65" fmla="*/ 0 f61 1"/>
                <a:gd name="f66" fmla="*/ 10 f60 1"/>
                <a:gd name="f67" fmla="*/ 6 f61 1"/>
                <a:gd name="f68" fmla="*/ 0 f60 1"/>
                <a:gd name="f69" fmla="*/ 65 f61 1"/>
                <a:gd name="f70" fmla="*/ 78 f60 1"/>
                <a:gd name="f71" fmla="*/ 68 f61 1"/>
                <a:gd name="f72" fmla="*/ 125 f60 1"/>
                <a:gd name="f73" fmla="*/ 87 f61 1"/>
                <a:gd name="f74" fmla="*/ 169 f60 1"/>
                <a:gd name="f75" fmla="*/ 77 f61 1"/>
                <a:gd name="f76" fmla="*/ 176 f60 1"/>
                <a:gd name="f77" fmla="*/ 57 f61 1"/>
                <a:gd name="f78" fmla="*/ 136 f60 1"/>
                <a:gd name="f79" fmla="*/ 54 f61 1"/>
                <a:gd name="f80" fmla="*/ 91 f60 1"/>
                <a:gd name="f81" fmla="*/ 7 f61 1"/>
                <a:gd name="f82" fmla="*/ 14 f60 1"/>
                <a:gd name="f83" fmla="+- f62 0 f1"/>
                <a:gd name="f84" fmla="*/ f65 1 87"/>
                <a:gd name="f85" fmla="*/ f66 1 176"/>
                <a:gd name="f86" fmla="*/ f67 1 87"/>
                <a:gd name="f87" fmla="*/ f68 1 176"/>
                <a:gd name="f88" fmla="*/ f69 1 87"/>
                <a:gd name="f89" fmla="*/ f70 1 176"/>
                <a:gd name="f90" fmla="*/ f71 1 87"/>
                <a:gd name="f91" fmla="*/ f72 1 176"/>
                <a:gd name="f92" fmla="*/ f73 1 87"/>
                <a:gd name="f93" fmla="*/ f74 1 176"/>
                <a:gd name="f94" fmla="*/ f75 1 87"/>
                <a:gd name="f95" fmla="*/ f76 1 176"/>
                <a:gd name="f96" fmla="*/ f77 1 87"/>
                <a:gd name="f97" fmla="*/ f78 1 176"/>
                <a:gd name="f98" fmla="*/ f79 1 87"/>
                <a:gd name="f99" fmla="*/ f80 1 176"/>
                <a:gd name="f100" fmla="*/ f81 1 87"/>
                <a:gd name="f101" fmla="*/ f82 1 176"/>
                <a:gd name="f102" fmla="*/ 0 1 f63"/>
                <a:gd name="f103" fmla="*/ f57 1 f63"/>
                <a:gd name="f104" fmla="*/ 0 1 f64"/>
                <a:gd name="f105" fmla="*/ f58 1 f64"/>
                <a:gd name="f106" fmla="*/ f84 1 f63"/>
                <a:gd name="f107" fmla="*/ f85 1 f64"/>
                <a:gd name="f108" fmla="*/ f86 1 f63"/>
                <a:gd name="f109" fmla="*/ f87 1 f64"/>
                <a:gd name="f110" fmla="*/ f88 1 f63"/>
                <a:gd name="f111" fmla="*/ f89 1 f64"/>
                <a:gd name="f112" fmla="*/ f90 1 f63"/>
                <a:gd name="f113" fmla="*/ f91 1 f64"/>
                <a:gd name="f114" fmla="*/ f92 1 f63"/>
                <a:gd name="f115" fmla="*/ f93 1 f64"/>
                <a:gd name="f116" fmla="*/ f94 1 f63"/>
                <a:gd name="f117" fmla="*/ f95 1 f64"/>
                <a:gd name="f118" fmla="*/ f96 1 f63"/>
                <a:gd name="f119" fmla="*/ f97 1 f64"/>
                <a:gd name="f120" fmla="*/ f98 1 f63"/>
                <a:gd name="f121" fmla="*/ f99 1 f64"/>
                <a:gd name="f122" fmla="*/ f100 1 f63"/>
                <a:gd name="f123" fmla="*/ f101 1 f64"/>
                <a:gd name="f124" fmla="*/ f102 f54 1"/>
                <a:gd name="f125" fmla="*/ f103 f54 1"/>
                <a:gd name="f126" fmla="*/ f105 f55 1"/>
                <a:gd name="f127" fmla="*/ f104 f55 1"/>
                <a:gd name="f128" fmla="*/ f106 f54 1"/>
                <a:gd name="f129" fmla="*/ f107 f55 1"/>
                <a:gd name="f130" fmla="*/ f108 f54 1"/>
                <a:gd name="f131" fmla="*/ f109 f55 1"/>
                <a:gd name="f132" fmla="*/ f110 f54 1"/>
                <a:gd name="f133" fmla="*/ f111 f55 1"/>
                <a:gd name="f134" fmla="*/ f112 f54 1"/>
                <a:gd name="f135" fmla="*/ f113 f55 1"/>
                <a:gd name="f136" fmla="*/ f114 f54 1"/>
                <a:gd name="f137" fmla="*/ f115 f55 1"/>
                <a:gd name="f138" fmla="*/ f116 f54 1"/>
                <a:gd name="f139" fmla="*/ f117 f55 1"/>
                <a:gd name="f140" fmla="*/ f118 f54 1"/>
                <a:gd name="f141" fmla="*/ f119 f55 1"/>
                <a:gd name="f142" fmla="*/ f120 f54 1"/>
                <a:gd name="f143" fmla="*/ f121 f55 1"/>
                <a:gd name="f144" fmla="*/ f122 f54 1"/>
                <a:gd name="f145" fmla="*/ f123 f55 1"/>
              </a:gdLst>
              <a:ahLst/>
              <a:cxnLst>
                <a:cxn ang="3cd4">
                  <a:pos x="hc" y="t"/>
                </a:cxn>
                <a:cxn ang="0">
                  <a:pos x="r" y="vc"/>
                </a:cxn>
                <a:cxn ang="cd4">
                  <a:pos x="hc" y="b"/>
                </a:cxn>
                <a:cxn ang="cd2">
                  <a:pos x="l" y="vc"/>
                </a:cxn>
                <a:cxn ang="f83">
                  <a:pos x="f128" y="f129"/>
                </a:cxn>
                <a:cxn ang="f83">
                  <a:pos x="f130" y="f131"/>
                </a:cxn>
                <a:cxn ang="f83">
                  <a:pos x="f132" y="f133"/>
                </a:cxn>
                <a:cxn ang="f83">
                  <a:pos x="f134" y="f135"/>
                </a:cxn>
                <a:cxn ang="f83">
                  <a:pos x="f136" y="f137"/>
                </a:cxn>
                <a:cxn ang="f83">
                  <a:pos x="f138" y="f139"/>
                </a:cxn>
                <a:cxn ang="f83">
                  <a:pos x="f140" y="f141"/>
                </a:cxn>
                <a:cxn ang="f83">
                  <a:pos x="f142" y="f143"/>
                </a:cxn>
                <a:cxn ang="f83">
                  <a:pos x="f144" y="f145"/>
                </a:cxn>
                <a:cxn ang="f83">
                  <a:pos x="f128" y="f129"/>
                </a:cxn>
              </a:cxnLst>
              <a:rect l="f124" t="f127" r="f125" b="f126"/>
              <a:pathLst>
                <a:path w="87" h="176">
                  <a:moveTo>
                    <a:pt x="f5" y="f8"/>
                  </a:moveTo>
                  <a:cubicBezTo>
                    <a:pt x="f9" y="f10"/>
                    <a:pt x="f11" y="f11"/>
                    <a:pt x="f12" y="f5"/>
                  </a:cubicBezTo>
                  <a:cubicBezTo>
                    <a:pt x="f13" y="f14"/>
                    <a:pt x="f15" y="f16"/>
                    <a:pt x="f17" y="f18"/>
                  </a:cubicBezTo>
                  <a:cubicBezTo>
                    <a:pt x="f19" y="f20"/>
                    <a:pt x="f19" y="f21"/>
                    <a:pt x="f22" y="f23"/>
                  </a:cubicBezTo>
                  <a:cubicBezTo>
                    <a:pt x="f24" y="f25"/>
                    <a:pt x="f26" y="f27"/>
                    <a:pt x="f6" y="f28"/>
                  </a:cubicBezTo>
                  <a:cubicBezTo>
                    <a:pt x="f29" y="f30"/>
                    <a:pt x="f31" y="f32"/>
                    <a:pt x="f33" y="f7"/>
                  </a:cubicBezTo>
                  <a:cubicBezTo>
                    <a:pt x="f34" y="f35"/>
                    <a:pt x="f36" y="f37"/>
                    <a:pt x="f38" y="f39"/>
                  </a:cubicBezTo>
                  <a:cubicBezTo>
                    <a:pt x="f40" y="f41"/>
                    <a:pt x="f40" y="f42"/>
                    <a:pt x="f43" y="f44"/>
                  </a:cubicBezTo>
                  <a:cubicBezTo>
                    <a:pt x="f45" y="f38"/>
                    <a:pt x="f46" y="f47"/>
                    <a:pt x="f10" y="f48"/>
                  </a:cubicBezTo>
                  <a:cubicBezTo>
                    <a:pt x="f49" y="f50"/>
                    <a:pt x="f51" y="f52"/>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Google Shape;160;p7">
            <a:extLst>
              <a:ext uri="{FF2B5EF4-FFF2-40B4-BE49-F238E27FC236}">
                <a16:creationId xmlns:a16="http://schemas.microsoft.com/office/drawing/2014/main" id="{576477C6-3F1A-D4AD-F8E2-5A98F8346CE1}"/>
              </a:ext>
            </a:extLst>
          </p:cNvPr>
          <p:cNvSpPr/>
          <p:nvPr/>
        </p:nvSpPr>
        <p:spPr>
          <a:xfrm>
            <a:off x="8712202" y="0"/>
            <a:ext cx="3479804" cy="6858000"/>
          </a:xfrm>
          <a:prstGeom prst="rect">
            <a:avLst/>
          </a:prstGeom>
          <a:solidFill>
            <a:srgbClr val="DA856D"/>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FFFFFF"/>
              </a:solidFill>
              <a:uFillTx/>
              <a:latin typeface="Rubik"/>
              <a:ea typeface="Rubik"/>
              <a:cs typeface="Rubik"/>
            </a:endParaRPr>
          </a:p>
        </p:txBody>
      </p:sp>
      <p:sp>
        <p:nvSpPr>
          <p:cNvPr id="3" name="Google Shape;162;p7">
            <a:extLst>
              <a:ext uri="{FF2B5EF4-FFF2-40B4-BE49-F238E27FC236}">
                <a16:creationId xmlns:a16="http://schemas.microsoft.com/office/drawing/2014/main" id="{16EB6AD4-4EC0-CE9B-7A8C-0BC7438098D9}"/>
              </a:ext>
            </a:extLst>
          </p:cNvPr>
          <p:cNvSpPr/>
          <p:nvPr/>
        </p:nvSpPr>
        <p:spPr>
          <a:xfrm>
            <a:off x="965597" y="854717"/>
            <a:ext cx="1506666" cy="15271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CDC3"/>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DA856D"/>
                </a:solidFill>
                <a:uFillTx/>
                <a:latin typeface="Rubik"/>
                <a:ea typeface="Rubik"/>
                <a:cs typeface="Rubik"/>
              </a:rPr>
              <a:t>02</a:t>
            </a:r>
            <a:endParaRPr lang="es-ES" sz="1800" b="0" i="0" u="none" strike="noStrike" kern="0" cap="none" spc="0" baseline="0">
              <a:solidFill>
                <a:srgbClr val="DA856D"/>
              </a:solidFill>
              <a:uFillTx/>
              <a:latin typeface="Rubik"/>
              <a:ea typeface="Rubik"/>
              <a:cs typeface="Rubik"/>
            </a:endParaRPr>
          </a:p>
        </p:txBody>
      </p:sp>
      <p:sp>
        <p:nvSpPr>
          <p:cNvPr id="4" name="Google Shape;163;p7">
            <a:extLst>
              <a:ext uri="{FF2B5EF4-FFF2-40B4-BE49-F238E27FC236}">
                <a16:creationId xmlns:a16="http://schemas.microsoft.com/office/drawing/2014/main" id="{B97D1205-A666-A06A-99C4-C4A34D98A744}"/>
              </a:ext>
            </a:extLst>
          </p:cNvPr>
          <p:cNvSpPr/>
          <p:nvPr/>
        </p:nvSpPr>
        <p:spPr>
          <a:xfrm>
            <a:off x="1076431" y="2869570"/>
            <a:ext cx="4565434" cy="830997"/>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800" b="0" i="0" u="none" strike="noStrike" kern="0" cap="none" spc="0" baseline="0">
                <a:solidFill>
                  <a:srgbClr val="3F3F3F"/>
                </a:solidFill>
                <a:uFillTx/>
                <a:latin typeface="Rubik"/>
                <a:ea typeface="Rubik"/>
                <a:cs typeface="Rubik"/>
              </a:rPr>
              <a:t>Best Practices</a:t>
            </a:r>
          </a:p>
        </p:txBody>
      </p:sp>
      <p:sp>
        <p:nvSpPr>
          <p:cNvPr id="5" name="Google Shape;164;p7">
            <a:extLst>
              <a:ext uri="{FF2B5EF4-FFF2-40B4-BE49-F238E27FC236}">
                <a16:creationId xmlns:a16="http://schemas.microsoft.com/office/drawing/2014/main" id="{B147D274-F583-42BC-32BE-89AE1C579251}"/>
              </a:ext>
            </a:extLst>
          </p:cNvPr>
          <p:cNvSpPr/>
          <p:nvPr/>
        </p:nvSpPr>
        <p:spPr>
          <a:xfrm>
            <a:off x="1076431" y="3843232"/>
            <a:ext cx="3978170" cy="1170066"/>
          </a:xfrm>
          <a:prstGeom prst="rect">
            <a:avLst/>
          </a:prstGeom>
          <a:noFill/>
          <a:ln cap="flat">
            <a:noFill/>
            <a:prstDash val="solid"/>
          </a:ln>
        </p:spPr>
        <p:txBody>
          <a:bodyPr vert="horz" wrap="square" lIns="91421" tIns="45701" rIns="91421" bIns="45701"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1200" b="0" i="0" u="none" strike="noStrike" kern="0" cap="none" spc="0" baseline="0">
                <a:solidFill>
                  <a:srgbClr val="7F7F7F"/>
                </a:solidFill>
                <a:uFillTx/>
                <a:latin typeface="Rubik"/>
                <a:ea typeface="Rubik"/>
                <a:cs typeface="Rubik"/>
              </a:rPr>
              <a:t>Write a small intro about the chapter. Cras nec quam eu neque tempus bibendum. Vestibulum porta metus odio, convallis interdum magna pellentesque tincidunt. Vivamus pellentesque.</a:t>
            </a:r>
            <a:endParaRPr lang="es-ES" sz="1400" b="0" i="0" u="none" strike="noStrike" kern="0" cap="none" spc="0" baseline="0">
              <a:solidFill>
                <a:srgbClr val="000000"/>
              </a:solidFill>
              <a:uFillTx/>
              <a:latin typeface="Arial"/>
              <a:ea typeface="Arial"/>
              <a:cs typeface="Arial"/>
            </a:endParaRPr>
          </a:p>
        </p:txBody>
      </p:sp>
      <p:sp>
        <p:nvSpPr>
          <p:cNvPr id="6" name="Elipse 9">
            <a:extLst>
              <a:ext uri="{FF2B5EF4-FFF2-40B4-BE49-F238E27FC236}">
                <a16:creationId xmlns:a16="http://schemas.microsoft.com/office/drawing/2014/main" id="{5C117FDA-C17A-87AA-E7F3-C32F1886CBA2}"/>
              </a:ext>
            </a:extLst>
          </p:cNvPr>
          <p:cNvSpPr/>
          <p:nvPr/>
        </p:nvSpPr>
        <p:spPr>
          <a:xfrm>
            <a:off x="6297865" y="854717"/>
            <a:ext cx="5209675" cy="520967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7" name="Grupo 20">
            <a:extLst>
              <a:ext uri="{FF2B5EF4-FFF2-40B4-BE49-F238E27FC236}">
                <a16:creationId xmlns:a16="http://schemas.microsoft.com/office/drawing/2014/main" id="{CFCB7E61-3771-9189-A253-8DAA613A0E4C}"/>
              </a:ext>
            </a:extLst>
          </p:cNvPr>
          <p:cNvGrpSpPr/>
          <p:nvPr/>
        </p:nvGrpSpPr>
        <p:grpSpPr>
          <a:xfrm>
            <a:off x="2603497" y="1612901"/>
            <a:ext cx="1506538" cy="1047745"/>
            <a:chOff x="2603497" y="1612901"/>
            <a:chExt cx="1506538" cy="1047745"/>
          </a:xfrm>
        </p:grpSpPr>
        <p:sp>
          <p:nvSpPr>
            <p:cNvPr id="8" name="Freeform 5">
              <a:extLst>
                <a:ext uri="{FF2B5EF4-FFF2-40B4-BE49-F238E27FC236}">
                  <a16:creationId xmlns:a16="http://schemas.microsoft.com/office/drawing/2014/main" id="{5B5F1652-C413-0CE5-B45E-FF0593850859}"/>
                </a:ext>
              </a:extLst>
            </p:cNvPr>
            <p:cNvSpPr/>
            <p:nvPr/>
          </p:nvSpPr>
          <p:spPr>
            <a:xfrm>
              <a:off x="3087691" y="1882777"/>
              <a:ext cx="758823" cy="773116"/>
            </a:xfrm>
            <a:custGeom>
              <a:avLst/>
              <a:gdLst>
                <a:gd name="f0" fmla="val 10800000"/>
                <a:gd name="f1" fmla="val 5400000"/>
                <a:gd name="f2" fmla="val 180"/>
                <a:gd name="f3" fmla="val w"/>
                <a:gd name="f4" fmla="val h"/>
                <a:gd name="f5" fmla="val 0"/>
                <a:gd name="f6" fmla="val 141"/>
                <a:gd name="f7" fmla="val 143"/>
                <a:gd name="f8" fmla="val 5"/>
                <a:gd name="f9" fmla="val 6"/>
                <a:gd name="f10" fmla="val 10"/>
                <a:gd name="f11" fmla="val 2"/>
                <a:gd name="f12" fmla="val 15"/>
                <a:gd name="f13" fmla="val 8"/>
                <a:gd name="f14" fmla="val 41"/>
                <a:gd name="f15" fmla="val 40"/>
                <a:gd name="f16" fmla="val 67"/>
                <a:gd name="f17" fmla="val 72"/>
                <a:gd name="f18" fmla="val 94"/>
                <a:gd name="f19" fmla="val 104"/>
                <a:gd name="f20" fmla="val 103"/>
                <a:gd name="f21" fmla="val 116"/>
                <a:gd name="f22" fmla="val 120"/>
                <a:gd name="f23" fmla="val 130"/>
                <a:gd name="f24" fmla="val 122"/>
                <a:gd name="f25" fmla="val 135"/>
                <a:gd name="f26" fmla="val 123"/>
                <a:gd name="f27" fmla="val 137"/>
                <a:gd name="f28" fmla="val 124"/>
                <a:gd name="f29" fmla="val 138"/>
                <a:gd name="f30" fmla="val 128"/>
                <a:gd name="f31" fmla="val 139"/>
                <a:gd name="f32" fmla="val 133"/>
                <a:gd name="f33" fmla="val 140"/>
                <a:gd name="f34" fmla="val 114"/>
                <a:gd name="f35" fmla="val 105"/>
                <a:gd name="f36" fmla="val 132"/>
                <a:gd name="f37" fmla="val 95"/>
                <a:gd name="f38" fmla="val 121"/>
                <a:gd name="f39" fmla="val 86"/>
                <a:gd name="f40" fmla="val 110"/>
                <a:gd name="f41" fmla="val 77"/>
                <a:gd name="f42" fmla="val 99"/>
                <a:gd name="f43" fmla="val 58"/>
                <a:gd name="f44" fmla="val 76"/>
                <a:gd name="f45" fmla="val 54"/>
                <a:gd name="f46" fmla="val 21"/>
                <a:gd name="f47" fmla="val 32"/>
                <a:gd name="f48" fmla="val 14"/>
                <a:gd name="f49" fmla="val 23"/>
                <a:gd name="f50" fmla="val 7"/>
                <a:gd name="f51" fmla="+- 0 0 -90"/>
                <a:gd name="f52" fmla="*/ f3 1 141"/>
                <a:gd name="f53" fmla="*/ f4 1 143"/>
                <a:gd name="f54" fmla="val f5"/>
                <a:gd name="f55" fmla="val f6"/>
                <a:gd name="f56" fmla="val f7"/>
                <a:gd name="f57" fmla="*/ f51 f0 1"/>
                <a:gd name="f58" fmla="+- f56 0 f54"/>
                <a:gd name="f59" fmla="+- f55 0 f54"/>
                <a:gd name="f60" fmla="*/ f57 1 f2"/>
                <a:gd name="f61" fmla="*/ f59 1 141"/>
                <a:gd name="f62" fmla="*/ f58 1 143"/>
                <a:gd name="f63" fmla="*/ 0 f59 1"/>
                <a:gd name="f64" fmla="*/ 5 f58 1"/>
                <a:gd name="f65" fmla="*/ 15 f59 1"/>
                <a:gd name="f66" fmla="*/ 8 f58 1"/>
                <a:gd name="f67" fmla="*/ 94 f59 1"/>
                <a:gd name="f68" fmla="*/ 104 f58 1"/>
                <a:gd name="f69" fmla="*/ 130 f59 1"/>
                <a:gd name="f70" fmla="*/ 122 f58 1"/>
                <a:gd name="f71" fmla="*/ 138 f59 1"/>
                <a:gd name="f72" fmla="*/ 128 f58 1"/>
                <a:gd name="f73" fmla="*/ 141 f59 1"/>
                <a:gd name="f74" fmla="*/ 143 f58 1"/>
                <a:gd name="f75" fmla="*/ 105 f59 1"/>
                <a:gd name="f76" fmla="*/ 132 f58 1"/>
                <a:gd name="f77" fmla="*/ 77 f59 1"/>
                <a:gd name="f78" fmla="*/ 99 f58 1"/>
                <a:gd name="f79" fmla="*/ 21 f59 1"/>
                <a:gd name="f80" fmla="*/ 32 f58 1"/>
                <a:gd name="f81" fmla="+- f60 0 f1"/>
                <a:gd name="f82" fmla="*/ f63 1 141"/>
                <a:gd name="f83" fmla="*/ f64 1 143"/>
                <a:gd name="f84" fmla="*/ f65 1 141"/>
                <a:gd name="f85" fmla="*/ f66 1 143"/>
                <a:gd name="f86" fmla="*/ f67 1 141"/>
                <a:gd name="f87" fmla="*/ f68 1 143"/>
                <a:gd name="f88" fmla="*/ f69 1 141"/>
                <a:gd name="f89" fmla="*/ f70 1 143"/>
                <a:gd name="f90" fmla="*/ f71 1 141"/>
                <a:gd name="f91" fmla="*/ f72 1 143"/>
                <a:gd name="f92" fmla="*/ f73 1 141"/>
                <a:gd name="f93" fmla="*/ f74 1 143"/>
                <a:gd name="f94" fmla="*/ f75 1 141"/>
                <a:gd name="f95" fmla="*/ f76 1 143"/>
                <a:gd name="f96" fmla="*/ f77 1 141"/>
                <a:gd name="f97" fmla="*/ f78 1 143"/>
                <a:gd name="f98" fmla="*/ f79 1 141"/>
                <a:gd name="f99" fmla="*/ f80 1 14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1"/>
                <a:gd name="f115" fmla="*/ f93 1 f62"/>
                <a:gd name="f116" fmla="*/ f94 1 f61"/>
                <a:gd name="f117" fmla="*/ f95 1 f62"/>
                <a:gd name="f118" fmla="*/ f96 1 f61"/>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2 1"/>
                <a:gd name="f137" fmla="*/ f115 f53 1"/>
                <a:gd name="f138" fmla="*/ f116 f52 1"/>
                <a:gd name="f139" fmla="*/ f117 f53 1"/>
                <a:gd name="f140" fmla="*/ f118 f52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9"/>
                </a:cxn>
                <a:cxn ang="f81">
                  <a:pos x="f130" y="f131"/>
                </a:cxn>
                <a:cxn ang="f81">
                  <a:pos x="f132" y="f133"/>
                </a:cxn>
                <a:cxn ang="f81">
                  <a:pos x="f134" y="f135"/>
                </a:cxn>
                <a:cxn ang="f81">
                  <a:pos x="f136" y="f137"/>
                </a:cxn>
                <a:cxn ang="f81">
                  <a:pos x="f138" y="f139"/>
                </a:cxn>
                <a:cxn ang="f81">
                  <a:pos x="f140" y="f141"/>
                </a:cxn>
                <a:cxn ang="f81">
                  <a:pos x="f142" y="f143"/>
                </a:cxn>
                <a:cxn ang="f81">
                  <a:pos x="f126" y="f127"/>
                </a:cxn>
              </a:cxnLst>
              <a:rect l="f122" t="f125" r="f123" b="f124"/>
              <a:pathLst>
                <a:path w="141" h="143">
                  <a:moveTo>
                    <a:pt x="f5" y="f8"/>
                  </a:moveTo>
                  <a:cubicBezTo>
                    <a:pt x="f9" y="f5"/>
                    <a:pt x="f10" y="f11"/>
                    <a:pt x="f12" y="f13"/>
                  </a:cubicBezTo>
                  <a:cubicBezTo>
                    <a:pt x="f14" y="f15"/>
                    <a:pt x="f16" y="f17"/>
                    <a:pt x="f18" y="f19"/>
                  </a:cubicBezTo>
                  <a:cubicBezTo>
                    <a:pt x="f20" y="f21"/>
                    <a:pt x="f21" y="f22"/>
                    <a:pt x="f23" y="f24"/>
                  </a:cubicBezTo>
                  <a:cubicBezTo>
                    <a:pt x="f25" y="f26"/>
                    <a:pt x="f27" y="f28"/>
                    <a:pt x="f29" y="f30"/>
                  </a:cubicBezTo>
                  <a:cubicBezTo>
                    <a:pt x="f31" y="f32"/>
                    <a:pt x="f33" y="f27"/>
                    <a:pt x="f6" y="f7"/>
                  </a:cubicBezTo>
                  <a:cubicBezTo>
                    <a:pt x="f30" y="f33"/>
                    <a:pt x="f34" y="f7"/>
                    <a:pt x="f35" y="f36"/>
                  </a:cubicBezTo>
                  <a:cubicBezTo>
                    <a:pt x="f37" y="f38"/>
                    <a:pt x="f39" y="f40"/>
                    <a:pt x="f41" y="f42"/>
                  </a:cubicBezTo>
                  <a:cubicBezTo>
                    <a:pt x="f43" y="f44"/>
                    <a:pt x="f15" y="f45"/>
                    <a:pt x="f46" y="f47"/>
                  </a:cubicBezTo>
                  <a:cubicBezTo>
                    <a:pt x="f48" y="f49"/>
                    <a:pt x="f50" y="f4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6">
              <a:extLst>
                <a:ext uri="{FF2B5EF4-FFF2-40B4-BE49-F238E27FC236}">
                  <a16:creationId xmlns:a16="http://schemas.microsoft.com/office/drawing/2014/main" id="{2ACEE41A-91F6-841B-0C86-53B86203D4F1}"/>
                </a:ext>
              </a:extLst>
            </p:cNvPr>
            <p:cNvSpPr/>
            <p:nvPr/>
          </p:nvSpPr>
          <p:spPr>
            <a:xfrm>
              <a:off x="2867028" y="2212976"/>
              <a:ext cx="479429" cy="442917"/>
            </a:xfrm>
            <a:custGeom>
              <a:avLst/>
              <a:gdLst>
                <a:gd name="f0" fmla="val 10800000"/>
                <a:gd name="f1" fmla="val 5400000"/>
                <a:gd name="f2" fmla="val 180"/>
                <a:gd name="f3" fmla="val w"/>
                <a:gd name="f4" fmla="val h"/>
                <a:gd name="f5" fmla="val 0"/>
                <a:gd name="f6" fmla="val 89"/>
                <a:gd name="f7" fmla="val 82"/>
                <a:gd name="f8" fmla="val 81"/>
                <a:gd name="f9" fmla="val 80"/>
                <a:gd name="f10" fmla="val 1"/>
                <a:gd name="f11" fmla="val 68"/>
                <a:gd name="f12" fmla="val 6"/>
                <a:gd name="f13" fmla="val 60"/>
                <a:gd name="f14" fmla="val 20"/>
                <a:gd name="f15" fmla="val 59"/>
                <a:gd name="f16" fmla="val 37"/>
                <a:gd name="f17" fmla="val 58"/>
                <a:gd name="f18" fmla="val 46"/>
                <a:gd name="f19" fmla="val 44"/>
                <a:gd name="f20" fmla="val 56"/>
                <a:gd name="f21" fmla="val 32"/>
                <a:gd name="f22" fmla="val 65"/>
                <a:gd name="f23" fmla="val 21"/>
                <a:gd name="f24" fmla="val 74"/>
                <a:gd name="f25" fmla="val 11"/>
                <a:gd name="f26" fmla="val 83"/>
                <a:gd name="f27" fmla="val 85"/>
                <a:gd name="f28" fmla="val 2"/>
                <a:gd name="f29" fmla="val 87"/>
                <a:gd name="f30" fmla="val 5"/>
                <a:gd name="f31" fmla="val 7"/>
                <a:gd name="f32" fmla="val 19"/>
                <a:gd name="f33" fmla="val 70"/>
                <a:gd name="f34" fmla="val 30"/>
                <a:gd name="f35" fmla="val 61"/>
                <a:gd name="f36" fmla="val 41"/>
                <a:gd name="f37" fmla="val 55"/>
                <a:gd name="f38" fmla="val 48"/>
                <a:gd name="f39" fmla="val 43"/>
                <a:gd name="f40" fmla="val 64"/>
                <a:gd name="f41" fmla="val 35"/>
                <a:gd name="f42" fmla="val 75"/>
                <a:gd name="f43" fmla="val 24"/>
                <a:gd name="f44" fmla="val 3"/>
                <a:gd name="f45" fmla="+- 0 0 -90"/>
                <a:gd name="f46" fmla="*/ f3 1 89"/>
                <a:gd name="f47" fmla="*/ f4 1 82"/>
                <a:gd name="f48" fmla="val f5"/>
                <a:gd name="f49" fmla="val f6"/>
                <a:gd name="f50" fmla="val f7"/>
                <a:gd name="f51" fmla="*/ f45 f0 1"/>
                <a:gd name="f52" fmla="+- f50 0 f48"/>
                <a:gd name="f53" fmla="+- f49 0 f48"/>
                <a:gd name="f54" fmla="*/ f51 1 f2"/>
                <a:gd name="f55" fmla="*/ f53 1 89"/>
                <a:gd name="f56" fmla="*/ f52 1 82"/>
                <a:gd name="f57" fmla="*/ 0 f53 1"/>
                <a:gd name="f58" fmla="*/ 82 f52 1"/>
                <a:gd name="f59" fmla="*/ 80 f52 1"/>
                <a:gd name="f60" fmla="*/ 20 f53 1"/>
                <a:gd name="f61" fmla="*/ 59 f52 1"/>
                <a:gd name="f62" fmla="*/ 56 f53 1"/>
                <a:gd name="f63" fmla="*/ 32 f52 1"/>
                <a:gd name="f64" fmla="*/ 83 f53 1"/>
                <a:gd name="f65" fmla="*/ 0 f52 1"/>
                <a:gd name="f66" fmla="*/ 89 f53 1"/>
                <a:gd name="f67" fmla="*/ 7 f52 1"/>
                <a:gd name="f68" fmla="*/ 61 f53 1"/>
                <a:gd name="f69" fmla="*/ 41 f52 1"/>
                <a:gd name="f70" fmla="*/ 43 f53 1"/>
                <a:gd name="f71" fmla="*/ 64 f52 1"/>
                <a:gd name="f72" fmla="*/ 11 f53 1"/>
                <a:gd name="f73" fmla="*/ 81 f52 1"/>
                <a:gd name="f74" fmla="+- f54 0 f1"/>
                <a:gd name="f75" fmla="*/ f57 1 89"/>
                <a:gd name="f76" fmla="*/ f58 1 82"/>
                <a:gd name="f77" fmla="*/ f59 1 82"/>
                <a:gd name="f78" fmla="*/ f60 1 89"/>
                <a:gd name="f79" fmla="*/ f61 1 82"/>
                <a:gd name="f80" fmla="*/ f62 1 89"/>
                <a:gd name="f81" fmla="*/ f63 1 82"/>
                <a:gd name="f82" fmla="*/ f64 1 89"/>
                <a:gd name="f83" fmla="*/ f65 1 82"/>
                <a:gd name="f84" fmla="*/ f66 1 89"/>
                <a:gd name="f85" fmla="*/ f67 1 82"/>
                <a:gd name="f86" fmla="*/ f68 1 89"/>
                <a:gd name="f87" fmla="*/ f69 1 82"/>
                <a:gd name="f88" fmla="*/ f70 1 89"/>
                <a:gd name="f89" fmla="*/ f71 1 82"/>
                <a:gd name="f90" fmla="*/ f72 1 89"/>
                <a:gd name="f91" fmla="*/ f73 1 82"/>
                <a:gd name="f92" fmla="*/ 0 1 f55"/>
                <a:gd name="f93" fmla="*/ f49 1 f55"/>
                <a:gd name="f94" fmla="*/ 0 1 f56"/>
                <a:gd name="f95" fmla="*/ f50 1 f56"/>
                <a:gd name="f96" fmla="*/ f75 1 f55"/>
                <a:gd name="f97" fmla="*/ f76 1 f56"/>
                <a:gd name="f98" fmla="*/ f77 1 f56"/>
                <a:gd name="f99" fmla="*/ f78 1 f55"/>
                <a:gd name="f100" fmla="*/ f79 1 f56"/>
                <a:gd name="f101" fmla="*/ f80 1 f55"/>
                <a:gd name="f102" fmla="*/ f81 1 f56"/>
                <a:gd name="f103" fmla="*/ f82 1 f55"/>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7 1"/>
                <a:gd name="f120" fmla="*/ f99 f46 1"/>
                <a:gd name="f121" fmla="*/ f100 f47 1"/>
                <a:gd name="f122" fmla="*/ f101 f46 1"/>
                <a:gd name="f123" fmla="*/ f102 f47 1"/>
                <a:gd name="f124" fmla="*/ f103 f46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7" y="f119"/>
                </a:cxn>
                <a:cxn ang="f74">
                  <a:pos x="f120" y="f121"/>
                </a:cxn>
                <a:cxn ang="f74">
                  <a:pos x="f122" y="f123"/>
                </a:cxn>
                <a:cxn ang="f74">
                  <a:pos x="f124" y="f125"/>
                </a:cxn>
                <a:cxn ang="f74">
                  <a:pos x="f126" y="f127"/>
                </a:cxn>
                <a:cxn ang="f74">
                  <a:pos x="f128" y="f129"/>
                </a:cxn>
                <a:cxn ang="f74">
                  <a:pos x="f130" y="f131"/>
                </a:cxn>
                <a:cxn ang="f74">
                  <a:pos x="f132" y="f133"/>
                </a:cxn>
                <a:cxn ang="f74">
                  <a:pos x="f117" y="f118"/>
                </a:cxn>
              </a:cxnLst>
              <a:rect l="f113" t="f116" r="f114" b="f115"/>
              <a:pathLst>
                <a:path w="89" h="82">
                  <a:moveTo>
                    <a:pt x="f5" y="f7"/>
                  </a:moveTo>
                  <a:cubicBezTo>
                    <a:pt x="f5" y="f8"/>
                    <a:pt x="f5" y="f9"/>
                    <a:pt x="f5" y="f9"/>
                  </a:cubicBezTo>
                  <a:cubicBezTo>
                    <a:pt x="f10" y="f11"/>
                    <a:pt x="f12" y="f13"/>
                    <a:pt x="f14" y="f15"/>
                  </a:cubicBezTo>
                  <a:cubicBezTo>
                    <a:pt x="f16" y="f17"/>
                    <a:pt x="f18" y="f19"/>
                    <a:pt x="f20" y="f21"/>
                  </a:cubicBezTo>
                  <a:cubicBezTo>
                    <a:pt x="f22" y="f23"/>
                    <a:pt x="f24" y="f25"/>
                    <a:pt x="f26" y="f5"/>
                  </a:cubicBezTo>
                  <a:cubicBezTo>
                    <a:pt x="f27" y="f28"/>
                    <a:pt x="f29" y="f30"/>
                    <a:pt x="f6" y="f31"/>
                  </a:cubicBezTo>
                  <a:cubicBezTo>
                    <a:pt x="f9" y="f32"/>
                    <a:pt x="f33" y="f34"/>
                    <a:pt x="f35" y="f36"/>
                  </a:cubicBezTo>
                  <a:cubicBezTo>
                    <a:pt x="f37" y="f38"/>
                    <a:pt x="f38" y="f20"/>
                    <a:pt x="f39" y="f40"/>
                  </a:cubicBezTo>
                  <a:cubicBezTo>
                    <a:pt x="f41" y="f42"/>
                    <a:pt x="f43" y="f9"/>
                    <a:pt x="f25" y="f8"/>
                  </a:cubicBezTo>
                  <a:cubicBezTo>
                    <a:pt x="f31" y="f8"/>
                    <a:pt x="f44"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Freeform 7">
              <a:extLst>
                <a:ext uri="{FF2B5EF4-FFF2-40B4-BE49-F238E27FC236}">
                  <a16:creationId xmlns:a16="http://schemas.microsoft.com/office/drawing/2014/main" id="{A7DE7FB3-613A-6BC8-FB59-DF5EB53CF1EB}"/>
                </a:ext>
              </a:extLst>
            </p:cNvPr>
            <p:cNvSpPr/>
            <p:nvPr/>
          </p:nvSpPr>
          <p:spPr>
            <a:xfrm>
              <a:off x="2603497" y="2505071"/>
              <a:ext cx="177795" cy="150811"/>
            </a:xfrm>
            <a:custGeom>
              <a:avLst/>
              <a:gdLst>
                <a:gd name="f0" fmla="val 10800000"/>
                <a:gd name="f1" fmla="val 5400000"/>
                <a:gd name="f2" fmla="val 180"/>
                <a:gd name="f3" fmla="val w"/>
                <a:gd name="f4" fmla="val h"/>
                <a:gd name="f5" fmla="val 0"/>
                <a:gd name="f6" fmla="val 33"/>
                <a:gd name="f7" fmla="val 28"/>
                <a:gd name="f8" fmla="val 7"/>
                <a:gd name="f9" fmla="val 31"/>
                <a:gd name="f10" fmla="val 14"/>
                <a:gd name="f11" fmla="val 29"/>
                <a:gd name="f12" fmla="val 20"/>
                <a:gd name="f13" fmla="val 27"/>
                <a:gd name="f14" fmla="val 26"/>
                <a:gd name="f15" fmla="val 13"/>
                <a:gd name="f16" fmla="val 25"/>
                <a:gd name="f17" fmla="val 6"/>
                <a:gd name="f18" fmla="val 22"/>
                <a:gd name="f19" fmla="val 1"/>
                <a:gd name="f20" fmla="val 16"/>
                <a:gd name="f21" fmla="val 11"/>
                <a:gd name="f22" fmla="val 3"/>
                <a:gd name="f23" fmla="val 4"/>
                <a:gd name="f24" fmla="val 2"/>
                <a:gd name="f25" fmla="val 18"/>
                <a:gd name="f26" fmla="val 5"/>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33 f35 1"/>
                <a:gd name="f40" fmla="*/ 7 f34 1"/>
                <a:gd name="f41" fmla="*/ 27 f35 1"/>
                <a:gd name="f42" fmla="*/ 28 f34 1"/>
                <a:gd name="f43" fmla="*/ 6 f35 1"/>
                <a:gd name="f44" fmla="*/ 22 f34 1"/>
                <a:gd name="f45" fmla="*/ 0 f35 1"/>
                <a:gd name="f46" fmla="*/ 11 f34 1"/>
                <a:gd name="f47" fmla="*/ 11 f35 1"/>
                <a:gd name="f48" fmla="*/ 2 f34 1"/>
                <a:gd name="f49" fmla="+- f36 0 f1"/>
                <a:gd name="f50" fmla="*/ f39 1 33"/>
                <a:gd name="f51" fmla="*/ f40 1 28"/>
                <a:gd name="f52" fmla="*/ f41 1 33"/>
                <a:gd name="f53" fmla="*/ f42 1 28"/>
                <a:gd name="f54" fmla="*/ f43 1 33"/>
                <a:gd name="f55" fmla="*/ f44 1 28"/>
                <a:gd name="f56" fmla="*/ f45 1 33"/>
                <a:gd name="f57" fmla="*/ f46 1 28"/>
                <a:gd name="f58" fmla="*/ f47 1 33"/>
                <a:gd name="f59" fmla="*/ f48 1 2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33" h="28">
                  <a:moveTo>
                    <a:pt x="f6" y="f8"/>
                  </a:moveTo>
                  <a:cubicBezTo>
                    <a:pt x="f9" y="f10"/>
                    <a:pt x="f11" y="f12"/>
                    <a:pt x="f13" y="f7"/>
                  </a:cubicBezTo>
                  <a:cubicBezTo>
                    <a:pt x="f12" y="f14"/>
                    <a:pt x="f15" y="f16"/>
                    <a:pt x="f17" y="f18"/>
                  </a:cubicBezTo>
                  <a:cubicBezTo>
                    <a:pt x="f19" y="f12"/>
                    <a:pt x="f5" y="f20"/>
                    <a:pt x="f5" y="f21"/>
                  </a:cubicBezTo>
                  <a:cubicBezTo>
                    <a:pt x="f5" y="f22"/>
                    <a:pt x="f23" y="f5"/>
                    <a:pt x="f21" y="f24"/>
                  </a:cubicBezTo>
                  <a:cubicBezTo>
                    <a:pt x="f25" y="f22"/>
                    <a:pt x="f16" y="f26"/>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Freeform 8">
              <a:extLst>
                <a:ext uri="{FF2B5EF4-FFF2-40B4-BE49-F238E27FC236}">
                  <a16:creationId xmlns:a16="http://schemas.microsoft.com/office/drawing/2014/main" id="{AE8AB89A-869B-83BF-AA6A-2999D41EC656}"/>
                </a:ext>
              </a:extLst>
            </p:cNvPr>
            <p:cNvSpPr/>
            <p:nvPr/>
          </p:nvSpPr>
          <p:spPr>
            <a:xfrm>
              <a:off x="3932240" y="2509835"/>
              <a:ext cx="177795" cy="150811"/>
            </a:xfrm>
            <a:custGeom>
              <a:avLst/>
              <a:gdLst>
                <a:gd name="f0" fmla="val 10800000"/>
                <a:gd name="f1" fmla="val 5400000"/>
                <a:gd name="f2" fmla="val 180"/>
                <a:gd name="f3" fmla="val w"/>
                <a:gd name="f4" fmla="val h"/>
                <a:gd name="f5" fmla="val 0"/>
                <a:gd name="f6" fmla="val 33"/>
                <a:gd name="f7" fmla="val 28"/>
                <a:gd name="f8" fmla="val 6"/>
                <a:gd name="f9" fmla="val 8"/>
                <a:gd name="f10" fmla="val 4"/>
                <a:gd name="f11" fmla="val 14"/>
                <a:gd name="f12" fmla="val 2"/>
                <a:gd name="f13" fmla="val 21"/>
                <a:gd name="f14" fmla="val 1"/>
                <a:gd name="f15" fmla="val 24"/>
                <a:gd name="f16" fmla="val 30"/>
                <a:gd name="f17" fmla="val 3"/>
                <a:gd name="f18" fmla="val 32"/>
                <a:gd name="f19" fmla="val 5"/>
                <a:gd name="f20" fmla="val 9"/>
                <a:gd name="f21" fmla="val 13"/>
                <a:gd name="f22" fmla="val 18"/>
                <a:gd name="f23" fmla="val 23"/>
                <a:gd name="f24" fmla="val 7"/>
                <a:gd name="f25" fmla="val 12"/>
                <a:gd name="f26" fmla="val 10"/>
                <a:gd name="f27" fmla="+- 0 0 -90"/>
                <a:gd name="f28" fmla="*/ f3 1 33"/>
                <a:gd name="f29" fmla="*/ f4 1 28"/>
                <a:gd name="f30" fmla="val f5"/>
                <a:gd name="f31" fmla="val f6"/>
                <a:gd name="f32" fmla="val f7"/>
                <a:gd name="f33" fmla="*/ f27 f0 1"/>
                <a:gd name="f34" fmla="+- f32 0 f30"/>
                <a:gd name="f35" fmla="+- f31 0 f30"/>
                <a:gd name="f36" fmla="*/ f33 1 f2"/>
                <a:gd name="f37" fmla="*/ f35 1 33"/>
                <a:gd name="f38" fmla="*/ f34 1 28"/>
                <a:gd name="f39" fmla="*/ 0 f35 1"/>
                <a:gd name="f40" fmla="*/ 6 f34 1"/>
                <a:gd name="f41" fmla="*/ 21 f35 1"/>
                <a:gd name="f42" fmla="*/ 1 f34 1"/>
                <a:gd name="f43" fmla="*/ 30 f35 1"/>
                <a:gd name="f44" fmla="*/ 3 f34 1"/>
                <a:gd name="f45" fmla="*/ 33 f35 1"/>
                <a:gd name="f46" fmla="*/ 13 f34 1"/>
                <a:gd name="f47" fmla="*/ 23 f35 1"/>
                <a:gd name="f48" fmla="*/ 23 f34 1"/>
                <a:gd name="f49" fmla="*/ 2 f35 1"/>
                <a:gd name="f50" fmla="*/ 12 f34 1"/>
                <a:gd name="f51" fmla="+- f36 0 f1"/>
                <a:gd name="f52" fmla="*/ f39 1 33"/>
                <a:gd name="f53" fmla="*/ f40 1 28"/>
                <a:gd name="f54" fmla="*/ f41 1 33"/>
                <a:gd name="f55" fmla="*/ f42 1 28"/>
                <a:gd name="f56" fmla="*/ f43 1 33"/>
                <a:gd name="f57" fmla="*/ f44 1 28"/>
                <a:gd name="f58" fmla="*/ f45 1 33"/>
                <a:gd name="f59" fmla="*/ f46 1 28"/>
                <a:gd name="f60" fmla="*/ f47 1 33"/>
                <a:gd name="f61" fmla="*/ f48 1 28"/>
                <a:gd name="f62" fmla="*/ f49 1 33"/>
                <a:gd name="f63" fmla="*/ f50 1 28"/>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84" y="f85"/>
                </a:cxn>
              </a:cxnLst>
              <a:rect l="f80" t="f83" r="f81" b="f82"/>
              <a:pathLst>
                <a:path w="33" h="28">
                  <a:moveTo>
                    <a:pt x="f5" y="f8"/>
                  </a:moveTo>
                  <a:cubicBezTo>
                    <a:pt x="f9" y="f10"/>
                    <a:pt x="f11" y="f12"/>
                    <a:pt x="f13" y="f14"/>
                  </a:cubicBezTo>
                  <a:cubicBezTo>
                    <a:pt x="f15" y="f5"/>
                    <a:pt x="f7" y="f14"/>
                    <a:pt x="f16" y="f17"/>
                  </a:cubicBezTo>
                  <a:cubicBezTo>
                    <a:pt x="f18" y="f19"/>
                    <a:pt x="f6" y="f20"/>
                    <a:pt x="f6" y="f21"/>
                  </a:cubicBezTo>
                  <a:cubicBezTo>
                    <a:pt x="f18" y="f22"/>
                    <a:pt x="f7" y="f13"/>
                    <a:pt x="f23" y="f23"/>
                  </a:cubicBezTo>
                  <a:cubicBezTo>
                    <a:pt x="f24" y="f7"/>
                    <a:pt x="f24" y="f7"/>
                    <a:pt x="f12" y="f25"/>
                  </a:cubicBezTo>
                  <a:cubicBezTo>
                    <a:pt x="f14" y="f26"/>
                    <a:pt x="f5" y="f9"/>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4BF4A45B-30F4-5EA7-A8E2-37B1A2416F62}"/>
                </a:ext>
              </a:extLst>
            </p:cNvPr>
            <p:cNvSpPr/>
            <p:nvPr/>
          </p:nvSpPr>
          <p:spPr>
            <a:xfrm>
              <a:off x="3362321" y="1882777"/>
              <a:ext cx="263520" cy="303215"/>
            </a:xfrm>
            <a:custGeom>
              <a:avLst/>
              <a:gdLst>
                <a:gd name="f0" fmla="val 10800000"/>
                <a:gd name="f1" fmla="val 5400000"/>
                <a:gd name="f2" fmla="val 180"/>
                <a:gd name="f3" fmla="val w"/>
                <a:gd name="f4" fmla="val h"/>
                <a:gd name="f5" fmla="val 0"/>
                <a:gd name="f6" fmla="val 49"/>
                <a:gd name="f7" fmla="val 56"/>
                <a:gd name="f8" fmla="val 5"/>
                <a:gd name="f9" fmla="val 35"/>
                <a:gd name="f10" fmla="val 22"/>
                <a:gd name="f11" fmla="val 21"/>
                <a:gd name="f12" fmla="val 39"/>
                <a:gd name="f13" fmla="val 7"/>
                <a:gd name="f14" fmla="val 48"/>
                <a:gd name="f15" fmla="val 50"/>
                <a:gd name="f16" fmla="val 42"/>
                <a:gd name="f17" fmla="val 16"/>
                <a:gd name="f18" fmla="val 31"/>
                <a:gd name="f19" fmla="val 25"/>
                <a:gd name="f20" fmla="val 19"/>
                <a:gd name="f21" fmla="val 34"/>
                <a:gd name="f22" fmla="val 8"/>
                <a:gd name="f23" fmla="val 2"/>
                <a:gd name="f24" fmla="val 43"/>
                <a:gd name="f25" fmla="+- 0 0 -90"/>
                <a:gd name="f26" fmla="*/ f3 1 49"/>
                <a:gd name="f27" fmla="*/ f4 1 56"/>
                <a:gd name="f28" fmla="val f5"/>
                <a:gd name="f29" fmla="val f6"/>
                <a:gd name="f30" fmla="val f7"/>
                <a:gd name="f31" fmla="*/ f25 f0 1"/>
                <a:gd name="f32" fmla="+- f30 0 f28"/>
                <a:gd name="f33" fmla="+- f29 0 f28"/>
                <a:gd name="f34" fmla="*/ f31 1 f2"/>
                <a:gd name="f35" fmla="*/ f33 1 49"/>
                <a:gd name="f36" fmla="*/ f32 1 56"/>
                <a:gd name="f37" fmla="*/ 49 f33 1"/>
                <a:gd name="f38" fmla="*/ 5 f32 1"/>
                <a:gd name="f39" fmla="*/ 7 f33 1"/>
                <a:gd name="f40" fmla="*/ 56 f32 1"/>
                <a:gd name="f41" fmla="*/ 42 f32 1"/>
                <a:gd name="f42" fmla="*/ 34 f33 1"/>
                <a:gd name="f43" fmla="*/ 8 f32 1"/>
                <a:gd name="f44" fmla="+- f34 0 f1"/>
                <a:gd name="f45" fmla="*/ f37 1 49"/>
                <a:gd name="f46" fmla="*/ f38 1 56"/>
                <a:gd name="f47" fmla="*/ f39 1 49"/>
                <a:gd name="f48" fmla="*/ f40 1 56"/>
                <a:gd name="f49" fmla="*/ f41 1 56"/>
                <a:gd name="f50" fmla="*/ f42 1 49"/>
                <a:gd name="f51" fmla="*/ f43 1 56"/>
                <a:gd name="f52" fmla="*/ 0 1 f35"/>
                <a:gd name="f53" fmla="*/ f29 1 f35"/>
                <a:gd name="f54" fmla="*/ 0 1 f36"/>
                <a:gd name="f55" fmla="*/ f30 1 f36"/>
                <a:gd name="f56" fmla="*/ f45 1 f35"/>
                <a:gd name="f57" fmla="*/ f46 1 f36"/>
                <a:gd name="f58" fmla="*/ f47 1 f35"/>
                <a:gd name="f59" fmla="*/ f48 1 f36"/>
                <a:gd name="f60" fmla="*/ f49 1 f36"/>
                <a:gd name="f61" fmla="*/ f50 1 f35"/>
                <a:gd name="f62" fmla="*/ f51 1 f36"/>
                <a:gd name="f63" fmla="*/ f52 f26 1"/>
                <a:gd name="f64" fmla="*/ f53 f26 1"/>
                <a:gd name="f65" fmla="*/ f55 f27 1"/>
                <a:gd name="f66" fmla="*/ f54 f27 1"/>
                <a:gd name="f67" fmla="*/ f56 f26 1"/>
                <a:gd name="f68" fmla="*/ f57 f27 1"/>
                <a:gd name="f69" fmla="*/ f58 f26 1"/>
                <a:gd name="f70" fmla="*/ f59 f27 1"/>
                <a:gd name="f71" fmla="*/ f60 f27 1"/>
                <a:gd name="f72" fmla="*/ f61 f26 1"/>
                <a:gd name="f73" fmla="*/ f62 f27 1"/>
              </a:gdLst>
              <a:ahLst/>
              <a:cxnLst>
                <a:cxn ang="3cd4">
                  <a:pos x="hc" y="t"/>
                </a:cxn>
                <a:cxn ang="0">
                  <a:pos x="r" y="vc"/>
                </a:cxn>
                <a:cxn ang="cd4">
                  <a:pos x="hc" y="b"/>
                </a:cxn>
                <a:cxn ang="cd2">
                  <a:pos x="l" y="vc"/>
                </a:cxn>
                <a:cxn ang="f44">
                  <a:pos x="f67" y="f68"/>
                </a:cxn>
                <a:cxn ang="f44">
                  <a:pos x="f69" y="f70"/>
                </a:cxn>
                <a:cxn ang="f44">
                  <a:pos x="f69" y="f71"/>
                </a:cxn>
                <a:cxn ang="f44">
                  <a:pos x="f72" y="f73"/>
                </a:cxn>
                <a:cxn ang="f44">
                  <a:pos x="f67" y="f68"/>
                </a:cxn>
              </a:cxnLst>
              <a:rect l="f63" t="f66" r="f64" b="f65"/>
              <a:pathLst>
                <a:path w="49" h="56">
                  <a:moveTo>
                    <a:pt x="f6" y="f8"/>
                  </a:moveTo>
                  <a:cubicBezTo>
                    <a:pt x="f9" y="f10"/>
                    <a:pt x="f11" y="f12"/>
                    <a:pt x="f13" y="f7"/>
                  </a:cubicBezTo>
                  <a:cubicBezTo>
                    <a:pt x="f5" y="f14"/>
                    <a:pt x="f5" y="f15"/>
                    <a:pt x="f13" y="f16"/>
                  </a:cubicBezTo>
                  <a:cubicBezTo>
                    <a:pt x="f17" y="f18"/>
                    <a:pt x="f19" y="f20"/>
                    <a:pt x="f21" y="f22"/>
                  </a:cubicBezTo>
                  <a:cubicBezTo>
                    <a:pt x="f12" y="f23"/>
                    <a:pt x="f24"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3A092CD4-2ED7-8A4F-31D7-548D4A29E2E8}"/>
                </a:ext>
              </a:extLst>
            </p:cNvPr>
            <p:cNvSpPr/>
            <p:nvPr/>
          </p:nvSpPr>
          <p:spPr>
            <a:xfrm>
              <a:off x="3675065" y="1612901"/>
              <a:ext cx="166685" cy="173041"/>
            </a:xfrm>
            <a:custGeom>
              <a:avLst/>
              <a:gdLst>
                <a:gd name="f0" fmla="val 10800000"/>
                <a:gd name="f1" fmla="val 5400000"/>
                <a:gd name="f2" fmla="val 180"/>
                <a:gd name="f3" fmla="val w"/>
                <a:gd name="f4" fmla="val h"/>
                <a:gd name="f5" fmla="val 0"/>
                <a:gd name="f6" fmla="val 31"/>
                <a:gd name="f7" fmla="val 32"/>
                <a:gd name="f8" fmla="val 30"/>
                <a:gd name="f9" fmla="val 8"/>
                <a:gd name="f10" fmla="val 20"/>
                <a:gd name="f11" fmla="val 16"/>
                <a:gd name="f12" fmla="val 10"/>
                <a:gd name="f13" fmla="val 23"/>
                <a:gd name="f14" fmla="val 2"/>
                <a:gd name="f15" fmla="val 25"/>
                <a:gd name="f16" fmla="val 28"/>
                <a:gd name="f17" fmla="val 1"/>
                <a:gd name="f18" fmla="val 3"/>
                <a:gd name="f19" fmla="val 6"/>
                <a:gd name="f20" fmla="val 7"/>
                <a:gd name="f21" fmla="val 24"/>
                <a:gd name="f22" fmla="val 15"/>
                <a:gd name="f23" fmla="val 18"/>
                <a:gd name="f24" fmla="val 11"/>
                <a:gd name="f25" fmla="val 5"/>
                <a:gd name="f26" fmla="+- 0 0 -90"/>
                <a:gd name="f27" fmla="*/ f3 1 31"/>
                <a:gd name="f28" fmla="*/ f4 1 32"/>
                <a:gd name="f29" fmla="val f5"/>
                <a:gd name="f30" fmla="val f6"/>
                <a:gd name="f31" fmla="val f7"/>
                <a:gd name="f32" fmla="*/ f26 f0 1"/>
                <a:gd name="f33" fmla="+- f31 0 f29"/>
                <a:gd name="f34" fmla="+- f30 0 f29"/>
                <a:gd name="f35" fmla="*/ f32 1 f2"/>
                <a:gd name="f36" fmla="*/ f34 1 31"/>
                <a:gd name="f37" fmla="*/ f33 1 32"/>
                <a:gd name="f38" fmla="*/ 0 f34 1"/>
                <a:gd name="f39" fmla="*/ 30 f33 1"/>
                <a:gd name="f40" fmla="*/ 23 f34 1"/>
                <a:gd name="f41" fmla="*/ 2 f33 1"/>
                <a:gd name="f42" fmla="*/ 30 f34 1"/>
                <a:gd name="f43" fmla="*/ 0 f33 1"/>
                <a:gd name="f44" fmla="*/ 7 f33 1"/>
                <a:gd name="f45" fmla="*/ 11 f34 1"/>
                <a:gd name="f46" fmla="+- f35 0 f1"/>
                <a:gd name="f47" fmla="*/ f38 1 31"/>
                <a:gd name="f48" fmla="*/ f39 1 32"/>
                <a:gd name="f49" fmla="*/ f40 1 31"/>
                <a:gd name="f50" fmla="*/ f41 1 32"/>
                <a:gd name="f51" fmla="*/ f42 1 31"/>
                <a:gd name="f52" fmla="*/ f43 1 32"/>
                <a:gd name="f53" fmla="*/ f44 1 32"/>
                <a:gd name="f54" fmla="*/ f45 1 31"/>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7"/>
                <a:gd name="f66" fmla="*/ f54 1 f36"/>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8 1"/>
                <a:gd name="f78" fmla="*/ f66 f27 1"/>
              </a:gdLst>
              <a:ahLst/>
              <a:cxnLst>
                <a:cxn ang="3cd4">
                  <a:pos x="hc" y="t"/>
                </a:cxn>
                <a:cxn ang="0">
                  <a:pos x="r" y="vc"/>
                </a:cxn>
                <a:cxn ang="cd4">
                  <a:pos x="hc" y="b"/>
                </a:cxn>
                <a:cxn ang="cd2">
                  <a:pos x="l" y="vc"/>
                </a:cxn>
                <a:cxn ang="f46">
                  <a:pos x="f71" y="f72"/>
                </a:cxn>
                <a:cxn ang="f46">
                  <a:pos x="f73" y="f74"/>
                </a:cxn>
                <a:cxn ang="f46">
                  <a:pos x="f75" y="f76"/>
                </a:cxn>
                <a:cxn ang="f46">
                  <a:pos x="f75" y="f77"/>
                </a:cxn>
                <a:cxn ang="f46">
                  <a:pos x="f78" y="f72"/>
                </a:cxn>
                <a:cxn ang="f46">
                  <a:pos x="f71" y="f72"/>
                </a:cxn>
              </a:cxnLst>
              <a:rect l="f67" t="f70" r="f68" b="f69"/>
              <a:pathLst>
                <a:path w="31" h="32">
                  <a:moveTo>
                    <a:pt x="f5" y="f8"/>
                  </a:moveTo>
                  <a:cubicBezTo>
                    <a:pt x="f9" y="f10"/>
                    <a:pt x="f11" y="f12"/>
                    <a:pt x="f13" y="f14"/>
                  </a:cubicBezTo>
                  <a:cubicBezTo>
                    <a:pt x="f15" y="f5"/>
                    <a:pt x="f16" y="f17"/>
                    <a:pt x="f8" y="f5"/>
                  </a:cubicBezTo>
                  <a:cubicBezTo>
                    <a:pt x="f8" y="f18"/>
                    <a:pt x="f6" y="f19"/>
                    <a:pt x="f8" y="f20"/>
                  </a:cubicBezTo>
                  <a:cubicBezTo>
                    <a:pt x="f21" y="f22"/>
                    <a:pt x="f23" y="f13"/>
                    <a:pt x="f24" y="f8"/>
                  </a:cubicBezTo>
                  <a:cubicBezTo>
                    <a:pt x="f12" y="f7"/>
                    <a:pt x="f25" y="f8"/>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1">
              <a:extLst>
                <a:ext uri="{FF2B5EF4-FFF2-40B4-BE49-F238E27FC236}">
                  <a16:creationId xmlns:a16="http://schemas.microsoft.com/office/drawing/2014/main" id="{E2B89189-1815-3D48-7DA9-BE4445D49B86}"/>
                </a:ext>
              </a:extLst>
            </p:cNvPr>
            <p:cNvSpPr/>
            <p:nvPr/>
          </p:nvSpPr>
          <p:spPr>
            <a:xfrm>
              <a:off x="2855908" y="1612901"/>
              <a:ext cx="173041" cy="182559"/>
            </a:xfrm>
            <a:custGeom>
              <a:avLst/>
              <a:gdLst>
                <a:gd name="f0" fmla="val 10800000"/>
                <a:gd name="f1" fmla="val 5400000"/>
                <a:gd name="f2" fmla="val 180"/>
                <a:gd name="f3" fmla="val w"/>
                <a:gd name="f4" fmla="val h"/>
                <a:gd name="f5" fmla="val 0"/>
                <a:gd name="f6" fmla="val 32"/>
                <a:gd name="f7" fmla="val 34"/>
                <a:gd name="f8" fmla="val 28"/>
                <a:gd name="f9" fmla="val 26"/>
                <a:gd name="f10" fmla="val 23"/>
                <a:gd name="f11" fmla="val 19"/>
                <a:gd name="f12" fmla="val 14"/>
                <a:gd name="f13" fmla="val 20"/>
                <a:gd name="f14" fmla="val 9"/>
                <a:gd name="f15" fmla="val 4"/>
                <a:gd name="f16" fmla="val 8"/>
                <a:gd name="f17" fmla="val 2"/>
                <a:gd name="f18" fmla="val 5"/>
                <a:gd name="f19" fmla="val 6"/>
                <a:gd name="f20" fmla="val 11"/>
                <a:gd name="f21" fmla="val 15"/>
                <a:gd name="f22" fmla="val 18"/>
                <a:gd name="f23" fmla="val 10"/>
                <a:gd name="f24" fmla="val 22"/>
                <a:gd name="f25" fmla="val 25"/>
                <a:gd name="f26" fmla="val 29"/>
                <a:gd name="f27" fmla="val 24"/>
                <a:gd name="f28" fmla="+- 0 0 -90"/>
                <a:gd name="f29" fmla="*/ f3 1 32"/>
                <a:gd name="f30" fmla="*/ f4 1 34"/>
                <a:gd name="f31" fmla="val f5"/>
                <a:gd name="f32" fmla="val f6"/>
                <a:gd name="f33" fmla="val f7"/>
                <a:gd name="f34" fmla="*/ f28 f0 1"/>
                <a:gd name="f35" fmla="+- f33 0 f31"/>
                <a:gd name="f36" fmla="+- f32 0 f31"/>
                <a:gd name="f37" fmla="*/ f34 1 f2"/>
                <a:gd name="f38" fmla="*/ f36 1 32"/>
                <a:gd name="f39" fmla="*/ f35 1 34"/>
                <a:gd name="f40" fmla="*/ 32 f36 1"/>
                <a:gd name="f41" fmla="*/ 28 f35 1"/>
                <a:gd name="f42" fmla="*/ 19 f36 1"/>
                <a:gd name="f43" fmla="*/ 26 f35 1"/>
                <a:gd name="f44" fmla="*/ 4 f36 1"/>
                <a:gd name="f45" fmla="*/ 8 f35 1"/>
                <a:gd name="f46" fmla="*/ 0 f35 1"/>
                <a:gd name="f47" fmla="*/ 11 f36 1"/>
                <a:gd name="f48" fmla="*/ 2 f35 1"/>
                <a:gd name="f49" fmla="*/ 22 f36 1"/>
                <a:gd name="f50" fmla="*/ 15 f35 1"/>
                <a:gd name="f51" fmla="+- f37 0 f1"/>
                <a:gd name="f52" fmla="*/ f40 1 32"/>
                <a:gd name="f53" fmla="*/ f41 1 34"/>
                <a:gd name="f54" fmla="*/ f42 1 32"/>
                <a:gd name="f55" fmla="*/ f43 1 34"/>
                <a:gd name="f56" fmla="*/ f44 1 32"/>
                <a:gd name="f57" fmla="*/ f45 1 34"/>
                <a:gd name="f58" fmla="*/ f46 1 34"/>
                <a:gd name="f59" fmla="*/ f47 1 32"/>
                <a:gd name="f60" fmla="*/ f48 1 34"/>
                <a:gd name="f61" fmla="*/ f49 1 32"/>
                <a:gd name="f62" fmla="*/ f50 1 34"/>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6" y="f88"/>
                </a:cxn>
                <a:cxn ang="f51">
                  <a:pos x="f89" y="f90"/>
                </a:cxn>
                <a:cxn ang="f51">
                  <a:pos x="f91" y="f92"/>
                </a:cxn>
                <a:cxn ang="f51">
                  <a:pos x="f82" y="f83"/>
                </a:cxn>
              </a:cxnLst>
              <a:rect l="f78" t="f81" r="f79" b="f80"/>
              <a:pathLst>
                <a:path w="32" h="34">
                  <a:moveTo>
                    <a:pt x="f6" y="f8"/>
                  </a:moveTo>
                  <a:cubicBezTo>
                    <a:pt x="f9" y="f7"/>
                    <a:pt x="f10" y="f6"/>
                    <a:pt x="f11" y="f9"/>
                  </a:cubicBezTo>
                  <a:cubicBezTo>
                    <a:pt x="f12" y="f13"/>
                    <a:pt x="f14" y="f12"/>
                    <a:pt x="f15" y="f16"/>
                  </a:cubicBezTo>
                  <a:cubicBezTo>
                    <a:pt x="f17" y="f18"/>
                    <a:pt x="f5" y="f17"/>
                    <a:pt x="f15" y="f5"/>
                  </a:cubicBezTo>
                  <a:cubicBezTo>
                    <a:pt x="f19" y="f5"/>
                    <a:pt x="f14" y="f5"/>
                    <a:pt x="f20" y="f17"/>
                  </a:cubicBezTo>
                  <a:cubicBezTo>
                    <a:pt x="f21" y="f19"/>
                    <a:pt x="f22" y="f23"/>
                    <a:pt x="f24" y="f21"/>
                  </a:cubicBezTo>
                  <a:cubicBezTo>
                    <a:pt x="f25" y="f11"/>
                    <a:pt x="f26" y="f27"/>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12">
              <a:extLst>
                <a:ext uri="{FF2B5EF4-FFF2-40B4-BE49-F238E27FC236}">
                  <a16:creationId xmlns:a16="http://schemas.microsoft.com/office/drawing/2014/main" id="{481686DD-7A29-D236-8EE5-E7166C70B906}"/>
                </a:ext>
              </a:extLst>
            </p:cNvPr>
            <p:cNvSpPr/>
            <p:nvPr/>
          </p:nvSpPr>
          <p:spPr>
            <a:xfrm>
              <a:off x="2770183" y="2541583"/>
              <a:ext cx="58741" cy="114300"/>
            </a:xfrm>
            <a:custGeom>
              <a:avLst/>
              <a:gdLst>
                <a:gd name="f0" fmla="val 10800000"/>
                <a:gd name="f1" fmla="val 5400000"/>
                <a:gd name="f2" fmla="val 180"/>
                <a:gd name="f3" fmla="val w"/>
                <a:gd name="f4" fmla="val h"/>
                <a:gd name="f5" fmla="val 0"/>
                <a:gd name="f6" fmla="val 11"/>
                <a:gd name="f7" fmla="val 21"/>
                <a:gd name="f8" fmla="val 2"/>
                <a:gd name="f9" fmla="val 7"/>
                <a:gd name="f10" fmla="val 8"/>
                <a:gd name="f11" fmla="val 9"/>
                <a:gd name="f12" fmla="val 16"/>
                <a:gd name="f13" fmla="val 3"/>
                <a:gd name="f14" fmla="val 1"/>
                <a:gd name="f15" fmla="val 20"/>
                <a:gd name="f16" fmla="val 14"/>
                <a:gd name="f17" fmla="val 5"/>
                <a:gd name="f18" fmla="val 6"/>
                <a:gd name="f19" fmla="val 10"/>
                <a:gd name="f20" fmla="+- 0 0 -90"/>
                <a:gd name="f21" fmla="*/ f3 1 11"/>
                <a:gd name="f22" fmla="*/ f4 1 21"/>
                <a:gd name="f23" fmla="val f5"/>
                <a:gd name="f24" fmla="val f6"/>
                <a:gd name="f25" fmla="val f7"/>
                <a:gd name="f26" fmla="*/ f20 f0 1"/>
                <a:gd name="f27" fmla="+- f25 0 f23"/>
                <a:gd name="f28" fmla="+- f24 0 f23"/>
                <a:gd name="f29" fmla="*/ f26 1 f2"/>
                <a:gd name="f30" fmla="*/ f28 1 11"/>
                <a:gd name="f31" fmla="*/ f27 1 21"/>
                <a:gd name="f32" fmla="*/ 11 f28 1"/>
                <a:gd name="f33" fmla="*/ 2 f27 1"/>
                <a:gd name="f34" fmla="*/ 3 f28 1"/>
                <a:gd name="f35" fmla="*/ 21 f27 1"/>
                <a:gd name="f36" fmla="*/ 0 f28 1"/>
                <a:gd name="f37" fmla="*/ 20 f27 1"/>
                <a:gd name="f38" fmla="*/ 5 f28 1"/>
                <a:gd name="f39" fmla="*/ 10 f28 1"/>
                <a:gd name="f40" fmla="*/ 0 f27 1"/>
                <a:gd name="f41" fmla="+- f29 0 f1"/>
                <a:gd name="f42" fmla="*/ f32 1 11"/>
                <a:gd name="f43" fmla="*/ f33 1 21"/>
                <a:gd name="f44" fmla="*/ f34 1 11"/>
                <a:gd name="f45" fmla="*/ f35 1 21"/>
                <a:gd name="f46" fmla="*/ f36 1 11"/>
                <a:gd name="f47" fmla="*/ f37 1 21"/>
                <a:gd name="f48" fmla="*/ f38 1 11"/>
                <a:gd name="f49" fmla="*/ f39 1 11"/>
                <a:gd name="f50" fmla="*/ f40 1 21"/>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0"/>
                <a:gd name="f63" fmla="*/ f50 1 f31"/>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1 1"/>
                <a:gd name="f76" fmla="*/ f63 f22 1"/>
              </a:gdLst>
              <a:ahLst/>
              <a:cxnLst>
                <a:cxn ang="3cd4">
                  <a:pos x="hc" y="t"/>
                </a:cxn>
                <a:cxn ang="0">
                  <a:pos x="r" y="vc"/>
                </a:cxn>
                <a:cxn ang="cd4">
                  <a:pos x="hc" y="b"/>
                </a:cxn>
                <a:cxn ang="cd2">
                  <a:pos x="l" y="vc"/>
                </a:cxn>
                <a:cxn ang="f41">
                  <a:pos x="f68" y="f69"/>
                </a:cxn>
                <a:cxn ang="f41">
                  <a:pos x="f70" y="f71"/>
                </a:cxn>
                <a:cxn ang="f41">
                  <a:pos x="f72" y="f73"/>
                </a:cxn>
                <a:cxn ang="f41">
                  <a:pos x="f74" y="f69"/>
                </a:cxn>
                <a:cxn ang="f41">
                  <a:pos x="f75" y="f76"/>
                </a:cxn>
                <a:cxn ang="f41">
                  <a:pos x="f68" y="f69"/>
                </a:cxn>
              </a:cxnLst>
              <a:rect l="f64" t="f67" r="f65" b="f66"/>
              <a:pathLst>
                <a:path w="11" h="21">
                  <a:moveTo>
                    <a:pt x="f6" y="f8"/>
                  </a:moveTo>
                  <a:cubicBezTo>
                    <a:pt x="f9" y="f10"/>
                    <a:pt x="f11" y="f12"/>
                    <a:pt x="f13" y="f7"/>
                  </a:cubicBezTo>
                  <a:cubicBezTo>
                    <a:pt x="f8" y="f7"/>
                    <a:pt x="f14" y="f7"/>
                    <a:pt x="f5" y="f15"/>
                  </a:cubicBezTo>
                  <a:cubicBezTo>
                    <a:pt x="f8" y="f16"/>
                    <a:pt x="f13" y="f10"/>
                    <a:pt x="f17" y="f8"/>
                  </a:cubicBezTo>
                  <a:cubicBezTo>
                    <a:pt x="f18" y="f14"/>
                    <a:pt x="f10" y="f14"/>
                    <a:pt x="f19" y="f5"/>
                  </a:cubicBezTo>
                  <a:cubicBezTo>
                    <a:pt x="f19" y="f14"/>
                    <a:pt x="f19" y="f14"/>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13">
              <a:extLst>
                <a:ext uri="{FF2B5EF4-FFF2-40B4-BE49-F238E27FC236}">
                  <a16:creationId xmlns:a16="http://schemas.microsoft.com/office/drawing/2014/main" id="{364B425E-330C-D1F1-2027-51D95A795AFF}"/>
                </a:ext>
              </a:extLst>
            </p:cNvPr>
            <p:cNvSpPr/>
            <p:nvPr/>
          </p:nvSpPr>
          <p:spPr>
            <a:xfrm>
              <a:off x="3841751" y="2547939"/>
              <a:ext cx="53977" cy="107954"/>
            </a:xfrm>
            <a:custGeom>
              <a:avLst/>
              <a:gdLst>
                <a:gd name="f0" fmla="val 10800000"/>
                <a:gd name="f1" fmla="val 5400000"/>
                <a:gd name="f2" fmla="val 180"/>
                <a:gd name="f3" fmla="val w"/>
                <a:gd name="f4" fmla="val h"/>
                <a:gd name="f5" fmla="val 0"/>
                <a:gd name="f6" fmla="val 10"/>
                <a:gd name="f7" fmla="val 20"/>
                <a:gd name="f8" fmla="val 5"/>
                <a:gd name="f9" fmla="val 1"/>
                <a:gd name="f10" fmla="val 7"/>
                <a:gd name="f11" fmla="val 4"/>
                <a:gd name="f12" fmla="val 8"/>
                <a:gd name="f13" fmla="val 19"/>
                <a:gd name="f14" fmla="val 18"/>
                <a:gd name="f15" fmla="val 3"/>
                <a:gd name="f16" fmla="val 13"/>
                <a:gd name="f17" fmla="val 2"/>
                <a:gd name="f18" fmla="+- 0 0 -90"/>
                <a:gd name="f19" fmla="*/ f3 1 10"/>
                <a:gd name="f20" fmla="*/ f4 1 20"/>
                <a:gd name="f21" fmla="val f5"/>
                <a:gd name="f22" fmla="val f6"/>
                <a:gd name="f23" fmla="val f7"/>
                <a:gd name="f24" fmla="*/ f18 f0 1"/>
                <a:gd name="f25" fmla="+- f23 0 f21"/>
                <a:gd name="f26" fmla="+- f22 0 f21"/>
                <a:gd name="f27" fmla="*/ f24 1 f2"/>
                <a:gd name="f28" fmla="*/ f26 1 10"/>
                <a:gd name="f29" fmla="*/ f25 1 20"/>
                <a:gd name="f30" fmla="*/ 0 f26 1"/>
                <a:gd name="f31" fmla="*/ 0 f25 1"/>
                <a:gd name="f32" fmla="*/ 10 f26 1"/>
                <a:gd name="f33" fmla="*/ 20 f25 1"/>
                <a:gd name="f34" fmla="*/ 5 f26 1"/>
                <a:gd name="f35" fmla="*/ 18 f25 1"/>
                <a:gd name="f36" fmla="+- f27 0 f1"/>
                <a:gd name="f37" fmla="*/ f30 1 10"/>
                <a:gd name="f38" fmla="*/ f31 1 20"/>
                <a:gd name="f39" fmla="*/ f32 1 10"/>
                <a:gd name="f40" fmla="*/ f33 1 20"/>
                <a:gd name="f41" fmla="*/ f34 1 10"/>
                <a:gd name="f42" fmla="*/ f35 1 20"/>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0" h="20">
                  <a:moveTo>
                    <a:pt x="f5" y="f5"/>
                  </a:moveTo>
                  <a:cubicBezTo>
                    <a:pt x="f8" y="f9"/>
                    <a:pt x="f10" y="f11"/>
                    <a:pt x="f6" y="f7"/>
                  </a:cubicBezTo>
                  <a:cubicBezTo>
                    <a:pt x="f12" y="f7"/>
                    <a:pt x="f8" y="f13"/>
                    <a:pt x="f8" y="f14"/>
                  </a:cubicBezTo>
                  <a:cubicBezTo>
                    <a:pt x="f15" y="f16"/>
                    <a:pt x="f17" y="f10"/>
                    <a:pt x="f5"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14">
              <a:extLst>
                <a:ext uri="{FF2B5EF4-FFF2-40B4-BE49-F238E27FC236}">
                  <a16:creationId xmlns:a16="http://schemas.microsoft.com/office/drawing/2014/main" id="{3B274572-B024-A351-A708-F0ED8F01569A}"/>
                </a:ext>
              </a:extLst>
            </p:cNvPr>
            <p:cNvSpPr/>
            <p:nvPr/>
          </p:nvSpPr>
          <p:spPr>
            <a:xfrm>
              <a:off x="2813051" y="2547939"/>
              <a:ext cx="53977" cy="107954"/>
            </a:xfrm>
            <a:custGeom>
              <a:avLst/>
              <a:gdLst>
                <a:gd name="f0" fmla="val 10800000"/>
                <a:gd name="f1" fmla="val 5400000"/>
                <a:gd name="f2" fmla="val 180"/>
                <a:gd name="f3" fmla="val w"/>
                <a:gd name="f4" fmla="val h"/>
                <a:gd name="f5" fmla="val 0"/>
                <a:gd name="f6" fmla="val 10"/>
                <a:gd name="f7" fmla="val 20"/>
                <a:gd name="f8" fmla="val 19"/>
                <a:gd name="f9" fmla="val 3"/>
                <a:gd name="f10" fmla="val 12"/>
                <a:gd name="f11" fmla="val 5"/>
                <a:gd name="f12" fmla="val 6"/>
                <a:gd name="f13" fmla="val 7"/>
                <a:gd name="f14" fmla="val 9"/>
                <a:gd name="f15" fmla="val 14"/>
                <a:gd name="f16" fmla="+- 0 0 -90"/>
                <a:gd name="f17" fmla="*/ f3 1 10"/>
                <a:gd name="f18" fmla="*/ f4 1 20"/>
                <a:gd name="f19" fmla="val f5"/>
                <a:gd name="f20" fmla="val f6"/>
                <a:gd name="f21" fmla="val f7"/>
                <a:gd name="f22" fmla="*/ f16 f0 1"/>
                <a:gd name="f23" fmla="+- f21 0 f19"/>
                <a:gd name="f24" fmla="+- f20 0 f19"/>
                <a:gd name="f25" fmla="*/ f22 1 f2"/>
                <a:gd name="f26" fmla="*/ f24 1 10"/>
                <a:gd name="f27" fmla="*/ f23 1 20"/>
                <a:gd name="f28" fmla="*/ 0 f24 1"/>
                <a:gd name="f29" fmla="*/ 19 f23 1"/>
                <a:gd name="f30" fmla="*/ 7 f24 1"/>
                <a:gd name="f31" fmla="*/ 0 f23 1"/>
                <a:gd name="f32" fmla="*/ 10 f24 1"/>
                <a:gd name="f33" fmla="+- f25 0 f1"/>
                <a:gd name="f34" fmla="*/ f28 1 10"/>
                <a:gd name="f35" fmla="*/ f29 1 20"/>
                <a:gd name="f36" fmla="*/ f30 1 10"/>
                <a:gd name="f37" fmla="*/ f31 1 20"/>
                <a:gd name="f38" fmla="*/ f32 1 10"/>
                <a:gd name="f39" fmla="*/ 0 1 f26"/>
                <a:gd name="f40" fmla="*/ f20 1 f26"/>
                <a:gd name="f41" fmla="*/ 0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5"/>
                </a:cxn>
                <a:cxn ang="f33">
                  <a:pos x="f52" y="f53"/>
                </a:cxn>
              </a:cxnLst>
              <a:rect l="f48" t="f51" r="f49" b="f50"/>
              <a:pathLst>
                <a:path w="10" h="20">
                  <a:moveTo>
                    <a:pt x="f5" y="f8"/>
                  </a:moveTo>
                  <a:cubicBezTo>
                    <a:pt x="f9" y="f10"/>
                    <a:pt x="f11" y="f12"/>
                    <a:pt x="f13" y="f5"/>
                  </a:cubicBezTo>
                  <a:cubicBezTo>
                    <a:pt x="f13" y="f5"/>
                    <a:pt x="f14" y="f5"/>
                    <a:pt x="f6" y="f5"/>
                  </a:cubicBezTo>
                  <a:cubicBezTo>
                    <a:pt x="f14" y="f15"/>
                    <a:pt x="f12" y="f7"/>
                    <a:pt x="f5"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15">
              <a:extLst>
                <a:ext uri="{FF2B5EF4-FFF2-40B4-BE49-F238E27FC236}">
                  <a16:creationId xmlns:a16="http://schemas.microsoft.com/office/drawing/2014/main" id="{19F2765C-22F0-E568-82AC-02E1AD6E91B1}"/>
                </a:ext>
              </a:extLst>
            </p:cNvPr>
            <p:cNvSpPr/>
            <p:nvPr/>
          </p:nvSpPr>
          <p:spPr>
            <a:xfrm>
              <a:off x="3889372" y="2541583"/>
              <a:ext cx="53977" cy="114300"/>
            </a:xfrm>
            <a:custGeom>
              <a:avLst/>
              <a:gdLst>
                <a:gd name="f0" fmla="val 10800000"/>
                <a:gd name="f1" fmla="val 5400000"/>
                <a:gd name="f2" fmla="val 180"/>
                <a:gd name="f3" fmla="val w"/>
                <a:gd name="f4" fmla="val h"/>
                <a:gd name="f5" fmla="val 0"/>
                <a:gd name="f6" fmla="val 10"/>
                <a:gd name="f7" fmla="val 21"/>
                <a:gd name="f8" fmla="val 20"/>
                <a:gd name="f9" fmla="val 4"/>
                <a:gd name="f10" fmla="val 3"/>
                <a:gd name="f11" fmla="val 19"/>
                <a:gd name="f12" fmla="val 1"/>
                <a:gd name="f13" fmla="+- 0 0 -90"/>
                <a:gd name="f14" fmla="*/ f3 1 10"/>
                <a:gd name="f15" fmla="*/ f4 1 21"/>
                <a:gd name="f16" fmla="val f5"/>
                <a:gd name="f17" fmla="val f6"/>
                <a:gd name="f18" fmla="val f7"/>
                <a:gd name="f19" fmla="*/ f13 f0 1"/>
                <a:gd name="f20" fmla="+- f18 0 f16"/>
                <a:gd name="f21" fmla="+- f17 0 f16"/>
                <a:gd name="f22" fmla="*/ f19 1 f2"/>
                <a:gd name="f23" fmla="*/ f21 1 10"/>
                <a:gd name="f24" fmla="*/ f20 1 21"/>
                <a:gd name="f25" fmla="*/ 10 f21 1"/>
                <a:gd name="f26" fmla="*/ 20 f20 1"/>
                <a:gd name="f27" fmla="*/ 0 f21 1"/>
                <a:gd name="f28" fmla="*/ 1 f20 1"/>
                <a:gd name="f29" fmla="+- f22 0 f1"/>
                <a:gd name="f30" fmla="*/ f25 1 10"/>
                <a:gd name="f31" fmla="*/ f26 1 21"/>
                <a:gd name="f32" fmla="*/ f27 1 10"/>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0" h="21">
                  <a:moveTo>
                    <a:pt x="f6" y="f8"/>
                  </a:moveTo>
                  <a:cubicBezTo>
                    <a:pt x="f9" y="f7"/>
                    <a:pt x="f10" y="f11"/>
                    <a:pt x="f5" y="f12"/>
                  </a:cubicBezTo>
                  <a:cubicBezTo>
                    <a:pt x="f9" y="f5"/>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16">
              <a:extLst>
                <a:ext uri="{FF2B5EF4-FFF2-40B4-BE49-F238E27FC236}">
                  <a16:creationId xmlns:a16="http://schemas.microsoft.com/office/drawing/2014/main" id="{21588C55-6418-02FD-AF23-16064D269C4E}"/>
                </a:ext>
              </a:extLst>
            </p:cNvPr>
            <p:cNvSpPr/>
            <p:nvPr/>
          </p:nvSpPr>
          <p:spPr>
            <a:xfrm>
              <a:off x="3006730" y="1785942"/>
              <a:ext cx="69851" cy="58741"/>
            </a:xfrm>
            <a:custGeom>
              <a:avLst/>
              <a:gdLst>
                <a:gd name="f0" fmla="val 10800000"/>
                <a:gd name="f1" fmla="val 5400000"/>
                <a:gd name="f2" fmla="val 180"/>
                <a:gd name="f3" fmla="val w"/>
                <a:gd name="f4" fmla="val h"/>
                <a:gd name="f5" fmla="val 0"/>
                <a:gd name="f6" fmla="val 13"/>
                <a:gd name="f7" fmla="val 11"/>
                <a:gd name="f8" fmla="val 6"/>
                <a:gd name="f9" fmla="val 8"/>
                <a:gd name="f10" fmla="val 4"/>
                <a:gd name="f11" fmla="val 5"/>
                <a:gd name="f12" fmla="+- 0 0 -90"/>
                <a:gd name="f13" fmla="*/ f3 1 13"/>
                <a:gd name="f14" fmla="*/ f4 1 11"/>
                <a:gd name="f15" fmla="val f5"/>
                <a:gd name="f16" fmla="val f6"/>
                <a:gd name="f17" fmla="val f7"/>
                <a:gd name="f18" fmla="*/ f12 f0 1"/>
                <a:gd name="f19" fmla="+- f17 0 f15"/>
                <a:gd name="f20" fmla="+- f16 0 f15"/>
                <a:gd name="f21" fmla="*/ f18 1 f2"/>
                <a:gd name="f22" fmla="*/ f20 1 13"/>
                <a:gd name="f23" fmla="*/ f19 1 11"/>
                <a:gd name="f24" fmla="*/ 13 f20 1"/>
                <a:gd name="f25" fmla="*/ 6 f19 1"/>
                <a:gd name="f26" fmla="*/ 0 f20 1"/>
                <a:gd name="f27" fmla="*/ 5 f19 1"/>
                <a:gd name="f28" fmla="+- f21 0 f1"/>
                <a:gd name="f29" fmla="*/ f24 1 13"/>
                <a:gd name="f30" fmla="*/ f25 1 11"/>
                <a:gd name="f31" fmla="*/ f26 1 13"/>
                <a:gd name="f32" fmla="*/ f27 1 1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13" h="11">
                  <a:moveTo>
                    <a:pt x="f6" y="f8"/>
                  </a:moveTo>
                  <a:cubicBezTo>
                    <a:pt x="f9" y="f8"/>
                    <a:pt x="f10" y="f7"/>
                    <a:pt x="f5" y="f11"/>
                  </a:cubicBezTo>
                  <a:cubicBezTo>
                    <a:pt x="f10" y="f10"/>
                    <a:pt x="f9"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17">
              <a:extLst>
                <a:ext uri="{FF2B5EF4-FFF2-40B4-BE49-F238E27FC236}">
                  <a16:creationId xmlns:a16="http://schemas.microsoft.com/office/drawing/2014/main" id="{8EA8EB3B-1F7B-E8EC-61D4-4091D875BCDB}"/>
                </a:ext>
              </a:extLst>
            </p:cNvPr>
            <p:cNvSpPr/>
            <p:nvPr/>
          </p:nvSpPr>
          <p:spPr>
            <a:xfrm>
              <a:off x="3044823" y="1828800"/>
              <a:ext cx="69851" cy="53977"/>
            </a:xfrm>
            <a:custGeom>
              <a:avLst/>
              <a:gdLst>
                <a:gd name="f0" fmla="val 10800000"/>
                <a:gd name="f1" fmla="val 5400000"/>
                <a:gd name="f2" fmla="val 180"/>
                <a:gd name="f3" fmla="val w"/>
                <a:gd name="f4" fmla="val h"/>
                <a:gd name="f5" fmla="val 0"/>
                <a:gd name="f6" fmla="val 13"/>
                <a:gd name="f7" fmla="val 10"/>
                <a:gd name="f8" fmla="val 6"/>
                <a:gd name="f9" fmla="val 5"/>
                <a:gd name="f10" fmla="val 4"/>
                <a:gd name="f11" fmla="val 8"/>
                <a:gd name="f12" fmla="+- 0 0 -90"/>
                <a:gd name="f13" fmla="*/ f3 1 13"/>
                <a:gd name="f14" fmla="*/ f4 1 10"/>
                <a:gd name="f15" fmla="val f5"/>
                <a:gd name="f16" fmla="val f6"/>
                <a:gd name="f17" fmla="val f7"/>
                <a:gd name="f18" fmla="*/ f12 f0 1"/>
                <a:gd name="f19" fmla="+- f17 0 f15"/>
                <a:gd name="f20" fmla="+- f16 0 f15"/>
                <a:gd name="f21" fmla="*/ f18 1 f2"/>
                <a:gd name="f22" fmla="*/ f19 1 10"/>
                <a:gd name="f23" fmla="*/ f20 1 13"/>
                <a:gd name="f24" fmla="*/ 13 f20 1"/>
                <a:gd name="f25" fmla="*/ 6 f19 1"/>
                <a:gd name="f26" fmla="*/ 0 f20 1"/>
                <a:gd name="f27" fmla="+- f21 0 f1"/>
                <a:gd name="f28" fmla="*/ f24 1 13"/>
                <a:gd name="f29" fmla="*/ f25 1 10"/>
                <a:gd name="f30" fmla="*/ f26 1 13"/>
                <a:gd name="f31" fmla="*/ 0 1 f23"/>
                <a:gd name="f32" fmla="*/ f16 1 f23"/>
                <a:gd name="f33" fmla="*/ 0 1 f22"/>
                <a:gd name="f34" fmla="*/ f17 1 f22"/>
                <a:gd name="f35" fmla="*/ f28 1 f23"/>
                <a:gd name="f36" fmla="*/ f29 1 f22"/>
                <a:gd name="f37" fmla="*/ f30 1 f23"/>
                <a:gd name="f38" fmla="*/ f31 f13 1"/>
                <a:gd name="f39" fmla="*/ f32 f13 1"/>
                <a:gd name="f40" fmla="*/ f34 f14 1"/>
                <a:gd name="f41" fmla="*/ f33 f14 1"/>
                <a:gd name="f42" fmla="*/ f35 f13 1"/>
                <a:gd name="f43" fmla="*/ f36 f14 1"/>
                <a:gd name="f44" fmla="*/ f37 f13 1"/>
              </a:gdLst>
              <a:ahLst/>
              <a:cxnLst>
                <a:cxn ang="3cd4">
                  <a:pos x="hc" y="t"/>
                </a:cxn>
                <a:cxn ang="0">
                  <a:pos x="r" y="vc"/>
                </a:cxn>
                <a:cxn ang="cd4">
                  <a:pos x="hc" y="b"/>
                </a:cxn>
                <a:cxn ang="cd2">
                  <a:pos x="l" y="vc"/>
                </a:cxn>
                <a:cxn ang="f27">
                  <a:pos x="f42" y="f43"/>
                </a:cxn>
                <a:cxn ang="f27">
                  <a:pos x="f44" y="f43"/>
                </a:cxn>
                <a:cxn ang="f27">
                  <a:pos x="f42" y="f43"/>
                </a:cxn>
              </a:cxnLst>
              <a:rect l="f38" t="f41" r="f39" b="f40"/>
              <a:pathLst>
                <a:path w="13" h="10">
                  <a:moveTo>
                    <a:pt x="f6" y="f8"/>
                  </a:moveTo>
                  <a:cubicBezTo>
                    <a:pt x="f9" y="f7"/>
                    <a:pt x="f10" y="f7"/>
                    <a:pt x="f5" y="f8"/>
                  </a:cubicBezTo>
                  <a:cubicBezTo>
                    <a:pt x="f9" y="f9"/>
                    <a:pt x="f11" y="f5"/>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18">
              <a:extLst>
                <a:ext uri="{FF2B5EF4-FFF2-40B4-BE49-F238E27FC236}">
                  <a16:creationId xmlns:a16="http://schemas.microsoft.com/office/drawing/2014/main" id="{648F7671-C8C8-59DB-34C9-50D3096BA91E}"/>
                </a:ext>
              </a:extLst>
            </p:cNvPr>
            <p:cNvSpPr/>
            <p:nvPr/>
          </p:nvSpPr>
          <p:spPr>
            <a:xfrm>
              <a:off x="3641726" y="1790696"/>
              <a:ext cx="58741" cy="58741"/>
            </a:xfrm>
            <a:custGeom>
              <a:avLst/>
              <a:gdLst>
                <a:gd name="f0" fmla="val 10800000"/>
                <a:gd name="f1" fmla="val 5400000"/>
                <a:gd name="f2" fmla="val 180"/>
                <a:gd name="f3" fmla="val w"/>
                <a:gd name="f4" fmla="val h"/>
                <a:gd name="f5" fmla="val 0"/>
                <a:gd name="f6" fmla="val 11"/>
                <a:gd name="f7" fmla="val 4"/>
                <a:gd name="f8" fmla="val 8"/>
                <a:gd name="f9" fmla="val 5"/>
                <a:gd name="f10" fmla="val 2"/>
                <a:gd name="f11" fmla="val 3"/>
                <a:gd name="f12" fmla="+- 0 0 -90"/>
                <a:gd name="f13" fmla="*/ f3 1 11"/>
                <a:gd name="f14" fmla="*/ f4 1 11"/>
                <a:gd name="f15" fmla="val f5"/>
                <a:gd name="f16" fmla="val f6"/>
                <a:gd name="f17" fmla="*/ f12 f0 1"/>
                <a:gd name="f18" fmla="+- f16 0 f15"/>
                <a:gd name="f19" fmla="*/ f17 1 f2"/>
                <a:gd name="f20" fmla="*/ f18 1 11"/>
                <a:gd name="f21" fmla="*/ 11 f18 1"/>
                <a:gd name="f22" fmla="*/ 4 f18 1"/>
                <a:gd name="f23" fmla="*/ 0 f18 1"/>
                <a:gd name="f24" fmla="*/ 5 f18 1"/>
                <a:gd name="f25" fmla="+- f19 0 f1"/>
                <a:gd name="f26" fmla="*/ f21 1 11"/>
                <a:gd name="f27" fmla="*/ f22 1 11"/>
                <a:gd name="f28" fmla="*/ f23 1 11"/>
                <a:gd name="f29" fmla="*/ f24 1 11"/>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5 f14 1"/>
              </a:gdLst>
              <a:ahLst/>
              <a:cxnLst>
                <a:cxn ang="3cd4">
                  <a:pos x="hc" y="t"/>
                </a:cxn>
                <a:cxn ang="0">
                  <a:pos x="r" y="vc"/>
                </a:cxn>
                <a:cxn ang="cd4">
                  <a:pos x="hc" y="b"/>
                </a:cxn>
                <a:cxn ang="cd2">
                  <a:pos x="l" y="vc"/>
                </a:cxn>
                <a:cxn ang="f25">
                  <a:pos x="f40" y="f41"/>
                </a:cxn>
                <a:cxn ang="f25">
                  <a:pos x="f42" y="f43"/>
                </a:cxn>
                <a:cxn ang="f25">
                  <a:pos x="f40" y="f41"/>
                </a:cxn>
              </a:cxnLst>
              <a:rect l="f36" t="f39" r="f37" b="f38"/>
              <a:pathLst>
                <a:path w="11" h="11">
                  <a:moveTo>
                    <a:pt x="f6" y="f7"/>
                  </a:moveTo>
                  <a:cubicBezTo>
                    <a:pt x="f8" y="f6"/>
                    <a:pt x="f7" y="f9"/>
                    <a:pt x="f5" y="f9"/>
                  </a:cubicBezTo>
                  <a:cubicBezTo>
                    <a:pt x="f10" y="f5"/>
                    <a:pt x="f11" y="f5"/>
                    <a:pt x="f6"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19">
              <a:extLst>
                <a:ext uri="{FF2B5EF4-FFF2-40B4-BE49-F238E27FC236}">
                  <a16:creationId xmlns:a16="http://schemas.microsoft.com/office/drawing/2014/main" id="{AEADAC88-71E1-29A3-1F28-75CBAF80CA59}"/>
                </a:ext>
              </a:extLst>
            </p:cNvPr>
            <p:cNvSpPr/>
            <p:nvPr/>
          </p:nvSpPr>
          <p:spPr>
            <a:xfrm>
              <a:off x="3598858" y="1822454"/>
              <a:ext cx="65086" cy="71442"/>
            </a:xfrm>
            <a:custGeom>
              <a:avLst/>
              <a:gdLst>
                <a:gd name="f0" fmla="val 10800000"/>
                <a:gd name="f1" fmla="val 5400000"/>
                <a:gd name="f2" fmla="val 180"/>
                <a:gd name="f3" fmla="val w"/>
                <a:gd name="f4" fmla="val h"/>
                <a:gd name="f5" fmla="val 0"/>
                <a:gd name="f6" fmla="val 12"/>
                <a:gd name="f7" fmla="val 13"/>
                <a:gd name="f8" fmla="val 7"/>
                <a:gd name="f9" fmla="val 9"/>
                <a:gd name="f10" fmla="val 5"/>
                <a:gd name="f11" fmla="val 8"/>
                <a:gd name="f12" fmla="val 4"/>
                <a:gd name="f13" fmla="+- 0 0 -90"/>
                <a:gd name="f14" fmla="*/ f3 1 12"/>
                <a:gd name="f15" fmla="*/ f4 1 13"/>
                <a:gd name="f16" fmla="val f5"/>
                <a:gd name="f17" fmla="val f6"/>
                <a:gd name="f18" fmla="val f7"/>
                <a:gd name="f19" fmla="*/ f13 f0 1"/>
                <a:gd name="f20" fmla="+- f18 0 f16"/>
                <a:gd name="f21" fmla="+- f17 0 f16"/>
                <a:gd name="f22" fmla="*/ f19 1 f2"/>
                <a:gd name="f23" fmla="*/ f21 1 12"/>
                <a:gd name="f24" fmla="*/ f20 1 13"/>
                <a:gd name="f25" fmla="*/ 12 f21 1"/>
                <a:gd name="f26" fmla="*/ 7 f20 1"/>
                <a:gd name="f27" fmla="*/ 0 f21 1"/>
                <a:gd name="f28" fmla="*/ 8 f20 1"/>
                <a:gd name="f29" fmla="+- f22 0 f1"/>
                <a:gd name="f30" fmla="*/ f25 1 12"/>
                <a:gd name="f31" fmla="*/ f26 1 13"/>
                <a:gd name="f32" fmla="*/ f27 1 12"/>
                <a:gd name="f33" fmla="*/ f28 1 13"/>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12" h="13">
                  <a:moveTo>
                    <a:pt x="f6" y="f8"/>
                  </a:moveTo>
                  <a:cubicBezTo>
                    <a:pt x="f9" y="f7"/>
                    <a:pt x="f10" y="f9"/>
                    <a:pt x="f5" y="f11"/>
                  </a:cubicBezTo>
                  <a:cubicBezTo>
                    <a:pt x="f12" y="f5"/>
                    <a:pt x="f11" y="f8"/>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transition spd="med">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TotalTime>
  <Words>1460</Words>
  <Application>Microsoft Office PowerPoint</Application>
  <PresentationFormat>Panorámica</PresentationFormat>
  <Paragraphs>254</Paragraphs>
  <Slides>36</Slides>
  <Notes>33</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36</vt:i4>
      </vt:variant>
    </vt:vector>
  </HeadingPairs>
  <TitlesOfParts>
    <vt:vector size="46" baseType="lpstr">
      <vt:lpstr>맑은 고딕</vt:lpstr>
      <vt:lpstr>Arial</vt:lpstr>
      <vt:lpstr>Bree Serif</vt:lpstr>
      <vt:lpstr>Calibri</vt:lpstr>
      <vt:lpstr>DM Sans</vt:lpstr>
      <vt:lpstr>Fira Sans Extra Condensed</vt:lpstr>
      <vt:lpstr>Kanit Light</vt:lpstr>
      <vt:lpstr>Roboto</vt:lpstr>
      <vt:lpstr>Rubik</vt:lpstr>
      <vt:lpstr>Tema de Office</vt:lpstr>
      <vt:lpstr>Presentación de PowerPoint</vt:lpstr>
      <vt:lpstr>Whoa!</vt:lpstr>
      <vt:lpstr>Presentación de PowerPoint</vt:lpstr>
      <vt:lpstr>Presentación de PowerPoint</vt:lpstr>
      <vt:lpstr>Presentación de PowerPoint</vt:lpstr>
      <vt:lpstr>Presentación de PowerPoint</vt:lpstr>
      <vt:lpstr>Basketball Infographics</vt:lpstr>
      <vt:lpstr>Presentación de PowerPoint</vt:lpstr>
      <vt:lpstr>Presentación de PowerPoint</vt:lpstr>
      <vt:lpstr>Presentación de PowerPoint</vt:lpstr>
      <vt:lpstr>Presentación de PowerPoint</vt:lpstr>
      <vt:lpstr>Design Your Custom Excercises and tasks</vt:lpstr>
      <vt:lpstr>Presentación de PowerPoint</vt:lpstr>
      <vt:lpstr>And Now What?</vt:lpstr>
      <vt:lpstr>Presentación de PowerPoint</vt:lpstr>
      <vt:lpstr>Basketball Infographics</vt:lpstr>
      <vt:lpstr>Task Template 1</vt:lpstr>
      <vt:lpstr>Task Template 2</vt:lpstr>
      <vt:lpstr>Task Template 3</vt:lpstr>
      <vt:lpstr>Basketball Infographics</vt:lpstr>
      <vt:lpstr>Presentación de PowerPoint</vt:lpstr>
      <vt:lpstr>You could use three columns, why not?</vt:lpstr>
      <vt:lpstr>Basketball Infographics</vt:lpstr>
      <vt:lpstr>Our team</vt:lpstr>
      <vt:lpstr>4,498,300,000</vt:lpstr>
      <vt:lpstr>Basketball Infographics</vt:lpstr>
      <vt:lpstr>2 </vt:lpstr>
      <vt:lpstr>Important Quote Slide</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hockey</dc:title>
  <dc:creator>Grym</dc:creator>
  <cp:lastModifiedBy>eduardo</cp:lastModifiedBy>
  <cp:revision>22</cp:revision>
  <dcterms:created xsi:type="dcterms:W3CDTF">2020-04-05T17:01:18Z</dcterms:created>
  <dcterms:modified xsi:type="dcterms:W3CDTF">2025-11-12T08:24:09Z</dcterms:modified>
</cp:coreProperties>
</file>