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notesMasterIdLst>
    <p:notesMasterId r:id="rId23"/>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image" Target="../media/image-1-10.svg"/><Relationship Id="rId11" Type="http://schemas.openxmlformats.org/officeDocument/2006/relationships/image" Target="../media/image-1-11.png"/><Relationship Id="rId12" Type="http://schemas.openxmlformats.org/officeDocument/2006/relationships/slideLayout" Target="../slideLayouts/slideLayout1.xml"/><Relationship Id="rId1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svg"/><Relationship Id="rId11" Type="http://schemas.openxmlformats.org/officeDocument/2006/relationships/image" Target="../media/image-10-11.png"/><Relationship Id="rId12" Type="http://schemas.openxmlformats.org/officeDocument/2006/relationships/image" Target="../media/image-10-12.svg"/><Relationship Id="rId13" Type="http://schemas.openxmlformats.org/officeDocument/2006/relationships/image" Target="../media/image-10-13.png"/><Relationship Id="rId14" Type="http://schemas.openxmlformats.org/officeDocument/2006/relationships/image" Target="../media/image-10-14.png"/><Relationship Id="rId15" Type="http://schemas.openxmlformats.org/officeDocument/2006/relationships/image" Target="../media/image-10-15.svg"/><Relationship Id="rId16" Type="http://schemas.openxmlformats.org/officeDocument/2006/relationships/image" Target="../media/image-10-16.png"/><Relationship Id="rId17" Type="http://schemas.openxmlformats.org/officeDocument/2006/relationships/image" Target="../media/image-10-17.svg"/><Relationship Id="rId18" Type="http://schemas.openxmlformats.org/officeDocument/2006/relationships/image" Target="../media/image-10-18.png"/><Relationship Id="rId19" Type="http://schemas.openxmlformats.org/officeDocument/2006/relationships/image" Target="../media/image-10-19.svg"/><Relationship Id="rId20" Type="http://schemas.openxmlformats.org/officeDocument/2006/relationships/slideLayout" Target="../slideLayouts/slideLayout1.xml"/><Relationship Id="rId21"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svg"/><Relationship Id="rId11" Type="http://schemas.openxmlformats.org/officeDocument/2006/relationships/image" Target="../media/image-11-11.png"/><Relationship Id="rId12" Type="http://schemas.openxmlformats.org/officeDocument/2006/relationships/image" Target="../media/image-11-12.sv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svg"/><Relationship Id="rId16" Type="http://schemas.openxmlformats.org/officeDocument/2006/relationships/image" Target="../media/image-11-16.png"/><Relationship Id="rId17" Type="http://schemas.openxmlformats.org/officeDocument/2006/relationships/image" Target="../media/image-11-17.svg"/><Relationship Id="rId18" Type="http://schemas.openxmlformats.org/officeDocument/2006/relationships/slideLayout" Target="../slideLayouts/slideLayout1.xml"/><Relationship Id="rId19"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svg"/><Relationship Id="rId11" Type="http://schemas.openxmlformats.org/officeDocument/2006/relationships/image" Target="../media/image-12-11.png"/><Relationship Id="rId12" Type="http://schemas.openxmlformats.org/officeDocument/2006/relationships/image" Target="../media/image-12-12.svg"/><Relationship Id="rId13" Type="http://schemas.openxmlformats.org/officeDocument/2006/relationships/image" Target="../media/image-12-13.png"/><Relationship Id="rId14" Type="http://schemas.openxmlformats.org/officeDocument/2006/relationships/image" Target="../media/image-12-14.svg"/><Relationship Id="rId15" Type="http://schemas.openxmlformats.org/officeDocument/2006/relationships/image" Target="../media/image-12-15.png"/><Relationship Id="rId16" Type="http://schemas.openxmlformats.org/officeDocument/2006/relationships/image" Target="../media/image-12-16.svg"/><Relationship Id="rId17" Type="http://schemas.openxmlformats.org/officeDocument/2006/relationships/image" Target="../media/image-12-17.png"/><Relationship Id="rId18" Type="http://schemas.openxmlformats.org/officeDocument/2006/relationships/image" Target="../media/image-12-18.svg"/><Relationship Id="rId19" Type="http://schemas.openxmlformats.org/officeDocument/2006/relationships/image" Target="../media/image-12-19.png"/><Relationship Id="rId20" Type="http://schemas.openxmlformats.org/officeDocument/2006/relationships/image" Target="../media/image-12-20.svg"/><Relationship Id="rId21" Type="http://schemas.openxmlformats.org/officeDocument/2006/relationships/image" Target="../media/image-12-21.png"/><Relationship Id="rId22" Type="http://schemas.openxmlformats.org/officeDocument/2006/relationships/slideLayout" Target="../slideLayouts/slideLayout1.xml"/><Relationship Id="rId2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svg"/><Relationship Id="rId9" Type="http://schemas.openxmlformats.org/officeDocument/2006/relationships/image" Target="../media/image-13-9.png"/><Relationship Id="rId10" Type="http://schemas.openxmlformats.org/officeDocument/2006/relationships/image" Target="../media/image-13-10.svg"/><Relationship Id="rId11" Type="http://schemas.openxmlformats.org/officeDocument/2006/relationships/image" Target="../media/image-13-11.png"/><Relationship Id="rId12" Type="http://schemas.openxmlformats.org/officeDocument/2006/relationships/image" Target="../media/image-13-12.svg"/><Relationship Id="rId13" Type="http://schemas.openxmlformats.org/officeDocument/2006/relationships/image" Target="../media/image-13-13.png"/><Relationship Id="rId14" Type="http://schemas.openxmlformats.org/officeDocument/2006/relationships/slideLayout" Target="../slideLayouts/slideLayout1.xml"/><Relationship Id="rId1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image" Target="../media/image-14-10.svg"/><Relationship Id="rId11" Type="http://schemas.openxmlformats.org/officeDocument/2006/relationships/image" Target="../media/image-14-11.png"/><Relationship Id="rId12" Type="http://schemas.openxmlformats.org/officeDocument/2006/relationships/image" Target="../media/image-14-12.svg"/><Relationship Id="rId13" Type="http://schemas.openxmlformats.org/officeDocument/2006/relationships/image" Target="../media/image-14-13.png"/><Relationship Id="rId14" Type="http://schemas.openxmlformats.org/officeDocument/2006/relationships/image" Target="../media/image-14-14.png"/><Relationship Id="rId15" Type="http://schemas.openxmlformats.org/officeDocument/2006/relationships/image" Target="../media/image-14-15.svg"/><Relationship Id="rId16" Type="http://schemas.openxmlformats.org/officeDocument/2006/relationships/image" Target="../media/image-14-16.png"/><Relationship Id="rId17" Type="http://schemas.openxmlformats.org/officeDocument/2006/relationships/image" Target="../media/image-14-17.svg"/><Relationship Id="rId18" Type="http://schemas.openxmlformats.org/officeDocument/2006/relationships/image" Target="../media/image-14-18.png"/><Relationship Id="rId19" Type="http://schemas.openxmlformats.org/officeDocument/2006/relationships/image" Target="../media/image-14-19.svg"/><Relationship Id="rId20" Type="http://schemas.openxmlformats.org/officeDocument/2006/relationships/image" Target="../media/image-14-20.png"/><Relationship Id="rId21" Type="http://schemas.openxmlformats.org/officeDocument/2006/relationships/image" Target="../media/image-14-21.svg"/><Relationship Id="rId22" Type="http://schemas.openxmlformats.org/officeDocument/2006/relationships/image" Target="../media/image-14-22.png"/><Relationship Id="rId23" Type="http://schemas.openxmlformats.org/officeDocument/2006/relationships/image" Target="../media/image-14-23.svg"/><Relationship Id="rId24" Type="http://schemas.openxmlformats.org/officeDocument/2006/relationships/image" Target="../media/image-14-24.png"/><Relationship Id="rId25" Type="http://schemas.openxmlformats.org/officeDocument/2006/relationships/image" Target="../media/image-14-25.svg"/><Relationship Id="rId26" Type="http://schemas.openxmlformats.org/officeDocument/2006/relationships/image" Target="../media/image-14-26.png"/><Relationship Id="rId27" Type="http://schemas.openxmlformats.org/officeDocument/2006/relationships/image" Target="../media/image-14-27.svg"/><Relationship Id="rId28" Type="http://schemas.openxmlformats.org/officeDocument/2006/relationships/image" Target="../media/image-14-28.png"/><Relationship Id="rId29" Type="http://schemas.openxmlformats.org/officeDocument/2006/relationships/image" Target="../media/image-14-29.svg"/><Relationship Id="rId30" Type="http://schemas.openxmlformats.org/officeDocument/2006/relationships/image" Target="../media/image-14-30.png"/><Relationship Id="rId31" Type="http://schemas.openxmlformats.org/officeDocument/2006/relationships/image" Target="../media/image-14-31.svg"/><Relationship Id="rId32" Type="http://schemas.openxmlformats.org/officeDocument/2006/relationships/image" Target="../media/image-14-32.png"/><Relationship Id="rId33" Type="http://schemas.openxmlformats.org/officeDocument/2006/relationships/image" Target="../media/image-14-33.svg"/><Relationship Id="rId34" Type="http://schemas.openxmlformats.org/officeDocument/2006/relationships/image" Target="../media/image-14-34.png"/><Relationship Id="rId35" Type="http://schemas.openxmlformats.org/officeDocument/2006/relationships/image" Target="../media/image-14-35.svg"/><Relationship Id="rId36" Type="http://schemas.openxmlformats.org/officeDocument/2006/relationships/image" Target="../media/image-14-36.png"/><Relationship Id="rId37" Type="http://schemas.openxmlformats.org/officeDocument/2006/relationships/image" Target="../media/image-14-37.svg"/><Relationship Id="rId38" Type="http://schemas.openxmlformats.org/officeDocument/2006/relationships/image" Target="../media/image-14-38.png"/><Relationship Id="rId39" Type="http://schemas.openxmlformats.org/officeDocument/2006/relationships/image" Target="../media/image-14-39.svg"/><Relationship Id="rId40" Type="http://schemas.openxmlformats.org/officeDocument/2006/relationships/image" Target="../media/image-14-40.png"/><Relationship Id="rId41" Type="http://schemas.openxmlformats.org/officeDocument/2006/relationships/image" Target="../media/image-14-41.svg"/><Relationship Id="rId42" Type="http://schemas.openxmlformats.org/officeDocument/2006/relationships/image" Target="../media/image-14-42.png"/><Relationship Id="rId43" Type="http://schemas.openxmlformats.org/officeDocument/2006/relationships/image" Target="../media/image-14-43.svg"/><Relationship Id="rId44" Type="http://schemas.openxmlformats.org/officeDocument/2006/relationships/image" Target="../media/image-14-44.png"/><Relationship Id="rId45" Type="http://schemas.openxmlformats.org/officeDocument/2006/relationships/image" Target="../media/image-14-45.svg"/><Relationship Id="rId46" Type="http://schemas.openxmlformats.org/officeDocument/2006/relationships/image" Target="../media/image-14-46.png"/><Relationship Id="rId47" Type="http://schemas.openxmlformats.org/officeDocument/2006/relationships/image" Target="../media/image-14-47.svg"/><Relationship Id="rId48" Type="http://schemas.openxmlformats.org/officeDocument/2006/relationships/image" Target="../media/image-14-48.png"/><Relationship Id="rId49" Type="http://schemas.openxmlformats.org/officeDocument/2006/relationships/image" Target="../media/image-14-49.svg"/><Relationship Id="rId50" Type="http://schemas.openxmlformats.org/officeDocument/2006/relationships/image" Target="../media/image-14-50.png"/><Relationship Id="rId51" Type="http://schemas.openxmlformats.org/officeDocument/2006/relationships/image" Target="../media/image-14-51.svg"/><Relationship Id="rId52" Type="http://schemas.openxmlformats.org/officeDocument/2006/relationships/image" Target="../media/image-14-52.png"/><Relationship Id="rId53" Type="http://schemas.openxmlformats.org/officeDocument/2006/relationships/image" Target="../media/image-14-53.svg"/><Relationship Id="rId54" Type="http://schemas.openxmlformats.org/officeDocument/2006/relationships/image" Target="../media/image-14-54.png"/><Relationship Id="rId55" Type="http://schemas.openxmlformats.org/officeDocument/2006/relationships/image" Target="../media/image-14-55.svg"/><Relationship Id="rId56" Type="http://schemas.openxmlformats.org/officeDocument/2006/relationships/image" Target="../media/image-14-56.png"/><Relationship Id="rId57" Type="http://schemas.openxmlformats.org/officeDocument/2006/relationships/image" Target="../media/image-14-57.svg"/><Relationship Id="rId58" Type="http://schemas.openxmlformats.org/officeDocument/2006/relationships/image" Target="../media/image-14-58.png"/><Relationship Id="rId59" Type="http://schemas.openxmlformats.org/officeDocument/2006/relationships/image" Target="../media/image-14-59.png"/><Relationship Id="rId60" Type="http://schemas.openxmlformats.org/officeDocument/2006/relationships/slideLayout" Target="../slideLayouts/slideLayout1.xml"/><Relationship Id="rId61"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svg"/><Relationship Id="rId11" Type="http://schemas.openxmlformats.org/officeDocument/2006/relationships/image" Target="../media/image-15-11.png"/><Relationship Id="rId12" Type="http://schemas.openxmlformats.org/officeDocument/2006/relationships/image" Target="../media/image-15-12.svg"/><Relationship Id="rId13" Type="http://schemas.openxmlformats.org/officeDocument/2006/relationships/image" Target="../media/image-15-13.png"/><Relationship Id="rId14" Type="http://schemas.openxmlformats.org/officeDocument/2006/relationships/image" Target="../media/image-15-14.svg"/><Relationship Id="rId15" Type="http://schemas.openxmlformats.org/officeDocument/2006/relationships/image" Target="../media/image-15-15.png"/><Relationship Id="rId16" Type="http://schemas.openxmlformats.org/officeDocument/2006/relationships/image" Target="../media/image-15-16.svg"/><Relationship Id="rId17" Type="http://schemas.openxmlformats.org/officeDocument/2006/relationships/image" Target="../media/image-15-17.png"/><Relationship Id="rId18" Type="http://schemas.openxmlformats.org/officeDocument/2006/relationships/image" Target="../media/image-15-18.png"/><Relationship Id="rId19" Type="http://schemas.openxmlformats.org/officeDocument/2006/relationships/image" Target="../media/image-15-19.svg"/><Relationship Id="rId20" Type="http://schemas.openxmlformats.org/officeDocument/2006/relationships/image" Target="../media/image-15-20.png"/><Relationship Id="rId21" Type="http://schemas.openxmlformats.org/officeDocument/2006/relationships/image" Target="../media/image-15-21.svg"/><Relationship Id="rId22" Type="http://schemas.openxmlformats.org/officeDocument/2006/relationships/slideLayout" Target="../slideLayouts/slideLayout1.xml"/><Relationship Id="rId2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svg"/><Relationship Id="rId9" Type="http://schemas.openxmlformats.org/officeDocument/2006/relationships/image" Target="../media/image-16-9.png"/><Relationship Id="rId10" Type="http://schemas.openxmlformats.org/officeDocument/2006/relationships/image" Target="../media/image-16-10.svg"/><Relationship Id="rId11" Type="http://schemas.openxmlformats.org/officeDocument/2006/relationships/image" Target="../media/image-16-11.png"/><Relationship Id="rId12" Type="http://schemas.openxmlformats.org/officeDocument/2006/relationships/image" Target="../media/image-16-12.svg"/><Relationship Id="rId13" Type="http://schemas.openxmlformats.org/officeDocument/2006/relationships/image" Target="../media/image-16-13.png"/><Relationship Id="rId14" Type="http://schemas.openxmlformats.org/officeDocument/2006/relationships/image" Target="../media/image-16-14.png"/><Relationship Id="rId15" Type="http://schemas.openxmlformats.org/officeDocument/2006/relationships/image" Target="../media/image-16-15.svg"/><Relationship Id="rId16" Type="http://schemas.openxmlformats.org/officeDocument/2006/relationships/image" Target="../media/image-16-16.png"/><Relationship Id="rId17" Type="http://schemas.openxmlformats.org/officeDocument/2006/relationships/image" Target="../media/image-16-17.svg"/><Relationship Id="rId18" Type="http://schemas.openxmlformats.org/officeDocument/2006/relationships/slideLayout" Target="../slideLayouts/slideLayout1.xml"/><Relationship Id="rId19"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slideLayout" Target="../slideLayouts/slideLayout1.xml"/><Relationship Id="rId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svg"/><Relationship Id="rId9" Type="http://schemas.openxmlformats.org/officeDocument/2006/relationships/image" Target="../media/image-18-9.png"/><Relationship Id="rId10" Type="http://schemas.openxmlformats.org/officeDocument/2006/relationships/image" Target="../media/image-18-10.svg"/><Relationship Id="rId11" Type="http://schemas.openxmlformats.org/officeDocument/2006/relationships/image" Target="../media/image-18-11.png"/><Relationship Id="rId12" Type="http://schemas.openxmlformats.org/officeDocument/2006/relationships/image" Target="../media/image-18-12.svg"/><Relationship Id="rId13" Type="http://schemas.openxmlformats.org/officeDocument/2006/relationships/image" Target="../media/image-18-13.png"/><Relationship Id="rId14" Type="http://schemas.openxmlformats.org/officeDocument/2006/relationships/image" Target="../media/image-18-14.png"/><Relationship Id="rId15" Type="http://schemas.openxmlformats.org/officeDocument/2006/relationships/image" Target="../media/image-18-15.svg"/><Relationship Id="rId16" Type="http://schemas.openxmlformats.org/officeDocument/2006/relationships/image" Target="../media/image-18-16.png"/><Relationship Id="rId17" Type="http://schemas.openxmlformats.org/officeDocument/2006/relationships/image" Target="../media/image-18-17.svg"/><Relationship Id="rId18" Type="http://schemas.openxmlformats.org/officeDocument/2006/relationships/slideLayout" Target="../slideLayouts/slideLayout1.xml"/><Relationship Id="rId19"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svg"/><Relationship Id="rId7" Type="http://schemas.openxmlformats.org/officeDocument/2006/relationships/image" Target="../media/image-19-7.png"/><Relationship Id="rId8" Type="http://schemas.openxmlformats.org/officeDocument/2006/relationships/image" Target="../media/image-19-8.svg"/><Relationship Id="rId9" Type="http://schemas.openxmlformats.org/officeDocument/2006/relationships/image" Target="../media/image-19-9.png"/><Relationship Id="rId10" Type="http://schemas.openxmlformats.org/officeDocument/2006/relationships/image" Target="../media/image-19-10.svg"/><Relationship Id="rId11" Type="http://schemas.openxmlformats.org/officeDocument/2006/relationships/image" Target="../media/image-19-11.png"/><Relationship Id="rId12" Type="http://schemas.openxmlformats.org/officeDocument/2006/relationships/image" Target="../media/image-19-12.svg"/><Relationship Id="rId13" Type="http://schemas.openxmlformats.org/officeDocument/2006/relationships/image" Target="../media/image-19-13.png"/><Relationship Id="rId14" Type="http://schemas.openxmlformats.org/officeDocument/2006/relationships/image" Target="../media/image-19-14.png"/><Relationship Id="rId15" Type="http://schemas.openxmlformats.org/officeDocument/2006/relationships/image" Target="../media/image-19-15.svg"/><Relationship Id="rId16" Type="http://schemas.openxmlformats.org/officeDocument/2006/relationships/slideLayout" Target="../slideLayouts/slideLayout1.xml"/><Relationship Id="rId1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image" Target="../media/image-2-10.svg"/><Relationship Id="rId11" Type="http://schemas.openxmlformats.org/officeDocument/2006/relationships/image" Target="../media/image-2-11.png"/><Relationship Id="rId12" Type="http://schemas.openxmlformats.org/officeDocument/2006/relationships/image" Target="../media/image-2-12.svg"/><Relationship Id="rId13" Type="http://schemas.openxmlformats.org/officeDocument/2006/relationships/image" Target="../media/image-2-13.png"/><Relationship Id="rId14" Type="http://schemas.openxmlformats.org/officeDocument/2006/relationships/image" Target="../media/image-2-14.svg"/><Relationship Id="rId15" Type="http://schemas.openxmlformats.org/officeDocument/2006/relationships/image" Target="../media/image-2-15.png"/><Relationship Id="rId16" Type="http://schemas.openxmlformats.org/officeDocument/2006/relationships/image" Target="../media/image-2-16.svg"/><Relationship Id="rId17" Type="http://schemas.openxmlformats.org/officeDocument/2006/relationships/image" Target="../media/image-2-17.png"/><Relationship Id="rId18" Type="http://schemas.openxmlformats.org/officeDocument/2006/relationships/image" Target="../media/image-2-18.svg"/><Relationship Id="rId19" Type="http://schemas.openxmlformats.org/officeDocument/2006/relationships/image" Target="../media/image-2-19.png"/><Relationship Id="rId20" Type="http://schemas.openxmlformats.org/officeDocument/2006/relationships/image" Target="../media/image-2-20.svg"/><Relationship Id="rId21" Type="http://schemas.openxmlformats.org/officeDocument/2006/relationships/image" Target="../media/image-2-21.png"/><Relationship Id="rId22" Type="http://schemas.openxmlformats.org/officeDocument/2006/relationships/slideLayout" Target="../slideLayouts/slideLayout1.xml"/><Relationship Id="rId2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svg"/><Relationship Id="rId11" Type="http://schemas.openxmlformats.org/officeDocument/2006/relationships/image" Target="../media/image-20-11.png"/><Relationship Id="rId12" Type="http://schemas.openxmlformats.org/officeDocument/2006/relationships/image" Target="../media/image-20-12.svg"/><Relationship Id="rId13" Type="http://schemas.openxmlformats.org/officeDocument/2006/relationships/image" Target="../media/image-20-13.png"/><Relationship Id="rId14" Type="http://schemas.openxmlformats.org/officeDocument/2006/relationships/image" Target="../media/image-20-14.png"/><Relationship Id="rId15" Type="http://schemas.openxmlformats.org/officeDocument/2006/relationships/image" Target="../media/image-20-15.svg"/><Relationship Id="rId16" Type="http://schemas.openxmlformats.org/officeDocument/2006/relationships/image" Target="../media/image-20-16.png"/><Relationship Id="rId17" Type="http://schemas.openxmlformats.org/officeDocument/2006/relationships/image" Target="../media/image-20-17.svg"/><Relationship Id="rId18" Type="http://schemas.openxmlformats.org/officeDocument/2006/relationships/image" Target="../media/image-20-18.png"/><Relationship Id="rId19" Type="http://schemas.openxmlformats.org/officeDocument/2006/relationships/image" Target="../media/image-20-19.svg"/><Relationship Id="rId20" Type="http://schemas.openxmlformats.org/officeDocument/2006/relationships/image" Target="../media/image-20-20.png"/><Relationship Id="rId21" Type="http://schemas.openxmlformats.org/officeDocument/2006/relationships/image" Target="../media/image-20-21.svg"/><Relationship Id="rId22" Type="http://schemas.openxmlformats.org/officeDocument/2006/relationships/slideLayout" Target="../slideLayouts/slideLayout1.xml"/><Relationship Id="rId2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6" Type="http://schemas.openxmlformats.org/officeDocument/2006/relationships/hyperlink" Target="https://unsplash.com/" TargetMode="External"/><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svg"/><Relationship Id="rId11" Type="http://schemas.openxmlformats.org/officeDocument/2006/relationships/image" Target="../media/image-21-11.png"/><Relationship Id="rId12" Type="http://schemas.openxmlformats.org/officeDocument/2006/relationships/image" Target="../media/image-21-12.svg"/><Relationship Id="rId13" Type="http://schemas.openxmlformats.org/officeDocument/2006/relationships/image" Target="../media/image-21-13.png"/><Relationship Id="rId14" Type="http://schemas.openxmlformats.org/officeDocument/2006/relationships/image" Target="../media/image-21-14.svg"/><Relationship Id="rId15" Type="http://schemas.openxmlformats.org/officeDocument/2006/relationships/image" Target="../media/image-21-15.png"/><Relationship Id="rId17" Type="http://schemas.openxmlformats.org/officeDocument/2006/relationships/image" Target="../media/image-21-16.png"/><Relationship Id="rId18" Type="http://schemas.openxmlformats.org/officeDocument/2006/relationships/image" Target="../media/image-21-17.svg"/><Relationship Id="rId19" Type="http://schemas.openxmlformats.org/officeDocument/2006/relationships/slideLayout" Target="../slideLayouts/slideLayout1.xml"/><Relationship Id="rId20"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svg"/><Relationship Id="rId11" Type="http://schemas.openxmlformats.org/officeDocument/2006/relationships/image" Target="../media/image-3-11.png"/><Relationship Id="rId12" Type="http://schemas.openxmlformats.org/officeDocument/2006/relationships/image" Target="../media/image-3-12.svg"/><Relationship Id="rId13" Type="http://schemas.openxmlformats.org/officeDocument/2006/relationships/image" Target="../media/image-3-13.png"/><Relationship Id="rId14" Type="http://schemas.openxmlformats.org/officeDocument/2006/relationships/image" Target="../media/image-3-14.svg"/><Relationship Id="rId15" Type="http://schemas.openxmlformats.org/officeDocument/2006/relationships/image" Target="../media/image-3-15.png"/><Relationship Id="rId16" Type="http://schemas.openxmlformats.org/officeDocument/2006/relationships/image" Target="../media/image-3-16.png"/><Relationship Id="rId17" Type="http://schemas.openxmlformats.org/officeDocument/2006/relationships/image" Target="../media/image-3-17.png"/><Relationship Id="rId18" Type="http://schemas.openxmlformats.org/officeDocument/2006/relationships/image" Target="../media/image-3-18.png"/><Relationship Id="rId19" Type="http://schemas.openxmlformats.org/officeDocument/2006/relationships/image" Target="../media/image-3-19.png"/><Relationship Id="rId20" Type="http://schemas.openxmlformats.org/officeDocument/2006/relationships/image" Target="../media/image-3-20.png"/><Relationship Id="rId21" Type="http://schemas.openxmlformats.org/officeDocument/2006/relationships/image" Target="../media/image-3-21.svg"/><Relationship Id="rId22" Type="http://schemas.openxmlformats.org/officeDocument/2006/relationships/image" Target="../media/image-3-22.png"/><Relationship Id="rId23" Type="http://schemas.openxmlformats.org/officeDocument/2006/relationships/image" Target="../media/image-3-23.svg"/><Relationship Id="rId24" Type="http://schemas.openxmlformats.org/officeDocument/2006/relationships/image" Target="../media/image-3-24.png"/><Relationship Id="rId25" Type="http://schemas.openxmlformats.org/officeDocument/2006/relationships/image" Target="../media/image-3-25.svg"/><Relationship Id="rId26" Type="http://schemas.openxmlformats.org/officeDocument/2006/relationships/slideLayout" Target="../slideLayouts/slideLayout1.xml"/><Relationship Id="rId27"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image" Target="../media/image-4-10.svg"/><Relationship Id="rId11" Type="http://schemas.openxmlformats.org/officeDocument/2006/relationships/image" Target="../media/image-4-11.png"/><Relationship Id="rId12" Type="http://schemas.openxmlformats.org/officeDocument/2006/relationships/image" Target="../media/image-4-12.svg"/><Relationship Id="rId13" Type="http://schemas.openxmlformats.org/officeDocument/2006/relationships/image" Target="../media/image-4-13.png"/><Relationship Id="rId14" Type="http://schemas.openxmlformats.org/officeDocument/2006/relationships/image" Target="../media/image-4-14.svg"/><Relationship Id="rId15" Type="http://schemas.openxmlformats.org/officeDocument/2006/relationships/image" Target="../media/image-4-15.png"/><Relationship Id="rId16" Type="http://schemas.openxmlformats.org/officeDocument/2006/relationships/slideLayout" Target="../slideLayouts/slideLayout1.xml"/><Relationship Id="rId1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image" Target="../media/image-5-10.svg"/><Relationship Id="rId11" Type="http://schemas.openxmlformats.org/officeDocument/2006/relationships/image" Target="../media/image-5-11.png"/><Relationship Id="rId12" Type="http://schemas.openxmlformats.org/officeDocument/2006/relationships/image" Target="../media/image-5-12.svg"/><Relationship Id="rId13" Type="http://schemas.openxmlformats.org/officeDocument/2006/relationships/image" Target="../media/image-5-13.png"/><Relationship Id="rId14" Type="http://schemas.openxmlformats.org/officeDocument/2006/relationships/image" Target="../media/image-5-14.png"/><Relationship Id="rId15" Type="http://schemas.openxmlformats.org/officeDocument/2006/relationships/image" Target="../media/image-5-15.svg"/><Relationship Id="rId16" Type="http://schemas.openxmlformats.org/officeDocument/2006/relationships/image" Target="../media/image-5-16.png"/><Relationship Id="rId17" Type="http://schemas.openxmlformats.org/officeDocument/2006/relationships/image" Target="../media/image-5-17.svg"/><Relationship Id="rId18" Type="http://schemas.openxmlformats.org/officeDocument/2006/relationships/image" Target="../media/image-5-18.png"/><Relationship Id="rId19" Type="http://schemas.openxmlformats.org/officeDocument/2006/relationships/image" Target="../media/image-5-19.svg"/><Relationship Id="rId20" Type="http://schemas.openxmlformats.org/officeDocument/2006/relationships/slideLayout" Target="../slideLayouts/slideLayout1.xml"/><Relationship Id="rId2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svg"/><Relationship Id="rId11" Type="http://schemas.openxmlformats.org/officeDocument/2006/relationships/image" Target="../media/image-6-11.png"/><Relationship Id="rId12" Type="http://schemas.openxmlformats.org/officeDocument/2006/relationships/image" Target="../media/image-6-12.svg"/><Relationship Id="rId13" Type="http://schemas.openxmlformats.org/officeDocument/2006/relationships/image" Target="../media/image-6-13.png"/><Relationship Id="rId14" Type="http://schemas.openxmlformats.org/officeDocument/2006/relationships/image" Target="../media/image-6-14.png"/><Relationship Id="rId15" Type="http://schemas.openxmlformats.org/officeDocument/2006/relationships/image" Target="../media/image-6-15.svg"/><Relationship Id="rId16" Type="http://schemas.openxmlformats.org/officeDocument/2006/relationships/image" Target="../media/image-6-16.png"/><Relationship Id="rId17" Type="http://schemas.openxmlformats.org/officeDocument/2006/relationships/image" Target="../media/image-6-17.svg"/><Relationship Id="rId18" Type="http://schemas.openxmlformats.org/officeDocument/2006/relationships/image" Target="../media/image-6-18.png"/><Relationship Id="rId19" Type="http://schemas.openxmlformats.org/officeDocument/2006/relationships/image" Target="../media/image-6-19.svg"/><Relationship Id="rId20" Type="http://schemas.openxmlformats.org/officeDocument/2006/relationships/slideLayout" Target="../slideLayouts/slideLayout1.xml"/><Relationship Id="rId2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svg"/><Relationship Id="rId11" Type="http://schemas.openxmlformats.org/officeDocument/2006/relationships/image" Target="../media/image-7-11.png"/><Relationship Id="rId12" Type="http://schemas.openxmlformats.org/officeDocument/2006/relationships/image" Target="../media/image-7-12.svg"/><Relationship Id="rId13" Type="http://schemas.openxmlformats.org/officeDocument/2006/relationships/image" Target="../media/image-7-13.png"/><Relationship Id="rId14" Type="http://schemas.openxmlformats.org/officeDocument/2006/relationships/image" Target="../media/image-7-14.svg"/><Relationship Id="rId15" Type="http://schemas.openxmlformats.org/officeDocument/2006/relationships/image" Target="../media/image-7-15.png"/><Relationship Id="rId16" Type="http://schemas.openxmlformats.org/officeDocument/2006/relationships/image" Target="../media/image-7-16.svg"/><Relationship Id="rId17" Type="http://schemas.openxmlformats.org/officeDocument/2006/relationships/image" Target="../media/image-7-17.png"/><Relationship Id="rId18" Type="http://schemas.openxmlformats.org/officeDocument/2006/relationships/image" Target="../media/image-7-18.svg"/><Relationship Id="rId19" Type="http://schemas.openxmlformats.org/officeDocument/2006/relationships/image" Target="../media/image-7-19.png"/><Relationship Id="rId20" Type="http://schemas.openxmlformats.org/officeDocument/2006/relationships/image" Target="../media/image-7-20.png"/><Relationship Id="rId21" Type="http://schemas.openxmlformats.org/officeDocument/2006/relationships/image" Target="../media/image-7-21.svg"/><Relationship Id="rId22" Type="http://schemas.openxmlformats.org/officeDocument/2006/relationships/slideLayout" Target="../slideLayouts/slideLayout1.xml"/><Relationship Id="rId2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svg"/><Relationship Id="rId11" Type="http://schemas.openxmlformats.org/officeDocument/2006/relationships/image" Target="../media/image-8-11.png"/><Relationship Id="rId12" Type="http://schemas.openxmlformats.org/officeDocument/2006/relationships/image" Target="../media/image-8-12.svg"/><Relationship Id="rId13" Type="http://schemas.openxmlformats.org/officeDocument/2006/relationships/image" Target="../media/image-8-13.png"/><Relationship Id="rId14" Type="http://schemas.openxmlformats.org/officeDocument/2006/relationships/image" Target="../media/image-8-14.svg"/><Relationship Id="rId15" Type="http://schemas.openxmlformats.org/officeDocument/2006/relationships/image" Target="../media/image-8-15.png"/><Relationship Id="rId16" Type="http://schemas.openxmlformats.org/officeDocument/2006/relationships/image" Target="../media/image-8-16.png"/><Relationship Id="rId17" Type="http://schemas.openxmlformats.org/officeDocument/2006/relationships/image" Target="../media/image-8-17.svg"/><Relationship Id="rId18" Type="http://schemas.openxmlformats.org/officeDocument/2006/relationships/image" Target="../media/image-8-18.png"/><Relationship Id="rId19" Type="http://schemas.openxmlformats.org/officeDocument/2006/relationships/image" Target="../media/image-8-19.svg"/><Relationship Id="rId20" Type="http://schemas.openxmlformats.org/officeDocument/2006/relationships/image" Target="../media/image-8-20.png"/><Relationship Id="rId21" Type="http://schemas.openxmlformats.org/officeDocument/2006/relationships/image" Target="../media/image-8-21.svg"/><Relationship Id="rId22" Type="http://schemas.openxmlformats.org/officeDocument/2006/relationships/slideLayout" Target="../slideLayouts/slideLayout1.xml"/><Relationship Id="rId2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svg"/><Relationship Id="rId11" Type="http://schemas.openxmlformats.org/officeDocument/2006/relationships/image" Target="../media/image-9-11.png"/><Relationship Id="rId12" Type="http://schemas.openxmlformats.org/officeDocument/2006/relationships/image" Target="../media/image-9-12.svg"/><Relationship Id="rId13" Type="http://schemas.openxmlformats.org/officeDocument/2006/relationships/image" Target="../media/image-9-13.png"/><Relationship Id="rId14" Type="http://schemas.openxmlformats.org/officeDocument/2006/relationships/image" Target="../media/image-9-14.png"/><Relationship Id="rId15" Type="http://schemas.openxmlformats.org/officeDocument/2006/relationships/image" Target="../media/image-9-15.svg"/><Relationship Id="rId16" Type="http://schemas.openxmlformats.org/officeDocument/2006/relationships/image" Target="../media/image-9-16.png"/><Relationship Id="rId17" Type="http://schemas.openxmlformats.org/officeDocument/2006/relationships/image" Target="../media/image-9-17.svg"/><Relationship Id="rId18" Type="http://schemas.openxmlformats.org/officeDocument/2006/relationships/image" Target="../media/image-9-18.png"/><Relationship Id="rId19" Type="http://schemas.openxmlformats.org/officeDocument/2006/relationships/image" Target="../media/image-9-19.svg"/><Relationship Id="rId20" Type="http://schemas.openxmlformats.org/officeDocument/2006/relationships/slideLayout" Target="../slideLayouts/slideLayout1.xml"/><Relationship Id="rId21"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2C4D6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8736704"/>
            <a:ext cx="12973028" cy="497929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33261" y="1914396"/>
            <a:ext cx="1853787" cy="181566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1019902" cy="177722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233629" y="12407900"/>
            <a:ext cx="3239413" cy="690880"/>
          </a:xfrm>
          <a:prstGeom prst="rect">
            <a:avLst/>
          </a:prstGeom>
        </p:spPr>
      </p:pic>
      <p:sp>
        <p:nvSpPr>
          <p:cNvPr id="6" name="Text 0"/>
          <p:cNvSpPr/>
          <p:nvPr/>
        </p:nvSpPr>
        <p:spPr>
          <a:xfrm>
            <a:off x="1016127" y="6667500"/>
            <a:ext cx="9352602" cy="2709333"/>
          </a:xfrm>
          <a:prstGeom prst="rect">
            <a:avLst/>
          </a:prstGeom>
          <a:noFill/>
          <a:ln/>
        </p:spPr>
        <p:txBody>
          <a:bodyPr wrap="square" lIns="0" tIns="0" rIns="0" bIns="0" rtlCol="0" anchor="t"/>
          <a:lstStyle/>
          <a:p>
            <a:pPr algn="l" indent="0" marL="0">
              <a:buNone/>
            </a:pPr>
            <a:r>
              <a:rPr lang="en-US" sz="6400" spc="256" kern="0" dirty="0">
                <a:solidFill>
                  <a:srgbClr val="FFFFFF">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pic>
        <p:nvPicPr>
          <p:cNvPr id="7"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97762" y="1917700"/>
            <a:ext cx="14289286" cy="11798300"/>
          </a:xfrm>
          <a:prstGeom prst="rect">
            <a:avLst/>
          </a:prstGeom>
        </p:spPr>
      </p:pic>
      <p:sp>
        <p:nvSpPr>
          <p:cNvPr id="8" name="Text 1"/>
          <p:cNvSpPr/>
          <p:nvPr/>
        </p:nvSpPr>
        <p:spPr>
          <a:xfrm>
            <a:off x="1016127" y="3124200"/>
            <a:ext cx="9623569" cy="44153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Rock Salt Regular" pitchFamily="34" charset="0"/>
                <a:ea typeface="Rock Salt Regular" pitchFamily="34" charset="-122"/>
                <a:cs typeface="Rock Salt Regular" pitchFamily="34" charset="-120"/>
              </a:rPr>
              <a:t>Pedagogy</a:t>
            </a:r>
            <a:endParaRPr lang="en-US" sz="12800" dirty="0"/>
          </a:p>
        </p:txBody>
      </p:sp>
      <p:sp>
        <p:nvSpPr>
          <p:cNvPr id="9" name="Shape 2"/>
          <p:cNvSpPr/>
          <p:nvPr/>
        </p:nvSpPr>
        <p:spPr>
          <a:xfrm>
            <a:off x="23370921" y="10515600"/>
            <a:ext cx="1016127" cy="3200400"/>
          </a:xfrm>
          <a:prstGeom prst="rect">
            <a:avLst/>
          </a:prstGeom>
          <a:noFill/>
          <a:ln/>
        </p:spPr>
      </p:sp>
      <p:pic>
        <p:nvPicPr>
          <p:cNvPr id="10" name="Image 5" descr=" ">    </p:cNvPr>
          <p:cNvPicPr>
            <a:picLocks noChangeAspect="1"/>
          </p:cNvPicPr>
          <p:nvPr/>
        </p:nvPicPr>
        <p:blipFill>
          <a:blip r:embed="rId11"/>
          <a:stretch>
            <a:fillRect/>
          </a:stretch>
        </p:blipFill>
        <p:spPr>
          <a:xfrm>
            <a:off x="23523340" y="10820400"/>
            <a:ext cx="711289" cy="2590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2C4D6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388045" y="0"/>
            <a:ext cx="8999003"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884" y="723900"/>
            <a:ext cx="1397173" cy="2032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5889" y="11214100"/>
            <a:ext cx="3175397" cy="21463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39092" y="11557000"/>
            <a:ext cx="4242330" cy="21590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431004" y="11557000"/>
            <a:ext cx="1468240" cy="1532458"/>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617102" y="254000"/>
            <a:ext cx="1123780" cy="1202792"/>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Text 1"/>
          <p:cNvSpPr/>
          <p:nvPr/>
        </p:nvSpPr>
        <p:spPr>
          <a:xfrm>
            <a:off x="1740117" y="114300"/>
            <a:ext cx="8455023" cy="27643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Rock Salt Regular" pitchFamily="34" charset="0"/>
                <a:ea typeface="Rock Salt Regular" pitchFamily="34" charset="-122"/>
                <a:cs typeface="Rock Salt Regular" pitchFamily="34" charset="-120"/>
              </a:rPr>
              <a:t>Pricing Plan</a:t>
            </a:r>
            <a:endParaRPr lang="en-US" sz="8000" dirty="0"/>
          </a:p>
        </p:txBody>
      </p:sp>
      <p:sp>
        <p:nvSpPr>
          <p:cNvPr id="11" name="Shape 2"/>
          <p:cNvSpPr/>
          <p:nvPr/>
        </p:nvSpPr>
        <p:spPr>
          <a:xfrm>
            <a:off x="1765521" y="2362200"/>
            <a:ext cx="20843305" cy="11049000"/>
          </a:xfrm>
          <a:prstGeom prst="rect">
            <a:avLst/>
          </a:prstGeom>
          <a:noFill/>
          <a:ln/>
        </p:spPr>
      </p:sp>
      <p:sp>
        <p:nvSpPr>
          <p:cNvPr id="12" name="Shape 3"/>
          <p:cNvSpPr/>
          <p:nvPr/>
        </p:nvSpPr>
        <p:spPr>
          <a:xfrm>
            <a:off x="1765521" y="2362200"/>
            <a:ext cx="6439705" cy="11049000"/>
          </a:xfrm>
          <a:prstGeom prst="roundRect">
            <a:avLst>
              <a:gd name="adj" fmla="val 3124"/>
            </a:avLst>
          </a:prstGeom>
          <a:noFill/>
          <a:ln w="50800">
            <a:solidFill>
              <a:srgbClr val="000000"/>
            </a:solidFill>
            <a:prstDash val="solid"/>
          </a:ln>
        </p:spPr>
      </p:sp>
      <p:pic>
        <p:nvPicPr>
          <p:cNvPr id="13"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116201" y="2819400"/>
            <a:ext cx="1738347" cy="1625600"/>
          </a:xfrm>
          <a:prstGeom prst="rect">
            <a:avLst/>
          </a:prstGeom>
        </p:spPr>
      </p:pic>
      <p:sp>
        <p:nvSpPr>
          <p:cNvPr id="14" name="Text 4"/>
          <p:cNvSpPr/>
          <p:nvPr/>
        </p:nvSpPr>
        <p:spPr>
          <a:xfrm>
            <a:off x="3804125" y="4749800"/>
            <a:ext cx="2362495" cy="1663700"/>
          </a:xfrm>
          <a:prstGeom prst="rect">
            <a:avLst/>
          </a:prstGeom>
          <a:noFill/>
          <a:ln/>
        </p:spPr>
        <p:txBody>
          <a:bodyPr wrap="square" lIns="0" tIns="0" rIns="0" bIns="0" rtlCol="0" anchor="t"/>
          <a:lstStyle/>
          <a:p>
            <a:pPr algn="ctr" indent="0" marL="0">
              <a:buNone/>
            </a:pPr>
            <a:r>
              <a:rPr lang="en-US" sz="4800" dirty="0">
                <a:solidFill>
                  <a:srgbClr val="E16E4B">
                    <a:alpha val="100000"/>
                  </a:srgbClr>
                </a:solidFill>
                <a:latin typeface="Rock Salt Regular" pitchFamily="34" charset="0"/>
                <a:ea typeface="Rock Salt Regular" pitchFamily="34" charset="-122"/>
                <a:cs typeface="Rock Salt Regular" pitchFamily="34" charset="-120"/>
              </a:rPr>
              <a:t>Basic</a:t>
            </a:r>
            <a:endParaRPr lang="en-US" sz="4800" dirty="0"/>
          </a:p>
        </p:txBody>
      </p:sp>
      <p:sp>
        <p:nvSpPr>
          <p:cNvPr id="15" name="Text 5"/>
          <p:cNvSpPr/>
          <p:nvPr/>
        </p:nvSpPr>
        <p:spPr>
          <a:xfrm>
            <a:off x="2222778" y="65151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A limited number of quests and battles.</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Ability to form a small party with fellow adventurers.</a:t>
            </a:r>
            <a:endParaRPr lang="en-US" sz="3200" dirty="0"/>
          </a:p>
        </p:txBody>
      </p:sp>
      <p:sp>
        <p:nvSpPr>
          <p:cNvPr id="16" name="Text 6"/>
          <p:cNvSpPr/>
          <p:nvPr/>
        </p:nvSpPr>
        <p:spPr>
          <a:xfrm>
            <a:off x="2895962" y="11493500"/>
            <a:ext cx="4178822" cy="16637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$10/month</a:t>
            </a:r>
            <a:endParaRPr lang="en-US" sz="4800" dirty="0"/>
          </a:p>
        </p:txBody>
      </p:sp>
      <p:sp>
        <p:nvSpPr>
          <p:cNvPr id="17" name="Shape 7"/>
          <p:cNvSpPr/>
          <p:nvPr/>
        </p:nvSpPr>
        <p:spPr>
          <a:xfrm>
            <a:off x="8967321" y="2362200"/>
            <a:ext cx="6439705" cy="11049000"/>
          </a:xfrm>
          <a:prstGeom prst="roundRect">
            <a:avLst>
              <a:gd name="adj" fmla="val 3124"/>
            </a:avLst>
          </a:prstGeom>
          <a:noFill/>
          <a:ln w="50800">
            <a:solidFill>
              <a:srgbClr val="000000"/>
            </a:solidFill>
            <a:prstDash val="solid"/>
          </a:ln>
        </p:spPr>
      </p:sp>
      <p:pic>
        <p:nvPicPr>
          <p:cNvPr id="18"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310361" y="2819400"/>
            <a:ext cx="1753625" cy="1625600"/>
          </a:xfrm>
          <a:prstGeom prst="rect">
            <a:avLst/>
          </a:prstGeom>
        </p:spPr>
      </p:pic>
      <p:sp>
        <p:nvSpPr>
          <p:cNvPr id="19" name="Text 8"/>
          <p:cNvSpPr/>
          <p:nvPr/>
        </p:nvSpPr>
        <p:spPr>
          <a:xfrm>
            <a:off x="11151994" y="4749800"/>
            <a:ext cx="2070359" cy="1663700"/>
          </a:xfrm>
          <a:prstGeom prst="rect">
            <a:avLst/>
          </a:prstGeom>
          <a:noFill/>
          <a:ln/>
        </p:spPr>
        <p:txBody>
          <a:bodyPr wrap="square" lIns="0" tIns="0" rIns="0" bIns="0" rtlCol="0" anchor="t"/>
          <a:lstStyle/>
          <a:p>
            <a:pPr algn="ctr" indent="0" marL="0">
              <a:buNone/>
            </a:pPr>
            <a:r>
              <a:rPr lang="en-US" sz="4800" dirty="0">
                <a:solidFill>
                  <a:srgbClr val="E16E4B">
                    <a:alpha val="100000"/>
                  </a:srgbClr>
                </a:solidFill>
                <a:latin typeface="Rock Salt Regular" pitchFamily="34" charset="0"/>
                <a:ea typeface="Rock Salt Regular" pitchFamily="34" charset="-122"/>
                <a:cs typeface="Rock Salt Regular" pitchFamily="34" charset="-120"/>
              </a:rPr>
              <a:t>Elite</a:t>
            </a:r>
            <a:endParaRPr lang="en-US" sz="4800" dirty="0"/>
          </a:p>
        </p:txBody>
      </p:sp>
      <p:sp>
        <p:nvSpPr>
          <p:cNvPr id="20" name="Text 9"/>
          <p:cNvSpPr/>
          <p:nvPr/>
        </p:nvSpPr>
        <p:spPr>
          <a:xfrm>
            <a:off x="9424578" y="65151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Ability to form larger parties.</a:t>
            </a:r>
            <a:endParaRPr lang="en-US" sz="3200" dirty="0"/>
          </a:p>
        </p:txBody>
      </p:sp>
      <p:sp>
        <p:nvSpPr>
          <p:cNvPr id="21" name="Text 10"/>
          <p:cNvSpPr/>
          <p:nvPr/>
        </p:nvSpPr>
        <p:spPr>
          <a:xfrm>
            <a:off x="9996149" y="11493500"/>
            <a:ext cx="4382048" cy="16637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$50/month</a:t>
            </a:r>
            <a:endParaRPr lang="en-US" sz="4800" dirty="0"/>
          </a:p>
        </p:txBody>
      </p:sp>
      <p:sp>
        <p:nvSpPr>
          <p:cNvPr id="22" name="Shape 11"/>
          <p:cNvSpPr/>
          <p:nvPr/>
        </p:nvSpPr>
        <p:spPr>
          <a:xfrm>
            <a:off x="16169121" y="2362200"/>
            <a:ext cx="6439705" cy="11048984"/>
          </a:xfrm>
          <a:prstGeom prst="roundRect">
            <a:avLst>
              <a:gd name="adj" fmla="val 3124"/>
            </a:avLst>
          </a:prstGeom>
          <a:noFill/>
          <a:ln w="50800">
            <a:solidFill>
              <a:srgbClr val="000000"/>
            </a:solidFill>
            <a:prstDash val="solid"/>
          </a:ln>
        </p:spPr>
      </p:sp>
      <p:pic>
        <p:nvPicPr>
          <p:cNvPr id="2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8575827" y="2819400"/>
            <a:ext cx="1626293" cy="1625588"/>
          </a:xfrm>
          <a:prstGeom prst="rect">
            <a:avLst/>
          </a:prstGeom>
        </p:spPr>
      </p:pic>
      <p:sp>
        <p:nvSpPr>
          <p:cNvPr id="24" name="Text 12"/>
          <p:cNvSpPr/>
          <p:nvPr/>
        </p:nvSpPr>
        <p:spPr>
          <a:xfrm>
            <a:off x="17337667" y="4749788"/>
            <a:ext cx="4102613" cy="1663700"/>
          </a:xfrm>
          <a:prstGeom prst="rect">
            <a:avLst/>
          </a:prstGeom>
          <a:noFill/>
          <a:ln/>
        </p:spPr>
        <p:txBody>
          <a:bodyPr wrap="square" lIns="0" tIns="0" rIns="0" bIns="0" rtlCol="0" anchor="t"/>
          <a:lstStyle/>
          <a:p>
            <a:pPr algn="ctr" indent="0" marL="0">
              <a:buNone/>
            </a:pPr>
            <a:r>
              <a:rPr lang="en-US" sz="4800" dirty="0">
                <a:solidFill>
                  <a:srgbClr val="E16E4B">
                    <a:alpha val="100000"/>
                  </a:srgbClr>
                </a:solidFill>
                <a:latin typeface="Rock Salt Regular" pitchFamily="34" charset="0"/>
                <a:ea typeface="Rock Salt Regular" pitchFamily="34" charset="-122"/>
                <a:cs typeface="Rock Salt Regular" pitchFamily="34" charset="-120"/>
              </a:rPr>
              <a:t>Legendary</a:t>
            </a:r>
            <a:endParaRPr lang="en-US" sz="4800" dirty="0"/>
          </a:p>
        </p:txBody>
      </p:sp>
      <p:sp>
        <p:nvSpPr>
          <p:cNvPr id="25" name="Text 13"/>
          <p:cNvSpPr/>
          <p:nvPr/>
        </p:nvSpPr>
        <p:spPr>
          <a:xfrm>
            <a:off x="16626378" y="6515088"/>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The ability to form the largest parties..</a:t>
            </a:r>
            <a:endParaRPr lang="en-US" sz="3200" dirty="0"/>
          </a:p>
        </p:txBody>
      </p:sp>
      <p:sp>
        <p:nvSpPr>
          <p:cNvPr id="26" name="Text 14"/>
          <p:cNvSpPr/>
          <p:nvPr/>
        </p:nvSpPr>
        <p:spPr>
          <a:xfrm>
            <a:off x="17032829" y="11493488"/>
            <a:ext cx="4712289" cy="16637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2C4D6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8736707"/>
            <a:ext cx="12973028" cy="497929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549900"/>
            <a:ext cx="1484724" cy="1905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33261" y="1914401"/>
            <a:ext cx="1853787" cy="181566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1019902" cy="1777231"/>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233629" y="12407900"/>
            <a:ext cx="3239413" cy="690885"/>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579997" y="0"/>
            <a:ext cx="1904354" cy="2196604"/>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pic>
        <p:nvPicPr>
          <p:cNvPr id="1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90511" y="1257300"/>
            <a:ext cx="6084060" cy="123698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0" y="1257300"/>
            <a:ext cx="6084060" cy="12369800"/>
          </a:xfrm>
          <a:prstGeom prst="rect">
            <a:avLst/>
          </a:prstGeom>
        </p:spPr>
      </p:pic>
      <p:sp>
        <p:nvSpPr>
          <p:cNvPr id="12" name="Text 1"/>
          <p:cNvSpPr/>
          <p:nvPr/>
        </p:nvSpPr>
        <p:spPr>
          <a:xfrm>
            <a:off x="13120740" y="1600200"/>
            <a:ext cx="10690503" cy="27643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Rock Salt Regular" pitchFamily="34" charset="0"/>
                <a:ea typeface="Rock Salt Regular" pitchFamily="34" charset="-122"/>
                <a:cs typeface="Rock Salt Regular" pitchFamily="34" charset="-120"/>
              </a:rPr>
              <a:t>Some Data</a:t>
            </a:r>
            <a:endParaRPr lang="en-US" sz="8000" dirty="0"/>
          </a:p>
        </p:txBody>
      </p:sp>
      <p:sp>
        <p:nvSpPr>
          <p:cNvPr id="13" name="Shape 2"/>
          <p:cNvSpPr/>
          <p:nvPr/>
        </p:nvSpPr>
        <p:spPr>
          <a:xfrm>
            <a:off x="13120740" y="4025900"/>
            <a:ext cx="11875984" cy="8496300"/>
          </a:xfrm>
          <a:prstGeom prst="rect">
            <a:avLst/>
          </a:prstGeom>
          <a:noFill/>
          <a:ln/>
        </p:spPr>
      </p:sp>
      <p:sp>
        <p:nvSpPr>
          <p:cNvPr id="14" name="Shape 3"/>
          <p:cNvSpPr/>
          <p:nvPr/>
        </p:nvSpPr>
        <p:spPr>
          <a:xfrm>
            <a:off x="13120740" y="4025900"/>
            <a:ext cx="11875984" cy="2425700"/>
          </a:xfrm>
          <a:prstGeom prst="rect">
            <a:avLst/>
          </a:prstGeom>
          <a:noFill/>
          <a:ln/>
        </p:spPr>
      </p:sp>
      <p:sp>
        <p:nvSpPr>
          <p:cNvPr id="15" name="Shape 4"/>
          <p:cNvSpPr/>
          <p:nvPr/>
        </p:nvSpPr>
        <p:spPr>
          <a:xfrm>
            <a:off x="13120740" y="4025900"/>
            <a:ext cx="2946768" cy="2425700"/>
          </a:xfrm>
          <a:prstGeom prst="rect">
            <a:avLst/>
          </a:prstGeom>
          <a:noFill/>
          <a:ln/>
        </p:spPr>
      </p:sp>
      <p:sp>
        <p:nvSpPr>
          <p:cNvPr id="16" name="Text 5"/>
          <p:cNvSpPr/>
          <p:nvPr/>
        </p:nvSpPr>
        <p:spPr>
          <a:xfrm>
            <a:off x="13120740" y="4025900"/>
            <a:ext cx="3285477" cy="27643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Rock Salt Regular" pitchFamily="34" charset="0"/>
                <a:ea typeface="Rock Salt Regular" pitchFamily="34" charset="-122"/>
                <a:cs typeface="Rock Salt Regular" pitchFamily="34" charset="-120"/>
              </a:rPr>
              <a:t>75%</a:t>
            </a:r>
            <a:endParaRPr lang="en-US" sz="8000" dirty="0"/>
          </a:p>
        </p:txBody>
      </p:sp>
      <p:sp>
        <p:nvSpPr>
          <p:cNvPr id="17" name="Shape 6"/>
          <p:cNvSpPr/>
          <p:nvPr/>
        </p:nvSpPr>
        <p:spPr>
          <a:xfrm>
            <a:off x="16270734" y="4337050"/>
            <a:ext cx="8725991" cy="1803400"/>
          </a:xfrm>
          <a:prstGeom prst="rect">
            <a:avLst/>
          </a:prstGeom>
          <a:noFill/>
          <a:ln/>
        </p:spPr>
      </p:sp>
      <p:sp>
        <p:nvSpPr>
          <p:cNvPr id="18" name="Text 7"/>
          <p:cNvSpPr/>
          <p:nvPr/>
        </p:nvSpPr>
        <p:spPr>
          <a:xfrm>
            <a:off x="16270734" y="4337050"/>
            <a:ext cx="8878410" cy="12446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ock Salt Regular" pitchFamily="34" charset="0"/>
                <a:ea typeface="Rock Salt Regular" pitchFamily="34" charset="-122"/>
                <a:cs typeface="Rock Salt Regular" pitchFamily="34" charset="-120"/>
              </a:rPr>
              <a:t>Enchanted Creatures</a:t>
            </a:r>
            <a:endParaRPr lang="en-US" sz="3600" dirty="0"/>
          </a:p>
        </p:txBody>
      </p:sp>
      <p:sp>
        <p:nvSpPr>
          <p:cNvPr id="19" name="Text 8"/>
          <p:cNvSpPr/>
          <p:nvPr/>
        </p:nvSpPr>
        <p:spPr>
          <a:xfrm>
            <a:off x="16270734" y="5530850"/>
            <a:ext cx="8861474"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20" name="Shape 9"/>
          <p:cNvSpPr/>
          <p:nvPr/>
        </p:nvSpPr>
        <p:spPr>
          <a:xfrm>
            <a:off x="13120740" y="7061200"/>
            <a:ext cx="11875984" cy="2425700"/>
          </a:xfrm>
          <a:prstGeom prst="rect">
            <a:avLst/>
          </a:prstGeom>
          <a:noFill/>
          <a:ln/>
        </p:spPr>
      </p:sp>
      <p:sp>
        <p:nvSpPr>
          <p:cNvPr id="21" name="Shape 10"/>
          <p:cNvSpPr/>
          <p:nvPr/>
        </p:nvSpPr>
        <p:spPr>
          <a:xfrm>
            <a:off x="13120740" y="7061200"/>
            <a:ext cx="2972171" cy="2425700"/>
          </a:xfrm>
          <a:prstGeom prst="rect">
            <a:avLst/>
          </a:prstGeom>
          <a:noFill/>
          <a:ln/>
        </p:spPr>
      </p:sp>
      <p:sp>
        <p:nvSpPr>
          <p:cNvPr id="22" name="Text 11"/>
          <p:cNvSpPr/>
          <p:nvPr/>
        </p:nvSpPr>
        <p:spPr>
          <a:xfrm>
            <a:off x="13120740" y="7061200"/>
            <a:ext cx="3310880" cy="27643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Rock Salt Regular" pitchFamily="34" charset="0"/>
                <a:ea typeface="Rock Salt Regular" pitchFamily="34" charset="-122"/>
                <a:cs typeface="Rock Salt Regular" pitchFamily="34" charset="-120"/>
              </a:rPr>
              <a:t>60%</a:t>
            </a:r>
            <a:endParaRPr lang="en-US" sz="8000" dirty="0"/>
          </a:p>
        </p:txBody>
      </p:sp>
      <p:sp>
        <p:nvSpPr>
          <p:cNvPr id="23" name="Shape 12"/>
          <p:cNvSpPr/>
          <p:nvPr/>
        </p:nvSpPr>
        <p:spPr>
          <a:xfrm>
            <a:off x="16296137" y="7372350"/>
            <a:ext cx="8700587" cy="1803400"/>
          </a:xfrm>
          <a:prstGeom prst="rect">
            <a:avLst/>
          </a:prstGeom>
          <a:noFill/>
          <a:ln/>
        </p:spPr>
      </p:sp>
      <p:sp>
        <p:nvSpPr>
          <p:cNvPr id="24" name="Text 13"/>
          <p:cNvSpPr/>
          <p:nvPr/>
        </p:nvSpPr>
        <p:spPr>
          <a:xfrm>
            <a:off x="16296137" y="7372350"/>
            <a:ext cx="8853006" cy="12446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ock Salt Regular" pitchFamily="34" charset="0"/>
                <a:ea typeface="Rock Salt Regular" pitchFamily="34" charset="-122"/>
                <a:cs typeface="Rock Salt Regular" pitchFamily="34" charset="-120"/>
              </a:rPr>
              <a:t>Magic-Wielding Individuals</a:t>
            </a:r>
            <a:endParaRPr lang="en-US" sz="3600" dirty="0"/>
          </a:p>
        </p:txBody>
      </p:sp>
      <p:sp>
        <p:nvSpPr>
          <p:cNvPr id="25" name="Text 14"/>
          <p:cNvSpPr/>
          <p:nvPr/>
        </p:nvSpPr>
        <p:spPr>
          <a:xfrm>
            <a:off x="16296137" y="8566150"/>
            <a:ext cx="8836071"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6" name="Shape 15"/>
          <p:cNvSpPr/>
          <p:nvPr/>
        </p:nvSpPr>
        <p:spPr>
          <a:xfrm>
            <a:off x="13120740" y="10096500"/>
            <a:ext cx="11875984" cy="2425700"/>
          </a:xfrm>
          <a:prstGeom prst="rect">
            <a:avLst/>
          </a:prstGeom>
          <a:noFill/>
          <a:ln/>
        </p:spPr>
      </p:sp>
      <p:sp>
        <p:nvSpPr>
          <p:cNvPr id="27" name="Shape 16"/>
          <p:cNvSpPr/>
          <p:nvPr/>
        </p:nvSpPr>
        <p:spPr>
          <a:xfrm>
            <a:off x="13120740" y="10096500"/>
            <a:ext cx="3010276" cy="2425700"/>
          </a:xfrm>
          <a:prstGeom prst="rect">
            <a:avLst/>
          </a:prstGeom>
          <a:noFill/>
          <a:ln/>
        </p:spPr>
      </p:sp>
      <p:sp>
        <p:nvSpPr>
          <p:cNvPr id="28" name="Text 17"/>
          <p:cNvSpPr/>
          <p:nvPr/>
        </p:nvSpPr>
        <p:spPr>
          <a:xfrm>
            <a:off x="13120740" y="10096500"/>
            <a:ext cx="3348985" cy="27643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Rock Salt Regular" pitchFamily="34" charset="0"/>
                <a:ea typeface="Rock Salt Regular" pitchFamily="34" charset="-122"/>
                <a:cs typeface="Rock Salt Regular" pitchFamily="34" charset="-120"/>
              </a:rPr>
              <a:t>90%</a:t>
            </a:r>
            <a:endParaRPr lang="en-US" sz="8000" dirty="0"/>
          </a:p>
        </p:txBody>
      </p:sp>
      <p:sp>
        <p:nvSpPr>
          <p:cNvPr id="29" name="Shape 18"/>
          <p:cNvSpPr/>
          <p:nvPr/>
        </p:nvSpPr>
        <p:spPr>
          <a:xfrm>
            <a:off x="16334242" y="10407650"/>
            <a:ext cx="8662483" cy="1803400"/>
          </a:xfrm>
          <a:prstGeom prst="rect">
            <a:avLst/>
          </a:prstGeom>
          <a:noFill/>
          <a:ln/>
        </p:spPr>
      </p:sp>
      <p:sp>
        <p:nvSpPr>
          <p:cNvPr id="30" name="Text 19"/>
          <p:cNvSpPr/>
          <p:nvPr/>
        </p:nvSpPr>
        <p:spPr>
          <a:xfrm>
            <a:off x="16334242" y="10407650"/>
            <a:ext cx="8814902" cy="12446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ock Salt Regular" pitchFamily="34" charset="0"/>
                <a:ea typeface="Rock Salt Regular" pitchFamily="34" charset="-122"/>
                <a:cs typeface="Rock Salt Regular" pitchFamily="34" charset="-120"/>
              </a:rPr>
              <a:t>Spells Cast</a:t>
            </a:r>
            <a:endParaRPr lang="en-US" sz="3600" dirty="0"/>
          </a:p>
        </p:txBody>
      </p:sp>
      <p:sp>
        <p:nvSpPr>
          <p:cNvPr id="31" name="Text 20"/>
          <p:cNvSpPr/>
          <p:nvPr/>
        </p:nvSpPr>
        <p:spPr>
          <a:xfrm>
            <a:off x="16334242" y="11601450"/>
            <a:ext cx="8797966"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2C4D6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0159" y="3670300"/>
            <a:ext cx="15546743" cy="84074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24387048" cy="657217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13689" y="723900"/>
            <a:ext cx="2857857" cy="29464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192099" y="952500"/>
            <a:ext cx="3315114" cy="33147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732416" y="5321300"/>
            <a:ext cx="2654632" cy="43307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991299" y="8432800"/>
            <a:ext cx="3200800" cy="43180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98589" y="2997200"/>
            <a:ext cx="2032252" cy="2374900"/>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95362" y="11747500"/>
            <a:ext cx="6782648" cy="1447800"/>
          </a:xfrm>
          <a:prstGeom prst="rect">
            <a:avLst/>
          </a:prstGeom>
        </p:spPr>
      </p:pic>
      <p:pic>
        <p:nvPicPr>
          <p:cNvPr id="11"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4924365" y="4851400"/>
            <a:ext cx="1066933" cy="2006600"/>
          </a:xfrm>
          <a:prstGeom prst="rect">
            <a:avLst/>
          </a:prstGeom>
        </p:spPr>
      </p:pic>
      <p:sp>
        <p:nvSpPr>
          <p:cNvPr id="12" name="Shape 0"/>
          <p:cNvSpPr/>
          <p:nvPr/>
        </p:nvSpPr>
        <p:spPr>
          <a:xfrm>
            <a:off x="23370921" y="10515600"/>
            <a:ext cx="1016127" cy="3200400"/>
          </a:xfrm>
          <a:prstGeom prst="rect">
            <a:avLst/>
          </a:prstGeom>
          <a:noFill/>
          <a:ln/>
        </p:spPr>
      </p:sp>
      <p:pic>
        <p:nvPicPr>
          <p:cNvPr id="13" name="Image 10" descr=" ">    </p:cNvPr>
          <p:cNvPicPr>
            <a:picLocks noChangeAspect="1"/>
          </p:cNvPicPr>
          <p:nvPr/>
        </p:nvPicPr>
        <p:blipFill>
          <a:blip r:embed="rId21"/>
          <a:stretch>
            <a:fillRect/>
          </a:stretch>
        </p:blipFill>
        <p:spPr>
          <a:xfrm>
            <a:off x="23523340" y="10820400"/>
            <a:ext cx="711289" cy="2590800"/>
          </a:xfrm>
          <a:prstGeom prst="rect">
            <a:avLst/>
          </a:prstGeom>
        </p:spPr>
      </p:pic>
      <p:sp>
        <p:nvSpPr>
          <p:cNvPr id="14" name="Shape 1"/>
          <p:cNvSpPr/>
          <p:nvPr/>
        </p:nvSpPr>
        <p:spPr>
          <a:xfrm>
            <a:off x="1054232" y="3251200"/>
            <a:ext cx="15762670" cy="8496300"/>
          </a:xfrm>
          <a:prstGeom prst="rect">
            <a:avLst/>
          </a:prstGeom>
          <a:noFill/>
          <a:ln/>
        </p:spPr>
      </p:sp>
      <p:sp>
        <p:nvSpPr>
          <p:cNvPr id="15" name="Text 2"/>
          <p:cNvSpPr/>
          <p:nvPr/>
        </p:nvSpPr>
        <p:spPr>
          <a:xfrm>
            <a:off x="3169046" y="3251200"/>
            <a:ext cx="11533041" cy="8293100"/>
          </a:xfrm>
          <a:prstGeom prst="rect">
            <a:avLst/>
          </a:prstGeom>
          <a:noFill/>
          <a:ln/>
        </p:spPr>
        <p:txBody>
          <a:bodyPr wrap="square" lIns="0" tIns="0" rIns="0" bIns="0" rtlCol="0" anchor="t"/>
          <a:lstStyle/>
          <a:p>
            <a:pPr algn="ctr" indent="0" marL="0">
              <a:buNone/>
            </a:pPr>
            <a:r>
              <a:rPr lang="en-US" sz="24000" dirty="0">
                <a:solidFill>
                  <a:srgbClr val="FFFFFF">
                    <a:alpha val="100000"/>
                  </a:srgbClr>
                </a:solidFill>
                <a:latin typeface="Rock Salt Regular" pitchFamily="34" charset="0"/>
                <a:ea typeface="Rock Salt Regular" pitchFamily="34" charset="-122"/>
                <a:cs typeface="Rock Salt Regular" pitchFamily="34" charset="-120"/>
              </a:rPr>
              <a:t>4,567</a:t>
            </a:r>
            <a:endParaRPr lang="en-US" sz="24000" dirty="0"/>
          </a:p>
        </p:txBody>
      </p:sp>
      <p:sp>
        <p:nvSpPr>
          <p:cNvPr id="16" name="Text 3"/>
          <p:cNvSpPr/>
          <p:nvPr/>
        </p:nvSpPr>
        <p:spPr>
          <a:xfrm>
            <a:off x="918748" y="10528300"/>
            <a:ext cx="16033637" cy="1490133"/>
          </a:xfrm>
          <a:prstGeom prst="rect">
            <a:avLst/>
          </a:prstGeom>
          <a:noFill/>
          <a:ln/>
        </p:spPr>
        <p:txBody>
          <a:bodyPr wrap="square" lIns="0" tIns="0" rIns="0" bIns="0" rtlCol="0" anchor="t"/>
          <a:lstStyle/>
          <a:p>
            <a:pPr algn="ctr" indent="0" marL="0">
              <a:buNone/>
            </a:pPr>
            <a:r>
              <a:rPr lang="en-US" sz="6400" spc="256" kern="0" dirty="0">
                <a:solidFill>
                  <a:srgbClr val="FFFFFF">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2C4D6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388045" y="0"/>
            <a:ext cx="8999003"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884" y="723900"/>
            <a:ext cx="1397173" cy="2032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5889" y="11214100"/>
            <a:ext cx="3175397" cy="21463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39092" y="11557000"/>
            <a:ext cx="4242330" cy="21590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431004" y="11557000"/>
            <a:ext cx="1468240" cy="1532458"/>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617102" y="254000"/>
            <a:ext cx="1123780" cy="1202792"/>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Shape 1"/>
          <p:cNvSpPr/>
          <p:nvPr/>
        </p:nvSpPr>
        <p:spPr>
          <a:xfrm>
            <a:off x="2921365" y="2362200"/>
            <a:ext cx="7874984" cy="4483100"/>
          </a:xfrm>
          <a:prstGeom prst="rect">
            <a:avLst/>
          </a:prstGeom>
          <a:noFill/>
          <a:ln/>
        </p:spPr>
      </p:sp>
      <p:sp>
        <p:nvSpPr>
          <p:cNvPr id="11" name="Shape 2"/>
          <p:cNvSpPr/>
          <p:nvPr/>
        </p:nvSpPr>
        <p:spPr>
          <a:xfrm>
            <a:off x="1848081" y="2362200"/>
            <a:ext cx="10021553" cy="3873500"/>
          </a:xfrm>
          <a:prstGeom prst="rect">
            <a:avLst/>
          </a:prstGeom>
          <a:noFill/>
          <a:ln/>
        </p:spPr>
      </p:sp>
      <p:sp>
        <p:nvSpPr>
          <p:cNvPr id="12" name="Text 3"/>
          <p:cNvSpPr/>
          <p:nvPr/>
        </p:nvSpPr>
        <p:spPr>
          <a:xfrm>
            <a:off x="1848081" y="2362200"/>
            <a:ext cx="10563487" cy="44153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Rock Salt Regular" pitchFamily="34" charset="0"/>
                <a:ea typeface="Rock Salt Regular" pitchFamily="34" charset="-122"/>
                <a:cs typeface="Rock Salt Regular" pitchFamily="34" charset="-120"/>
              </a:rPr>
              <a:t>233 Coins</a:t>
            </a:r>
            <a:endParaRPr lang="en-US" sz="12800" dirty="0"/>
          </a:p>
        </p:txBody>
      </p:sp>
      <p:sp>
        <p:nvSpPr>
          <p:cNvPr id="13" name="Shape 4"/>
          <p:cNvSpPr/>
          <p:nvPr/>
        </p:nvSpPr>
        <p:spPr>
          <a:xfrm>
            <a:off x="2921365" y="6235700"/>
            <a:ext cx="7874984" cy="609600"/>
          </a:xfrm>
          <a:prstGeom prst="rect">
            <a:avLst/>
          </a:prstGeom>
          <a:noFill/>
          <a:ln/>
        </p:spPr>
      </p:sp>
      <p:sp>
        <p:nvSpPr>
          <p:cNvPr id="14" name="Text 5"/>
          <p:cNvSpPr/>
          <p:nvPr/>
        </p:nvSpPr>
        <p:spPr>
          <a:xfrm>
            <a:off x="2853623" y="62357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5" name="Shape 6"/>
          <p:cNvSpPr/>
          <p:nvPr/>
        </p:nvSpPr>
        <p:spPr>
          <a:xfrm>
            <a:off x="2921365" y="7112000"/>
            <a:ext cx="7874984" cy="4483100"/>
          </a:xfrm>
          <a:prstGeom prst="rect">
            <a:avLst/>
          </a:prstGeom>
          <a:noFill/>
          <a:ln/>
        </p:spPr>
      </p:sp>
      <p:sp>
        <p:nvSpPr>
          <p:cNvPr id="16" name="Shape 7"/>
          <p:cNvSpPr/>
          <p:nvPr/>
        </p:nvSpPr>
        <p:spPr>
          <a:xfrm>
            <a:off x="1524191" y="7112000"/>
            <a:ext cx="10669334" cy="3873500"/>
          </a:xfrm>
          <a:prstGeom prst="rect">
            <a:avLst/>
          </a:prstGeom>
          <a:noFill/>
          <a:ln/>
        </p:spPr>
      </p:sp>
      <p:sp>
        <p:nvSpPr>
          <p:cNvPr id="17" name="Text 8"/>
          <p:cNvSpPr/>
          <p:nvPr/>
        </p:nvSpPr>
        <p:spPr>
          <a:xfrm>
            <a:off x="1524191" y="7112000"/>
            <a:ext cx="11211268" cy="44153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Rock Salt Regular" pitchFamily="34" charset="0"/>
                <a:ea typeface="Rock Salt Regular" pitchFamily="34" charset="-122"/>
                <a:cs typeface="Rock Salt Regular" pitchFamily="34" charset="-120"/>
              </a:rPr>
              <a:t>456 Hours</a:t>
            </a:r>
            <a:endParaRPr lang="en-US" sz="12800" dirty="0"/>
          </a:p>
        </p:txBody>
      </p:sp>
      <p:sp>
        <p:nvSpPr>
          <p:cNvPr id="18" name="Shape 9"/>
          <p:cNvSpPr/>
          <p:nvPr/>
        </p:nvSpPr>
        <p:spPr>
          <a:xfrm>
            <a:off x="2921365" y="10985500"/>
            <a:ext cx="7874984" cy="609600"/>
          </a:xfrm>
          <a:prstGeom prst="rect">
            <a:avLst/>
          </a:prstGeom>
          <a:noFill/>
          <a:ln/>
        </p:spPr>
      </p:sp>
      <p:sp>
        <p:nvSpPr>
          <p:cNvPr id="19" name="Text 10"/>
          <p:cNvSpPr/>
          <p:nvPr/>
        </p:nvSpPr>
        <p:spPr>
          <a:xfrm>
            <a:off x="2853623" y="109855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20" name="Shape 11"/>
          <p:cNvSpPr/>
          <p:nvPr/>
        </p:nvSpPr>
        <p:spPr>
          <a:xfrm>
            <a:off x="15152994" y="2362200"/>
            <a:ext cx="7874984" cy="4483100"/>
          </a:xfrm>
          <a:prstGeom prst="rect">
            <a:avLst/>
          </a:prstGeom>
          <a:noFill/>
          <a:ln/>
        </p:spPr>
      </p:sp>
      <p:sp>
        <p:nvSpPr>
          <p:cNvPr id="21" name="Shape 12"/>
          <p:cNvSpPr/>
          <p:nvPr/>
        </p:nvSpPr>
        <p:spPr>
          <a:xfrm>
            <a:off x="16829603" y="2362200"/>
            <a:ext cx="4521765" cy="3873500"/>
          </a:xfrm>
          <a:prstGeom prst="rect">
            <a:avLst/>
          </a:prstGeom>
          <a:noFill/>
          <a:ln/>
        </p:spPr>
      </p:sp>
      <p:sp>
        <p:nvSpPr>
          <p:cNvPr id="22" name="Text 13"/>
          <p:cNvSpPr/>
          <p:nvPr/>
        </p:nvSpPr>
        <p:spPr>
          <a:xfrm>
            <a:off x="16829603" y="2362200"/>
            <a:ext cx="5063700" cy="44153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Rock Salt Regular" pitchFamily="34" charset="0"/>
                <a:ea typeface="Rock Salt Regular" pitchFamily="34" charset="-122"/>
                <a:cs typeface="Rock Salt Regular" pitchFamily="34" charset="-120"/>
              </a:rPr>
              <a:t>85%</a:t>
            </a:r>
            <a:endParaRPr lang="en-US" sz="12800" dirty="0"/>
          </a:p>
        </p:txBody>
      </p:sp>
      <p:sp>
        <p:nvSpPr>
          <p:cNvPr id="23" name="Shape 14"/>
          <p:cNvSpPr/>
          <p:nvPr/>
        </p:nvSpPr>
        <p:spPr>
          <a:xfrm>
            <a:off x="15152994" y="6235700"/>
            <a:ext cx="7874984" cy="609600"/>
          </a:xfrm>
          <a:prstGeom prst="rect">
            <a:avLst/>
          </a:prstGeom>
          <a:noFill/>
          <a:ln/>
        </p:spPr>
      </p:sp>
      <p:sp>
        <p:nvSpPr>
          <p:cNvPr id="24" name="Text 15"/>
          <p:cNvSpPr/>
          <p:nvPr/>
        </p:nvSpPr>
        <p:spPr>
          <a:xfrm>
            <a:off x="15085252" y="62357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5" name="Shape 16"/>
          <p:cNvSpPr/>
          <p:nvPr/>
        </p:nvSpPr>
        <p:spPr>
          <a:xfrm>
            <a:off x="15152994" y="7112000"/>
            <a:ext cx="7874984" cy="4483100"/>
          </a:xfrm>
          <a:prstGeom prst="rect">
            <a:avLst/>
          </a:prstGeom>
          <a:noFill/>
          <a:ln/>
        </p:spPr>
      </p:sp>
      <p:sp>
        <p:nvSpPr>
          <p:cNvPr id="26" name="Shape 17"/>
          <p:cNvSpPr/>
          <p:nvPr/>
        </p:nvSpPr>
        <p:spPr>
          <a:xfrm>
            <a:off x="15197449" y="7112000"/>
            <a:ext cx="7786073" cy="3873500"/>
          </a:xfrm>
          <a:prstGeom prst="rect">
            <a:avLst/>
          </a:prstGeom>
          <a:noFill/>
          <a:ln/>
        </p:spPr>
      </p:sp>
      <p:sp>
        <p:nvSpPr>
          <p:cNvPr id="27" name="Text 18"/>
          <p:cNvSpPr/>
          <p:nvPr/>
        </p:nvSpPr>
        <p:spPr>
          <a:xfrm>
            <a:off x="15197449" y="7112000"/>
            <a:ext cx="8328008" cy="44153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Rock Salt Regular" pitchFamily="34" charset="0"/>
                <a:ea typeface="Rock Salt Regular" pitchFamily="34" charset="-122"/>
                <a:cs typeface="Rock Salt Regular" pitchFamily="34" charset="-120"/>
              </a:rPr>
              <a:t>535 Km</a:t>
            </a:r>
            <a:endParaRPr lang="en-US" sz="12800" dirty="0"/>
          </a:p>
        </p:txBody>
      </p:sp>
      <p:sp>
        <p:nvSpPr>
          <p:cNvPr id="28" name="Shape 19"/>
          <p:cNvSpPr/>
          <p:nvPr/>
        </p:nvSpPr>
        <p:spPr>
          <a:xfrm>
            <a:off x="15152994" y="10985500"/>
            <a:ext cx="7874984" cy="609600"/>
          </a:xfrm>
          <a:prstGeom prst="rect">
            <a:avLst/>
          </a:prstGeom>
          <a:noFill/>
          <a:ln/>
        </p:spPr>
      </p:sp>
      <p:sp>
        <p:nvSpPr>
          <p:cNvPr id="29" name="Text 20"/>
          <p:cNvSpPr/>
          <p:nvPr/>
        </p:nvSpPr>
        <p:spPr>
          <a:xfrm>
            <a:off x="15085252" y="109855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2C4D6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8736707"/>
            <a:ext cx="12973028" cy="497929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549900"/>
            <a:ext cx="1484724" cy="1905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33261" y="1914401"/>
            <a:ext cx="1853787" cy="1815654"/>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1019902" cy="1777231"/>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233629" y="12407900"/>
            <a:ext cx="3239413" cy="690885"/>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579997" y="0"/>
            <a:ext cx="1904354" cy="2196604"/>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Text 1"/>
          <p:cNvSpPr/>
          <p:nvPr/>
        </p:nvSpPr>
        <p:spPr>
          <a:xfrm>
            <a:off x="6841922" y="787400"/>
            <a:ext cx="10690503" cy="2764367"/>
          </a:xfrm>
          <a:prstGeom prst="rect">
            <a:avLst/>
          </a:prstGeom>
          <a:noFill/>
          <a:ln/>
        </p:spPr>
        <p:txBody>
          <a:bodyPr wrap="square" lIns="0" tIns="0" rIns="0" bIns="0" rtlCol="0" anchor="t"/>
          <a:lstStyle/>
          <a:p>
            <a:pPr algn="ctr" indent="0" marL="0">
              <a:buNone/>
            </a:pPr>
            <a:r>
              <a:rPr lang="en-US" sz="8000" dirty="0">
                <a:solidFill>
                  <a:srgbClr val="FFFFFF">
                    <a:alpha val="100000"/>
                  </a:srgbClr>
                </a:solidFill>
                <a:latin typeface="Rock Salt Regular" pitchFamily="34" charset="0"/>
                <a:ea typeface="Rock Salt Regular" pitchFamily="34" charset="-122"/>
                <a:cs typeface="Rock Salt Regular" pitchFamily="34" charset="-120"/>
              </a:rPr>
              <a:t>Some Graph</a:t>
            </a:r>
            <a:endParaRPr lang="en-US" sz="8000" dirty="0"/>
          </a:p>
        </p:txBody>
      </p:sp>
      <p:sp>
        <p:nvSpPr>
          <p:cNvPr id="11" name="Shape 2"/>
          <p:cNvSpPr/>
          <p:nvPr/>
        </p:nvSpPr>
        <p:spPr>
          <a:xfrm>
            <a:off x="2718140" y="3771900"/>
            <a:ext cx="8941918" cy="6180901"/>
          </a:xfrm>
          <a:prstGeom prst="rect">
            <a:avLst/>
          </a:prstGeom>
          <a:noFill/>
          <a:ln/>
        </p:spPr>
      </p:sp>
      <p:sp>
        <p:nvSpPr>
          <p:cNvPr id="12"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E16E4B">
                    <a:alpha val="100000"/>
                  </a:srgbClr>
                </a:solidFill>
                <a:latin typeface="Lato Regular" pitchFamily="34" charset="0"/>
                <a:ea typeface="Lato Regular" pitchFamily="34" charset="-122"/>
                <a:cs typeface="Lato Regular" pitchFamily="34" charset="-120"/>
              </a:rPr>
              <a:t>0</a:t>
            </a:r>
            <a:endParaRPr lang="en-US" sz="1821" dirty="0"/>
          </a:p>
        </p:txBody>
      </p:sp>
      <p:sp>
        <p:nvSpPr>
          <p:cNvPr id="13"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E16E4B">
                    <a:alpha val="100000"/>
                  </a:srgbClr>
                </a:solidFill>
                <a:latin typeface="Lato Regular" pitchFamily="34" charset="0"/>
                <a:ea typeface="Lato Regular" pitchFamily="34" charset="-122"/>
                <a:cs typeface="Lato Regular" pitchFamily="34" charset="-120"/>
              </a:rPr>
              <a:t>1</a:t>
            </a:r>
            <a:endParaRPr lang="en-US" sz="2185" dirty="0"/>
          </a:p>
        </p:txBody>
      </p:sp>
      <p:sp>
        <p:nvSpPr>
          <p:cNvPr id="14"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E16E4B">
                    <a:alpha val="100000"/>
                  </a:srgbClr>
                </a:solidFill>
                <a:latin typeface="Lato Regular" pitchFamily="34" charset="0"/>
                <a:ea typeface="Lato Regular" pitchFamily="34" charset="-122"/>
                <a:cs typeface="Lato Regular" pitchFamily="34" charset="-120"/>
              </a:rPr>
              <a:t>2</a:t>
            </a:r>
            <a:endParaRPr lang="en-US" sz="2185" dirty="0"/>
          </a:p>
        </p:txBody>
      </p:sp>
      <p:sp>
        <p:nvSpPr>
          <p:cNvPr id="15"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E16E4B">
                    <a:alpha val="100000"/>
                  </a:srgbClr>
                </a:solidFill>
                <a:latin typeface="Lato Regular" pitchFamily="34" charset="0"/>
                <a:ea typeface="Lato Regular" pitchFamily="34" charset="-122"/>
                <a:cs typeface="Lato Regular" pitchFamily="34" charset="-120"/>
              </a:rPr>
              <a:t>3</a:t>
            </a:r>
            <a:endParaRPr lang="en-US" sz="2185" dirty="0"/>
          </a:p>
        </p:txBody>
      </p:sp>
      <p:sp>
        <p:nvSpPr>
          <p:cNvPr id="16"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E16E4B">
                    <a:alpha val="100000"/>
                  </a:srgbClr>
                </a:solidFill>
                <a:latin typeface="Lato Regular" pitchFamily="34" charset="0"/>
                <a:ea typeface="Lato Regular" pitchFamily="34" charset="-122"/>
                <a:cs typeface="Lato Regular" pitchFamily="34" charset="-120"/>
              </a:rPr>
              <a:t>4</a:t>
            </a:r>
            <a:endParaRPr lang="en-US" sz="2185" dirty="0"/>
          </a:p>
        </p:txBody>
      </p:sp>
      <p:sp>
        <p:nvSpPr>
          <p:cNvPr id="17"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E16E4B">
                    <a:alpha val="100000"/>
                  </a:srgbClr>
                </a:solidFill>
                <a:latin typeface="Lato Regular" pitchFamily="34" charset="0"/>
                <a:ea typeface="Lato Regular" pitchFamily="34" charset="-122"/>
                <a:cs typeface="Lato Regular" pitchFamily="34" charset="-120"/>
              </a:rPr>
              <a:t>5</a:t>
            </a:r>
            <a:endParaRPr lang="en-US" sz="2185" dirty="0"/>
          </a:p>
        </p:txBody>
      </p:sp>
      <p:sp>
        <p:nvSpPr>
          <p:cNvPr id="18"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E16E4B">
                    <a:alpha val="100000"/>
                  </a:srgbClr>
                </a:solidFill>
                <a:latin typeface="Lato Regular" pitchFamily="34" charset="0"/>
                <a:ea typeface="Lato Regular" pitchFamily="34" charset="-122"/>
                <a:cs typeface="Lato Regular" pitchFamily="34" charset="-120"/>
              </a:rPr>
              <a:t>6</a:t>
            </a:r>
            <a:endParaRPr lang="en-US" sz="2185" dirty="0"/>
          </a:p>
        </p:txBody>
      </p:sp>
      <p:sp>
        <p:nvSpPr>
          <p:cNvPr id="19"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E16E4B">
                    <a:alpha val="100000"/>
                  </a:srgbClr>
                </a:solidFill>
                <a:latin typeface="Lato Regular" pitchFamily="34" charset="0"/>
                <a:ea typeface="Lato Regular" pitchFamily="34" charset="-122"/>
                <a:cs typeface="Lato Regular" pitchFamily="34" charset="-120"/>
              </a:rPr>
              <a:t>7</a:t>
            </a:r>
            <a:endParaRPr lang="en-US" sz="2185" dirty="0"/>
          </a:p>
        </p:txBody>
      </p:sp>
      <p:sp>
        <p:nvSpPr>
          <p:cNvPr id="20"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E16E4B">
                    <a:alpha val="100000"/>
                  </a:srgbClr>
                </a:solidFill>
                <a:latin typeface="Lato Regular" pitchFamily="34" charset="0"/>
                <a:ea typeface="Lato Regular" pitchFamily="34" charset="-122"/>
                <a:cs typeface="Lato Regular" pitchFamily="34" charset="-120"/>
              </a:rPr>
              <a:t>8</a:t>
            </a:r>
            <a:endParaRPr lang="en-US" sz="2185" dirty="0"/>
          </a:p>
        </p:txBody>
      </p:sp>
      <p:sp>
        <p:nvSpPr>
          <p:cNvPr id="21"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E16E4B">
                    <a:alpha val="100000"/>
                  </a:srgbClr>
                </a:solidFill>
                <a:latin typeface="Lato Regular" pitchFamily="34" charset="0"/>
                <a:ea typeface="Lato Regular" pitchFamily="34" charset="-122"/>
                <a:cs typeface="Lato Regular" pitchFamily="34" charset="-120"/>
              </a:rPr>
              <a:t>10</a:t>
            </a:r>
            <a:endParaRPr lang="en-US" sz="1821" dirty="0"/>
          </a:p>
        </p:txBody>
      </p:sp>
      <p:sp>
        <p:nvSpPr>
          <p:cNvPr id="22"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E16E4B">
                    <a:alpha val="100000"/>
                  </a:srgbClr>
                </a:solidFill>
                <a:latin typeface="Lato Regular" pitchFamily="34" charset="0"/>
                <a:ea typeface="Lato Regular" pitchFamily="34" charset="-122"/>
                <a:cs typeface="Lato Regular" pitchFamily="34" charset="-120"/>
              </a:rPr>
              <a:t>20</a:t>
            </a:r>
            <a:endParaRPr lang="en-US" sz="1821" dirty="0"/>
          </a:p>
        </p:txBody>
      </p:sp>
      <p:sp>
        <p:nvSpPr>
          <p:cNvPr id="23"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E16E4B">
                    <a:alpha val="100000"/>
                  </a:srgbClr>
                </a:solidFill>
                <a:latin typeface="Lato Regular" pitchFamily="34" charset="0"/>
                <a:ea typeface="Lato Regular" pitchFamily="34" charset="-122"/>
                <a:cs typeface="Lato Regular" pitchFamily="34" charset="-120"/>
              </a:rPr>
              <a:t>30</a:t>
            </a:r>
            <a:endParaRPr lang="en-US" sz="1821" dirty="0"/>
          </a:p>
        </p:txBody>
      </p:sp>
      <p:sp>
        <p:nvSpPr>
          <p:cNvPr id="24"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E16E4B">
                    <a:alpha val="100000"/>
                  </a:srgbClr>
                </a:solidFill>
                <a:latin typeface="Lato Regular" pitchFamily="34" charset="0"/>
                <a:ea typeface="Lato Regular" pitchFamily="34" charset="-122"/>
                <a:cs typeface="Lato Regular" pitchFamily="34" charset="-120"/>
              </a:rPr>
              <a:t>40</a:t>
            </a:r>
            <a:endParaRPr lang="en-US" sz="1821" dirty="0"/>
          </a:p>
        </p:txBody>
      </p:sp>
      <p:sp>
        <p:nvSpPr>
          <p:cNvPr id="25"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E16E4B">
                    <a:alpha val="100000"/>
                  </a:srgbClr>
                </a:solidFill>
                <a:latin typeface="Lato Regular" pitchFamily="34" charset="0"/>
                <a:ea typeface="Lato Regular" pitchFamily="34" charset="-122"/>
                <a:cs typeface="Lato Regular" pitchFamily="34" charset="-120"/>
              </a:rPr>
              <a:t>50</a:t>
            </a:r>
            <a:endParaRPr lang="en-US" sz="1821" dirty="0"/>
          </a:p>
        </p:txBody>
      </p:sp>
      <p:sp>
        <p:nvSpPr>
          <p:cNvPr id="26"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E16E4B">
                    <a:alpha val="100000"/>
                  </a:srgbClr>
                </a:solidFill>
                <a:latin typeface="Lato Regular" pitchFamily="34" charset="0"/>
                <a:ea typeface="Lato Regular" pitchFamily="34" charset="-122"/>
                <a:cs typeface="Lato Regular" pitchFamily="34" charset="-120"/>
              </a:rPr>
              <a:t>60</a:t>
            </a:r>
            <a:endParaRPr lang="en-US" sz="1821" dirty="0"/>
          </a:p>
        </p:txBody>
      </p:sp>
      <p:sp>
        <p:nvSpPr>
          <p:cNvPr id="27"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E16E4B">
                    <a:alpha val="100000"/>
                  </a:srgbClr>
                </a:solidFill>
                <a:latin typeface="Lato Regular" pitchFamily="34" charset="0"/>
                <a:ea typeface="Lato Regular" pitchFamily="34" charset="-122"/>
                <a:cs typeface="Lato Regular" pitchFamily="34" charset="-120"/>
              </a:rPr>
              <a:t>70</a:t>
            </a:r>
            <a:endParaRPr lang="en-US" sz="1821" dirty="0"/>
          </a:p>
        </p:txBody>
      </p:sp>
      <p:sp>
        <p:nvSpPr>
          <p:cNvPr id="28"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E16E4B">
                    <a:alpha val="100000"/>
                  </a:srgbClr>
                </a:solidFill>
                <a:latin typeface="Lato Regular" pitchFamily="34" charset="0"/>
                <a:ea typeface="Lato Regular" pitchFamily="34" charset="-122"/>
                <a:cs typeface="Lato Regular" pitchFamily="34" charset="-120"/>
              </a:rPr>
              <a:t>80</a:t>
            </a:r>
            <a:endParaRPr lang="en-US" sz="1821" dirty="0"/>
          </a:p>
        </p:txBody>
      </p:sp>
      <p:sp>
        <p:nvSpPr>
          <p:cNvPr id="29"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E16E4B">
                    <a:alpha val="100000"/>
                  </a:srgbClr>
                </a:solidFill>
                <a:latin typeface="Lato Regular" pitchFamily="34" charset="0"/>
                <a:ea typeface="Lato Regular" pitchFamily="34" charset="-122"/>
                <a:cs typeface="Lato Regular" pitchFamily="34" charset="-120"/>
              </a:rPr>
              <a:t>90</a:t>
            </a:r>
            <a:endParaRPr lang="en-US" sz="1821" dirty="0"/>
          </a:p>
        </p:txBody>
      </p:sp>
      <p:sp>
        <p:nvSpPr>
          <p:cNvPr id="30"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E16E4B">
                    <a:alpha val="100000"/>
                  </a:srgbClr>
                </a:solidFill>
                <a:latin typeface="Lato Regular" pitchFamily="34" charset="0"/>
                <a:ea typeface="Lato Regular" pitchFamily="34" charset="-122"/>
                <a:cs typeface="Lato Regular" pitchFamily="34" charset="-120"/>
              </a:rPr>
              <a:t>100</a:t>
            </a:r>
            <a:endParaRPr lang="en-US" sz="1821" dirty="0"/>
          </a:p>
        </p:txBody>
      </p:sp>
      <p:pic>
        <p:nvPicPr>
          <p:cNvPr id="3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368467" y="3771900"/>
            <a:ext cx="8291591" cy="5511006"/>
          </a:xfrm>
          <a:prstGeom prst="rect">
            <a:avLst/>
          </a:prstGeom>
        </p:spPr>
      </p:pic>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512766" y="4185444"/>
            <a:ext cx="11567" cy="5258445"/>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651279" y="4185444"/>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789795" y="4185444"/>
            <a:ext cx="11567" cy="525844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928309" y="4185444"/>
            <a:ext cx="11567" cy="5258445"/>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066828" y="4185444"/>
            <a:ext cx="11567" cy="5258445"/>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205341" y="4185444"/>
            <a:ext cx="11567" cy="5258445"/>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1343854" y="4185444"/>
            <a:ext cx="11567" cy="5258445"/>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355539" y="5483845"/>
            <a:ext cx="8050168" cy="2373585"/>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369143" y="6359525"/>
            <a:ext cx="8044031" cy="2268538"/>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4441751" y="6055643"/>
            <a:ext cx="153591" cy="153566"/>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4441751" y="6981130"/>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5580267" y="5651277"/>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5580267" y="7415510"/>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6718783" y="7732812"/>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6718783" y="6311826"/>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7861923" y="6733232"/>
            <a:ext cx="153591" cy="153566"/>
          </a:xfrm>
          <a:prstGeom prst="rect">
            <a:avLst/>
          </a:prstGeom>
        </p:spPr>
      </p:pic>
      <p:pic>
        <p:nvPicPr>
          <p:cNvPr id="48"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7861923" y="6420644"/>
            <a:ext cx="153591" cy="153566"/>
          </a:xfrm>
          <a:prstGeom prst="rect">
            <a:avLst/>
          </a:prstGeom>
        </p:spPr>
      </p:pic>
      <p:pic>
        <p:nvPicPr>
          <p:cNvPr id="49" name="Image 25"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8995813" y="7667575"/>
            <a:ext cx="153591" cy="153566"/>
          </a:xfrm>
          <a:prstGeom prst="rect">
            <a:avLst/>
          </a:prstGeom>
        </p:spPr>
      </p:pic>
      <p:pic>
        <p:nvPicPr>
          <p:cNvPr id="50" name="Image 26" descr=" ">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8995813" y="7076877"/>
            <a:ext cx="153591" cy="153566"/>
          </a:xfrm>
          <a:prstGeom prst="rect">
            <a:avLst/>
          </a:prstGeom>
        </p:spPr>
      </p:pic>
      <p:pic>
        <p:nvPicPr>
          <p:cNvPr id="51" name="Image 27" descr=" ">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10138955" y="6972449"/>
            <a:ext cx="153591" cy="153566"/>
          </a:xfrm>
          <a:prstGeom prst="rect">
            <a:avLst/>
          </a:prstGeom>
        </p:spPr>
      </p:pic>
      <p:pic>
        <p:nvPicPr>
          <p:cNvPr id="52" name="Image 28" descr=" ">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10138955" y="6572771"/>
            <a:ext cx="153591" cy="153566"/>
          </a:xfrm>
          <a:prstGeom prst="rect">
            <a:avLst/>
          </a:prstGeom>
        </p:spPr>
      </p:pic>
      <p:sp>
        <p:nvSpPr>
          <p:cNvPr id="53" name="Shape 22"/>
          <p:cNvSpPr/>
          <p:nvPr/>
        </p:nvSpPr>
        <p:spPr>
          <a:xfrm>
            <a:off x="14403600" y="4191000"/>
            <a:ext cx="5601400" cy="7620000"/>
          </a:xfrm>
          <a:prstGeom prst="rect">
            <a:avLst/>
          </a:prstGeom>
          <a:noFill/>
          <a:ln/>
        </p:spPr>
      </p:sp>
      <p:sp>
        <p:nvSpPr>
          <p:cNvPr id="54" name="Shape 23"/>
          <p:cNvSpPr/>
          <p:nvPr/>
        </p:nvSpPr>
        <p:spPr>
          <a:xfrm>
            <a:off x="14403600" y="4191000"/>
            <a:ext cx="5601400" cy="7620000"/>
          </a:xfrm>
          <a:prstGeom prst="rect">
            <a:avLst/>
          </a:prstGeom>
          <a:noFill/>
          <a:ln/>
        </p:spPr>
      </p:sp>
      <p:pic>
        <p:nvPicPr>
          <p:cNvPr id="55" name="Image 29" descr=" ">    </p:cNvPr>
          <p:cNvPicPr>
            <a:picLocks noChangeAspect="1"/>
          </p:cNvPicPr>
          <p:nvPr/>
        </p:nvPicPr>
        <p:blipFill>
          <a:blip r:embed="rId58"/>
          <a:stretch>
            <a:fillRect/>
          </a:stretch>
        </p:blipFill>
        <p:spPr>
          <a:xfrm>
            <a:off x="14403600" y="4191000"/>
            <a:ext cx="5575997" cy="5575300"/>
          </a:xfrm>
          <a:prstGeom prst="rect">
            <a:avLst/>
          </a:prstGeom>
        </p:spPr>
      </p:pic>
      <p:pic>
        <p:nvPicPr>
          <p:cNvPr id="56" name="Image 30" descr=" ">    </p:cNvPr>
          <p:cNvPicPr>
            <a:picLocks noChangeAspect="1"/>
          </p:cNvPicPr>
          <p:nvPr/>
        </p:nvPicPr>
        <p:blipFill>
          <a:blip r:embed="rId59"/>
          <a:stretch>
            <a:fillRect/>
          </a:stretch>
        </p:blipFill>
        <p:spPr>
          <a:xfrm>
            <a:off x="14403600" y="4191000"/>
            <a:ext cx="5575997" cy="5575300"/>
          </a:xfrm>
          <a:prstGeom prst="rect">
            <a:avLst/>
          </a:prstGeom>
        </p:spPr>
      </p:pic>
      <p:sp>
        <p:nvSpPr>
          <p:cNvPr id="57" name="Shape 24"/>
          <p:cNvSpPr/>
          <p:nvPr/>
        </p:nvSpPr>
        <p:spPr>
          <a:xfrm>
            <a:off x="15927791" y="6365379"/>
            <a:ext cx="2540318" cy="1226566"/>
          </a:xfrm>
          <a:prstGeom prst="rect">
            <a:avLst/>
          </a:prstGeom>
          <a:noFill/>
          <a:ln/>
        </p:spPr>
      </p:sp>
      <p:sp>
        <p:nvSpPr>
          <p:cNvPr id="58" name="Text 25"/>
          <p:cNvSpPr/>
          <p:nvPr/>
        </p:nvSpPr>
        <p:spPr>
          <a:xfrm>
            <a:off x="15927791" y="5943600"/>
            <a:ext cx="2743543" cy="1663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34.574</a:t>
            </a:r>
            <a:endParaRPr lang="en-US" sz="4800" dirty="0"/>
          </a:p>
        </p:txBody>
      </p:sp>
      <p:sp>
        <p:nvSpPr>
          <p:cNvPr id="59" name="Text 26"/>
          <p:cNvSpPr/>
          <p:nvPr/>
        </p:nvSpPr>
        <p:spPr>
          <a:xfrm>
            <a:off x="16696237" y="7404100"/>
            <a:ext cx="1138909"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60" name="Shape 27"/>
          <p:cNvSpPr/>
          <p:nvPr/>
        </p:nvSpPr>
        <p:spPr>
          <a:xfrm>
            <a:off x="13260457" y="10515600"/>
            <a:ext cx="7874984" cy="2781300"/>
          </a:xfrm>
          <a:prstGeom prst="rect">
            <a:avLst/>
          </a:prstGeom>
          <a:noFill/>
          <a:ln/>
        </p:spPr>
      </p:sp>
      <p:sp>
        <p:nvSpPr>
          <p:cNvPr id="61" name="Shape 28"/>
          <p:cNvSpPr/>
          <p:nvPr/>
        </p:nvSpPr>
        <p:spPr>
          <a:xfrm>
            <a:off x="13260457" y="10515600"/>
            <a:ext cx="7874984" cy="2781300"/>
          </a:xfrm>
          <a:prstGeom prst="rect">
            <a:avLst/>
          </a:prstGeom>
          <a:noFill/>
          <a:ln/>
        </p:spPr>
      </p:sp>
      <p:sp>
        <p:nvSpPr>
          <p:cNvPr id="62" name="Text 29"/>
          <p:cNvSpPr/>
          <p:nvPr/>
        </p:nvSpPr>
        <p:spPr>
          <a:xfrm>
            <a:off x="13158845" y="10515600"/>
            <a:ext cx="8078210" cy="16637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Treasure Found</a:t>
            </a:r>
            <a:endParaRPr lang="en-US" sz="4800" dirty="0"/>
          </a:p>
        </p:txBody>
      </p:sp>
      <p:sp>
        <p:nvSpPr>
          <p:cNvPr id="63" name="Text 30"/>
          <p:cNvSpPr/>
          <p:nvPr/>
        </p:nvSpPr>
        <p:spPr>
          <a:xfrm>
            <a:off x="13192716" y="120777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64" name="Shape 31"/>
          <p:cNvSpPr/>
          <p:nvPr/>
        </p:nvSpPr>
        <p:spPr>
          <a:xfrm>
            <a:off x="3251606" y="10515600"/>
            <a:ext cx="7874984" cy="2781300"/>
          </a:xfrm>
          <a:prstGeom prst="rect">
            <a:avLst/>
          </a:prstGeom>
          <a:noFill/>
          <a:ln/>
        </p:spPr>
      </p:sp>
      <p:sp>
        <p:nvSpPr>
          <p:cNvPr id="65" name="Shape 32"/>
          <p:cNvSpPr/>
          <p:nvPr/>
        </p:nvSpPr>
        <p:spPr>
          <a:xfrm>
            <a:off x="3251606" y="10515600"/>
            <a:ext cx="7874984" cy="2781300"/>
          </a:xfrm>
          <a:prstGeom prst="rect">
            <a:avLst/>
          </a:prstGeom>
          <a:noFill/>
          <a:ln/>
        </p:spPr>
      </p:sp>
      <p:sp>
        <p:nvSpPr>
          <p:cNvPr id="66" name="Text 33"/>
          <p:cNvSpPr/>
          <p:nvPr/>
        </p:nvSpPr>
        <p:spPr>
          <a:xfrm>
            <a:off x="3149994" y="10515600"/>
            <a:ext cx="8078210" cy="16637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Spellcasting</a:t>
            </a:r>
            <a:endParaRPr lang="en-US" sz="4800" dirty="0"/>
          </a:p>
        </p:txBody>
      </p:sp>
      <p:sp>
        <p:nvSpPr>
          <p:cNvPr id="67" name="Text 34"/>
          <p:cNvSpPr/>
          <p:nvPr/>
        </p:nvSpPr>
        <p:spPr>
          <a:xfrm>
            <a:off x="3183865" y="120777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2C4D6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0159" y="3670300"/>
            <a:ext cx="15546743" cy="84074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24387048" cy="657217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192099" y="952500"/>
            <a:ext cx="3315114" cy="33147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732416" y="5321300"/>
            <a:ext cx="2654632" cy="43307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8589" y="2997200"/>
            <a:ext cx="2032252" cy="23749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5362" y="11747500"/>
            <a:ext cx="6782648" cy="14478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924365" y="4851400"/>
            <a:ext cx="1066933" cy="2006600"/>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sp>
        <p:nvSpPr>
          <p:cNvPr id="12" name="Shape 1"/>
          <p:cNvSpPr/>
          <p:nvPr/>
        </p:nvSpPr>
        <p:spPr>
          <a:xfrm>
            <a:off x="17350369" y="5854700"/>
            <a:ext cx="4712289" cy="5562600"/>
          </a:xfrm>
          <a:prstGeom prst="rect">
            <a:avLst/>
          </a:prstGeom>
          <a:noFill/>
          <a:ln/>
        </p:spPr>
      </p:sp>
      <p:sp>
        <p:nvSpPr>
          <p:cNvPr id="13" name="Shape 2"/>
          <p:cNvSpPr/>
          <p:nvPr/>
        </p:nvSpPr>
        <p:spPr>
          <a:xfrm>
            <a:off x="17350369" y="5854700"/>
            <a:ext cx="4712289" cy="5562600"/>
          </a:xfrm>
          <a:prstGeom prst="rect">
            <a:avLst/>
          </a:prstGeom>
          <a:noFill/>
          <a:ln/>
        </p:spPr>
      </p:sp>
      <p:sp>
        <p:nvSpPr>
          <p:cNvPr id="14" name="Text 3"/>
          <p:cNvSpPr/>
          <p:nvPr/>
        </p:nvSpPr>
        <p:spPr>
          <a:xfrm>
            <a:off x="17350369" y="5854700"/>
            <a:ext cx="4915514" cy="3124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A web application</a:t>
            </a:r>
            <a:endParaRPr lang="en-US" sz="4800" dirty="0"/>
          </a:p>
        </p:txBody>
      </p:sp>
      <p:sp>
        <p:nvSpPr>
          <p:cNvPr id="15" name="Text 4"/>
          <p:cNvSpPr/>
          <p:nvPr/>
        </p:nvSpPr>
        <p:spPr>
          <a:xfrm>
            <a:off x="17350369" y="8978900"/>
            <a:ext cx="4847773" cy="2573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16"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489511" y="4686300"/>
            <a:ext cx="13768521" cy="8166100"/>
          </a:xfrm>
          <a:prstGeom prst="rect">
            <a:avLst/>
          </a:prstGeom>
        </p:spPr>
      </p:pic>
      <p:pic>
        <p:nvPicPr>
          <p:cNvPr id="17"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420152" y="5029200"/>
            <a:ext cx="9894537" cy="6489700"/>
          </a:xfrm>
          <a:prstGeom prst="rect">
            <a:avLst/>
          </a:prstGeom>
        </p:spPr>
      </p:pic>
      <p:sp>
        <p:nvSpPr>
          <p:cNvPr id="18" name="Text 5"/>
          <p:cNvSpPr/>
          <p:nvPr/>
        </p:nvSpPr>
        <p:spPr>
          <a:xfrm>
            <a:off x="5601400" y="1219200"/>
            <a:ext cx="13535658" cy="27643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Rock Salt Regular" pitchFamily="34" charset="0"/>
                <a:ea typeface="Rock Salt Regular" pitchFamily="34" charset="-122"/>
                <a:cs typeface="Rock Salt Regular" pitchFamily="34" charset="-120"/>
              </a:rPr>
              <a:t>Portal to Adventure</a:t>
            </a:r>
            <a:endParaRPr lang="en-US" sz="8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2C4D6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388045" y="0"/>
            <a:ext cx="8999003"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884" y="723900"/>
            <a:ext cx="1397173" cy="2032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5889" y="11214100"/>
            <a:ext cx="3175397" cy="21463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39092" y="11557000"/>
            <a:ext cx="4242330" cy="21590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431004" y="11557000"/>
            <a:ext cx="1468240" cy="1532458"/>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617102" y="254000"/>
            <a:ext cx="1123780" cy="1202804"/>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Shape 1"/>
          <p:cNvSpPr/>
          <p:nvPr/>
        </p:nvSpPr>
        <p:spPr>
          <a:xfrm>
            <a:off x="11672759" y="7721600"/>
            <a:ext cx="8738692" cy="3492500"/>
          </a:xfrm>
          <a:prstGeom prst="rect">
            <a:avLst/>
          </a:prstGeom>
          <a:noFill/>
          <a:ln/>
        </p:spPr>
      </p:sp>
      <p:sp>
        <p:nvSpPr>
          <p:cNvPr id="11" name="Shape 2"/>
          <p:cNvSpPr/>
          <p:nvPr/>
        </p:nvSpPr>
        <p:spPr>
          <a:xfrm>
            <a:off x="11672759" y="7721600"/>
            <a:ext cx="8738692" cy="3492500"/>
          </a:xfrm>
          <a:prstGeom prst="rect">
            <a:avLst/>
          </a:prstGeom>
          <a:noFill/>
          <a:ln/>
        </p:spPr>
      </p:sp>
      <p:sp>
        <p:nvSpPr>
          <p:cNvPr id="12" name="Text 3"/>
          <p:cNvSpPr/>
          <p:nvPr/>
        </p:nvSpPr>
        <p:spPr>
          <a:xfrm>
            <a:off x="11672759" y="7721600"/>
            <a:ext cx="8941918" cy="1663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An mobile app</a:t>
            </a:r>
            <a:endParaRPr lang="en-US" sz="4800" dirty="0"/>
          </a:p>
        </p:txBody>
      </p:sp>
      <p:sp>
        <p:nvSpPr>
          <p:cNvPr id="13" name="Text 4"/>
          <p:cNvSpPr/>
          <p:nvPr/>
        </p:nvSpPr>
        <p:spPr>
          <a:xfrm>
            <a:off x="11672759" y="9385300"/>
            <a:ext cx="8874176"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14" name="Text 5"/>
          <p:cNvSpPr/>
          <p:nvPr/>
        </p:nvSpPr>
        <p:spPr>
          <a:xfrm>
            <a:off x="11672759" y="1765300"/>
            <a:ext cx="12900579" cy="51900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Rock Salt Regular" pitchFamily="34" charset="0"/>
                <a:ea typeface="Rock Salt Regular" pitchFamily="34" charset="-122"/>
                <a:cs typeface="Rock Salt Regular" pitchFamily="34" charset="-120"/>
              </a:rPr>
              <a:t>The Future of Fantasy</a:t>
            </a:r>
            <a:endParaRPr lang="en-US" sz="8000" dirty="0"/>
          </a:p>
        </p:txBody>
      </p:sp>
      <p:pic>
        <p:nvPicPr>
          <p:cNvPr id="15"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470959" y="1028700"/>
            <a:ext cx="5474384" cy="11849100"/>
          </a:xfrm>
          <a:prstGeom prst="rect">
            <a:avLst/>
          </a:prstGeom>
        </p:spPr>
      </p:pic>
      <p:pic>
        <p:nvPicPr>
          <p:cNvPr id="16"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661483" y="1765300"/>
            <a:ext cx="5106038" cy="10795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2C4D6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5690694" y="698500"/>
            <a:ext cx="7464300" cy="5190067"/>
          </a:xfrm>
          <a:prstGeom prst="rect">
            <a:avLst/>
          </a:prstGeom>
          <a:noFill/>
          <a:ln/>
        </p:spPr>
        <p:txBody>
          <a:bodyPr wrap="square" lIns="0" tIns="0" rIns="0" bIns="0" rtlCol="0" anchor="t"/>
          <a:lstStyle/>
          <a:p>
            <a:pPr algn="r" indent="0" marL="0">
              <a:buNone/>
            </a:pPr>
            <a:r>
              <a:rPr lang="en-US" sz="8000" dirty="0">
                <a:solidFill>
                  <a:srgbClr val="FFFFFF">
                    <a:alpha val="100000"/>
                  </a:srgbClr>
                </a:solidFill>
                <a:latin typeface="Rock Salt Regular" pitchFamily="34" charset="0"/>
                <a:ea typeface="Rock Salt Regular" pitchFamily="34" charset="-122"/>
                <a:cs typeface="Rock Salt Regular" pitchFamily="34" charset="-120"/>
              </a:rPr>
              <a:t>A Magic Picture</a:t>
            </a:r>
            <a:endParaRPr lang="en-US" sz="8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2C4D6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8736707"/>
            <a:ext cx="12973028" cy="497929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549900"/>
            <a:ext cx="1484724" cy="1905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33261" y="1914401"/>
            <a:ext cx="1853787" cy="1815654"/>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1019902" cy="1777231"/>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233629" y="12407900"/>
            <a:ext cx="3239413" cy="690885"/>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579997" y="0"/>
            <a:ext cx="1904354" cy="2196604"/>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pic>
        <p:nvPicPr>
          <p:cNvPr id="1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419727" y="50800"/>
            <a:ext cx="7646356" cy="45974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419727" y="4914900"/>
            <a:ext cx="7646356" cy="8801100"/>
          </a:xfrm>
          <a:prstGeom prst="rect">
            <a:avLst/>
          </a:prstGeom>
        </p:spPr>
      </p:pic>
      <p:sp>
        <p:nvSpPr>
          <p:cNvPr id="12" name="Shape 1"/>
          <p:cNvSpPr/>
          <p:nvPr/>
        </p:nvSpPr>
        <p:spPr>
          <a:xfrm>
            <a:off x="609676" y="889000"/>
            <a:ext cx="6604826" cy="4851400"/>
          </a:xfrm>
          <a:prstGeom prst="rect">
            <a:avLst/>
          </a:prstGeom>
          <a:noFill/>
          <a:ln/>
        </p:spPr>
      </p:sp>
      <p:sp>
        <p:nvSpPr>
          <p:cNvPr id="13" name="Shape 2"/>
          <p:cNvSpPr/>
          <p:nvPr/>
        </p:nvSpPr>
        <p:spPr>
          <a:xfrm>
            <a:off x="609676" y="1377950"/>
            <a:ext cx="889111" cy="3873500"/>
          </a:xfrm>
          <a:prstGeom prst="rect">
            <a:avLst/>
          </a:prstGeom>
          <a:noFill/>
          <a:ln/>
        </p:spPr>
      </p:sp>
      <p:sp>
        <p:nvSpPr>
          <p:cNvPr id="14" name="Text 3"/>
          <p:cNvSpPr/>
          <p:nvPr/>
        </p:nvSpPr>
        <p:spPr>
          <a:xfrm>
            <a:off x="609676" y="1377950"/>
            <a:ext cx="1431046" cy="44153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Rock Salt Regular" pitchFamily="34" charset="0"/>
                <a:ea typeface="Rock Salt Regular" pitchFamily="34" charset="-122"/>
                <a:cs typeface="Rock Salt Regular" pitchFamily="34" charset="-120"/>
              </a:rPr>
              <a:t>1</a:t>
            </a:r>
            <a:endParaRPr lang="en-US" sz="12800" dirty="0"/>
          </a:p>
        </p:txBody>
      </p:sp>
      <p:sp>
        <p:nvSpPr>
          <p:cNvPr id="15" name="Shape 4"/>
          <p:cNvSpPr/>
          <p:nvPr/>
        </p:nvSpPr>
        <p:spPr>
          <a:xfrm>
            <a:off x="1702013" y="889000"/>
            <a:ext cx="5512489" cy="4851400"/>
          </a:xfrm>
          <a:prstGeom prst="rect">
            <a:avLst/>
          </a:prstGeom>
          <a:noFill/>
          <a:ln/>
        </p:spPr>
      </p:sp>
      <p:sp>
        <p:nvSpPr>
          <p:cNvPr id="16" name="Text 5"/>
          <p:cNvSpPr/>
          <p:nvPr/>
        </p:nvSpPr>
        <p:spPr>
          <a:xfrm>
            <a:off x="1702013" y="889000"/>
            <a:ext cx="5715714" cy="3124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Discover the secrets</a:t>
            </a:r>
            <a:endParaRPr lang="en-US" sz="4800" dirty="0"/>
          </a:p>
        </p:txBody>
      </p:sp>
      <p:sp>
        <p:nvSpPr>
          <p:cNvPr id="17" name="Text 6"/>
          <p:cNvSpPr/>
          <p:nvPr/>
        </p:nvSpPr>
        <p:spPr>
          <a:xfrm>
            <a:off x="1702013" y="3911600"/>
            <a:ext cx="5647973"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18" name="Shape 7"/>
          <p:cNvSpPr/>
          <p:nvPr/>
        </p:nvSpPr>
        <p:spPr>
          <a:xfrm>
            <a:off x="609676" y="6858000"/>
            <a:ext cx="6604826" cy="5461000"/>
          </a:xfrm>
          <a:prstGeom prst="rect">
            <a:avLst/>
          </a:prstGeom>
          <a:noFill/>
          <a:ln/>
        </p:spPr>
      </p:sp>
      <p:sp>
        <p:nvSpPr>
          <p:cNvPr id="19" name="Shape 8"/>
          <p:cNvSpPr/>
          <p:nvPr/>
        </p:nvSpPr>
        <p:spPr>
          <a:xfrm>
            <a:off x="609676" y="7651750"/>
            <a:ext cx="1473384" cy="3873500"/>
          </a:xfrm>
          <a:prstGeom prst="rect">
            <a:avLst/>
          </a:prstGeom>
          <a:noFill/>
          <a:ln/>
        </p:spPr>
      </p:sp>
      <p:sp>
        <p:nvSpPr>
          <p:cNvPr id="20" name="Text 9"/>
          <p:cNvSpPr/>
          <p:nvPr/>
        </p:nvSpPr>
        <p:spPr>
          <a:xfrm>
            <a:off x="609676" y="7651750"/>
            <a:ext cx="2015319" cy="44153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Rock Salt Regular" pitchFamily="34" charset="0"/>
                <a:ea typeface="Rock Salt Regular" pitchFamily="34" charset="-122"/>
                <a:cs typeface="Rock Salt Regular" pitchFamily="34" charset="-120"/>
              </a:rPr>
              <a:t>3</a:t>
            </a:r>
            <a:endParaRPr lang="en-US" sz="12800" dirty="0"/>
          </a:p>
        </p:txBody>
      </p:sp>
      <p:sp>
        <p:nvSpPr>
          <p:cNvPr id="21" name="Shape 10"/>
          <p:cNvSpPr/>
          <p:nvPr/>
        </p:nvSpPr>
        <p:spPr>
          <a:xfrm>
            <a:off x="2286286" y="6858000"/>
            <a:ext cx="4928216" cy="5461000"/>
          </a:xfrm>
          <a:prstGeom prst="rect">
            <a:avLst/>
          </a:prstGeom>
          <a:noFill/>
          <a:ln/>
        </p:spPr>
      </p:sp>
      <p:sp>
        <p:nvSpPr>
          <p:cNvPr id="22" name="Text 11"/>
          <p:cNvSpPr/>
          <p:nvPr/>
        </p:nvSpPr>
        <p:spPr>
          <a:xfrm>
            <a:off x="2286286" y="6858000"/>
            <a:ext cx="5131441" cy="3124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Meet the creatures</a:t>
            </a:r>
            <a:endParaRPr lang="en-US" sz="4800" dirty="0"/>
          </a:p>
        </p:txBody>
      </p:sp>
      <p:sp>
        <p:nvSpPr>
          <p:cNvPr id="23" name="Text 12"/>
          <p:cNvSpPr/>
          <p:nvPr/>
        </p:nvSpPr>
        <p:spPr>
          <a:xfrm>
            <a:off x="2286286" y="9880600"/>
            <a:ext cx="5063700" cy="2573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Encounter the mythical creatures that call the forest home, from animals to fairies.</a:t>
            </a:r>
            <a:endParaRPr lang="en-US" sz="3200" dirty="0"/>
          </a:p>
        </p:txBody>
      </p:sp>
      <p:sp>
        <p:nvSpPr>
          <p:cNvPr id="24" name="Shape 13"/>
          <p:cNvSpPr/>
          <p:nvPr/>
        </p:nvSpPr>
        <p:spPr>
          <a:xfrm>
            <a:off x="8116314" y="6858000"/>
            <a:ext cx="6604826" cy="5461000"/>
          </a:xfrm>
          <a:prstGeom prst="rect">
            <a:avLst/>
          </a:prstGeom>
          <a:noFill/>
          <a:ln/>
        </p:spPr>
      </p:sp>
      <p:sp>
        <p:nvSpPr>
          <p:cNvPr id="25" name="Shape 14"/>
          <p:cNvSpPr/>
          <p:nvPr/>
        </p:nvSpPr>
        <p:spPr>
          <a:xfrm>
            <a:off x="8116314" y="7651750"/>
            <a:ext cx="1054232" cy="3873500"/>
          </a:xfrm>
          <a:prstGeom prst="rect">
            <a:avLst/>
          </a:prstGeom>
          <a:noFill/>
          <a:ln/>
        </p:spPr>
      </p:sp>
      <p:sp>
        <p:nvSpPr>
          <p:cNvPr id="26" name="Text 15"/>
          <p:cNvSpPr/>
          <p:nvPr/>
        </p:nvSpPr>
        <p:spPr>
          <a:xfrm>
            <a:off x="8116314" y="7651750"/>
            <a:ext cx="1596166" cy="44153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Rock Salt Regular" pitchFamily="34" charset="0"/>
                <a:ea typeface="Rock Salt Regular" pitchFamily="34" charset="-122"/>
                <a:cs typeface="Rock Salt Regular" pitchFamily="34" charset="-120"/>
              </a:rPr>
              <a:t>4</a:t>
            </a:r>
            <a:endParaRPr lang="en-US" sz="12800" dirty="0"/>
          </a:p>
        </p:txBody>
      </p:sp>
      <p:sp>
        <p:nvSpPr>
          <p:cNvPr id="27" name="Shape 16"/>
          <p:cNvSpPr/>
          <p:nvPr/>
        </p:nvSpPr>
        <p:spPr>
          <a:xfrm>
            <a:off x="9373772" y="6858000"/>
            <a:ext cx="5347368" cy="5461000"/>
          </a:xfrm>
          <a:prstGeom prst="rect">
            <a:avLst/>
          </a:prstGeom>
          <a:noFill/>
          <a:ln/>
        </p:spPr>
      </p:sp>
      <p:sp>
        <p:nvSpPr>
          <p:cNvPr id="28" name="Text 17"/>
          <p:cNvSpPr/>
          <p:nvPr/>
        </p:nvSpPr>
        <p:spPr>
          <a:xfrm>
            <a:off x="9373772" y="6858000"/>
            <a:ext cx="5550594" cy="3124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Uncover the magic</a:t>
            </a:r>
            <a:endParaRPr lang="en-US" sz="4800" dirty="0"/>
          </a:p>
        </p:txBody>
      </p:sp>
      <p:sp>
        <p:nvSpPr>
          <p:cNvPr id="29" name="Text 18"/>
          <p:cNvSpPr/>
          <p:nvPr/>
        </p:nvSpPr>
        <p:spPr>
          <a:xfrm>
            <a:off x="9373772" y="9880600"/>
            <a:ext cx="5482852" cy="2573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30" name="Shape 19"/>
          <p:cNvSpPr/>
          <p:nvPr/>
        </p:nvSpPr>
        <p:spPr>
          <a:xfrm>
            <a:off x="8116314" y="889000"/>
            <a:ext cx="6604826" cy="4851400"/>
          </a:xfrm>
          <a:prstGeom prst="rect">
            <a:avLst/>
          </a:prstGeom>
          <a:noFill/>
          <a:ln/>
        </p:spPr>
      </p:sp>
      <p:sp>
        <p:nvSpPr>
          <p:cNvPr id="31" name="Shape 20"/>
          <p:cNvSpPr/>
          <p:nvPr/>
        </p:nvSpPr>
        <p:spPr>
          <a:xfrm>
            <a:off x="8116314" y="1377950"/>
            <a:ext cx="1232054" cy="3873500"/>
          </a:xfrm>
          <a:prstGeom prst="rect">
            <a:avLst/>
          </a:prstGeom>
          <a:noFill/>
          <a:ln/>
        </p:spPr>
      </p:sp>
      <p:sp>
        <p:nvSpPr>
          <p:cNvPr id="32" name="Text 21"/>
          <p:cNvSpPr/>
          <p:nvPr/>
        </p:nvSpPr>
        <p:spPr>
          <a:xfrm>
            <a:off x="8116314" y="1377950"/>
            <a:ext cx="1773988" cy="44153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Rock Salt Regular" pitchFamily="34" charset="0"/>
                <a:ea typeface="Rock Salt Regular" pitchFamily="34" charset="-122"/>
                <a:cs typeface="Rock Salt Regular" pitchFamily="34" charset="-120"/>
              </a:rPr>
              <a:t>2</a:t>
            </a:r>
            <a:endParaRPr lang="en-US" sz="12800" dirty="0"/>
          </a:p>
        </p:txBody>
      </p:sp>
      <p:sp>
        <p:nvSpPr>
          <p:cNvPr id="33" name="Shape 22"/>
          <p:cNvSpPr/>
          <p:nvPr/>
        </p:nvSpPr>
        <p:spPr>
          <a:xfrm>
            <a:off x="9551594" y="889000"/>
            <a:ext cx="5169546" cy="4851400"/>
          </a:xfrm>
          <a:prstGeom prst="rect">
            <a:avLst/>
          </a:prstGeom>
          <a:noFill/>
          <a:ln/>
        </p:spPr>
      </p:sp>
      <p:sp>
        <p:nvSpPr>
          <p:cNvPr id="34" name="Text 23"/>
          <p:cNvSpPr/>
          <p:nvPr/>
        </p:nvSpPr>
        <p:spPr>
          <a:xfrm>
            <a:off x="9551594" y="889000"/>
            <a:ext cx="5372772" cy="3124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Find your own path</a:t>
            </a:r>
            <a:endParaRPr lang="en-US" sz="4800" dirty="0"/>
          </a:p>
        </p:txBody>
      </p:sp>
      <p:sp>
        <p:nvSpPr>
          <p:cNvPr id="35" name="Text 24"/>
          <p:cNvSpPr/>
          <p:nvPr/>
        </p:nvSpPr>
        <p:spPr>
          <a:xfrm>
            <a:off x="9551594" y="3911600"/>
            <a:ext cx="5305030"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2C4D6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388045" y="0"/>
            <a:ext cx="8999003"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884" y="723900"/>
            <a:ext cx="1397173" cy="2032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5889" y="11214100"/>
            <a:ext cx="3175397" cy="21463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39092" y="11557000"/>
            <a:ext cx="4242330" cy="21590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431004" y="11557000"/>
            <a:ext cx="1468240" cy="1532458"/>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617102" y="254000"/>
            <a:ext cx="1123780" cy="1202804"/>
          </a:xfrm>
          <a:prstGeom prst="rect">
            <a:avLst/>
          </a:prstGeom>
        </p:spPr>
      </p:pic>
      <p:pic>
        <p:nvPicPr>
          <p:cNvPr id="8" name="Image 6" descr=" ">    </p:cNvPr>
          <p:cNvPicPr>
            <a:picLocks noChangeAspect="1"/>
          </p:cNvPicPr>
          <p:nvPr/>
        </p:nvPicPr>
        <p:blipFill>
          <a:blip r:embed="rId13"/>
          <a:stretch>
            <a:fillRect/>
          </a:stretch>
        </p:blipFill>
        <p:spPr>
          <a:xfrm>
            <a:off x="21186248" y="12700000"/>
            <a:ext cx="3200800" cy="1016000"/>
          </a:xfrm>
          <a:prstGeom prst="rect">
            <a:avLst/>
          </a:prstGeom>
        </p:spPr>
      </p:pic>
      <p:pic>
        <p:nvPicPr>
          <p:cNvPr id="9"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32241" y="4051300"/>
            <a:ext cx="14479810" cy="7861300"/>
          </a:xfrm>
          <a:prstGeom prst="rect">
            <a:avLst/>
          </a:prstGeom>
        </p:spPr>
      </p:pic>
      <p:sp>
        <p:nvSpPr>
          <p:cNvPr id="10" name="Text 0"/>
          <p:cNvSpPr/>
          <p:nvPr/>
        </p:nvSpPr>
        <p:spPr>
          <a:xfrm>
            <a:off x="3006042" y="520700"/>
            <a:ext cx="18387665" cy="2764367"/>
          </a:xfrm>
          <a:prstGeom prst="rect">
            <a:avLst/>
          </a:prstGeom>
          <a:noFill/>
          <a:ln/>
        </p:spPr>
        <p:txBody>
          <a:bodyPr wrap="square" lIns="0" tIns="0" rIns="0" bIns="0" rtlCol="0" anchor="t"/>
          <a:lstStyle/>
          <a:p>
            <a:pPr algn="ctr" indent="0" marL="0">
              <a:buNone/>
            </a:pPr>
            <a:r>
              <a:rPr lang="en-US" sz="8000" dirty="0">
                <a:solidFill>
                  <a:srgbClr val="FFFFFF">
                    <a:alpha val="100000"/>
                  </a:srgbClr>
                </a:solidFill>
                <a:latin typeface="Rock Salt Regular" pitchFamily="34" charset="0"/>
                <a:ea typeface="Rock Salt Regular" pitchFamily="34" charset="-122"/>
                <a:cs typeface="Rock Salt Regular" pitchFamily="34" charset="-120"/>
              </a:rPr>
              <a:t>Fantasy Realm at a Glance</a:t>
            </a:r>
            <a:endParaRPr lang="en-US" sz="8000" dirty="0"/>
          </a:p>
        </p:txBody>
      </p:sp>
      <p:sp>
        <p:nvSpPr>
          <p:cNvPr id="11" name="Shape 1"/>
          <p:cNvSpPr/>
          <p:nvPr/>
        </p:nvSpPr>
        <p:spPr>
          <a:xfrm>
            <a:off x="1130441" y="3314700"/>
            <a:ext cx="7201800" cy="2781300"/>
          </a:xfrm>
          <a:prstGeom prst="rect">
            <a:avLst/>
          </a:prstGeom>
          <a:noFill/>
          <a:ln/>
        </p:spPr>
      </p:sp>
      <p:sp>
        <p:nvSpPr>
          <p:cNvPr id="12" name="Shape 2"/>
          <p:cNvSpPr/>
          <p:nvPr/>
        </p:nvSpPr>
        <p:spPr>
          <a:xfrm>
            <a:off x="1130441" y="3314700"/>
            <a:ext cx="7201800" cy="2781300"/>
          </a:xfrm>
          <a:prstGeom prst="rect">
            <a:avLst/>
          </a:prstGeom>
          <a:noFill/>
          <a:ln/>
        </p:spPr>
      </p:sp>
      <p:sp>
        <p:nvSpPr>
          <p:cNvPr id="13" name="Text 3"/>
          <p:cNvSpPr/>
          <p:nvPr/>
        </p:nvSpPr>
        <p:spPr>
          <a:xfrm>
            <a:off x="1130441" y="3314700"/>
            <a:ext cx="7405026" cy="1663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The Forest</a:t>
            </a:r>
            <a:endParaRPr lang="en-US" sz="4800" dirty="0"/>
          </a:p>
        </p:txBody>
      </p:sp>
      <p:sp>
        <p:nvSpPr>
          <p:cNvPr id="14" name="Text 4"/>
          <p:cNvSpPr/>
          <p:nvPr/>
        </p:nvSpPr>
        <p:spPr>
          <a:xfrm>
            <a:off x="1130441" y="4876800"/>
            <a:ext cx="7337284" cy="1354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5" name="Shape 5"/>
          <p:cNvSpPr/>
          <p:nvPr/>
        </p:nvSpPr>
        <p:spPr>
          <a:xfrm>
            <a:off x="1130441" y="6616700"/>
            <a:ext cx="7201800" cy="2781300"/>
          </a:xfrm>
          <a:prstGeom prst="rect">
            <a:avLst/>
          </a:prstGeom>
          <a:noFill/>
          <a:ln/>
        </p:spPr>
      </p:sp>
      <p:sp>
        <p:nvSpPr>
          <p:cNvPr id="16" name="Shape 6"/>
          <p:cNvSpPr/>
          <p:nvPr/>
        </p:nvSpPr>
        <p:spPr>
          <a:xfrm>
            <a:off x="1130441" y="6616700"/>
            <a:ext cx="7201800" cy="2781300"/>
          </a:xfrm>
          <a:prstGeom prst="rect">
            <a:avLst/>
          </a:prstGeom>
          <a:noFill/>
          <a:ln/>
        </p:spPr>
      </p:sp>
      <p:sp>
        <p:nvSpPr>
          <p:cNvPr id="17" name="Text 7"/>
          <p:cNvSpPr/>
          <p:nvPr/>
        </p:nvSpPr>
        <p:spPr>
          <a:xfrm>
            <a:off x="1130441" y="6616700"/>
            <a:ext cx="7405026" cy="1663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The Caves</a:t>
            </a:r>
            <a:endParaRPr lang="en-US" sz="4800" dirty="0"/>
          </a:p>
        </p:txBody>
      </p:sp>
      <p:sp>
        <p:nvSpPr>
          <p:cNvPr id="18" name="Text 8"/>
          <p:cNvSpPr/>
          <p:nvPr/>
        </p:nvSpPr>
        <p:spPr>
          <a:xfrm>
            <a:off x="1130441" y="8178800"/>
            <a:ext cx="7337284" cy="1354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network of underground caves filled with gems and crystals.</a:t>
            </a:r>
            <a:endParaRPr lang="en-US" sz="3200" dirty="0"/>
          </a:p>
        </p:txBody>
      </p:sp>
      <p:sp>
        <p:nvSpPr>
          <p:cNvPr id="19" name="Shape 9"/>
          <p:cNvSpPr/>
          <p:nvPr/>
        </p:nvSpPr>
        <p:spPr>
          <a:xfrm>
            <a:off x="1130441" y="9918700"/>
            <a:ext cx="7201800" cy="2781300"/>
          </a:xfrm>
          <a:prstGeom prst="rect">
            <a:avLst/>
          </a:prstGeom>
          <a:noFill/>
          <a:ln/>
        </p:spPr>
      </p:sp>
      <p:sp>
        <p:nvSpPr>
          <p:cNvPr id="20" name="Shape 10"/>
          <p:cNvSpPr/>
          <p:nvPr/>
        </p:nvSpPr>
        <p:spPr>
          <a:xfrm>
            <a:off x="1130441" y="9918700"/>
            <a:ext cx="7201800" cy="2781300"/>
          </a:xfrm>
          <a:prstGeom prst="rect">
            <a:avLst/>
          </a:prstGeom>
          <a:noFill/>
          <a:ln/>
        </p:spPr>
      </p:sp>
      <p:sp>
        <p:nvSpPr>
          <p:cNvPr id="21" name="Text 11"/>
          <p:cNvSpPr/>
          <p:nvPr/>
        </p:nvSpPr>
        <p:spPr>
          <a:xfrm>
            <a:off x="1130441" y="9918700"/>
            <a:ext cx="7405026" cy="1663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The Lair</a:t>
            </a:r>
            <a:endParaRPr lang="en-US" sz="4800" dirty="0"/>
          </a:p>
        </p:txBody>
      </p:sp>
      <p:sp>
        <p:nvSpPr>
          <p:cNvPr id="22" name="Text 12"/>
          <p:cNvSpPr/>
          <p:nvPr/>
        </p:nvSpPr>
        <p:spPr>
          <a:xfrm>
            <a:off x="1130441" y="11480800"/>
            <a:ext cx="7337284" cy="1354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2C4D6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0159" y="3670300"/>
            <a:ext cx="15546743" cy="84074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24387048" cy="657218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13689" y="723902"/>
            <a:ext cx="2857857" cy="29464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192099" y="952500"/>
            <a:ext cx="3315114" cy="33147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732416" y="5321300"/>
            <a:ext cx="2654632" cy="43307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991299" y="8432800"/>
            <a:ext cx="3200800" cy="43180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98589" y="2997200"/>
            <a:ext cx="2032252" cy="2374900"/>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95362" y="11747500"/>
            <a:ext cx="6782648" cy="1447800"/>
          </a:xfrm>
          <a:prstGeom prst="rect">
            <a:avLst/>
          </a:prstGeom>
        </p:spPr>
      </p:pic>
      <p:pic>
        <p:nvPicPr>
          <p:cNvPr id="11"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4924365" y="4851400"/>
            <a:ext cx="1066933" cy="2006600"/>
          </a:xfrm>
          <a:prstGeom prst="rect">
            <a:avLst/>
          </a:prstGeom>
        </p:spPr>
      </p:pic>
      <p:sp>
        <p:nvSpPr>
          <p:cNvPr id="12" name="Shape 0"/>
          <p:cNvSpPr/>
          <p:nvPr/>
        </p:nvSpPr>
        <p:spPr>
          <a:xfrm>
            <a:off x="23370921" y="10515600"/>
            <a:ext cx="1016127" cy="3200400"/>
          </a:xfrm>
          <a:prstGeom prst="rect">
            <a:avLst/>
          </a:prstGeom>
          <a:noFill/>
          <a:ln/>
        </p:spPr>
      </p:sp>
      <p:pic>
        <p:nvPicPr>
          <p:cNvPr id="13" name="Image 10" descr=" ">    </p:cNvPr>
          <p:cNvPicPr>
            <a:picLocks noChangeAspect="1"/>
          </p:cNvPicPr>
          <p:nvPr/>
        </p:nvPicPr>
        <p:blipFill>
          <a:blip r:embed="rId21"/>
          <a:stretch>
            <a:fillRect/>
          </a:stretch>
        </p:blipFill>
        <p:spPr>
          <a:xfrm>
            <a:off x="23523340" y="10820400"/>
            <a:ext cx="711289" cy="2590800"/>
          </a:xfrm>
          <a:prstGeom prst="rect">
            <a:avLst/>
          </a:prstGeom>
        </p:spPr>
      </p:pic>
      <p:sp>
        <p:nvSpPr>
          <p:cNvPr id="14" name="Text 1"/>
          <p:cNvSpPr/>
          <p:nvPr/>
        </p:nvSpPr>
        <p:spPr>
          <a:xfrm>
            <a:off x="2396366" y="3670300"/>
            <a:ext cx="9026595" cy="4415367"/>
          </a:xfrm>
          <a:prstGeom prst="rect">
            <a:avLst/>
          </a:prstGeom>
          <a:noFill/>
          <a:ln/>
        </p:spPr>
        <p:txBody>
          <a:bodyPr wrap="square" lIns="0" tIns="0" rIns="0" bIns="0" rtlCol="0" anchor="t"/>
          <a:lstStyle/>
          <a:p>
            <a:pPr algn="ctr" indent="0" marL="0">
              <a:buNone/>
            </a:pPr>
            <a:r>
              <a:rPr lang="en-US" sz="12800" dirty="0">
                <a:solidFill>
                  <a:srgbClr val="FFFFFF">
                    <a:alpha val="100000"/>
                  </a:srgbClr>
                </a:solidFill>
                <a:latin typeface="Rock Salt Regular" pitchFamily="34" charset="0"/>
                <a:ea typeface="Rock Salt Regular" pitchFamily="34" charset="-122"/>
                <a:cs typeface="Rock Salt Regular" pitchFamily="34" charset="-120"/>
              </a:rPr>
              <a:t>Welcome</a:t>
            </a:r>
            <a:endParaRPr lang="en-US" sz="12800" dirty="0"/>
          </a:p>
        </p:txBody>
      </p:sp>
      <p:sp>
        <p:nvSpPr>
          <p:cNvPr id="15" name="Text 2"/>
          <p:cNvSpPr/>
          <p:nvPr/>
        </p:nvSpPr>
        <p:spPr>
          <a:xfrm>
            <a:off x="2667333" y="7467600"/>
            <a:ext cx="12646547" cy="31834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2C4D6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8736707"/>
            <a:ext cx="12973028" cy="497929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549900"/>
            <a:ext cx="1484724" cy="1905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33261" y="1914401"/>
            <a:ext cx="1853787" cy="1815654"/>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1019902" cy="1777231"/>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233629" y="12407900"/>
            <a:ext cx="3239413" cy="690885"/>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579997" y="0"/>
            <a:ext cx="1904354" cy="2196604"/>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Text 1"/>
          <p:cNvSpPr/>
          <p:nvPr/>
        </p:nvSpPr>
        <p:spPr>
          <a:xfrm>
            <a:off x="7413493" y="393700"/>
            <a:ext cx="9560062" cy="2764367"/>
          </a:xfrm>
          <a:prstGeom prst="rect">
            <a:avLst/>
          </a:prstGeom>
          <a:noFill/>
          <a:ln/>
        </p:spPr>
        <p:txBody>
          <a:bodyPr wrap="square" lIns="0" tIns="0" rIns="0" bIns="0" rtlCol="0" anchor="t"/>
          <a:lstStyle/>
          <a:p>
            <a:pPr algn="ctr" indent="0" marL="0">
              <a:buNone/>
            </a:pPr>
            <a:r>
              <a:rPr lang="en-US" sz="8000" dirty="0">
                <a:solidFill>
                  <a:srgbClr val="FFFFFF">
                    <a:alpha val="100000"/>
                  </a:srgbClr>
                </a:solidFill>
                <a:latin typeface="Rock Salt Regular" pitchFamily="34" charset="0"/>
                <a:ea typeface="Rock Salt Regular" pitchFamily="34" charset="-122"/>
                <a:cs typeface="Rock Salt Regular" pitchFamily="34" charset="-120"/>
              </a:rPr>
              <a:t>Our Team</a:t>
            </a:r>
            <a:endParaRPr lang="en-US" sz="8000" dirty="0"/>
          </a:p>
        </p:txBody>
      </p:sp>
      <p:sp>
        <p:nvSpPr>
          <p:cNvPr id="11" name="Shape 2"/>
          <p:cNvSpPr/>
          <p:nvPr/>
        </p:nvSpPr>
        <p:spPr>
          <a:xfrm>
            <a:off x="2718140" y="3771900"/>
            <a:ext cx="5791924" cy="3073400"/>
          </a:xfrm>
          <a:prstGeom prst="rect">
            <a:avLst/>
          </a:prstGeom>
          <a:noFill/>
          <a:ln/>
        </p:spPr>
      </p:sp>
      <p:pic>
        <p:nvPicPr>
          <p:cNvPr id="1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718140" y="3771900"/>
            <a:ext cx="5474384" cy="3073400"/>
          </a:xfrm>
          <a:prstGeom prst="rect">
            <a:avLst/>
          </a:prstGeom>
        </p:spPr>
      </p:pic>
      <p:sp>
        <p:nvSpPr>
          <p:cNvPr id="13" name="Shape 3"/>
          <p:cNvSpPr/>
          <p:nvPr/>
        </p:nvSpPr>
        <p:spPr>
          <a:xfrm>
            <a:off x="8497362" y="4197350"/>
            <a:ext cx="12702" cy="2222500"/>
          </a:xfrm>
          <a:prstGeom prst="rect">
            <a:avLst/>
          </a:prstGeom>
          <a:noFill/>
          <a:ln/>
        </p:spPr>
      </p:sp>
      <p:sp>
        <p:nvSpPr>
          <p:cNvPr id="14" name="Shape 4"/>
          <p:cNvSpPr/>
          <p:nvPr/>
        </p:nvSpPr>
        <p:spPr>
          <a:xfrm>
            <a:off x="8497362" y="4197350"/>
            <a:ext cx="12702" cy="2222500"/>
          </a:xfrm>
          <a:prstGeom prst="rect">
            <a:avLst/>
          </a:prstGeom>
          <a:noFill/>
          <a:ln/>
        </p:spPr>
      </p:sp>
      <p:sp>
        <p:nvSpPr>
          <p:cNvPr id="15" name="Shape 5"/>
          <p:cNvSpPr/>
          <p:nvPr/>
        </p:nvSpPr>
        <p:spPr>
          <a:xfrm>
            <a:off x="8497362" y="4197350"/>
            <a:ext cx="12702" cy="2222500"/>
          </a:xfrm>
          <a:prstGeom prst="rect">
            <a:avLst/>
          </a:prstGeom>
          <a:noFill/>
          <a:ln/>
        </p:spPr>
      </p:sp>
      <p:sp>
        <p:nvSpPr>
          <p:cNvPr id="16" name="Text 6"/>
          <p:cNvSpPr/>
          <p:nvPr/>
        </p:nvSpPr>
        <p:spPr>
          <a:xfrm>
            <a:off x="8497362" y="4197350"/>
            <a:ext cx="3162695" cy="1663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Eldruin</a:t>
            </a:r>
            <a:endParaRPr lang="en-US" sz="4800" dirty="0"/>
          </a:p>
        </p:txBody>
      </p:sp>
      <p:sp>
        <p:nvSpPr>
          <p:cNvPr id="17" name="Text 7"/>
          <p:cNvSpPr/>
          <p:nvPr/>
        </p:nvSpPr>
        <p:spPr>
          <a:xfrm>
            <a:off x="8497362" y="5810250"/>
            <a:ext cx="2955236"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8" name="Shape 8"/>
          <p:cNvSpPr/>
          <p:nvPr/>
        </p:nvSpPr>
        <p:spPr>
          <a:xfrm>
            <a:off x="12041105" y="8648700"/>
            <a:ext cx="5791924" cy="3073400"/>
          </a:xfrm>
          <a:prstGeom prst="rect">
            <a:avLst/>
          </a:prstGeom>
          <a:noFill/>
          <a:ln/>
        </p:spPr>
      </p:sp>
      <p:pic>
        <p:nvPicPr>
          <p:cNvPr id="19"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041105" y="8648700"/>
            <a:ext cx="5474384" cy="3073400"/>
          </a:xfrm>
          <a:prstGeom prst="rect">
            <a:avLst/>
          </a:prstGeom>
        </p:spPr>
      </p:pic>
      <p:sp>
        <p:nvSpPr>
          <p:cNvPr id="20" name="Shape 9"/>
          <p:cNvSpPr/>
          <p:nvPr/>
        </p:nvSpPr>
        <p:spPr>
          <a:xfrm>
            <a:off x="17820327" y="9074150"/>
            <a:ext cx="12702" cy="2222500"/>
          </a:xfrm>
          <a:prstGeom prst="rect">
            <a:avLst/>
          </a:prstGeom>
          <a:noFill/>
          <a:ln/>
        </p:spPr>
      </p:sp>
      <p:sp>
        <p:nvSpPr>
          <p:cNvPr id="21" name="Shape 10"/>
          <p:cNvSpPr/>
          <p:nvPr/>
        </p:nvSpPr>
        <p:spPr>
          <a:xfrm>
            <a:off x="17820327" y="9074150"/>
            <a:ext cx="12702" cy="2222500"/>
          </a:xfrm>
          <a:prstGeom prst="rect">
            <a:avLst/>
          </a:prstGeom>
          <a:noFill/>
          <a:ln/>
        </p:spPr>
      </p:sp>
      <p:sp>
        <p:nvSpPr>
          <p:cNvPr id="22" name="Shape 11"/>
          <p:cNvSpPr/>
          <p:nvPr/>
        </p:nvSpPr>
        <p:spPr>
          <a:xfrm>
            <a:off x="17820327" y="9074150"/>
            <a:ext cx="12702" cy="2222500"/>
          </a:xfrm>
          <a:prstGeom prst="rect">
            <a:avLst/>
          </a:prstGeom>
          <a:noFill/>
          <a:ln/>
        </p:spPr>
      </p:sp>
      <p:sp>
        <p:nvSpPr>
          <p:cNvPr id="23" name="Text 12"/>
          <p:cNvSpPr/>
          <p:nvPr/>
        </p:nvSpPr>
        <p:spPr>
          <a:xfrm>
            <a:off x="17820327" y="9074150"/>
            <a:ext cx="3162695" cy="1663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Eldruin</a:t>
            </a:r>
            <a:endParaRPr lang="en-US" sz="4800" dirty="0"/>
          </a:p>
        </p:txBody>
      </p:sp>
      <p:sp>
        <p:nvSpPr>
          <p:cNvPr id="24" name="Text 13"/>
          <p:cNvSpPr/>
          <p:nvPr/>
        </p:nvSpPr>
        <p:spPr>
          <a:xfrm>
            <a:off x="17820327" y="10687050"/>
            <a:ext cx="2955236"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25" name="Shape 14"/>
          <p:cNvSpPr/>
          <p:nvPr/>
        </p:nvSpPr>
        <p:spPr>
          <a:xfrm>
            <a:off x="2718140" y="8648700"/>
            <a:ext cx="5791924" cy="3073400"/>
          </a:xfrm>
          <a:prstGeom prst="rect">
            <a:avLst/>
          </a:prstGeom>
          <a:noFill/>
          <a:ln/>
        </p:spPr>
      </p:sp>
      <p:pic>
        <p:nvPicPr>
          <p:cNvPr id="26"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718140" y="8648700"/>
            <a:ext cx="5474384" cy="3073400"/>
          </a:xfrm>
          <a:prstGeom prst="rect">
            <a:avLst/>
          </a:prstGeom>
        </p:spPr>
      </p:pic>
      <p:sp>
        <p:nvSpPr>
          <p:cNvPr id="27" name="Shape 15"/>
          <p:cNvSpPr/>
          <p:nvPr/>
        </p:nvSpPr>
        <p:spPr>
          <a:xfrm>
            <a:off x="8497362" y="9074150"/>
            <a:ext cx="12702" cy="2222500"/>
          </a:xfrm>
          <a:prstGeom prst="rect">
            <a:avLst/>
          </a:prstGeom>
          <a:noFill/>
          <a:ln/>
        </p:spPr>
      </p:sp>
      <p:sp>
        <p:nvSpPr>
          <p:cNvPr id="28" name="Shape 16"/>
          <p:cNvSpPr/>
          <p:nvPr/>
        </p:nvSpPr>
        <p:spPr>
          <a:xfrm>
            <a:off x="8497362" y="9074150"/>
            <a:ext cx="12702" cy="2222500"/>
          </a:xfrm>
          <a:prstGeom prst="rect">
            <a:avLst/>
          </a:prstGeom>
          <a:noFill/>
          <a:ln/>
        </p:spPr>
      </p:sp>
      <p:sp>
        <p:nvSpPr>
          <p:cNvPr id="29" name="Shape 17"/>
          <p:cNvSpPr/>
          <p:nvPr/>
        </p:nvSpPr>
        <p:spPr>
          <a:xfrm>
            <a:off x="8497362" y="9074150"/>
            <a:ext cx="12702" cy="2222500"/>
          </a:xfrm>
          <a:prstGeom prst="rect">
            <a:avLst/>
          </a:prstGeom>
          <a:noFill/>
          <a:ln/>
        </p:spPr>
      </p:sp>
      <p:sp>
        <p:nvSpPr>
          <p:cNvPr id="30" name="Text 18"/>
          <p:cNvSpPr/>
          <p:nvPr/>
        </p:nvSpPr>
        <p:spPr>
          <a:xfrm>
            <a:off x="8497362" y="9074150"/>
            <a:ext cx="4826603" cy="1663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Elementalen</a:t>
            </a:r>
            <a:endParaRPr lang="en-US" sz="4800" dirty="0"/>
          </a:p>
        </p:txBody>
      </p:sp>
      <p:sp>
        <p:nvSpPr>
          <p:cNvPr id="31" name="Text 19"/>
          <p:cNvSpPr/>
          <p:nvPr/>
        </p:nvSpPr>
        <p:spPr>
          <a:xfrm>
            <a:off x="8497362" y="10687050"/>
            <a:ext cx="2891728"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32" name="Shape 20"/>
          <p:cNvSpPr/>
          <p:nvPr/>
        </p:nvSpPr>
        <p:spPr>
          <a:xfrm>
            <a:off x="12041105" y="3771900"/>
            <a:ext cx="5791924" cy="3073400"/>
          </a:xfrm>
          <a:prstGeom prst="rect">
            <a:avLst/>
          </a:prstGeom>
          <a:noFill/>
          <a:ln/>
        </p:spPr>
      </p:sp>
      <p:pic>
        <p:nvPicPr>
          <p:cNvPr id="33"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041105" y="3771900"/>
            <a:ext cx="5474384" cy="3073400"/>
          </a:xfrm>
          <a:prstGeom prst="rect">
            <a:avLst/>
          </a:prstGeom>
        </p:spPr>
      </p:pic>
      <p:sp>
        <p:nvSpPr>
          <p:cNvPr id="34" name="Shape 21"/>
          <p:cNvSpPr/>
          <p:nvPr/>
        </p:nvSpPr>
        <p:spPr>
          <a:xfrm>
            <a:off x="17820327" y="4197350"/>
            <a:ext cx="12702" cy="2222500"/>
          </a:xfrm>
          <a:prstGeom prst="rect">
            <a:avLst/>
          </a:prstGeom>
          <a:noFill/>
          <a:ln/>
        </p:spPr>
      </p:sp>
      <p:sp>
        <p:nvSpPr>
          <p:cNvPr id="35" name="Shape 22"/>
          <p:cNvSpPr/>
          <p:nvPr/>
        </p:nvSpPr>
        <p:spPr>
          <a:xfrm>
            <a:off x="17820327" y="4197350"/>
            <a:ext cx="12702" cy="2222500"/>
          </a:xfrm>
          <a:prstGeom prst="rect">
            <a:avLst/>
          </a:prstGeom>
          <a:noFill/>
          <a:ln/>
        </p:spPr>
      </p:sp>
      <p:sp>
        <p:nvSpPr>
          <p:cNvPr id="36" name="Shape 23"/>
          <p:cNvSpPr/>
          <p:nvPr/>
        </p:nvSpPr>
        <p:spPr>
          <a:xfrm>
            <a:off x="17820327" y="4197350"/>
            <a:ext cx="12702" cy="2222500"/>
          </a:xfrm>
          <a:prstGeom prst="rect">
            <a:avLst/>
          </a:prstGeom>
          <a:noFill/>
          <a:ln/>
        </p:spPr>
      </p:sp>
      <p:sp>
        <p:nvSpPr>
          <p:cNvPr id="37" name="Text 24"/>
          <p:cNvSpPr/>
          <p:nvPr/>
        </p:nvSpPr>
        <p:spPr>
          <a:xfrm>
            <a:off x="17820327" y="4197350"/>
            <a:ext cx="3226203" cy="1663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Lunaria</a:t>
            </a:r>
            <a:endParaRPr lang="en-US" sz="4800" dirty="0"/>
          </a:p>
        </p:txBody>
      </p:sp>
      <p:sp>
        <p:nvSpPr>
          <p:cNvPr id="38" name="Text 25"/>
          <p:cNvSpPr/>
          <p:nvPr/>
        </p:nvSpPr>
        <p:spPr>
          <a:xfrm>
            <a:off x="17820327" y="5810250"/>
            <a:ext cx="3996766"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2C4D6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70146" y="3670300"/>
            <a:ext cx="15546743" cy="84074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24387048" cy="657217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15502" y="723900"/>
            <a:ext cx="2857857" cy="29464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656207" y="2997200"/>
            <a:ext cx="2032254" cy="23749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109038" y="11747500"/>
            <a:ext cx="6782648" cy="14478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95749" y="4851400"/>
            <a:ext cx="1066933" cy="2006600"/>
          </a:xfrm>
          <a:prstGeom prst="rect">
            <a:avLst/>
          </a:prstGeom>
        </p:spPr>
      </p:pic>
      <p:sp>
        <p:nvSpPr>
          <p:cNvPr id="9" name="Shape 0"/>
          <p:cNvSpPr/>
          <p:nvPr/>
        </p:nvSpPr>
        <p:spPr>
          <a:xfrm>
            <a:off x="23370921" y="8483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8788400"/>
            <a:ext cx="711289" cy="2590800"/>
          </a:xfrm>
          <a:prstGeom prst="rect">
            <a:avLst/>
          </a:prstGeom>
        </p:spPr>
      </p:pic>
      <p:sp>
        <p:nvSpPr>
          <p:cNvPr id="11" name="Shape 1"/>
          <p:cNvSpPr/>
          <p:nvPr/>
        </p:nvSpPr>
        <p:spPr>
          <a:xfrm>
            <a:off x="9310264" y="4927600"/>
            <a:ext cx="12053807" cy="5791200"/>
          </a:xfrm>
          <a:prstGeom prst="roundRect">
            <a:avLst>
              <a:gd name="adj" fmla="val 21947"/>
            </a:avLst>
          </a:prstGeom>
          <a:noFill/>
          <a:ln/>
        </p:spPr>
      </p:sp>
      <p:sp>
        <p:nvSpPr>
          <p:cNvPr id="12" name="Text 2"/>
          <p:cNvSpPr/>
          <p:nvPr/>
        </p:nvSpPr>
        <p:spPr>
          <a:xfrm>
            <a:off x="10123165" y="5740400"/>
            <a:ext cx="10563487" cy="4301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13" name="Text 3"/>
          <p:cNvSpPr/>
          <p:nvPr/>
        </p:nvSpPr>
        <p:spPr>
          <a:xfrm rot="16200000">
            <a:off x="22199488" y="6306542"/>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16"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4"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25603" y="5905500"/>
            <a:ext cx="7570146" cy="7810500"/>
          </a:xfrm>
          <a:prstGeom prst="rect">
            <a:avLst/>
          </a:prstGeom>
        </p:spPr>
      </p:pic>
      <p:sp>
        <p:nvSpPr>
          <p:cNvPr id="15" name="Text 4"/>
          <p:cNvSpPr/>
          <p:nvPr/>
        </p:nvSpPr>
        <p:spPr>
          <a:xfrm>
            <a:off x="1105038" y="88900"/>
            <a:ext cx="9356836" cy="76157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Rock Salt Regular" pitchFamily="34" charset="0"/>
                <a:ea typeface="Rock Salt Regular" pitchFamily="34" charset="-122"/>
                <a:cs typeface="Rock Salt Regular" pitchFamily="34" charset="-120"/>
              </a:rPr>
              <a:t>Thank you for choosing EaTemp</a:t>
            </a:r>
            <a:endParaRPr lang="en-US" sz="8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2C4D6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388045" y="0"/>
            <a:ext cx="8999003"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884" y="723900"/>
            <a:ext cx="1397173" cy="2032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5889" y="11214100"/>
            <a:ext cx="3175397" cy="21463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39092" y="11557000"/>
            <a:ext cx="4242330" cy="21590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431004" y="11557000"/>
            <a:ext cx="1468240" cy="1532458"/>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617102" y="254000"/>
            <a:ext cx="1123780" cy="1202792"/>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88498" y="1104900"/>
            <a:ext cx="7672267" cy="11514441"/>
          </a:xfrm>
          <a:prstGeom prst="rect">
            <a:avLst/>
          </a:prstGeom>
        </p:spPr>
      </p:pic>
      <p:pic>
        <p:nvPicPr>
          <p:cNvPr id="9" name="Image 7" descr=" ">    </p:cNvPr>
          <p:cNvPicPr>
            <a:picLocks noChangeAspect="1"/>
          </p:cNvPicPr>
          <p:nvPr/>
        </p:nvPicPr>
        <p:blipFill>
          <a:blip r:embed="rId15"/>
          <a:stretch>
            <a:fillRect/>
          </a:stretch>
        </p:blipFill>
        <p:spPr>
          <a:xfrm>
            <a:off x="21186248" y="12674600"/>
            <a:ext cx="3200800" cy="1016000"/>
          </a:xfrm>
          <a:prstGeom prst="rect">
            <a:avLst/>
          </a:prstGeom>
        </p:spPr>
      </p:pic>
      <p:sp>
        <p:nvSpPr>
          <p:cNvPr id="10" name="Text 0"/>
          <p:cNvSpPr/>
          <p:nvPr/>
        </p:nvSpPr>
        <p:spPr>
          <a:xfrm rot="16200000">
            <a:off x="-1901269" y="4872831"/>
            <a:ext cx="9674376" cy="44153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Rock Salt Regular" pitchFamily="34" charset="0"/>
                <a:ea typeface="Rock Salt Regular" pitchFamily="34" charset="-122"/>
                <a:cs typeface="Rock Salt Regular" pitchFamily="34" charset="-120"/>
              </a:rPr>
              <a:t>Contents</a:t>
            </a:r>
            <a:endParaRPr lang="en-US" sz="12800" dirty="0"/>
          </a:p>
        </p:txBody>
      </p:sp>
      <p:sp>
        <p:nvSpPr>
          <p:cNvPr id="11" name="Shape 1"/>
          <p:cNvSpPr/>
          <p:nvPr/>
        </p:nvSpPr>
        <p:spPr>
          <a:xfrm>
            <a:off x="13108038" y="1638300"/>
            <a:ext cx="7760670" cy="2171700"/>
          </a:xfrm>
          <a:prstGeom prst="rect">
            <a:avLst/>
          </a:prstGeom>
          <a:noFill/>
          <a:ln/>
        </p:spPr>
      </p:sp>
      <p:pic>
        <p:nvPicPr>
          <p:cNvPr id="12" name="Image 8" descr=" ">    </p:cNvPr>
          <p:cNvPicPr>
            <a:picLocks noChangeAspect="1"/>
          </p:cNvPicPr>
          <p:nvPr/>
        </p:nvPicPr>
        <p:blipFill>
          <a:blip r:embed="rId16"/>
          <a:stretch>
            <a:fillRect/>
          </a:stretch>
        </p:blipFill>
        <p:spPr>
          <a:xfrm>
            <a:off x="13108038" y="1911350"/>
            <a:ext cx="1625803" cy="1625600"/>
          </a:xfrm>
          <a:prstGeom prst="rect">
            <a:avLst/>
          </a:prstGeom>
        </p:spPr>
      </p:pic>
      <p:sp>
        <p:nvSpPr>
          <p:cNvPr id="13" name="Shape 2"/>
          <p:cNvSpPr/>
          <p:nvPr/>
        </p:nvSpPr>
        <p:spPr>
          <a:xfrm>
            <a:off x="13108038" y="1911350"/>
            <a:ext cx="1625803" cy="1625600"/>
          </a:xfrm>
          <a:prstGeom prst="roundRect">
            <a:avLst>
              <a:gd name="adj" fmla="val 781313"/>
            </a:avLst>
          </a:prstGeom>
          <a:noFill/>
          <a:ln w="12700">
            <a:solidFill>
              <a:srgbClr val="FFFFFF"/>
            </a:solidFill>
            <a:prstDash val="solid"/>
          </a:ln>
        </p:spPr>
      </p:sp>
      <p:sp>
        <p:nvSpPr>
          <p:cNvPr id="14" name="Text 3"/>
          <p:cNvSpPr/>
          <p:nvPr/>
        </p:nvSpPr>
        <p:spPr>
          <a:xfrm>
            <a:off x="13387473" y="1892300"/>
            <a:ext cx="1066933" cy="16637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01</a:t>
            </a:r>
            <a:endParaRPr lang="en-US" sz="4800" dirty="0"/>
          </a:p>
        </p:txBody>
      </p:sp>
      <p:sp>
        <p:nvSpPr>
          <p:cNvPr id="15" name="Shape 4"/>
          <p:cNvSpPr/>
          <p:nvPr/>
        </p:nvSpPr>
        <p:spPr>
          <a:xfrm>
            <a:off x="14937067" y="1638300"/>
            <a:ext cx="5931641" cy="2171700"/>
          </a:xfrm>
          <a:prstGeom prst="rect">
            <a:avLst/>
          </a:prstGeom>
          <a:noFill/>
          <a:ln/>
        </p:spPr>
      </p:sp>
      <p:sp>
        <p:nvSpPr>
          <p:cNvPr id="16" name="Text 5"/>
          <p:cNvSpPr/>
          <p:nvPr/>
        </p:nvSpPr>
        <p:spPr>
          <a:xfrm>
            <a:off x="14937067" y="1638300"/>
            <a:ext cx="6134867" cy="1663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Introduction</a:t>
            </a:r>
            <a:endParaRPr lang="en-US" sz="4800" dirty="0"/>
          </a:p>
        </p:txBody>
      </p:sp>
      <p:sp>
        <p:nvSpPr>
          <p:cNvPr id="17" name="Text 6"/>
          <p:cNvSpPr/>
          <p:nvPr/>
        </p:nvSpPr>
        <p:spPr>
          <a:xfrm>
            <a:off x="14937067" y="3200400"/>
            <a:ext cx="6067125"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8" name="Shape 7"/>
          <p:cNvSpPr/>
          <p:nvPr/>
        </p:nvSpPr>
        <p:spPr>
          <a:xfrm>
            <a:off x="13108038" y="4356100"/>
            <a:ext cx="7760670" cy="2171700"/>
          </a:xfrm>
          <a:prstGeom prst="rect">
            <a:avLst/>
          </a:prstGeom>
          <a:noFill/>
          <a:ln/>
        </p:spPr>
      </p:sp>
      <p:pic>
        <p:nvPicPr>
          <p:cNvPr id="19" name="Image 9" descr=" ">    </p:cNvPr>
          <p:cNvPicPr>
            <a:picLocks noChangeAspect="1"/>
          </p:cNvPicPr>
          <p:nvPr/>
        </p:nvPicPr>
        <p:blipFill>
          <a:blip r:embed="rId17"/>
          <a:stretch>
            <a:fillRect/>
          </a:stretch>
        </p:blipFill>
        <p:spPr>
          <a:xfrm>
            <a:off x="13108038" y="4629150"/>
            <a:ext cx="1625803" cy="1625600"/>
          </a:xfrm>
          <a:prstGeom prst="rect">
            <a:avLst/>
          </a:prstGeom>
        </p:spPr>
      </p:pic>
      <p:sp>
        <p:nvSpPr>
          <p:cNvPr id="20" name="Shape 8"/>
          <p:cNvSpPr/>
          <p:nvPr/>
        </p:nvSpPr>
        <p:spPr>
          <a:xfrm>
            <a:off x="13108038" y="4629150"/>
            <a:ext cx="1625803" cy="1625600"/>
          </a:xfrm>
          <a:prstGeom prst="roundRect">
            <a:avLst>
              <a:gd name="adj" fmla="val 781313"/>
            </a:avLst>
          </a:prstGeom>
          <a:noFill/>
          <a:ln w="12700">
            <a:solidFill>
              <a:srgbClr val="FFFFFF"/>
            </a:solidFill>
            <a:prstDash val="solid"/>
          </a:ln>
        </p:spPr>
      </p:sp>
      <p:sp>
        <p:nvSpPr>
          <p:cNvPr id="21" name="Text 9"/>
          <p:cNvSpPr/>
          <p:nvPr/>
        </p:nvSpPr>
        <p:spPr>
          <a:xfrm>
            <a:off x="13323965" y="4610100"/>
            <a:ext cx="1193949" cy="16637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02</a:t>
            </a:r>
            <a:endParaRPr lang="en-US" sz="4800" dirty="0"/>
          </a:p>
        </p:txBody>
      </p:sp>
      <p:sp>
        <p:nvSpPr>
          <p:cNvPr id="22" name="Shape 10"/>
          <p:cNvSpPr/>
          <p:nvPr/>
        </p:nvSpPr>
        <p:spPr>
          <a:xfrm>
            <a:off x="14937067" y="4356100"/>
            <a:ext cx="5931641" cy="2171700"/>
          </a:xfrm>
          <a:prstGeom prst="rect">
            <a:avLst/>
          </a:prstGeom>
          <a:noFill/>
          <a:ln/>
        </p:spPr>
      </p:sp>
      <p:sp>
        <p:nvSpPr>
          <p:cNvPr id="23" name="Text 11"/>
          <p:cNvSpPr/>
          <p:nvPr/>
        </p:nvSpPr>
        <p:spPr>
          <a:xfrm>
            <a:off x="14937067" y="4356100"/>
            <a:ext cx="6134867" cy="1663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Encounters</a:t>
            </a:r>
            <a:endParaRPr lang="en-US" sz="4800" dirty="0"/>
          </a:p>
        </p:txBody>
      </p:sp>
      <p:sp>
        <p:nvSpPr>
          <p:cNvPr id="24" name="Text 12"/>
          <p:cNvSpPr/>
          <p:nvPr/>
        </p:nvSpPr>
        <p:spPr>
          <a:xfrm>
            <a:off x="14937067" y="5918200"/>
            <a:ext cx="6067125"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25" name="Shape 13"/>
          <p:cNvSpPr/>
          <p:nvPr/>
        </p:nvSpPr>
        <p:spPr>
          <a:xfrm>
            <a:off x="13108038" y="7073900"/>
            <a:ext cx="7760670" cy="2171700"/>
          </a:xfrm>
          <a:prstGeom prst="rect">
            <a:avLst/>
          </a:prstGeom>
          <a:noFill/>
          <a:ln/>
        </p:spPr>
      </p:sp>
      <p:pic>
        <p:nvPicPr>
          <p:cNvPr id="26" name="Image 10" descr=" ">    </p:cNvPr>
          <p:cNvPicPr>
            <a:picLocks noChangeAspect="1"/>
          </p:cNvPicPr>
          <p:nvPr/>
        </p:nvPicPr>
        <p:blipFill>
          <a:blip r:embed="rId18"/>
          <a:stretch>
            <a:fillRect/>
          </a:stretch>
        </p:blipFill>
        <p:spPr>
          <a:xfrm>
            <a:off x="13108038" y="7346950"/>
            <a:ext cx="1625803" cy="1625600"/>
          </a:xfrm>
          <a:prstGeom prst="rect">
            <a:avLst/>
          </a:prstGeom>
        </p:spPr>
      </p:pic>
      <p:sp>
        <p:nvSpPr>
          <p:cNvPr id="27" name="Shape 14"/>
          <p:cNvSpPr/>
          <p:nvPr/>
        </p:nvSpPr>
        <p:spPr>
          <a:xfrm>
            <a:off x="13108038" y="7346950"/>
            <a:ext cx="1625803" cy="1625600"/>
          </a:xfrm>
          <a:prstGeom prst="roundRect">
            <a:avLst>
              <a:gd name="adj" fmla="val 781313"/>
            </a:avLst>
          </a:prstGeom>
          <a:noFill/>
          <a:ln w="12700">
            <a:solidFill>
              <a:srgbClr val="FFFFFF"/>
            </a:solidFill>
            <a:prstDash val="solid"/>
          </a:ln>
        </p:spPr>
      </p:sp>
      <p:sp>
        <p:nvSpPr>
          <p:cNvPr id="28" name="Text 15"/>
          <p:cNvSpPr/>
          <p:nvPr/>
        </p:nvSpPr>
        <p:spPr>
          <a:xfrm>
            <a:off x="13279510" y="7327900"/>
            <a:ext cx="1282860" cy="16637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03</a:t>
            </a:r>
            <a:endParaRPr lang="en-US" sz="4800" dirty="0"/>
          </a:p>
        </p:txBody>
      </p:sp>
      <p:sp>
        <p:nvSpPr>
          <p:cNvPr id="29" name="Shape 16"/>
          <p:cNvSpPr/>
          <p:nvPr/>
        </p:nvSpPr>
        <p:spPr>
          <a:xfrm>
            <a:off x="14937067" y="7073900"/>
            <a:ext cx="5931641" cy="2171700"/>
          </a:xfrm>
          <a:prstGeom prst="rect">
            <a:avLst/>
          </a:prstGeom>
          <a:noFill/>
          <a:ln/>
        </p:spPr>
      </p:sp>
      <p:sp>
        <p:nvSpPr>
          <p:cNvPr id="30" name="Text 17"/>
          <p:cNvSpPr/>
          <p:nvPr/>
        </p:nvSpPr>
        <p:spPr>
          <a:xfrm>
            <a:off x="14937067" y="7073900"/>
            <a:ext cx="6134867" cy="1663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Wonders</a:t>
            </a:r>
            <a:endParaRPr lang="en-US" sz="4800" dirty="0"/>
          </a:p>
        </p:txBody>
      </p:sp>
      <p:sp>
        <p:nvSpPr>
          <p:cNvPr id="31" name="Text 18"/>
          <p:cNvSpPr/>
          <p:nvPr/>
        </p:nvSpPr>
        <p:spPr>
          <a:xfrm>
            <a:off x="14937067" y="8636000"/>
            <a:ext cx="6067125"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32" name="Shape 19"/>
          <p:cNvSpPr/>
          <p:nvPr/>
        </p:nvSpPr>
        <p:spPr>
          <a:xfrm>
            <a:off x="13108038" y="9791700"/>
            <a:ext cx="7760670" cy="2171700"/>
          </a:xfrm>
          <a:prstGeom prst="rect">
            <a:avLst/>
          </a:prstGeom>
          <a:noFill/>
          <a:ln/>
        </p:spPr>
      </p:sp>
      <p:pic>
        <p:nvPicPr>
          <p:cNvPr id="33" name="Image 11" descr=" ">    </p:cNvPr>
          <p:cNvPicPr>
            <a:picLocks noChangeAspect="1"/>
          </p:cNvPicPr>
          <p:nvPr/>
        </p:nvPicPr>
        <p:blipFill>
          <a:blip r:embed="rId19"/>
          <a:stretch>
            <a:fillRect/>
          </a:stretch>
        </p:blipFill>
        <p:spPr>
          <a:xfrm>
            <a:off x="13108038" y="10064750"/>
            <a:ext cx="1625803" cy="1625600"/>
          </a:xfrm>
          <a:prstGeom prst="rect">
            <a:avLst/>
          </a:prstGeom>
        </p:spPr>
      </p:pic>
      <p:sp>
        <p:nvSpPr>
          <p:cNvPr id="34" name="Shape 20"/>
          <p:cNvSpPr/>
          <p:nvPr/>
        </p:nvSpPr>
        <p:spPr>
          <a:xfrm>
            <a:off x="13108038" y="10064750"/>
            <a:ext cx="1625803" cy="1625600"/>
          </a:xfrm>
          <a:prstGeom prst="roundRect">
            <a:avLst>
              <a:gd name="adj" fmla="val 781313"/>
            </a:avLst>
          </a:prstGeom>
          <a:noFill/>
          <a:ln w="12700">
            <a:solidFill>
              <a:srgbClr val="FFFFFF"/>
            </a:solidFill>
            <a:prstDash val="solid"/>
          </a:ln>
        </p:spPr>
      </p:sp>
      <p:sp>
        <p:nvSpPr>
          <p:cNvPr id="35" name="Text 21"/>
          <p:cNvSpPr/>
          <p:nvPr/>
        </p:nvSpPr>
        <p:spPr>
          <a:xfrm>
            <a:off x="13355719" y="10045700"/>
            <a:ext cx="1130441" cy="16637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04</a:t>
            </a:r>
            <a:endParaRPr lang="en-US" sz="4800" dirty="0"/>
          </a:p>
        </p:txBody>
      </p:sp>
      <p:sp>
        <p:nvSpPr>
          <p:cNvPr id="36" name="Shape 22"/>
          <p:cNvSpPr/>
          <p:nvPr/>
        </p:nvSpPr>
        <p:spPr>
          <a:xfrm>
            <a:off x="14937067" y="9791700"/>
            <a:ext cx="5931641" cy="2171700"/>
          </a:xfrm>
          <a:prstGeom prst="rect">
            <a:avLst/>
          </a:prstGeom>
          <a:noFill/>
          <a:ln/>
        </p:spPr>
      </p:sp>
      <p:sp>
        <p:nvSpPr>
          <p:cNvPr id="37" name="Text 23"/>
          <p:cNvSpPr/>
          <p:nvPr/>
        </p:nvSpPr>
        <p:spPr>
          <a:xfrm>
            <a:off x="14937067" y="9791700"/>
            <a:ext cx="6134867" cy="1663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Magic</a:t>
            </a:r>
            <a:endParaRPr lang="en-US" sz="4800" dirty="0"/>
          </a:p>
        </p:txBody>
      </p:sp>
      <p:sp>
        <p:nvSpPr>
          <p:cNvPr id="38" name="Text 24"/>
          <p:cNvSpPr/>
          <p:nvPr/>
        </p:nvSpPr>
        <p:spPr>
          <a:xfrm>
            <a:off x="14937067" y="11353800"/>
            <a:ext cx="6067125"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9" name="Shape 25"/>
          <p:cNvSpPr/>
          <p:nvPr/>
        </p:nvSpPr>
        <p:spPr>
          <a:xfrm>
            <a:off x="13108038" y="3810000"/>
            <a:ext cx="9322965" cy="0"/>
          </a:xfrm>
          <a:prstGeom prst="rect">
            <a:avLst/>
          </a:prstGeom>
          <a:noFill/>
          <a:ln/>
        </p:spPr>
      </p:sp>
      <p:pic>
        <p:nvPicPr>
          <p:cNvPr id="40" name="Image 12"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3108038" y="3771900"/>
            <a:ext cx="9322965" cy="38100"/>
          </a:xfrm>
          <a:prstGeom prst="rect">
            <a:avLst/>
          </a:prstGeom>
        </p:spPr>
      </p:pic>
      <p:sp>
        <p:nvSpPr>
          <p:cNvPr id="41" name="Shape 26"/>
          <p:cNvSpPr/>
          <p:nvPr/>
        </p:nvSpPr>
        <p:spPr>
          <a:xfrm>
            <a:off x="13108038" y="6527800"/>
            <a:ext cx="9322965" cy="0"/>
          </a:xfrm>
          <a:prstGeom prst="rect">
            <a:avLst/>
          </a:prstGeom>
          <a:noFill/>
          <a:ln/>
        </p:spPr>
      </p:sp>
      <p:pic>
        <p:nvPicPr>
          <p:cNvPr id="42" name="Image 13"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3108038" y="6489700"/>
            <a:ext cx="9322965" cy="38100"/>
          </a:xfrm>
          <a:prstGeom prst="rect">
            <a:avLst/>
          </a:prstGeom>
        </p:spPr>
      </p:pic>
      <p:sp>
        <p:nvSpPr>
          <p:cNvPr id="43" name="Shape 27"/>
          <p:cNvSpPr/>
          <p:nvPr/>
        </p:nvSpPr>
        <p:spPr>
          <a:xfrm>
            <a:off x="13108038" y="9245600"/>
            <a:ext cx="9322965" cy="0"/>
          </a:xfrm>
          <a:prstGeom prst="rect">
            <a:avLst/>
          </a:prstGeom>
          <a:noFill/>
          <a:ln/>
        </p:spPr>
      </p:sp>
      <p:pic>
        <p:nvPicPr>
          <p:cNvPr id="44" name="Image 14"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3108038" y="9207500"/>
            <a:ext cx="9322965" cy="381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2C4D6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8772025"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24553" y="11595100"/>
            <a:ext cx="1727416" cy="16637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781" y="11658600"/>
            <a:ext cx="1232054" cy="16383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728991" y="863600"/>
            <a:ext cx="2591124" cy="15494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5363" y="596900"/>
            <a:ext cx="990722" cy="19177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037683" y="12242800"/>
            <a:ext cx="1536892" cy="12065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00987" y="330200"/>
            <a:ext cx="1892537" cy="17526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2959470" y="2413000"/>
            <a:ext cx="20788265" cy="27643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Rock Salt Regular" pitchFamily="34" charset="0"/>
                <a:ea typeface="Rock Salt Regular" pitchFamily="34" charset="-122"/>
                <a:cs typeface="Rock Salt Regular" pitchFamily="34" charset="-120"/>
              </a:rPr>
              <a:t>The Realm of the Extraordinary</a:t>
            </a:r>
            <a:endParaRPr lang="en-US" sz="8000" dirty="0"/>
          </a:p>
        </p:txBody>
      </p:sp>
      <p:sp>
        <p:nvSpPr>
          <p:cNvPr id="12" name="Text 2"/>
          <p:cNvSpPr/>
          <p:nvPr/>
        </p:nvSpPr>
        <p:spPr>
          <a:xfrm>
            <a:off x="2959470" y="50292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3" name="Text 3"/>
          <p:cNvSpPr/>
          <p:nvPr/>
        </p:nvSpPr>
        <p:spPr>
          <a:xfrm>
            <a:off x="12701588" y="50292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2C4D6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8736707"/>
            <a:ext cx="12973028" cy="497929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549900"/>
            <a:ext cx="1484724" cy="1905006"/>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33261" y="1914395"/>
            <a:ext cx="1853787" cy="181566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1019902" cy="1777225"/>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233629" y="12407900"/>
            <a:ext cx="3239413" cy="690879"/>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579997" y="0"/>
            <a:ext cx="1904354" cy="2196604"/>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pic>
        <p:nvPicPr>
          <p:cNvPr id="1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260457" y="1270000"/>
            <a:ext cx="9818327" cy="12446000"/>
          </a:xfrm>
          <a:prstGeom prst="rect">
            <a:avLst/>
          </a:prstGeom>
        </p:spPr>
      </p:pic>
      <p:sp>
        <p:nvSpPr>
          <p:cNvPr id="11" name="Shape 1"/>
          <p:cNvSpPr/>
          <p:nvPr/>
        </p:nvSpPr>
        <p:spPr>
          <a:xfrm>
            <a:off x="2502213" y="889000"/>
            <a:ext cx="7874984" cy="5422900"/>
          </a:xfrm>
          <a:prstGeom prst="rect">
            <a:avLst/>
          </a:prstGeom>
          <a:noFill/>
          <a:ln/>
        </p:spPr>
      </p:sp>
      <p:pic>
        <p:nvPicPr>
          <p:cNvPr id="1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502213" y="889000"/>
            <a:ext cx="1626296" cy="1016000"/>
          </a:xfrm>
          <a:prstGeom prst="rect">
            <a:avLst/>
          </a:prstGeom>
        </p:spPr>
      </p:pic>
      <p:sp>
        <p:nvSpPr>
          <p:cNvPr id="13" name="Shape 2"/>
          <p:cNvSpPr/>
          <p:nvPr/>
        </p:nvSpPr>
        <p:spPr>
          <a:xfrm>
            <a:off x="2502213" y="2209800"/>
            <a:ext cx="7874984" cy="4102100"/>
          </a:xfrm>
          <a:prstGeom prst="rect">
            <a:avLst/>
          </a:prstGeom>
          <a:noFill/>
          <a:ln/>
        </p:spPr>
      </p:sp>
      <p:sp>
        <p:nvSpPr>
          <p:cNvPr id="14" name="Text 3"/>
          <p:cNvSpPr/>
          <p:nvPr/>
        </p:nvSpPr>
        <p:spPr>
          <a:xfrm>
            <a:off x="2502213" y="2209800"/>
            <a:ext cx="8078210" cy="1663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Unicorn Sightings</a:t>
            </a:r>
            <a:endParaRPr lang="en-US" sz="4800" dirty="0"/>
          </a:p>
        </p:txBody>
      </p:sp>
      <p:sp>
        <p:nvSpPr>
          <p:cNvPr id="15" name="Text 4"/>
          <p:cNvSpPr/>
          <p:nvPr/>
        </p:nvSpPr>
        <p:spPr>
          <a:xfrm>
            <a:off x="2502213" y="3873500"/>
            <a:ext cx="8010468" cy="2573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6" name="Shape 5"/>
          <p:cNvSpPr/>
          <p:nvPr/>
        </p:nvSpPr>
        <p:spPr>
          <a:xfrm>
            <a:off x="2502213" y="6985000"/>
            <a:ext cx="7874984" cy="5422900"/>
          </a:xfrm>
          <a:prstGeom prst="rect">
            <a:avLst/>
          </a:prstGeom>
          <a:noFill/>
          <a:ln/>
        </p:spPr>
      </p:sp>
      <p:pic>
        <p:nvPicPr>
          <p:cNvPr id="17"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502213" y="6985000"/>
            <a:ext cx="1082212" cy="1016000"/>
          </a:xfrm>
          <a:prstGeom prst="rect">
            <a:avLst/>
          </a:prstGeom>
        </p:spPr>
      </p:pic>
      <p:sp>
        <p:nvSpPr>
          <p:cNvPr id="18" name="Shape 6"/>
          <p:cNvSpPr/>
          <p:nvPr/>
        </p:nvSpPr>
        <p:spPr>
          <a:xfrm>
            <a:off x="2502213" y="8305800"/>
            <a:ext cx="7874984" cy="4102100"/>
          </a:xfrm>
          <a:prstGeom prst="rect">
            <a:avLst/>
          </a:prstGeom>
          <a:noFill/>
          <a:ln/>
        </p:spPr>
      </p:sp>
      <p:sp>
        <p:nvSpPr>
          <p:cNvPr id="19" name="Text 7"/>
          <p:cNvSpPr/>
          <p:nvPr/>
        </p:nvSpPr>
        <p:spPr>
          <a:xfrm>
            <a:off x="2502213" y="8305800"/>
            <a:ext cx="8078210" cy="1663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Dragon Taming</a:t>
            </a:r>
            <a:endParaRPr lang="en-US" sz="4800" dirty="0"/>
          </a:p>
        </p:txBody>
      </p:sp>
      <p:sp>
        <p:nvSpPr>
          <p:cNvPr id="20" name="Text 8"/>
          <p:cNvSpPr/>
          <p:nvPr/>
        </p:nvSpPr>
        <p:spPr>
          <a:xfrm>
            <a:off x="2502213" y="9969500"/>
            <a:ext cx="8010468" cy="2573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2C4D6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388045" y="0"/>
            <a:ext cx="8999003"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884" y="723900"/>
            <a:ext cx="1397173" cy="2032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5889" y="11214100"/>
            <a:ext cx="3175397" cy="21463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39092" y="11557000"/>
            <a:ext cx="4242330" cy="21590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431004" y="11557000"/>
            <a:ext cx="1468240" cy="1532458"/>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617102" y="254000"/>
            <a:ext cx="1123780" cy="1202792"/>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Shape 1"/>
          <p:cNvSpPr/>
          <p:nvPr/>
        </p:nvSpPr>
        <p:spPr>
          <a:xfrm>
            <a:off x="800200" y="1181100"/>
            <a:ext cx="7049381" cy="11214100"/>
          </a:xfrm>
          <a:prstGeom prst="rect">
            <a:avLst/>
          </a:prstGeom>
          <a:noFill/>
          <a:ln/>
        </p:spPr>
      </p:sp>
      <p:pic>
        <p:nvPicPr>
          <p:cNvPr id="1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0200" y="1181100"/>
            <a:ext cx="7049381" cy="4025900"/>
          </a:xfrm>
          <a:prstGeom prst="rect">
            <a:avLst/>
          </a:prstGeom>
        </p:spPr>
      </p:pic>
      <p:sp>
        <p:nvSpPr>
          <p:cNvPr id="12" name="Shape 2"/>
          <p:cNvSpPr/>
          <p:nvPr/>
        </p:nvSpPr>
        <p:spPr>
          <a:xfrm>
            <a:off x="952619" y="5816600"/>
            <a:ext cx="6744543" cy="1460500"/>
          </a:xfrm>
          <a:prstGeom prst="rect">
            <a:avLst/>
          </a:prstGeom>
          <a:noFill/>
          <a:ln/>
        </p:spPr>
      </p:sp>
      <p:sp>
        <p:nvSpPr>
          <p:cNvPr id="13" name="Text 3"/>
          <p:cNvSpPr/>
          <p:nvPr/>
        </p:nvSpPr>
        <p:spPr>
          <a:xfrm>
            <a:off x="952619" y="5816600"/>
            <a:ext cx="6947768" cy="1663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Unicorn Sightings</a:t>
            </a:r>
            <a:endParaRPr lang="en-US" sz="4800" dirty="0"/>
          </a:p>
        </p:txBody>
      </p:sp>
      <p:sp>
        <p:nvSpPr>
          <p:cNvPr id="14" name="Shape 4"/>
          <p:cNvSpPr/>
          <p:nvPr/>
        </p:nvSpPr>
        <p:spPr>
          <a:xfrm>
            <a:off x="800200" y="7886700"/>
            <a:ext cx="7049381" cy="2438400"/>
          </a:xfrm>
          <a:prstGeom prst="rect">
            <a:avLst/>
          </a:prstGeom>
          <a:noFill/>
          <a:ln/>
        </p:spPr>
      </p:sp>
      <p:sp>
        <p:nvSpPr>
          <p:cNvPr id="15" name="Text 5"/>
          <p:cNvSpPr/>
          <p:nvPr/>
        </p:nvSpPr>
        <p:spPr>
          <a:xfrm>
            <a:off x="732458" y="7886700"/>
            <a:ext cx="7184865" cy="2573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sp>
        <p:nvSpPr>
          <p:cNvPr id="16" name="Shape 6"/>
          <p:cNvSpPr/>
          <p:nvPr/>
        </p:nvSpPr>
        <p:spPr>
          <a:xfrm>
            <a:off x="3499287" y="10934700"/>
            <a:ext cx="1651206" cy="1460500"/>
          </a:xfrm>
          <a:prstGeom prst="rect">
            <a:avLst/>
          </a:prstGeom>
          <a:noFill/>
          <a:ln/>
        </p:spPr>
      </p:sp>
      <p:sp>
        <p:nvSpPr>
          <p:cNvPr id="17" name="Text 7"/>
          <p:cNvSpPr/>
          <p:nvPr/>
        </p:nvSpPr>
        <p:spPr>
          <a:xfrm>
            <a:off x="3499287" y="10934700"/>
            <a:ext cx="1854432" cy="1663700"/>
          </a:xfrm>
          <a:prstGeom prst="rect">
            <a:avLst/>
          </a:prstGeom>
          <a:noFill/>
          <a:ln/>
        </p:spPr>
        <p:txBody>
          <a:bodyPr wrap="square" lIns="0" tIns="0" rIns="0" bIns="0" rtlCol="0" anchor="t"/>
          <a:lstStyle/>
          <a:p>
            <a:pPr algn="l" indent="0" marL="0">
              <a:buNone/>
            </a:pPr>
            <a:r>
              <a:rPr lang="en-US" sz="4800" dirty="0">
                <a:solidFill>
                  <a:srgbClr val="E16E4B">
                    <a:alpha val="100000"/>
                  </a:srgbClr>
                </a:solidFill>
                <a:latin typeface="Rock Salt Regular" pitchFamily="34" charset="0"/>
                <a:ea typeface="Rock Salt Regular" pitchFamily="34" charset="-122"/>
                <a:cs typeface="Rock Salt Regular" pitchFamily="34" charset="-120"/>
              </a:rPr>
              <a:t>45%</a:t>
            </a:r>
            <a:endParaRPr lang="en-US" sz="4800" dirty="0"/>
          </a:p>
        </p:txBody>
      </p:sp>
      <p:sp>
        <p:nvSpPr>
          <p:cNvPr id="18" name="Shape 8"/>
          <p:cNvSpPr/>
          <p:nvPr/>
        </p:nvSpPr>
        <p:spPr>
          <a:xfrm>
            <a:off x="16016702" y="1181100"/>
            <a:ext cx="7049381" cy="11214100"/>
          </a:xfrm>
          <a:prstGeom prst="rect">
            <a:avLst/>
          </a:prstGeom>
          <a:noFill/>
          <a:ln/>
        </p:spPr>
      </p:sp>
      <p:pic>
        <p:nvPicPr>
          <p:cNvPr id="19"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6016702" y="1181100"/>
            <a:ext cx="7049381" cy="4025900"/>
          </a:xfrm>
          <a:prstGeom prst="rect">
            <a:avLst/>
          </a:prstGeom>
        </p:spPr>
      </p:pic>
      <p:sp>
        <p:nvSpPr>
          <p:cNvPr id="20" name="Shape 9"/>
          <p:cNvSpPr/>
          <p:nvPr/>
        </p:nvSpPr>
        <p:spPr>
          <a:xfrm>
            <a:off x="16169121" y="5816600"/>
            <a:ext cx="6744543" cy="1460500"/>
          </a:xfrm>
          <a:prstGeom prst="rect">
            <a:avLst/>
          </a:prstGeom>
          <a:noFill/>
          <a:ln/>
        </p:spPr>
      </p:sp>
      <p:sp>
        <p:nvSpPr>
          <p:cNvPr id="21" name="Text 10"/>
          <p:cNvSpPr/>
          <p:nvPr/>
        </p:nvSpPr>
        <p:spPr>
          <a:xfrm>
            <a:off x="16169121" y="5816600"/>
            <a:ext cx="6947768" cy="1663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Unicorn Sightings</a:t>
            </a:r>
            <a:endParaRPr lang="en-US" sz="4800" dirty="0"/>
          </a:p>
        </p:txBody>
      </p:sp>
      <p:sp>
        <p:nvSpPr>
          <p:cNvPr id="22" name="Shape 11"/>
          <p:cNvSpPr/>
          <p:nvPr/>
        </p:nvSpPr>
        <p:spPr>
          <a:xfrm>
            <a:off x="16016702" y="7886700"/>
            <a:ext cx="7049381" cy="2438400"/>
          </a:xfrm>
          <a:prstGeom prst="rect">
            <a:avLst/>
          </a:prstGeom>
          <a:noFill/>
          <a:ln/>
        </p:spPr>
      </p:sp>
      <p:sp>
        <p:nvSpPr>
          <p:cNvPr id="23" name="Text 12"/>
          <p:cNvSpPr/>
          <p:nvPr/>
        </p:nvSpPr>
        <p:spPr>
          <a:xfrm>
            <a:off x="15948960" y="7886700"/>
            <a:ext cx="7184865" cy="2573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sp>
        <p:nvSpPr>
          <p:cNvPr id="24" name="Shape 13"/>
          <p:cNvSpPr/>
          <p:nvPr/>
        </p:nvSpPr>
        <p:spPr>
          <a:xfrm>
            <a:off x="18715789" y="10934700"/>
            <a:ext cx="1651206" cy="1460500"/>
          </a:xfrm>
          <a:prstGeom prst="rect">
            <a:avLst/>
          </a:prstGeom>
          <a:noFill/>
          <a:ln/>
        </p:spPr>
      </p:sp>
      <p:sp>
        <p:nvSpPr>
          <p:cNvPr id="25" name="Text 14"/>
          <p:cNvSpPr/>
          <p:nvPr/>
        </p:nvSpPr>
        <p:spPr>
          <a:xfrm>
            <a:off x="18715789" y="10934700"/>
            <a:ext cx="1854432" cy="1663700"/>
          </a:xfrm>
          <a:prstGeom prst="rect">
            <a:avLst/>
          </a:prstGeom>
          <a:noFill/>
          <a:ln/>
        </p:spPr>
        <p:txBody>
          <a:bodyPr wrap="square" lIns="0" tIns="0" rIns="0" bIns="0" rtlCol="0" anchor="t"/>
          <a:lstStyle/>
          <a:p>
            <a:pPr algn="l" indent="0" marL="0">
              <a:buNone/>
            </a:pPr>
            <a:r>
              <a:rPr lang="en-US" sz="4800" dirty="0">
                <a:solidFill>
                  <a:srgbClr val="E16E4B">
                    <a:alpha val="100000"/>
                  </a:srgbClr>
                </a:solidFill>
                <a:latin typeface="Rock Salt Regular" pitchFamily="34" charset="0"/>
                <a:ea typeface="Rock Salt Regular" pitchFamily="34" charset="-122"/>
                <a:cs typeface="Rock Salt Regular" pitchFamily="34" charset="-120"/>
              </a:rPr>
              <a:t>45%</a:t>
            </a:r>
            <a:endParaRPr lang="en-US" sz="4800" dirty="0"/>
          </a:p>
        </p:txBody>
      </p:sp>
      <p:sp>
        <p:nvSpPr>
          <p:cNvPr id="26" name="Shape 15"/>
          <p:cNvSpPr/>
          <p:nvPr/>
        </p:nvSpPr>
        <p:spPr>
          <a:xfrm>
            <a:off x="8408451" y="1181100"/>
            <a:ext cx="7049381" cy="11214100"/>
          </a:xfrm>
          <a:prstGeom prst="rect">
            <a:avLst/>
          </a:prstGeom>
          <a:noFill/>
          <a:ln/>
        </p:spPr>
      </p:sp>
      <p:sp>
        <p:nvSpPr>
          <p:cNvPr id="27" name="Shape 16"/>
          <p:cNvSpPr/>
          <p:nvPr/>
        </p:nvSpPr>
        <p:spPr>
          <a:xfrm>
            <a:off x="9100687" y="1181100"/>
            <a:ext cx="5664908" cy="1460500"/>
          </a:xfrm>
          <a:prstGeom prst="rect">
            <a:avLst/>
          </a:prstGeom>
          <a:noFill/>
          <a:ln/>
        </p:spPr>
      </p:sp>
      <p:sp>
        <p:nvSpPr>
          <p:cNvPr id="28" name="Text 17"/>
          <p:cNvSpPr/>
          <p:nvPr/>
        </p:nvSpPr>
        <p:spPr>
          <a:xfrm>
            <a:off x="9100687" y="1181100"/>
            <a:ext cx="5868133" cy="1663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Dragon Taming</a:t>
            </a:r>
            <a:endParaRPr lang="en-US" sz="4800" dirty="0"/>
          </a:p>
        </p:txBody>
      </p:sp>
      <p:sp>
        <p:nvSpPr>
          <p:cNvPr id="29" name="Shape 18"/>
          <p:cNvSpPr/>
          <p:nvPr/>
        </p:nvSpPr>
        <p:spPr>
          <a:xfrm>
            <a:off x="8408451" y="3251200"/>
            <a:ext cx="7049381" cy="2438400"/>
          </a:xfrm>
          <a:prstGeom prst="rect">
            <a:avLst/>
          </a:prstGeom>
          <a:noFill/>
          <a:ln/>
        </p:spPr>
      </p:sp>
      <p:sp>
        <p:nvSpPr>
          <p:cNvPr id="30" name="Text 19"/>
          <p:cNvSpPr/>
          <p:nvPr/>
        </p:nvSpPr>
        <p:spPr>
          <a:xfrm>
            <a:off x="8340709" y="3251200"/>
            <a:ext cx="7184865" cy="2573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31"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408451" y="6299200"/>
            <a:ext cx="7049381" cy="4025900"/>
          </a:xfrm>
          <a:prstGeom prst="rect">
            <a:avLst/>
          </a:prstGeom>
        </p:spPr>
      </p:pic>
      <p:sp>
        <p:nvSpPr>
          <p:cNvPr id="32" name="Shape 20"/>
          <p:cNvSpPr/>
          <p:nvPr/>
        </p:nvSpPr>
        <p:spPr>
          <a:xfrm>
            <a:off x="11044030" y="10934700"/>
            <a:ext cx="1778222" cy="1460500"/>
          </a:xfrm>
          <a:prstGeom prst="rect">
            <a:avLst/>
          </a:prstGeom>
          <a:noFill/>
          <a:ln/>
        </p:spPr>
      </p:sp>
      <p:sp>
        <p:nvSpPr>
          <p:cNvPr id="33" name="Text 21"/>
          <p:cNvSpPr/>
          <p:nvPr/>
        </p:nvSpPr>
        <p:spPr>
          <a:xfrm>
            <a:off x="11044030" y="10934700"/>
            <a:ext cx="1981448" cy="1663700"/>
          </a:xfrm>
          <a:prstGeom prst="rect">
            <a:avLst/>
          </a:prstGeom>
          <a:noFill/>
          <a:ln/>
        </p:spPr>
        <p:txBody>
          <a:bodyPr wrap="square" lIns="0" tIns="0" rIns="0" bIns="0" rtlCol="0" anchor="t"/>
          <a:lstStyle/>
          <a:p>
            <a:pPr algn="l" indent="0" marL="0">
              <a:buNone/>
            </a:pPr>
            <a:r>
              <a:rPr lang="en-US" sz="4800" dirty="0">
                <a:solidFill>
                  <a:srgbClr val="E16E4B">
                    <a:alpha val="100000"/>
                  </a:srgbClr>
                </a:solidFill>
                <a:latin typeface="Rock Salt Regular" pitchFamily="34" charset="0"/>
                <a:ea typeface="Rock Salt Regular" pitchFamily="34" charset="-122"/>
                <a:cs typeface="Rock Salt Regular" pitchFamily="34" charset="-120"/>
              </a:rPr>
              <a:t>67%</a:t>
            </a:r>
            <a:endParaRPr lang="en-US" sz="4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2C4D6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70146" y="3670300"/>
            <a:ext cx="15546743" cy="84074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24387048" cy="657218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15502" y="723900"/>
            <a:ext cx="2857857" cy="29464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5321300"/>
            <a:ext cx="2654632" cy="43307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94949" y="8432800"/>
            <a:ext cx="3200800" cy="43180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656207" y="2997200"/>
            <a:ext cx="2032254" cy="23749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109038" y="11747500"/>
            <a:ext cx="6782648" cy="1447800"/>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395749" y="4851400"/>
            <a:ext cx="1066933" cy="2006600"/>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 ">    </p:cNvPr>
          <p:cNvPicPr>
            <a:picLocks noChangeAspect="1"/>
          </p:cNvPicPr>
          <p:nvPr/>
        </p:nvPicPr>
        <p:blipFill>
          <a:blip r:embed="rId19"/>
          <a:stretch>
            <a:fillRect/>
          </a:stretch>
        </p:blipFill>
        <p:spPr>
          <a:xfrm>
            <a:off x="23523340" y="10820400"/>
            <a:ext cx="711289" cy="2590800"/>
          </a:xfrm>
          <a:prstGeom prst="rect">
            <a:avLst/>
          </a:prstGeom>
        </p:spPr>
      </p:pic>
      <p:pic>
        <p:nvPicPr>
          <p:cNvPr id="13"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810476" y="1447800"/>
            <a:ext cx="5966698" cy="4437887"/>
          </a:xfrm>
          <a:prstGeom prst="rect">
            <a:avLst/>
          </a:prstGeom>
        </p:spPr>
      </p:pic>
      <p:sp>
        <p:nvSpPr>
          <p:cNvPr id="14" name="Shape 1"/>
          <p:cNvSpPr/>
          <p:nvPr/>
        </p:nvSpPr>
        <p:spPr>
          <a:xfrm>
            <a:off x="9068933" y="4191000"/>
            <a:ext cx="13603400" cy="7239000"/>
          </a:xfrm>
          <a:prstGeom prst="rect">
            <a:avLst/>
          </a:prstGeom>
          <a:noFill/>
          <a:ln/>
        </p:spPr>
      </p:sp>
      <p:sp>
        <p:nvSpPr>
          <p:cNvPr id="15" name="Text 2"/>
          <p:cNvSpPr/>
          <p:nvPr/>
        </p:nvSpPr>
        <p:spPr>
          <a:xfrm>
            <a:off x="9068933" y="4191000"/>
            <a:ext cx="13806626" cy="6045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Fantasy is the gateway to the impossible, the land where the ordinary becomes extraordinary, and the impossible becomes possible. </a:t>
            </a:r>
            <a:endParaRPr lang="en-US" sz="4800" dirty="0"/>
          </a:p>
        </p:txBody>
      </p:sp>
      <p:sp>
        <p:nvSpPr>
          <p:cNvPr id="16" name="Text 3"/>
          <p:cNvSpPr/>
          <p:nvPr/>
        </p:nvSpPr>
        <p:spPr>
          <a:xfrm>
            <a:off x="17477384" y="10337800"/>
            <a:ext cx="5347368" cy="12446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ock Salt Regular" pitchFamily="34" charset="0"/>
                <a:ea typeface="Rock Salt Regular" pitchFamily="34" charset="-122"/>
                <a:cs typeface="Rock Salt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2C4D6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8772025"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24553" y="11595100"/>
            <a:ext cx="1727416" cy="16637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781" y="11658600"/>
            <a:ext cx="1232054" cy="16383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728991" y="863600"/>
            <a:ext cx="2591124" cy="15494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5363" y="596900"/>
            <a:ext cx="990722" cy="19177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037683" y="12242800"/>
            <a:ext cx="1536892" cy="12065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00987" y="330200"/>
            <a:ext cx="1892537" cy="17526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13289" y="1155700"/>
            <a:ext cx="7405026" cy="11074400"/>
          </a:xfrm>
          <a:prstGeom prst="rect">
            <a:avLst/>
          </a:prstGeom>
        </p:spPr>
      </p:pic>
      <p:sp>
        <p:nvSpPr>
          <p:cNvPr id="12" name="Shape 1"/>
          <p:cNvSpPr/>
          <p:nvPr/>
        </p:nvSpPr>
        <p:spPr>
          <a:xfrm>
            <a:off x="2108464" y="6045200"/>
            <a:ext cx="5067933" cy="6515100"/>
          </a:xfrm>
          <a:prstGeom prst="rect">
            <a:avLst/>
          </a:prstGeom>
          <a:noFill/>
          <a:ln/>
        </p:spPr>
      </p:sp>
      <p:sp>
        <p:nvSpPr>
          <p:cNvPr id="13" name="Text 2"/>
          <p:cNvSpPr/>
          <p:nvPr/>
        </p:nvSpPr>
        <p:spPr>
          <a:xfrm>
            <a:off x="2108464" y="6045200"/>
            <a:ext cx="5271159" cy="4584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Dragon Taming Technique</a:t>
            </a:r>
            <a:endParaRPr lang="en-US" sz="4800" dirty="0"/>
          </a:p>
        </p:txBody>
      </p:sp>
      <p:sp>
        <p:nvSpPr>
          <p:cNvPr id="14" name="Text 3"/>
          <p:cNvSpPr/>
          <p:nvPr/>
        </p:nvSpPr>
        <p:spPr>
          <a:xfrm>
            <a:off x="2108464" y="10731500"/>
            <a:ext cx="5203417"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15" name="Shape 4"/>
          <p:cNvSpPr/>
          <p:nvPr/>
        </p:nvSpPr>
        <p:spPr>
          <a:xfrm>
            <a:off x="16715289" y="1155700"/>
            <a:ext cx="5436279" cy="6515100"/>
          </a:xfrm>
          <a:prstGeom prst="rect">
            <a:avLst/>
          </a:prstGeom>
          <a:noFill/>
          <a:ln/>
        </p:spPr>
      </p:sp>
      <p:sp>
        <p:nvSpPr>
          <p:cNvPr id="16" name="Text 5"/>
          <p:cNvSpPr/>
          <p:nvPr/>
        </p:nvSpPr>
        <p:spPr>
          <a:xfrm>
            <a:off x="16715289" y="1155700"/>
            <a:ext cx="5639505" cy="4584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The Art of Unicorn Sighting</a:t>
            </a:r>
            <a:endParaRPr lang="en-US" sz="4800" dirty="0"/>
          </a:p>
        </p:txBody>
      </p:sp>
      <p:sp>
        <p:nvSpPr>
          <p:cNvPr id="17" name="Text 6"/>
          <p:cNvSpPr/>
          <p:nvPr/>
        </p:nvSpPr>
        <p:spPr>
          <a:xfrm>
            <a:off x="16715289" y="5842000"/>
            <a:ext cx="5571763"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pic>
        <p:nvPicPr>
          <p:cNvPr id="18"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235479" y="1155700"/>
            <a:ext cx="5436279" cy="4305300"/>
          </a:xfrm>
          <a:prstGeom prst="rect">
            <a:avLst/>
          </a:prstGeom>
        </p:spPr>
      </p:pic>
      <p:pic>
        <p:nvPicPr>
          <p:cNvPr id="19"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6715289" y="8483600"/>
            <a:ext cx="5436279" cy="40767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2C4D6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8736707"/>
            <a:ext cx="12973028" cy="497929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549900"/>
            <a:ext cx="1484724" cy="1905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33261" y="1914401"/>
            <a:ext cx="1853787" cy="181566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1019902" cy="1777231"/>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233629" y="12407900"/>
            <a:ext cx="3239413" cy="690885"/>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579997" y="0"/>
            <a:ext cx="1904354" cy="2196604"/>
          </a:xfrm>
          <a:prstGeom prst="rect">
            <a:avLst/>
          </a:prstGeom>
        </p:spPr>
      </p:pic>
      <p:sp>
        <p:nvSpPr>
          <p:cNvPr id="8" name="Text 0"/>
          <p:cNvSpPr/>
          <p:nvPr/>
        </p:nvSpPr>
        <p:spPr>
          <a:xfrm>
            <a:off x="1469150" y="152400"/>
            <a:ext cx="20216693" cy="2764367"/>
          </a:xfrm>
          <a:prstGeom prst="rect">
            <a:avLst/>
          </a:prstGeom>
          <a:noFill/>
          <a:ln/>
        </p:spPr>
        <p:txBody>
          <a:bodyPr wrap="square" lIns="0" tIns="0" rIns="0" bIns="0" rtlCol="0" anchor="t"/>
          <a:lstStyle/>
          <a:p>
            <a:pPr algn="ctr" indent="0" marL="0">
              <a:buNone/>
            </a:pPr>
            <a:r>
              <a:rPr lang="en-US" sz="8000" dirty="0">
                <a:solidFill>
                  <a:srgbClr val="FFFFFF">
                    <a:alpha val="100000"/>
                  </a:srgbClr>
                </a:solidFill>
                <a:latin typeface="Rock Salt Regular" pitchFamily="34" charset="0"/>
                <a:ea typeface="Rock Salt Regular" pitchFamily="34" charset="-122"/>
                <a:cs typeface="Rock Salt Regular" pitchFamily="34" charset="-120"/>
              </a:rPr>
              <a:t>The Magic of Dragons</a:t>
            </a:r>
            <a:endParaRPr lang="en-US" sz="8000" dirty="0"/>
          </a:p>
        </p:txBody>
      </p:sp>
      <p:sp>
        <p:nvSpPr>
          <p:cNvPr id="9" name="Shape 1"/>
          <p:cNvSpPr/>
          <p:nvPr/>
        </p:nvSpPr>
        <p:spPr>
          <a:xfrm>
            <a:off x="23370921" y="10515600"/>
            <a:ext cx="1016127" cy="3200400"/>
          </a:xfrm>
          <a:prstGeom prst="rect">
            <a:avLst/>
          </a:prstGeom>
          <a:noFill/>
          <a:ln/>
        </p:spPr>
      </p:sp>
      <p:pic>
        <p:nvPicPr>
          <p:cNvPr id="10"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1" name="Shape 2"/>
          <p:cNvSpPr/>
          <p:nvPr/>
        </p:nvSpPr>
        <p:spPr>
          <a:xfrm>
            <a:off x="2121165" y="3873500"/>
            <a:ext cx="6096762" cy="6096000"/>
          </a:xfrm>
          <a:prstGeom prst="roundRect">
            <a:avLst>
              <a:gd name="adj" fmla="val 2083350"/>
            </a:avLst>
          </a:prstGeom>
          <a:noFill/>
          <a:ln w="38100">
            <a:solidFill>
              <a:srgbClr val="E16E4B"/>
            </a:solidFill>
            <a:prstDash val="solid"/>
          </a:ln>
        </p:spPr>
      </p:sp>
      <p:pic>
        <p:nvPicPr>
          <p:cNvPr id="1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356645" y="4495800"/>
            <a:ext cx="1625803" cy="1625612"/>
          </a:xfrm>
          <a:prstGeom prst="rect">
            <a:avLst/>
          </a:prstGeom>
        </p:spPr>
      </p:pic>
      <p:sp>
        <p:nvSpPr>
          <p:cNvPr id="13" name="Shape 3"/>
          <p:cNvSpPr/>
          <p:nvPr/>
        </p:nvSpPr>
        <p:spPr>
          <a:xfrm>
            <a:off x="2273584" y="6426200"/>
            <a:ext cx="5791924" cy="2921000"/>
          </a:xfrm>
          <a:prstGeom prst="rect">
            <a:avLst/>
          </a:prstGeom>
          <a:noFill/>
          <a:ln/>
        </p:spPr>
      </p:sp>
      <p:sp>
        <p:nvSpPr>
          <p:cNvPr id="14" name="Text 4"/>
          <p:cNvSpPr/>
          <p:nvPr/>
        </p:nvSpPr>
        <p:spPr>
          <a:xfrm>
            <a:off x="2171971" y="6426200"/>
            <a:ext cx="5995149" cy="31242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Unicorn Sighting</a:t>
            </a:r>
            <a:endParaRPr lang="en-US" sz="4800" dirty="0"/>
          </a:p>
        </p:txBody>
      </p:sp>
      <p:sp>
        <p:nvSpPr>
          <p:cNvPr id="15" name="Shape 5"/>
          <p:cNvSpPr/>
          <p:nvPr/>
        </p:nvSpPr>
        <p:spPr>
          <a:xfrm>
            <a:off x="9145143" y="3873500"/>
            <a:ext cx="6096762" cy="6096000"/>
          </a:xfrm>
          <a:prstGeom prst="roundRect">
            <a:avLst>
              <a:gd name="adj" fmla="val 2083350"/>
            </a:avLst>
          </a:prstGeom>
          <a:noFill/>
          <a:ln w="38100">
            <a:solidFill>
              <a:srgbClr val="E16E4B"/>
            </a:solidFill>
            <a:prstDash val="solid"/>
          </a:ln>
        </p:spPr>
      </p:sp>
      <p:pic>
        <p:nvPicPr>
          <p:cNvPr id="16"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358605" y="4495800"/>
            <a:ext cx="1669834" cy="1625612"/>
          </a:xfrm>
          <a:prstGeom prst="rect">
            <a:avLst/>
          </a:prstGeom>
        </p:spPr>
      </p:pic>
      <p:sp>
        <p:nvSpPr>
          <p:cNvPr id="17" name="Shape 6"/>
          <p:cNvSpPr/>
          <p:nvPr/>
        </p:nvSpPr>
        <p:spPr>
          <a:xfrm>
            <a:off x="9297562" y="6426200"/>
            <a:ext cx="5791924" cy="2921000"/>
          </a:xfrm>
          <a:prstGeom prst="rect">
            <a:avLst/>
          </a:prstGeom>
          <a:noFill/>
          <a:ln/>
        </p:spPr>
      </p:sp>
      <p:sp>
        <p:nvSpPr>
          <p:cNvPr id="18" name="Text 7"/>
          <p:cNvSpPr/>
          <p:nvPr/>
        </p:nvSpPr>
        <p:spPr>
          <a:xfrm>
            <a:off x="9195949" y="6426200"/>
            <a:ext cx="5995149" cy="31242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Dragon </a:t>
            </a:r>
            <a:endParaRPr lang="en-US" sz="4800" dirty="0"/>
          </a:p>
          <a:p>
            <a:pPr algn="ctr"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taming</a:t>
            </a:r>
            <a:endParaRPr lang="en-US" sz="4800" dirty="0"/>
          </a:p>
        </p:txBody>
      </p:sp>
      <p:sp>
        <p:nvSpPr>
          <p:cNvPr id="19" name="Shape 8"/>
          <p:cNvSpPr/>
          <p:nvPr/>
        </p:nvSpPr>
        <p:spPr>
          <a:xfrm>
            <a:off x="16169121" y="3873500"/>
            <a:ext cx="6096762" cy="6096000"/>
          </a:xfrm>
          <a:prstGeom prst="roundRect">
            <a:avLst>
              <a:gd name="adj" fmla="val 2083350"/>
            </a:avLst>
          </a:prstGeom>
          <a:noFill/>
          <a:ln w="38100">
            <a:solidFill>
              <a:srgbClr val="E16E4B"/>
            </a:solidFill>
            <a:prstDash val="solid"/>
          </a:ln>
        </p:spPr>
      </p:sp>
      <p:pic>
        <p:nvPicPr>
          <p:cNvPr id="20"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8404476" y="4495800"/>
            <a:ext cx="1626051" cy="1625588"/>
          </a:xfrm>
          <a:prstGeom prst="rect">
            <a:avLst/>
          </a:prstGeom>
        </p:spPr>
      </p:pic>
      <p:sp>
        <p:nvSpPr>
          <p:cNvPr id="21" name="Shape 9"/>
          <p:cNvSpPr/>
          <p:nvPr/>
        </p:nvSpPr>
        <p:spPr>
          <a:xfrm>
            <a:off x="16321540" y="6426200"/>
            <a:ext cx="5791924" cy="2921000"/>
          </a:xfrm>
          <a:prstGeom prst="rect">
            <a:avLst/>
          </a:prstGeom>
          <a:noFill/>
          <a:ln/>
        </p:spPr>
      </p:sp>
      <p:sp>
        <p:nvSpPr>
          <p:cNvPr id="22" name="Text 10"/>
          <p:cNvSpPr/>
          <p:nvPr/>
        </p:nvSpPr>
        <p:spPr>
          <a:xfrm>
            <a:off x="16219927" y="6426200"/>
            <a:ext cx="5995149" cy="31242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rainbow</a:t>
            </a:r>
            <a:endParaRPr lang="en-US" sz="4800" dirty="0"/>
          </a:p>
          <a:p>
            <a:pPr algn="ctr" indent="0" marL="0">
              <a:buNone/>
            </a:pPr>
            <a:r>
              <a:rPr lang="en-US" sz="4800" dirty="0">
                <a:solidFill>
                  <a:srgbClr val="FFFFFF">
                    <a:alpha val="100000"/>
                  </a:srgbClr>
                </a:solidFill>
                <a:latin typeface="Rock Salt Regular" pitchFamily="34" charset="0"/>
                <a:ea typeface="Rock Salt Regular" pitchFamily="34" charset="-122"/>
                <a:cs typeface="Rock Salt Regular" pitchFamily="34" charset="-120"/>
              </a:rPr>
              <a:t>seeing</a:t>
            </a:r>
            <a:endParaRPr lang="en-US" sz="4800" dirty="0"/>
          </a:p>
        </p:txBody>
      </p:sp>
      <p:sp>
        <p:nvSpPr>
          <p:cNvPr id="23" name="Shape 11"/>
          <p:cNvSpPr/>
          <p:nvPr/>
        </p:nvSpPr>
        <p:spPr>
          <a:xfrm>
            <a:off x="2146568" y="10579100"/>
            <a:ext cx="6096762" cy="1828800"/>
          </a:xfrm>
          <a:prstGeom prst="rect">
            <a:avLst/>
          </a:prstGeom>
          <a:noFill/>
          <a:ln/>
        </p:spPr>
      </p:sp>
      <p:sp>
        <p:nvSpPr>
          <p:cNvPr id="24" name="Shape 12"/>
          <p:cNvSpPr/>
          <p:nvPr/>
        </p:nvSpPr>
        <p:spPr>
          <a:xfrm>
            <a:off x="2146568" y="10579100"/>
            <a:ext cx="6096762" cy="1828800"/>
          </a:xfrm>
          <a:prstGeom prst="rect">
            <a:avLst/>
          </a:prstGeom>
          <a:noFill/>
          <a:ln/>
        </p:spPr>
      </p:sp>
      <p:sp>
        <p:nvSpPr>
          <p:cNvPr id="25" name="Text 13"/>
          <p:cNvSpPr/>
          <p:nvPr/>
        </p:nvSpPr>
        <p:spPr>
          <a:xfrm>
            <a:off x="2146568" y="10579100"/>
            <a:ext cx="6232246"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3200" dirty="0"/>
          </a:p>
        </p:txBody>
      </p:sp>
      <p:sp>
        <p:nvSpPr>
          <p:cNvPr id="26" name="Shape 14"/>
          <p:cNvSpPr/>
          <p:nvPr/>
        </p:nvSpPr>
        <p:spPr>
          <a:xfrm>
            <a:off x="9145143" y="10579100"/>
            <a:ext cx="6096762" cy="1828800"/>
          </a:xfrm>
          <a:prstGeom prst="rect">
            <a:avLst/>
          </a:prstGeom>
          <a:noFill/>
          <a:ln/>
        </p:spPr>
      </p:sp>
      <p:sp>
        <p:nvSpPr>
          <p:cNvPr id="27" name="Shape 15"/>
          <p:cNvSpPr/>
          <p:nvPr/>
        </p:nvSpPr>
        <p:spPr>
          <a:xfrm>
            <a:off x="9145143" y="10579100"/>
            <a:ext cx="6096762" cy="1828800"/>
          </a:xfrm>
          <a:prstGeom prst="rect">
            <a:avLst/>
          </a:prstGeom>
          <a:noFill/>
          <a:ln/>
        </p:spPr>
      </p:sp>
      <p:sp>
        <p:nvSpPr>
          <p:cNvPr id="28" name="Text 16"/>
          <p:cNvSpPr/>
          <p:nvPr/>
        </p:nvSpPr>
        <p:spPr>
          <a:xfrm>
            <a:off x="9145143" y="10579100"/>
            <a:ext cx="6232246"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Music of the Elves": Immerse yourself in the enchanting music.</a:t>
            </a:r>
            <a:endParaRPr lang="en-US" sz="3200" dirty="0"/>
          </a:p>
        </p:txBody>
      </p:sp>
      <p:sp>
        <p:nvSpPr>
          <p:cNvPr id="29" name="Shape 17"/>
          <p:cNvSpPr/>
          <p:nvPr/>
        </p:nvSpPr>
        <p:spPr>
          <a:xfrm>
            <a:off x="16169121" y="10579100"/>
            <a:ext cx="6096762" cy="1828800"/>
          </a:xfrm>
          <a:prstGeom prst="rect">
            <a:avLst/>
          </a:prstGeom>
          <a:noFill/>
          <a:ln/>
        </p:spPr>
      </p:sp>
      <p:sp>
        <p:nvSpPr>
          <p:cNvPr id="30" name="Shape 18"/>
          <p:cNvSpPr/>
          <p:nvPr/>
        </p:nvSpPr>
        <p:spPr>
          <a:xfrm>
            <a:off x="16169121" y="10579100"/>
            <a:ext cx="6096762" cy="1828800"/>
          </a:xfrm>
          <a:prstGeom prst="rect">
            <a:avLst/>
          </a:prstGeom>
          <a:noFill/>
          <a:ln/>
        </p:spPr>
      </p:sp>
      <p:sp>
        <p:nvSpPr>
          <p:cNvPr id="31" name="Text 19"/>
          <p:cNvSpPr/>
          <p:nvPr/>
        </p:nvSpPr>
        <p:spPr>
          <a:xfrm>
            <a:off x="16169121" y="10579100"/>
            <a:ext cx="6232246"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21</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2023-08-17T03:19:44Z</dcterms:created>
  <dcterms:modified xsi:type="dcterms:W3CDTF">2023-08-17T03:19:44Z</dcterms:modified>
</cp:coreProperties>
</file>