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288" r:id="rId4"/>
    <p:sldId id="285" r:id="rId5"/>
    <p:sldId id="293" r:id="rId6"/>
    <p:sldId id="283" r:id="rId7"/>
    <p:sldId id="292" r:id="rId8"/>
    <p:sldId id="261" r:id="rId9"/>
    <p:sldId id="289" r:id="rId10"/>
    <p:sldId id="275" r:id="rId11"/>
    <p:sldId id="263" r:id="rId12"/>
    <p:sldId id="294" r:id="rId13"/>
    <p:sldId id="265" r:id="rId14"/>
    <p:sldId id="284" r:id="rId15"/>
    <p:sldId id="290" r:id="rId16"/>
    <p:sldId id="269" r:id="rId17"/>
    <p:sldId id="270" r:id="rId18"/>
    <p:sldId id="271" r:id="rId19"/>
    <p:sldId id="272" r:id="rId20"/>
    <p:sldId id="273" r:id="rId21"/>
    <p:sldId id="291" r:id="rId22"/>
    <p:sldId id="277" r:id="rId23"/>
    <p:sldId id="296" r:id="rId24"/>
    <p:sldId id="276" r:id="rId25"/>
    <p:sldId id="295" r:id="rId26"/>
    <p:sldId id="278" r:id="rId27"/>
    <p:sldId id="286" r:id="rId28"/>
  </p:sldIdLst>
  <p:sldSz cx="9144000" cy="5145088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9090"/>
    <a:srgbClr val="3A3A3A"/>
    <a:srgbClr val="1F1807"/>
    <a:srgbClr val="DE68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2" autoAdjust="0"/>
    <p:restoredTop sz="94694"/>
  </p:normalViewPr>
  <p:slideViewPr>
    <p:cSldViewPr>
      <p:cViewPr varScale="1">
        <p:scale>
          <a:sx n="171" d="100"/>
          <a:sy n="171" d="100"/>
        </p:scale>
        <p:origin x="504" y="168"/>
      </p:cViewPr>
      <p:guideLst>
        <p:guide orient="horz" pos="16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/>
          <a:lstStyle/>
          <a:p>
            <a:endParaRPr lang="tr-TR"/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7.1984800000000002E-2"/>
          <c:y val="5.4327400000000373E-2"/>
          <c:w val="0.9060319999999995"/>
          <c:h val="0.85404200000000063"/>
        </c:manualLayout>
      </c:layout>
      <c:lineChart>
        <c:grouping val="standard"/>
        <c:varyColors val="0"/>
        <c:ser>
          <c:idx val="0"/>
          <c:order val="0"/>
          <c:spPr>
            <a:ln w="12700" cap="flat">
              <a:solidFill>
                <a:schemeClr val="accent1"/>
              </a:solidFill>
              <a:prstDash val="solid"/>
              <a:miter lim="400000"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400000"/>
              </a:ln>
              <a:effectLst/>
            </c:spPr>
          </c:marker>
          <c:val>
            <c:numRef>
              <c:f>Sheet1!$B$2:$G$2</c:f>
              <c:numCache>
                <c:formatCode>General</c:formatCode>
                <c:ptCount val="6"/>
                <c:pt idx="0">
                  <c:v>17</c:v>
                </c:pt>
                <c:pt idx="1">
                  <c:v>26</c:v>
                </c:pt>
                <c:pt idx="2">
                  <c:v>53</c:v>
                </c:pt>
                <c:pt idx="3">
                  <c:v>96</c:v>
                </c:pt>
                <c:pt idx="4">
                  <c:v>76</c:v>
                </c:pt>
                <c:pt idx="5">
                  <c:v>87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Area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Sheet1!$B$1:$G$1</c15:sqref>
                        </c15:formulaRef>
                      </c:ext>
                    </c:extLst>
                    <c:strCache>
                      <c:ptCount val="6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3293-4AD9-8348-B3A6AD680B78}"/>
            </c:ext>
          </c:extLst>
        </c:ser>
        <c:ser>
          <c:idx val="1"/>
          <c:order val="1"/>
          <c:spPr>
            <a:ln w="12700" cap="flat">
              <a:solidFill>
                <a:schemeClr val="accent2"/>
              </a:solidFill>
              <a:prstDash val="solid"/>
              <a:miter lim="400000"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12700" cap="flat">
                <a:solidFill>
                  <a:schemeClr val="accent2"/>
                </a:solidFill>
                <a:prstDash val="solid"/>
                <a:miter lim="400000"/>
              </a:ln>
              <a:effectLst/>
            </c:spPr>
          </c:marker>
          <c:val>
            <c:numRef>
              <c:f>Sheet1!$B$3:$G$3</c:f>
              <c:numCache>
                <c:formatCode>General</c:formatCode>
                <c:ptCount val="6"/>
                <c:pt idx="0">
                  <c:v>55</c:v>
                </c:pt>
                <c:pt idx="1">
                  <c:v>43</c:v>
                </c:pt>
                <c:pt idx="2">
                  <c:v>70</c:v>
                </c:pt>
                <c:pt idx="3">
                  <c:v>58</c:v>
                </c:pt>
                <c:pt idx="4">
                  <c:v>43</c:v>
                </c:pt>
                <c:pt idx="5">
                  <c:v>23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Sheet1!$A$3</c15:sqref>
                        </c15:formulaRef>
                      </c:ext>
                    </c:extLst>
                    <c:strCache>
                      <c:ptCount val="1"/>
                      <c:pt idx="0">
                        <c:v>Area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Sheet1!$B$1:$G$1</c15:sqref>
                        </c15:formulaRef>
                      </c:ext>
                    </c:extLst>
                    <c:strCache>
                      <c:ptCount val="6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3293-4AD9-8348-B3A6AD680B78}"/>
            </c:ext>
          </c:extLst>
        </c:ser>
        <c:ser>
          <c:idx val="2"/>
          <c:order val="2"/>
          <c:spPr>
            <a:ln w="12700" cap="flat">
              <a:solidFill>
                <a:schemeClr val="accent3"/>
              </a:solidFill>
              <a:prstDash val="solid"/>
              <a:miter lim="400000"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12700" cap="flat">
                <a:solidFill>
                  <a:schemeClr val="accent3"/>
                </a:solidFill>
                <a:prstDash val="solid"/>
                <a:miter lim="400000"/>
              </a:ln>
              <a:effectLst/>
            </c:spPr>
          </c:marker>
          <c:val>
            <c:numRef>
              <c:f>Sheet1!$B$4:$G$4</c:f>
              <c:numCache>
                <c:formatCode>General</c:formatCode>
                <c:ptCount val="6"/>
                <c:pt idx="0">
                  <c:v>45</c:v>
                </c:pt>
                <c:pt idx="1">
                  <c:v>87</c:v>
                </c:pt>
                <c:pt idx="2">
                  <c:v>43</c:v>
                </c:pt>
                <c:pt idx="3">
                  <c:v>56</c:v>
                </c:pt>
                <c:pt idx="4">
                  <c:v>89</c:v>
                </c:pt>
                <c:pt idx="5">
                  <c:v>87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Sheet1!$A$4</c15:sqref>
                        </c15:formulaRef>
                      </c:ext>
                    </c:extLst>
                    <c:strCache>
                      <c:ptCount val="1"/>
                      <c:pt idx="0">
                        <c:v>Area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Sheet1!$B$1:$G$1</c15:sqref>
                        </c15:formulaRef>
                      </c:ext>
                    </c:extLst>
                    <c:strCache>
                      <c:ptCount val="6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3293-4AD9-8348-B3A6AD680B78}"/>
            </c:ext>
          </c:extLst>
        </c:ser>
        <c:ser>
          <c:idx val="3"/>
          <c:order val="3"/>
          <c:spPr>
            <a:ln w="12700" cap="flat">
              <a:solidFill>
                <a:schemeClr val="accent4"/>
              </a:solidFill>
              <a:prstDash val="solid"/>
              <a:miter lim="400000"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12700" cap="flat">
                <a:solidFill>
                  <a:schemeClr val="accent4"/>
                </a:solidFill>
                <a:prstDash val="solid"/>
                <a:miter lim="400000"/>
              </a:ln>
              <a:effectLst/>
            </c:spPr>
          </c:marker>
          <c:val>
            <c:numRef>
              <c:f>Sheet1!$B$5:$G$5</c:f>
              <c:numCache>
                <c:formatCode>General</c:formatCode>
                <c:ptCount val="6"/>
                <c:pt idx="0">
                  <c:v>20</c:v>
                </c:pt>
                <c:pt idx="1">
                  <c:v>41</c:v>
                </c:pt>
                <c:pt idx="2">
                  <c:v>45</c:v>
                </c:pt>
                <c:pt idx="3">
                  <c:v>78</c:v>
                </c:pt>
                <c:pt idx="4">
                  <c:v>23</c:v>
                </c:pt>
                <c:pt idx="5">
                  <c:v>78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Sheet1!$A$5</c15:sqref>
                        </c15:formulaRef>
                      </c:ext>
                    </c:extLst>
                    <c:strCache>
                      <c:ptCount val="1"/>
                      <c:pt idx="0">
                        <c:v>Area 4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Sheet1!$B$1:$G$1</c15:sqref>
                        </c15:formulaRef>
                      </c:ext>
                    </c:extLst>
                    <c:strCache>
                      <c:ptCount val="6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April</c:v>
                      </c:pt>
                      <c:pt idx="4">
                        <c:v>May</c:v>
                      </c:pt>
                      <c:pt idx="5">
                        <c:v>Jun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3-3293-4AD9-8348-B3A6AD680B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0607232"/>
        <c:axId val="181997952"/>
      </c:lineChart>
      <c:catAx>
        <c:axId val="18060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12700" cap="flat">
            <a:solidFill>
              <a:schemeClr val="bg1">
                <a:lumMod val="65000"/>
              </a:schemeClr>
            </a:solidFill>
            <a:prstDash val="solid"/>
            <a:miter lim="400000"/>
          </a:ln>
        </c:spPr>
        <c:txPr>
          <a:bodyPr rot="0"/>
          <a:lstStyle/>
          <a:p>
            <a:pPr>
              <a:defRPr>
                <a:solidFill>
                  <a:schemeClr val="bg1">
                    <a:lumMod val="65000"/>
                  </a:schemeClr>
                </a:solidFill>
              </a:defRPr>
            </a:pPr>
            <a:endParaRPr lang="tr-TR"/>
          </a:p>
        </c:txPr>
        <c:crossAx val="181997952"/>
        <c:crosses val="autoZero"/>
        <c:auto val="1"/>
        <c:lblAlgn val="ctr"/>
        <c:lblOffset val="100"/>
        <c:noMultiLvlLbl val="1"/>
      </c:catAx>
      <c:valAx>
        <c:axId val="181997952"/>
        <c:scaling>
          <c:orientation val="minMax"/>
        </c:scaling>
        <c:delete val="0"/>
        <c:axPos val="l"/>
        <c:majorGridlines>
          <c:spPr>
            <a:ln w="12700" cap="flat">
              <a:solidFill>
                <a:schemeClr val="bg1">
                  <a:lumMod val="65000"/>
                </a:schemeClr>
              </a:solidFill>
              <a:custDash>
                <a:ds d="200000" sp="200000"/>
              </a:custDash>
              <a:miter lim="400000"/>
            </a:ln>
          </c:spPr>
        </c:majorGridlines>
        <c:numFmt formatCode="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>
                <a:solidFill>
                  <a:schemeClr val="bg1">
                    <a:lumMod val="65000"/>
                  </a:schemeClr>
                </a:solidFill>
              </a:defRPr>
            </a:pPr>
            <a:endParaRPr lang="tr-TR"/>
          </a:p>
        </c:txPr>
        <c:crossAx val="180607232"/>
        <c:crosses val="autoZero"/>
        <c:crossBetween val="midCat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ea typeface="微软雅黑" panose="020B0503020204020204" pitchFamily="34" charset="-122"/>
          <a:sym typeface="Arial" panose="020B0604020202020204" pitchFamily="34" charset="0"/>
        </a:defRPr>
      </a:pPr>
      <a:endParaRPr lang="tr-T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B004D-8F1E-4202-87A8-B7DF0D294D7A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B54539-0899-40EB-AAC7-C8521069D4B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1719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700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87638" y="514350"/>
            <a:ext cx="4570412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342670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65C9A-F863-4B53-BF18-B9F895775B5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794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700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058DE2-74AF-4D07-BDC1-29FF74FBF8F3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1438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700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700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7388" y="1143000"/>
            <a:ext cx="5483225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077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0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85800" y="1598313"/>
            <a:ext cx="7772400" cy="1102859"/>
          </a:xfr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5550"/>
            <a:ext cx="6400800" cy="1314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154829"/>
            <a:ext cx="2057400" cy="3293095"/>
          </a:xfrm>
        </p:spPr>
        <p:txBody>
          <a:bodyPr vert="eaVert"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54829"/>
            <a:ext cx="6019800" cy="3293095"/>
          </a:xfr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119B5-5681-403A-890C-31B5DA309452}" type="datetime1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8736"/>
            <a:ext cx="2895600" cy="27392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C3CBB-3DD3-44D7-A6CB-12C5A9732C6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722313" y="3306196"/>
            <a:ext cx="7772400" cy="102187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722313" y="2180708"/>
            <a:ext cx="7772400" cy="11254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457200" y="900391"/>
            <a:ext cx="4038600" cy="25475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900391"/>
            <a:ext cx="4038600" cy="25475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7200" y="206042"/>
            <a:ext cx="8229600" cy="857515"/>
          </a:xfrm>
        </p:spPr>
        <p:txBody>
          <a:bodyPr/>
          <a:lstStyle>
            <a:lvl1pPr>
              <a:defRPr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457200" y="1151690"/>
            <a:ext cx="4040188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57200" y="1631660"/>
            <a:ext cx="4040188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151690"/>
            <a:ext cx="4041775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45026" y="1631660"/>
            <a:ext cx="4041775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7272300" y="4804792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www.1ppt.com/jiaoan/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字体下载：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www.1ppt.com/ziti/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5" name="组合 4"/>
          <p:cNvGrpSpPr/>
          <p:nvPr userDrawn="1"/>
        </p:nvGrpSpPr>
        <p:grpSpPr>
          <a:xfrm>
            <a:off x="2375756" y="232284"/>
            <a:ext cx="1849865" cy="338554"/>
            <a:chOff x="665958" y="319364"/>
            <a:chExt cx="2466489" cy="451405"/>
          </a:xfrm>
        </p:grpSpPr>
        <p:sp>
          <p:nvSpPr>
            <p:cNvPr id="6" name="文本框 23"/>
            <p:cNvSpPr txBox="1"/>
            <p:nvPr/>
          </p:nvSpPr>
          <p:spPr>
            <a:xfrm>
              <a:off x="665958" y="319364"/>
              <a:ext cx="2466489" cy="4514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altLang="zh-CN" sz="1600" dirty="0"/>
                <a:t>Templatesppt.com</a:t>
              </a:r>
              <a:endPara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23"/>
            <p:cNvSpPr txBox="1"/>
            <p:nvPr/>
          </p:nvSpPr>
          <p:spPr>
            <a:xfrm>
              <a:off x="2306003" y="429775"/>
              <a:ext cx="246308" cy="3282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 userDrawn="1"/>
        </p:nvSpPr>
        <p:spPr>
          <a:xfrm>
            <a:off x="5724128" y="232284"/>
            <a:ext cx="3419872" cy="3324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0" y="232284"/>
            <a:ext cx="1943708" cy="3240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5688128" y="232284"/>
            <a:ext cx="36000" cy="3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1943708" y="232284"/>
            <a:ext cx="36000" cy="3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57201" y="204851"/>
            <a:ext cx="3008313" cy="8718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575050" y="204851"/>
            <a:ext cx="5111750" cy="439119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076658"/>
            <a:ext cx="3008313" cy="35193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792288" y="3601561"/>
            <a:ext cx="5486400" cy="42518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723"/>
            <a:ext cx="5486400" cy="30870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4026746"/>
            <a:ext cx="5486400" cy="6038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advClick="0" advTm="1000"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07F22-230B-43CC-A12D-605497238957}" type="datetimeFigureOut">
              <a:rPr lang="zh-CN" altLang="en-US" smtClean="0"/>
              <a:pPr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D381C-2371-41C8-9939-C182CA1622F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 advTm="1000">
    <p:strips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1400091"/>
            <a:ext cx="4535275" cy="40817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63397" y="594065"/>
            <a:ext cx="5890652" cy="646331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tr-TR" altLang="zh-CN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微软雅黑" pitchFamily="34" charset="-122"/>
              </a:rPr>
              <a:t>UNITED STATES DOLLAR</a:t>
            </a:r>
            <a:endParaRPr lang="zh-CN" altLang="en-US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50077" y="1240396"/>
            <a:ext cx="4014817" cy="369332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tr-TR" altLang="zh-CN" spc="300" dirty="0">
                <a:solidFill>
                  <a:schemeClr val="accent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rPr>
              <a:t>PRESENTATION TEMPLATE</a:t>
            </a:r>
            <a:endParaRPr lang="zh-CN" altLang="en-US" spc="300" dirty="0">
              <a:solidFill>
                <a:schemeClr val="accent1">
                  <a:lumMod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0" name="直角三角形 9"/>
          <p:cNvSpPr/>
          <p:nvPr/>
        </p:nvSpPr>
        <p:spPr>
          <a:xfrm>
            <a:off x="0" y="0"/>
            <a:ext cx="2519772" cy="5145088"/>
          </a:xfrm>
          <a:prstGeom prst="rtTriangle">
            <a:avLst/>
          </a:prstGeom>
          <a:solidFill>
            <a:schemeClr val="bg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" name="直角三角形 10"/>
          <p:cNvSpPr/>
          <p:nvPr/>
        </p:nvSpPr>
        <p:spPr>
          <a:xfrm flipH="1">
            <a:off x="5688124" y="0"/>
            <a:ext cx="3455876" cy="5145088"/>
          </a:xfrm>
          <a:prstGeom prst="rtTriangle">
            <a:avLst/>
          </a:prstGeom>
          <a:solidFill>
            <a:schemeClr val="bg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19872" y="1611469"/>
            <a:ext cx="1548172" cy="4571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896036" y="1611469"/>
            <a:ext cx="828092" cy="4571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7" presetClass="emph" presetSubtype="0" fill="hold" grpId="1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  <p:animClr clrSpc="rgb" dir="cw"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8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10" grpId="0" animBg="1"/>
      <p:bldP spid="11" grpId="0" animBg="1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 rot="2700000">
            <a:off x="1614204" y="1597742"/>
            <a:ext cx="1900466" cy="1906135"/>
          </a:xfrm>
          <a:custGeom>
            <a:avLst/>
            <a:gdLst>
              <a:gd name="T0" fmla="*/ 1039 w 5610"/>
              <a:gd name="T1" fmla="*/ 4570 h 5609"/>
              <a:gd name="T2" fmla="*/ 4802 w 5610"/>
              <a:gd name="T3" fmla="*/ 4570 h 5609"/>
              <a:gd name="T4" fmla="*/ 5579 w 5610"/>
              <a:gd name="T5" fmla="*/ 2575 h 5609"/>
              <a:gd name="T6" fmla="*/ 5579 w 5610"/>
              <a:gd name="T7" fmla="*/ 30 h 5609"/>
              <a:gd name="T8" fmla="*/ 3035 w 5610"/>
              <a:gd name="T9" fmla="*/ 30 h 5609"/>
              <a:gd name="T10" fmla="*/ 1039 w 5610"/>
              <a:gd name="T11" fmla="*/ 807 h 5609"/>
              <a:gd name="T12" fmla="*/ 1039 w 5610"/>
              <a:gd name="T13" fmla="*/ 4570 h 5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10" h="5609">
                <a:moveTo>
                  <a:pt x="1039" y="4570"/>
                </a:moveTo>
                <a:cubicBezTo>
                  <a:pt x="2078" y="5609"/>
                  <a:pt x="3763" y="5609"/>
                  <a:pt x="4802" y="4570"/>
                </a:cubicBezTo>
                <a:cubicBezTo>
                  <a:pt x="5351" y="4022"/>
                  <a:pt x="5610" y="3293"/>
                  <a:pt x="5579" y="2575"/>
                </a:cubicBezTo>
                <a:lnTo>
                  <a:pt x="5579" y="30"/>
                </a:lnTo>
                <a:lnTo>
                  <a:pt x="3035" y="30"/>
                </a:lnTo>
                <a:cubicBezTo>
                  <a:pt x="2316" y="0"/>
                  <a:pt x="1588" y="258"/>
                  <a:pt x="1039" y="807"/>
                </a:cubicBezTo>
                <a:cubicBezTo>
                  <a:pt x="0" y="1846"/>
                  <a:pt x="0" y="3531"/>
                  <a:pt x="1039" y="45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032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horz" wrap="square" lIns="82283" tIns="41141" rIns="82283" bIns="41141" numCol="1" anchor="t" anchorCtr="0" compatLnSpc="1">
            <a:prstTxWarp prst="textNoShape">
              <a:avLst/>
            </a:prstTxWarp>
          </a:bodyPr>
          <a:lstStyle/>
          <a:p>
            <a:endParaRPr lang="zh-CN" altLang="en-US" sz="700" dirty="0">
              <a:latin typeface="+mj-lt"/>
            </a:endParaRPr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 rot="2700000">
            <a:off x="3184680" y="2912019"/>
            <a:ext cx="1537967" cy="1542554"/>
          </a:xfrm>
          <a:custGeom>
            <a:avLst/>
            <a:gdLst>
              <a:gd name="T0" fmla="*/ 4570 w 5609"/>
              <a:gd name="T1" fmla="*/ 4570 h 5609"/>
              <a:gd name="T2" fmla="*/ 807 w 5609"/>
              <a:gd name="T3" fmla="*/ 4570 h 5609"/>
              <a:gd name="T4" fmla="*/ 30 w 5609"/>
              <a:gd name="T5" fmla="*/ 2575 h 5609"/>
              <a:gd name="T6" fmla="*/ 30 w 5609"/>
              <a:gd name="T7" fmla="*/ 30 h 5609"/>
              <a:gd name="T8" fmla="*/ 2574 w 5609"/>
              <a:gd name="T9" fmla="*/ 30 h 5609"/>
              <a:gd name="T10" fmla="*/ 4570 w 5609"/>
              <a:gd name="T11" fmla="*/ 807 h 5609"/>
              <a:gd name="T12" fmla="*/ 4570 w 5609"/>
              <a:gd name="T13" fmla="*/ 4570 h 5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09" h="5609">
                <a:moveTo>
                  <a:pt x="4570" y="4570"/>
                </a:moveTo>
                <a:cubicBezTo>
                  <a:pt x="3531" y="5609"/>
                  <a:pt x="1846" y="5609"/>
                  <a:pt x="807" y="4570"/>
                </a:cubicBezTo>
                <a:cubicBezTo>
                  <a:pt x="258" y="4022"/>
                  <a:pt x="0" y="3293"/>
                  <a:pt x="30" y="2575"/>
                </a:cubicBezTo>
                <a:lnTo>
                  <a:pt x="30" y="30"/>
                </a:lnTo>
                <a:lnTo>
                  <a:pt x="2574" y="30"/>
                </a:lnTo>
                <a:cubicBezTo>
                  <a:pt x="3293" y="0"/>
                  <a:pt x="4022" y="258"/>
                  <a:pt x="4570" y="807"/>
                </a:cubicBezTo>
                <a:cubicBezTo>
                  <a:pt x="5609" y="1846"/>
                  <a:pt x="5609" y="3531"/>
                  <a:pt x="4570" y="45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032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horz" wrap="square" lIns="82283" tIns="41141" rIns="82283" bIns="41141" numCol="1" anchor="t" anchorCtr="0" compatLnSpc="1">
            <a:prstTxWarp prst="textNoShape">
              <a:avLst/>
            </a:prstTxWarp>
          </a:bodyPr>
          <a:lstStyle/>
          <a:p>
            <a:endParaRPr lang="zh-CN" altLang="en-US" sz="700" dirty="0">
              <a:latin typeface="+mj-lt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2700000">
            <a:off x="3450515" y="1280597"/>
            <a:ext cx="1006298" cy="1009229"/>
          </a:xfrm>
          <a:custGeom>
            <a:avLst/>
            <a:gdLst>
              <a:gd name="T0" fmla="*/ 795 w 4296"/>
              <a:gd name="T1" fmla="*/ 796 h 4297"/>
              <a:gd name="T2" fmla="*/ 3678 w 4296"/>
              <a:gd name="T3" fmla="*/ 796 h 4297"/>
              <a:gd name="T4" fmla="*/ 4273 w 4296"/>
              <a:gd name="T5" fmla="*/ 2324 h 4297"/>
              <a:gd name="T6" fmla="*/ 4273 w 4296"/>
              <a:gd name="T7" fmla="*/ 4273 h 4297"/>
              <a:gd name="T8" fmla="*/ 2324 w 4296"/>
              <a:gd name="T9" fmla="*/ 4273 h 4297"/>
              <a:gd name="T10" fmla="*/ 795 w 4296"/>
              <a:gd name="T11" fmla="*/ 3678 h 4297"/>
              <a:gd name="T12" fmla="*/ 795 w 4296"/>
              <a:gd name="T13" fmla="*/ 796 h 4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96" h="4297">
                <a:moveTo>
                  <a:pt x="795" y="796"/>
                </a:moveTo>
                <a:cubicBezTo>
                  <a:pt x="1591" y="0"/>
                  <a:pt x="2882" y="0"/>
                  <a:pt x="3678" y="796"/>
                </a:cubicBezTo>
                <a:cubicBezTo>
                  <a:pt x="4098" y="1216"/>
                  <a:pt x="4296" y="1774"/>
                  <a:pt x="4273" y="2324"/>
                </a:cubicBezTo>
                <a:lnTo>
                  <a:pt x="4273" y="4273"/>
                </a:lnTo>
                <a:lnTo>
                  <a:pt x="2324" y="4273"/>
                </a:lnTo>
                <a:cubicBezTo>
                  <a:pt x="1774" y="4297"/>
                  <a:pt x="1216" y="4098"/>
                  <a:pt x="795" y="3678"/>
                </a:cubicBezTo>
                <a:cubicBezTo>
                  <a:pt x="0" y="2882"/>
                  <a:pt x="0" y="1592"/>
                  <a:pt x="795" y="7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032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horz" wrap="square" lIns="82283" tIns="41141" rIns="82283" bIns="41141" numCol="1" anchor="t" anchorCtr="0" compatLnSpc="1">
            <a:prstTxWarp prst="textNoShape">
              <a:avLst/>
            </a:prstTxWarp>
          </a:bodyPr>
          <a:lstStyle/>
          <a:p>
            <a:endParaRPr lang="zh-CN" altLang="en-US" sz="700" dirty="0">
              <a:latin typeface="+mj-lt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505657" y="2273725"/>
            <a:ext cx="3118676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53367" y="1266287"/>
            <a:ext cx="3118676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810542" y="3504194"/>
            <a:ext cx="3118676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75507" y="3554217"/>
            <a:ext cx="2468546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A complex idea can be conveyed with just a single still image, namely making it possible to absorb large amounts of data quickly.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2" name="Group 93"/>
          <p:cNvGrpSpPr>
            <a:grpSpLocks noChangeAspect="1"/>
          </p:cNvGrpSpPr>
          <p:nvPr/>
        </p:nvGrpSpPr>
        <p:grpSpPr bwMode="auto">
          <a:xfrm>
            <a:off x="3394323" y="2433891"/>
            <a:ext cx="274504" cy="255836"/>
            <a:chOff x="2775" y="2062"/>
            <a:chExt cx="205" cy="191"/>
          </a:xfrm>
          <a:solidFill>
            <a:schemeClr val="bg1"/>
          </a:solidFill>
        </p:grpSpPr>
        <p:sp>
          <p:nvSpPr>
            <p:cNvPr id="12" name="Freeform 95"/>
            <p:cNvSpPr>
              <a:spLocks/>
            </p:cNvSpPr>
            <p:nvPr/>
          </p:nvSpPr>
          <p:spPr bwMode="auto">
            <a:xfrm>
              <a:off x="2775" y="2062"/>
              <a:ext cx="205" cy="160"/>
            </a:xfrm>
            <a:custGeom>
              <a:avLst/>
              <a:gdLst>
                <a:gd name="T0" fmla="*/ 67 w 85"/>
                <a:gd name="T1" fmla="*/ 19 h 66"/>
                <a:gd name="T2" fmla="*/ 63 w 85"/>
                <a:gd name="T3" fmla="*/ 23 h 66"/>
                <a:gd name="T4" fmla="*/ 30 w 85"/>
                <a:gd name="T5" fmla="*/ 53 h 66"/>
                <a:gd name="T6" fmla="*/ 28 w 85"/>
                <a:gd name="T7" fmla="*/ 54 h 66"/>
                <a:gd name="T8" fmla="*/ 1 w 85"/>
                <a:gd name="T9" fmla="*/ 45 h 66"/>
                <a:gd name="T10" fmla="*/ 0 w 85"/>
                <a:gd name="T11" fmla="*/ 44 h 66"/>
                <a:gd name="T12" fmla="*/ 1 w 85"/>
                <a:gd name="T13" fmla="*/ 43 h 66"/>
                <a:gd name="T14" fmla="*/ 14 w 85"/>
                <a:gd name="T15" fmla="*/ 36 h 66"/>
                <a:gd name="T16" fmla="*/ 84 w 85"/>
                <a:gd name="T17" fmla="*/ 1 h 66"/>
                <a:gd name="T18" fmla="*/ 84 w 85"/>
                <a:gd name="T19" fmla="*/ 1 h 66"/>
                <a:gd name="T20" fmla="*/ 85 w 85"/>
                <a:gd name="T21" fmla="*/ 2 h 66"/>
                <a:gd name="T22" fmla="*/ 85 w 85"/>
                <a:gd name="T23" fmla="*/ 3 h 66"/>
                <a:gd name="T24" fmla="*/ 71 w 85"/>
                <a:gd name="T25" fmla="*/ 62 h 66"/>
                <a:gd name="T26" fmla="*/ 70 w 85"/>
                <a:gd name="T27" fmla="*/ 65 h 66"/>
                <a:gd name="T28" fmla="*/ 68 w 85"/>
                <a:gd name="T29" fmla="*/ 66 h 66"/>
                <a:gd name="T30" fmla="*/ 38 w 85"/>
                <a:gd name="T31" fmla="*/ 57 h 66"/>
                <a:gd name="T32" fmla="*/ 37 w 85"/>
                <a:gd name="T33" fmla="*/ 56 h 66"/>
                <a:gd name="T34" fmla="*/ 37 w 85"/>
                <a:gd name="T35" fmla="*/ 55 h 66"/>
                <a:gd name="T36" fmla="*/ 45 w 85"/>
                <a:gd name="T37" fmla="*/ 46 h 66"/>
                <a:gd name="T38" fmla="*/ 67 w 85"/>
                <a:gd name="T39" fmla="*/ 20 h 66"/>
                <a:gd name="T40" fmla="*/ 67 w 85"/>
                <a:gd name="T41" fmla="*/ 20 h 66"/>
                <a:gd name="T42" fmla="*/ 67 w 85"/>
                <a:gd name="T43" fmla="*/ 1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5" h="66">
                  <a:moveTo>
                    <a:pt x="67" y="19"/>
                  </a:moveTo>
                  <a:cubicBezTo>
                    <a:pt x="66" y="21"/>
                    <a:pt x="65" y="22"/>
                    <a:pt x="63" y="23"/>
                  </a:cubicBezTo>
                  <a:cubicBezTo>
                    <a:pt x="52" y="33"/>
                    <a:pt x="41" y="43"/>
                    <a:pt x="30" y="53"/>
                  </a:cubicBezTo>
                  <a:cubicBezTo>
                    <a:pt x="29" y="54"/>
                    <a:pt x="29" y="54"/>
                    <a:pt x="28" y="54"/>
                  </a:cubicBezTo>
                  <a:cubicBezTo>
                    <a:pt x="19" y="51"/>
                    <a:pt x="10" y="48"/>
                    <a:pt x="1" y="45"/>
                  </a:cubicBezTo>
                  <a:cubicBezTo>
                    <a:pt x="0" y="45"/>
                    <a:pt x="0" y="44"/>
                    <a:pt x="0" y="44"/>
                  </a:cubicBezTo>
                  <a:cubicBezTo>
                    <a:pt x="0" y="44"/>
                    <a:pt x="0" y="43"/>
                    <a:pt x="1" y="43"/>
                  </a:cubicBezTo>
                  <a:cubicBezTo>
                    <a:pt x="5" y="41"/>
                    <a:pt x="10" y="39"/>
                    <a:pt x="14" y="36"/>
                  </a:cubicBezTo>
                  <a:cubicBezTo>
                    <a:pt x="37" y="24"/>
                    <a:pt x="61" y="13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5" y="0"/>
                    <a:pt x="85" y="1"/>
                    <a:pt x="85" y="2"/>
                  </a:cubicBezTo>
                  <a:cubicBezTo>
                    <a:pt x="85" y="2"/>
                    <a:pt x="85" y="2"/>
                    <a:pt x="85" y="3"/>
                  </a:cubicBezTo>
                  <a:cubicBezTo>
                    <a:pt x="80" y="22"/>
                    <a:pt x="75" y="42"/>
                    <a:pt x="71" y="62"/>
                  </a:cubicBezTo>
                  <a:cubicBezTo>
                    <a:pt x="70" y="63"/>
                    <a:pt x="70" y="64"/>
                    <a:pt x="70" y="65"/>
                  </a:cubicBezTo>
                  <a:cubicBezTo>
                    <a:pt x="70" y="66"/>
                    <a:pt x="69" y="66"/>
                    <a:pt x="68" y="66"/>
                  </a:cubicBezTo>
                  <a:cubicBezTo>
                    <a:pt x="58" y="63"/>
                    <a:pt x="48" y="60"/>
                    <a:pt x="38" y="57"/>
                  </a:cubicBezTo>
                  <a:cubicBezTo>
                    <a:pt x="38" y="57"/>
                    <a:pt x="37" y="57"/>
                    <a:pt x="37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40" y="52"/>
                    <a:pt x="42" y="49"/>
                    <a:pt x="45" y="46"/>
                  </a:cubicBezTo>
                  <a:cubicBezTo>
                    <a:pt x="52" y="38"/>
                    <a:pt x="60" y="29"/>
                    <a:pt x="67" y="20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19"/>
                    <a:pt x="67" y="19"/>
                    <a:pt x="67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3" name="Freeform 96"/>
            <p:cNvSpPr>
              <a:spLocks/>
            </p:cNvSpPr>
            <p:nvPr/>
          </p:nvSpPr>
          <p:spPr bwMode="auto">
            <a:xfrm>
              <a:off x="2864" y="2210"/>
              <a:ext cx="24" cy="43"/>
            </a:xfrm>
            <a:custGeom>
              <a:avLst/>
              <a:gdLst>
                <a:gd name="T0" fmla="*/ 0 w 10"/>
                <a:gd name="T1" fmla="*/ 9 h 18"/>
                <a:gd name="T2" fmla="*/ 0 w 10"/>
                <a:gd name="T3" fmla="*/ 1 h 18"/>
                <a:gd name="T4" fmla="*/ 1 w 10"/>
                <a:gd name="T5" fmla="*/ 0 h 18"/>
                <a:gd name="T6" fmla="*/ 9 w 10"/>
                <a:gd name="T7" fmla="*/ 3 h 18"/>
                <a:gd name="T8" fmla="*/ 10 w 10"/>
                <a:gd name="T9" fmla="*/ 4 h 18"/>
                <a:gd name="T10" fmla="*/ 2 w 10"/>
                <a:gd name="T11" fmla="*/ 17 h 18"/>
                <a:gd name="T12" fmla="*/ 1 w 10"/>
                <a:gd name="T13" fmla="*/ 17 h 18"/>
                <a:gd name="T14" fmla="*/ 0 w 10"/>
                <a:gd name="T15" fmla="*/ 18 h 18"/>
                <a:gd name="T16" fmla="*/ 0 w 10"/>
                <a:gd name="T17" fmla="*/ 17 h 18"/>
                <a:gd name="T18" fmla="*/ 0 w 10"/>
                <a:gd name="T19" fmla="*/ 13 h 18"/>
                <a:gd name="T20" fmla="*/ 0 w 10"/>
                <a:gd name="T21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8">
                  <a:moveTo>
                    <a:pt x="0" y="9"/>
                  </a:moveTo>
                  <a:cubicBezTo>
                    <a:pt x="0" y="6"/>
                    <a:pt x="0" y="4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4" y="1"/>
                    <a:pt x="7" y="2"/>
                    <a:pt x="9" y="3"/>
                  </a:cubicBezTo>
                  <a:cubicBezTo>
                    <a:pt x="10" y="3"/>
                    <a:pt x="10" y="3"/>
                    <a:pt x="10" y="4"/>
                  </a:cubicBezTo>
                  <a:cubicBezTo>
                    <a:pt x="7" y="9"/>
                    <a:pt x="4" y="13"/>
                    <a:pt x="2" y="17"/>
                  </a:cubicBezTo>
                  <a:cubicBezTo>
                    <a:pt x="2" y="17"/>
                    <a:pt x="2" y="17"/>
                    <a:pt x="1" y="17"/>
                  </a:cubicBezTo>
                  <a:cubicBezTo>
                    <a:pt x="1" y="18"/>
                    <a:pt x="1" y="18"/>
                    <a:pt x="0" y="18"/>
                  </a:cubicBezTo>
                  <a:cubicBezTo>
                    <a:pt x="0" y="18"/>
                    <a:pt x="0" y="17"/>
                    <a:pt x="0" y="17"/>
                  </a:cubicBezTo>
                  <a:cubicBezTo>
                    <a:pt x="0" y="16"/>
                    <a:pt x="0" y="14"/>
                    <a:pt x="0" y="13"/>
                  </a:cubicBezTo>
                  <a:cubicBezTo>
                    <a:pt x="0" y="12"/>
                    <a:pt x="0" y="10"/>
                    <a:pt x="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3" name="Group 15"/>
          <p:cNvGrpSpPr>
            <a:grpSpLocks noChangeAspect="1"/>
          </p:cNvGrpSpPr>
          <p:nvPr/>
        </p:nvGrpSpPr>
        <p:grpSpPr bwMode="auto">
          <a:xfrm>
            <a:off x="3794825" y="2005834"/>
            <a:ext cx="291157" cy="275210"/>
            <a:chOff x="864" y="477"/>
            <a:chExt cx="563" cy="532"/>
          </a:xfrm>
          <a:solidFill>
            <a:schemeClr val="bg1"/>
          </a:solidFill>
        </p:grpSpPr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912" y="477"/>
              <a:ext cx="515" cy="532"/>
            </a:xfrm>
            <a:custGeom>
              <a:avLst/>
              <a:gdLst>
                <a:gd name="T0" fmla="*/ 66 w 216"/>
                <a:gd name="T1" fmla="*/ 37 h 223"/>
                <a:gd name="T2" fmla="*/ 65 w 216"/>
                <a:gd name="T3" fmla="*/ 36 h 223"/>
                <a:gd name="T4" fmla="*/ 62 w 216"/>
                <a:gd name="T5" fmla="*/ 32 h 223"/>
                <a:gd name="T6" fmla="*/ 50 w 216"/>
                <a:gd name="T7" fmla="*/ 24 h 223"/>
                <a:gd name="T8" fmla="*/ 49 w 216"/>
                <a:gd name="T9" fmla="*/ 23 h 223"/>
                <a:gd name="T10" fmla="*/ 172 w 216"/>
                <a:gd name="T11" fmla="*/ 34 h 223"/>
                <a:gd name="T12" fmla="*/ 185 w 216"/>
                <a:gd name="T13" fmla="*/ 170 h 223"/>
                <a:gd name="T14" fmla="*/ 52 w 216"/>
                <a:gd name="T15" fmla="*/ 197 h 223"/>
                <a:gd name="T16" fmla="*/ 6 w 216"/>
                <a:gd name="T17" fmla="*/ 140 h 223"/>
                <a:gd name="T18" fmla="*/ 3 w 216"/>
                <a:gd name="T19" fmla="*/ 92 h 223"/>
                <a:gd name="T20" fmla="*/ 15 w 216"/>
                <a:gd name="T21" fmla="*/ 99 h 223"/>
                <a:gd name="T22" fmla="*/ 18 w 216"/>
                <a:gd name="T23" fmla="*/ 102 h 223"/>
                <a:gd name="T24" fmla="*/ 22 w 216"/>
                <a:gd name="T25" fmla="*/ 102 h 223"/>
                <a:gd name="T26" fmla="*/ 55 w 216"/>
                <a:gd name="T27" fmla="*/ 175 h 223"/>
                <a:gd name="T28" fmla="*/ 116 w 216"/>
                <a:gd name="T29" fmla="*/ 190 h 223"/>
                <a:gd name="T30" fmla="*/ 183 w 216"/>
                <a:gd name="T31" fmla="*/ 88 h 223"/>
                <a:gd name="T32" fmla="*/ 166 w 216"/>
                <a:gd name="T33" fmla="*/ 56 h 223"/>
                <a:gd name="T34" fmla="*/ 136 w 216"/>
                <a:gd name="T35" fmla="*/ 34 h 223"/>
                <a:gd name="T36" fmla="*/ 101 w 216"/>
                <a:gd name="T37" fmla="*/ 27 h 223"/>
                <a:gd name="T38" fmla="*/ 66 w 216"/>
                <a:gd name="T39" fmla="*/ 37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6" h="223">
                  <a:moveTo>
                    <a:pt x="66" y="37"/>
                  </a:moveTo>
                  <a:cubicBezTo>
                    <a:pt x="65" y="36"/>
                    <a:pt x="65" y="36"/>
                    <a:pt x="65" y="36"/>
                  </a:cubicBezTo>
                  <a:cubicBezTo>
                    <a:pt x="66" y="34"/>
                    <a:pt x="64" y="33"/>
                    <a:pt x="62" y="32"/>
                  </a:cubicBezTo>
                  <a:cubicBezTo>
                    <a:pt x="58" y="30"/>
                    <a:pt x="54" y="27"/>
                    <a:pt x="50" y="24"/>
                  </a:cubicBezTo>
                  <a:cubicBezTo>
                    <a:pt x="50" y="24"/>
                    <a:pt x="50" y="23"/>
                    <a:pt x="49" y="23"/>
                  </a:cubicBezTo>
                  <a:cubicBezTo>
                    <a:pt x="83" y="1"/>
                    <a:pt x="135" y="0"/>
                    <a:pt x="172" y="34"/>
                  </a:cubicBezTo>
                  <a:cubicBezTo>
                    <a:pt x="211" y="70"/>
                    <a:pt x="216" y="129"/>
                    <a:pt x="185" y="170"/>
                  </a:cubicBezTo>
                  <a:cubicBezTo>
                    <a:pt x="154" y="212"/>
                    <a:pt x="97" y="223"/>
                    <a:pt x="52" y="197"/>
                  </a:cubicBezTo>
                  <a:cubicBezTo>
                    <a:pt x="29" y="183"/>
                    <a:pt x="14" y="164"/>
                    <a:pt x="6" y="140"/>
                  </a:cubicBezTo>
                  <a:cubicBezTo>
                    <a:pt x="2" y="126"/>
                    <a:pt x="0" y="100"/>
                    <a:pt x="3" y="92"/>
                  </a:cubicBezTo>
                  <a:cubicBezTo>
                    <a:pt x="7" y="94"/>
                    <a:pt x="11" y="97"/>
                    <a:pt x="15" y="99"/>
                  </a:cubicBezTo>
                  <a:cubicBezTo>
                    <a:pt x="16" y="100"/>
                    <a:pt x="17" y="101"/>
                    <a:pt x="18" y="102"/>
                  </a:cubicBezTo>
                  <a:cubicBezTo>
                    <a:pt x="19" y="102"/>
                    <a:pt x="21" y="102"/>
                    <a:pt x="22" y="102"/>
                  </a:cubicBezTo>
                  <a:cubicBezTo>
                    <a:pt x="20" y="132"/>
                    <a:pt x="31" y="156"/>
                    <a:pt x="55" y="175"/>
                  </a:cubicBezTo>
                  <a:cubicBezTo>
                    <a:pt x="73" y="188"/>
                    <a:pt x="94" y="193"/>
                    <a:pt x="116" y="190"/>
                  </a:cubicBezTo>
                  <a:cubicBezTo>
                    <a:pt x="164" y="182"/>
                    <a:pt x="195" y="135"/>
                    <a:pt x="183" y="88"/>
                  </a:cubicBezTo>
                  <a:cubicBezTo>
                    <a:pt x="179" y="76"/>
                    <a:pt x="174" y="65"/>
                    <a:pt x="166" y="56"/>
                  </a:cubicBezTo>
                  <a:cubicBezTo>
                    <a:pt x="158" y="47"/>
                    <a:pt x="148" y="39"/>
                    <a:pt x="136" y="34"/>
                  </a:cubicBezTo>
                  <a:cubicBezTo>
                    <a:pt x="125" y="29"/>
                    <a:pt x="113" y="27"/>
                    <a:pt x="101" y="27"/>
                  </a:cubicBezTo>
                  <a:cubicBezTo>
                    <a:pt x="88" y="28"/>
                    <a:pt x="77" y="31"/>
                    <a:pt x="66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6" name="Freeform 18"/>
            <p:cNvSpPr>
              <a:spLocks/>
            </p:cNvSpPr>
            <p:nvPr/>
          </p:nvSpPr>
          <p:spPr bwMode="auto">
            <a:xfrm>
              <a:off x="864" y="508"/>
              <a:ext cx="339" cy="272"/>
            </a:xfrm>
            <a:custGeom>
              <a:avLst/>
              <a:gdLst>
                <a:gd name="T0" fmla="*/ 123 w 142"/>
                <a:gd name="T1" fmla="*/ 114 h 114"/>
                <a:gd name="T2" fmla="*/ 114 w 142"/>
                <a:gd name="T3" fmla="*/ 111 h 114"/>
                <a:gd name="T4" fmla="*/ 86 w 142"/>
                <a:gd name="T5" fmla="*/ 92 h 114"/>
                <a:gd name="T6" fmla="*/ 60 w 142"/>
                <a:gd name="T7" fmla="*/ 75 h 114"/>
                <a:gd name="T8" fmla="*/ 57 w 142"/>
                <a:gd name="T9" fmla="*/ 74 h 114"/>
                <a:gd name="T10" fmla="*/ 42 w 142"/>
                <a:gd name="T11" fmla="*/ 78 h 114"/>
                <a:gd name="T12" fmla="*/ 40 w 142"/>
                <a:gd name="T13" fmla="*/ 78 h 114"/>
                <a:gd name="T14" fmla="*/ 4 w 142"/>
                <a:gd name="T15" fmla="*/ 53 h 114"/>
                <a:gd name="T16" fmla="*/ 0 w 142"/>
                <a:gd name="T17" fmla="*/ 46 h 114"/>
                <a:gd name="T18" fmla="*/ 7 w 142"/>
                <a:gd name="T19" fmla="*/ 40 h 114"/>
                <a:gd name="T20" fmla="*/ 26 w 142"/>
                <a:gd name="T21" fmla="*/ 37 h 114"/>
                <a:gd name="T22" fmla="*/ 31 w 142"/>
                <a:gd name="T23" fmla="*/ 28 h 114"/>
                <a:gd name="T24" fmla="*/ 28 w 142"/>
                <a:gd name="T25" fmla="*/ 8 h 114"/>
                <a:gd name="T26" fmla="*/ 31 w 142"/>
                <a:gd name="T27" fmla="*/ 1 h 114"/>
                <a:gd name="T28" fmla="*/ 39 w 142"/>
                <a:gd name="T29" fmla="*/ 1 h 114"/>
                <a:gd name="T30" fmla="*/ 52 w 142"/>
                <a:gd name="T31" fmla="*/ 11 h 114"/>
                <a:gd name="T32" fmla="*/ 75 w 142"/>
                <a:gd name="T33" fmla="*/ 26 h 114"/>
                <a:gd name="T34" fmla="*/ 76 w 142"/>
                <a:gd name="T35" fmla="*/ 28 h 114"/>
                <a:gd name="T36" fmla="*/ 78 w 142"/>
                <a:gd name="T37" fmla="*/ 45 h 114"/>
                <a:gd name="T38" fmla="*/ 79 w 142"/>
                <a:gd name="T39" fmla="*/ 46 h 114"/>
                <a:gd name="T40" fmla="*/ 122 w 142"/>
                <a:gd name="T41" fmla="*/ 75 h 114"/>
                <a:gd name="T42" fmla="*/ 134 w 142"/>
                <a:gd name="T43" fmla="*/ 83 h 114"/>
                <a:gd name="T44" fmla="*/ 140 w 142"/>
                <a:gd name="T45" fmla="*/ 101 h 114"/>
                <a:gd name="T46" fmla="*/ 126 w 142"/>
                <a:gd name="T47" fmla="*/ 114 h 114"/>
                <a:gd name="T48" fmla="*/ 123 w 142"/>
                <a:gd name="T4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" h="114">
                  <a:moveTo>
                    <a:pt x="123" y="114"/>
                  </a:moveTo>
                  <a:cubicBezTo>
                    <a:pt x="120" y="114"/>
                    <a:pt x="117" y="113"/>
                    <a:pt x="114" y="111"/>
                  </a:cubicBezTo>
                  <a:cubicBezTo>
                    <a:pt x="105" y="105"/>
                    <a:pt x="95" y="98"/>
                    <a:pt x="86" y="92"/>
                  </a:cubicBezTo>
                  <a:cubicBezTo>
                    <a:pt x="77" y="86"/>
                    <a:pt x="69" y="81"/>
                    <a:pt x="60" y="75"/>
                  </a:cubicBezTo>
                  <a:cubicBezTo>
                    <a:pt x="59" y="74"/>
                    <a:pt x="58" y="74"/>
                    <a:pt x="57" y="74"/>
                  </a:cubicBezTo>
                  <a:cubicBezTo>
                    <a:pt x="52" y="76"/>
                    <a:pt x="47" y="77"/>
                    <a:pt x="42" y="78"/>
                  </a:cubicBezTo>
                  <a:cubicBezTo>
                    <a:pt x="41" y="78"/>
                    <a:pt x="40" y="78"/>
                    <a:pt x="40" y="78"/>
                  </a:cubicBezTo>
                  <a:cubicBezTo>
                    <a:pt x="28" y="70"/>
                    <a:pt x="16" y="62"/>
                    <a:pt x="4" y="53"/>
                  </a:cubicBezTo>
                  <a:cubicBezTo>
                    <a:pt x="1" y="51"/>
                    <a:pt x="0" y="49"/>
                    <a:pt x="0" y="46"/>
                  </a:cubicBezTo>
                  <a:cubicBezTo>
                    <a:pt x="1" y="43"/>
                    <a:pt x="3" y="41"/>
                    <a:pt x="7" y="40"/>
                  </a:cubicBezTo>
                  <a:cubicBezTo>
                    <a:pt x="13" y="39"/>
                    <a:pt x="19" y="38"/>
                    <a:pt x="26" y="37"/>
                  </a:cubicBezTo>
                  <a:cubicBezTo>
                    <a:pt x="30" y="36"/>
                    <a:pt x="32" y="32"/>
                    <a:pt x="31" y="28"/>
                  </a:cubicBezTo>
                  <a:cubicBezTo>
                    <a:pt x="30" y="21"/>
                    <a:pt x="29" y="15"/>
                    <a:pt x="28" y="8"/>
                  </a:cubicBezTo>
                  <a:cubicBezTo>
                    <a:pt x="27" y="5"/>
                    <a:pt x="28" y="3"/>
                    <a:pt x="31" y="1"/>
                  </a:cubicBezTo>
                  <a:cubicBezTo>
                    <a:pt x="33" y="0"/>
                    <a:pt x="36" y="0"/>
                    <a:pt x="39" y="1"/>
                  </a:cubicBezTo>
                  <a:cubicBezTo>
                    <a:pt x="43" y="4"/>
                    <a:pt x="48" y="7"/>
                    <a:pt x="52" y="11"/>
                  </a:cubicBezTo>
                  <a:cubicBezTo>
                    <a:pt x="60" y="16"/>
                    <a:pt x="67" y="21"/>
                    <a:pt x="75" y="26"/>
                  </a:cubicBezTo>
                  <a:cubicBezTo>
                    <a:pt x="75" y="26"/>
                    <a:pt x="76" y="27"/>
                    <a:pt x="76" y="28"/>
                  </a:cubicBezTo>
                  <a:cubicBezTo>
                    <a:pt x="77" y="34"/>
                    <a:pt x="77" y="39"/>
                    <a:pt x="78" y="45"/>
                  </a:cubicBezTo>
                  <a:cubicBezTo>
                    <a:pt x="78" y="45"/>
                    <a:pt x="79" y="46"/>
                    <a:pt x="79" y="46"/>
                  </a:cubicBezTo>
                  <a:cubicBezTo>
                    <a:pt x="94" y="56"/>
                    <a:pt x="108" y="65"/>
                    <a:pt x="122" y="75"/>
                  </a:cubicBezTo>
                  <a:cubicBezTo>
                    <a:pt x="126" y="78"/>
                    <a:pt x="130" y="80"/>
                    <a:pt x="134" y="83"/>
                  </a:cubicBezTo>
                  <a:cubicBezTo>
                    <a:pt x="139" y="87"/>
                    <a:pt x="142" y="94"/>
                    <a:pt x="140" y="101"/>
                  </a:cubicBezTo>
                  <a:cubicBezTo>
                    <a:pt x="138" y="107"/>
                    <a:pt x="132" y="113"/>
                    <a:pt x="126" y="114"/>
                  </a:cubicBezTo>
                  <a:cubicBezTo>
                    <a:pt x="125" y="114"/>
                    <a:pt x="124" y="114"/>
                    <a:pt x="123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17" name="Freeform 19"/>
            <p:cNvSpPr>
              <a:spLocks/>
            </p:cNvSpPr>
            <p:nvPr/>
          </p:nvSpPr>
          <p:spPr bwMode="auto">
            <a:xfrm>
              <a:off x="1017" y="589"/>
              <a:ext cx="291" cy="301"/>
            </a:xfrm>
            <a:custGeom>
              <a:avLst/>
              <a:gdLst>
                <a:gd name="T0" fmla="*/ 2 w 122"/>
                <a:gd name="T1" fmla="*/ 57 h 126"/>
                <a:gd name="T2" fmla="*/ 3 w 122"/>
                <a:gd name="T3" fmla="*/ 58 h 126"/>
                <a:gd name="T4" fmla="*/ 22 w 122"/>
                <a:gd name="T5" fmla="*/ 70 h 126"/>
                <a:gd name="T6" fmla="*/ 23 w 122"/>
                <a:gd name="T7" fmla="*/ 72 h 126"/>
                <a:gd name="T8" fmla="*/ 50 w 122"/>
                <a:gd name="T9" fmla="*/ 98 h 126"/>
                <a:gd name="T10" fmla="*/ 87 w 122"/>
                <a:gd name="T11" fmla="*/ 88 h 126"/>
                <a:gd name="T12" fmla="*/ 97 w 122"/>
                <a:gd name="T13" fmla="*/ 58 h 126"/>
                <a:gd name="T14" fmla="*/ 76 w 122"/>
                <a:gd name="T15" fmla="*/ 29 h 126"/>
                <a:gd name="T16" fmla="*/ 57 w 122"/>
                <a:gd name="T17" fmla="*/ 25 h 126"/>
                <a:gd name="T18" fmla="*/ 56 w 122"/>
                <a:gd name="T19" fmla="*/ 25 h 126"/>
                <a:gd name="T20" fmla="*/ 49 w 122"/>
                <a:gd name="T21" fmla="*/ 23 h 126"/>
                <a:gd name="T22" fmla="*/ 33 w 122"/>
                <a:gd name="T23" fmla="*/ 12 h 126"/>
                <a:gd name="T24" fmla="*/ 32 w 122"/>
                <a:gd name="T25" fmla="*/ 11 h 126"/>
                <a:gd name="T26" fmla="*/ 102 w 122"/>
                <a:gd name="T27" fmla="*/ 23 h 126"/>
                <a:gd name="T28" fmla="*/ 106 w 122"/>
                <a:gd name="T29" fmla="*/ 96 h 126"/>
                <a:gd name="T30" fmla="*/ 35 w 122"/>
                <a:gd name="T31" fmla="*/ 114 h 126"/>
                <a:gd name="T32" fmla="*/ 2 w 122"/>
                <a:gd name="T33" fmla="*/ 57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2" h="126">
                  <a:moveTo>
                    <a:pt x="2" y="57"/>
                  </a:moveTo>
                  <a:cubicBezTo>
                    <a:pt x="3" y="57"/>
                    <a:pt x="3" y="57"/>
                    <a:pt x="3" y="58"/>
                  </a:cubicBezTo>
                  <a:cubicBezTo>
                    <a:pt x="9" y="62"/>
                    <a:pt x="16" y="66"/>
                    <a:pt x="22" y="70"/>
                  </a:cubicBezTo>
                  <a:cubicBezTo>
                    <a:pt x="23" y="71"/>
                    <a:pt x="23" y="71"/>
                    <a:pt x="23" y="72"/>
                  </a:cubicBezTo>
                  <a:cubicBezTo>
                    <a:pt x="27" y="85"/>
                    <a:pt x="36" y="95"/>
                    <a:pt x="50" y="98"/>
                  </a:cubicBezTo>
                  <a:cubicBezTo>
                    <a:pt x="64" y="102"/>
                    <a:pt x="77" y="98"/>
                    <a:pt x="87" y="88"/>
                  </a:cubicBezTo>
                  <a:cubicBezTo>
                    <a:pt x="95" y="79"/>
                    <a:pt x="98" y="69"/>
                    <a:pt x="97" y="58"/>
                  </a:cubicBezTo>
                  <a:cubicBezTo>
                    <a:pt x="95" y="45"/>
                    <a:pt x="88" y="35"/>
                    <a:pt x="76" y="29"/>
                  </a:cubicBezTo>
                  <a:cubicBezTo>
                    <a:pt x="70" y="25"/>
                    <a:pt x="64" y="24"/>
                    <a:pt x="57" y="25"/>
                  </a:cubicBezTo>
                  <a:cubicBezTo>
                    <a:pt x="57" y="25"/>
                    <a:pt x="56" y="25"/>
                    <a:pt x="56" y="25"/>
                  </a:cubicBezTo>
                  <a:cubicBezTo>
                    <a:pt x="54" y="26"/>
                    <a:pt x="51" y="25"/>
                    <a:pt x="49" y="23"/>
                  </a:cubicBezTo>
                  <a:cubicBezTo>
                    <a:pt x="44" y="19"/>
                    <a:pt x="39" y="16"/>
                    <a:pt x="33" y="12"/>
                  </a:cubicBezTo>
                  <a:cubicBezTo>
                    <a:pt x="33" y="12"/>
                    <a:pt x="33" y="12"/>
                    <a:pt x="32" y="11"/>
                  </a:cubicBezTo>
                  <a:cubicBezTo>
                    <a:pt x="53" y="0"/>
                    <a:pt x="82" y="2"/>
                    <a:pt x="102" y="23"/>
                  </a:cubicBezTo>
                  <a:cubicBezTo>
                    <a:pt x="120" y="43"/>
                    <a:pt x="122" y="73"/>
                    <a:pt x="106" y="96"/>
                  </a:cubicBezTo>
                  <a:cubicBezTo>
                    <a:pt x="90" y="118"/>
                    <a:pt x="61" y="126"/>
                    <a:pt x="35" y="114"/>
                  </a:cubicBezTo>
                  <a:cubicBezTo>
                    <a:pt x="10" y="102"/>
                    <a:pt x="0" y="77"/>
                    <a:pt x="2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</p:grpSp>
      <p:sp>
        <p:nvSpPr>
          <p:cNvPr id="18" name="矩形 3"/>
          <p:cNvSpPr>
            <a:spLocks noChangeArrowheads="1"/>
          </p:cNvSpPr>
          <p:nvPr/>
        </p:nvSpPr>
        <p:spPr bwMode="auto">
          <a:xfrm>
            <a:off x="3509020" y="1569106"/>
            <a:ext cx="925691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b="1" kern="1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  <a:sym typeface="Impact" pitchFamily="34" charset="0"/>
              </a:rPr>
              <a:t>STEP HERE</a:t>
            </a:r>
            <a:endParaRPr lang="zh-CN" altLang="en-US" sz="1400" b="1" kern="100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Times New Roman" panose="02020603050405020304" pitchFamily="18" charset="0"/>
              <a:sym typeface="Impact" pitchFamily="34" charset="0"/>
            </a:endParaRPr>
          </a:p>
        </p:txBody>
      </p:sp>
      <p:sp>
        <p:nvSpPr>
          <p:cNvPr id="19" name="Freeform 13"/>
          <p:cNvSpPr>
            <a:spLocks noEditPoints="1"/>
          </p:cNvSpPr>
          <p:nvPr/>
        </p:nvSpPr>
        <p:spPr bwMode="auto">
          <a:xfrm>
            <a:off x="3836947" y="2818449"/>
            <a:ext cx="252464" cy="247064"/>
          </a:xfrm>
          <a:custGeom>
            <a:avLst/>
            <a:gdLst>
              <a:gd name="T0" fmla="*/ 123 w 192"/>
              <a:gd name="T1" fmla="*/ 175 h 188"/>
              <a:gd name="T2" fmla="*/ 123 w 192"/>
              <a:gd name="T3" fmla="*/ 148 h 188"/>
              <a:gd name="T4" fmla="*/ 68 w 192"/>
              <a:gd name="T5" fmla="*/ 149 h 188"/>
              <a:gd name="T6" fmla="*/ 68 w 192"/>
              <a:gd name="T7" fmla="*/ 176 h 188"/>
              <a:gd name="T8" fmla="*/ 56 w 192"/>
              <a:gd name="T9" fmla="*/ 182 h 188"/>
              <a:gd name="T10" fmla="*/ 60 w 192"/>
              <a:gd name="T11" fmla="*/ 188 h 188"/>
              <a:gd name="T12" fmla="*/ 130 w 192"/>
              <a:gd name="T13" fmla="*/ 188 h 188"/>
              <a:gd name="T14" fmla="*/ 135 w 192"/>
              <a:gd name="T15" fmla="*/ 183 h 188"/>
              <a:gd name="T16" fmla="*/ 123 w 192"/>
              <a:gd name="T17" fmla="*/ 175 h 188"/>
              <a:gd name="T18" fmla="*/ 173 w 192"/>
              <a:gd name="T19" fmla="*/ 0 h 188"/>
              <a:gd name="T20" fmla="*/ 18 w 192"/>
              <a:gd name="T21" fmla="*/ 0 h 188"/>
              <a:gd name="T22" fmla="*/ 0 w 192"/>
              <a:gd name="T23" fmla="*/ 19 h 188"/>
              <a:gd name="T24" fmla="*/ 0 w 192"/>
              <a:gd name="T25" fmla="*/ 126 h 188"/>
              <a:gd name="T26" fmla="*/ 18 w 192"/>
              <a:gd name="T27" fmla="*/ 144 h 188"/>
              <a:gd name="T28" fmla="*/ 173 w 192"/>
              <a:gd name="T29" fmla="*/ 144 h 188"/>
              <a:gd name="T30" fmla="*/ 192 w 192"/>
              <a:gd name="T31" fmla="*/ 126 h 188"/>
              <a:gd name="T32" fmla="*/ 192 w 192"/>
              <a:gd name="T33" fmla="*/ 19 h 188"/>
              <a:gd name="T34" fmla="*/ 173 w 192"/>
              <a:gd name="T35" fmla="*/ 0 h 188"/>
              <a:gd name="T36" fmla="*/ 180 w 192"/>
              <a:gd name="T37" fmla="*/ 100 h 188"/>
              <a:gd name="T38" fmla="*/ 167 w 192"/>
              <a:gd name="T39" fmla="*/ 112 h 188"/>
              <a:gd name="T40" fmla="*/ 24 w 192"/>
              <a:gd name="T41" fmla="*/ 112 h 188"/>
              <a:gd name="T42" fmla="*/ 11 w 192"/>
              <a:gd name="T43" fmla="*/ 100 h 188"/>
              <a:gd name="T44" fmla="*/ 11 w 192"/>
              <a:gd name="T45" fmla="*/ 25 h 188"/>
              <a:gd name="T46" fmla="*/ 24 w 192"/>
              <a:gd name="T47" fmla="*/ 12 h 188"/>
              <a:gd name="T48" fmla="*/ 167 w 192"/>
              <a:gd name="T49" fmla="*/ 12 h 188"/>
              <a:gd name="T50" fmla="*/ 180 w 192"/>
              <a:gd name="T51" fmla="*/ 25 h 188"/>
              <a:gd name="T52" fmla="*/ 180 w 192"/>
              <a:gd name="T53" fmla="*/ 10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92" h="188">
                <a:moveTo>
                  <a:pt x="123" y="175"/>
                </a:moveTo>
                <a:cubicBezTo>
                  <a:pt x="123" y="148"/>
                  <a:pt x="123" y="148"/>
                  <a:pt x="123" y="148"/>
                </a:cubicBezTo>
                <a:cubicBezTo>
                  <a:pt x="68" y="149"/>
                  <a:pt x="68" y="149"/>
                  <a:pt x="68" y="149"/>
                </a:cubicBezTo>
                <a:cubicBezTo>
                  <a:pt x="68" y="176"/>
                  <a:pt x="68" y="176"/>
                  <a:pt x="68" y="176"/>
                </a:cubicBezTo>
                <a:cubicBezTo>
                  <a:pt x="56" y="182"/>
                  <a:pt x="56" y="182"/>
                  <a:pt x="56" y="182"/>
                </a:cubicBezTo>
                <a:cubicBezTo>
                  <a:pt x="56" y="182"/>
                  <a:pt x="53" y="188"/>
                  <a:pt x="60" y="188"/>
                </a:cubicBezTo>
                <a:cubicBezTo>
                  <a:pt x="130" y="188"/>
                  <a:pt x="130" y="188"/>
                  <a:pt x="130" y="188"/>
                </a:cubicBezTo>
                <a:cubicBezTo>
                  <a:pt x="130" y="188"/>
                  <a:pt x="138" y="185"/>
                  <a:pt x="135" y="183"/>
                </a:cubicBezTo>
                <a:cubicBezTo>
                  <a:pt x="133" y="180"/>
                  <a:pt x="123" y="175"/>
                  <a:pt x="123" y="175"/>
                </a:cubicBezTo>
                <a:close/>
                <a:moveTo>
                  <a:pt x="173" y="0"/>
                </a:moveTo>
                <a:cubicBezTo>
                  <a:pt x="18" y="0"/>
                  <a:pt x="18" y="0"/>
                  <a:pt x="18" y="0"/>
                </a:cubicBezTo>
                <a:cubicBezTo>
                  <a:pt x="8" y="0"/>
                  <a:pt x="0" y="9"/>
                  <a:pt x="0" y="19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36"/>
                  <a:pt x="8" y="144"/>
                  <a:pt x="18" y="144"/>
                </a:cubicBezTo>
                <a:cubicBezTo>
                  <a:pt x="173" y="144"/>
                  <a:pt x="173" y="144"/>
                  <a:pt x="173" y="144"/>
                </a:cubicBezTo>
                <a:cubicBezTo>
                  <a:pt x="183" y="144"/>
                  <a:pt x="192" y="136"/>
                  <a:pt x="192" y="126"/>
                </a:cubicBezTo>
                <a:cubicBezTo>
                  <a:pt x="192" y="19"/>
                  <a:pt x="192" y="19"/>
                  <a:pt x="192" y="19"/>
                </a:cubicBezTo>
                <a:cubicBezTo>
                  <a:pt x="192" y="9"/>
                  <a:pt x="183" y="0"/>
                  <a:pt x="173" y="0"/>
                </a:cubicBezTo>
                <a:close/>
                <a:moveTo>
                  <a:pt x="180" y="100"/>
                </a:moveTo>
                <a:cubicBezTo>
                  <a:pt x="180" y="107"/>
                  <a:pt x="174" y="112"/>
                  <a:pt x="167" y="112"/>
                </a:cubicBezTo>
                <a:cubicBezTo>
                  <a:pt x="24" y="112"/>
                  <a:pt x="24" y="112"/>
                  <a:pt x="24" y="112"/>
                </a:cubicBezTo>
                <a:cubicBezTo>
                  <a:pt x="17" y="112"/>
                  <a:pt x="11" y="107"/>
                  <a:pt x="11" y="100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18"/>
                  <a:pt x="17" y="12"/>
                  <a:pt x="24" y="12"/>
                </a:cubicBezTo>
                <a:cubicBezTo>
                  <a:pt x="167" y="12"/>
                  <a:pt x="167" y="12"/>
                  <a:pt x="167" y="12"/>
                </a:cubicBezTo>
                <a:cubicBezTo>
                  <a:pt x="174" y="12"/>
                  <a:pt x="180" y="18"/>
                  <a:pt x="180" y="25"/>
                </a:cubicBezTo>
                <a:lnTo>
                  <a:pt x="180" y="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0" name="矩形 3"/>
          <p:cNvSpPr>
            <a:spLocks noChangeArrowheads="1"/>
          </p:cNvSpPr>
          <p:nvPr/>
        </p:nvSpPr>
        <p:spPr bwMode="auto">
          <a:xfrm>
            <a:off x="3411068" y="3497100"/>
            <a:ext cx="1101210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b="1" kern="1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  <a:sym typeface="Impact" pitchFamily="34" charset="0"/>
              </a:rPr>
              <a:t>STEP HERE</a:t>
            </a:r>
            <a:endParaRPr lang="zh-CN" altLang="en-US" sz="1400" b="1" kern="100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Times New Roman" panose="02020603050405020304" pitchFamily="18" charset="0"/>
              <a:sym typeface="Impact" pitchFamily="34" charset="0"/>
            </a:endParaRPr>
          </a:p>
        </p:txBody>
      </p:sp>
      <p:sp>
        <p:nvSpPr>
          <p:cNvPr id="21" name="矩形 3"/>
          <p:cNvSpPr>
            <a:spLocks noChangeArrowheads="1"/>
          </p:cNvSpPr>
          <p:nvPr/>
        </p:nvSpPr>
        <p:spPr bwMode="auto">
          <a:xfrm>
            <a:off x="1859023" y="2359643"/>
            <a:ext cx="1493726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b="1" kern="1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  <a:sym typeface="Impact" pitchFamily="34" charset="0"/>
              </a:rPr>
              <a:t>STEP HERE</a:t>
            </a:r>
            <a:endParaRPr lang="zh-CN" altLang="en-US" sz="1400" b="1" kern="100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Times New Roman" panose="02020603050405020304" pitchFamily="18" charset="0"/>
              <a:sym typeface="Impact" pitchFamily="34" charset="0"/>
            </a:endParaRPr>
          </a:p>
        </p:txBody>
      </p:sp>
      <p:sp>
        <p:nvSpPr>
          <p:cNvPr id="22" name="Freeform 5"/>
          <p:cNvSpPr>
            <a:spLocks/>
          </p:cNvSpPr>
          <p:nvPr/>
        </p:nvSpPr>
        <p:spPr bwMode="auto">
          <a:xfrm rot="2700000" flipH="1">
            <a:off x="4258647" y="1939537"/>
            <a:ext cx="1218993" cy="1222545"/>
          </a:xfrm>
          <a:custGeom>
            <a:avLst/>
            <a:gdLst>
              <a:gd name="T0" fmla="*/ 795 w 4296"/>
              <a:gd name="T1" fmla="*/ 796 h 4297"/>
              <a:gd name="T2" fmla="*/ 3678 w 4296"/>
              <a:gd name="T3" fmla="*/ 796 h 4297"/>
              <a:gd name="T4" fmla="*/ 4273 w 4296"/>
              <a:gd name="T5" fmla="*/ 2324 h 4297"/>
              <a:gd name="T6" fmla="*/ 4273 w 4296"/>
              <a:gd name="T7" fmla="*/ 4273 h 4297"/>
              <a:gd name="T8" fmla="*/ 2324 w 4296"/>
              <a:gd name="T9" fmla="*/ 4273 h 4297"/>
              <a:gd name="T10" fmla="*/ 795 w 4296"/>
              <a:gd name="T11" fmla="*/ 3678 h 4297"/>
              <a:gd name="T12" fmla="*/ 795 w 4296"/>
              <a:gd name="T13" fmla="*/ 796 h 4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96" h="4297">
                <a:moveTo>
                  <a:pt x="795" y="796"/>
                </a:moveTo>
                <a:cubicBezTo>
                  <a:pt x="1591" y="0"/>
                  <a:pt x="2882" y="0"/>
                  <a:pt x="3678" y="796"/>
                </a:cubicBezTo>
                <a:cubicBezTo>
                  <a:pt x="4098" y="1216"/>
                  <a:pt x="4296" y="1774"/>
                  <a:pt x="4273" y="2324"/>
                </a:cubicBezTo>
                <a:lnTo>
                  <a:pt x="4273" y="4273"/>
                </a:lnTo>
                <a:lnTo>
                  <a:pt x="2324" y="4273"/>
                </a:lnTo>
                <a:cubicBezTo>
                  <a:pt x="1774" y="4297"/>
                  <a:pt x="1216" y="4098"/>
                  <a:pt x="795" y="3678"/>
                </a:cubicBezTo>
                <a:cubicBezTo>
                  <a:pt x="0" y="2882"/>
                  <a:pt x="0" y="1592"/>
                  <a:pt x="795" y="79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032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vert="horz" wrap="square" lIns="82283" tIns="41141" rIns="82283" bIns="41141" numCol="1" anchor="t" anchorCtr="0" compatLnSpc="1">
            <a:prstTxWarp prst="textNoShape">
              <a:avLst/>
            </a:prstTxWarp>
          </a:bodyPr>
          <a:lstStyle/>
          <a:p>
            <a:endParaRPr lang="zh-CN" altLang="en-US" sz="700" dirty="0">
              <a:latin typeface="+mj-lt"/>
            </a:endParaRPr>
          </a:p>
        </p:txBody>
      </p:sp>
      <p:grpSp>
        <p:nvGrpSpPr>
          <p:cNvPr id="11" name="Group 85"/>
          <p:cNvGrpSpPr>
            <a:grpSpLocks noChangeAspect="1"/>
          </p:cNvGrpSpPr>
          <p:nvPr/>
        </p:nvGrpSpPr>
        <p:grpSpPr bwMode="auto">
          <a:xfrm>
            <a:off x="4233829" y="2442308"/>
            <a:ext cx="224903" cy="198317"/>
            <a:chOff x="2772" y="2067"/>
            <a:chExt cx="211" cy="186"/>
          </a:xfrm>
          <a:solidFill>
            <a:schemeClr val="bg1"/>
          </a:solidFill>
        </p:grpSpPr>
        <p:sp>
          <p:nvSpPr>
            <p:cNvPr id="24" name="Freeform 87"/>
            <p:cNvSpPr>
              <a:spLocks/>
            </p:cNvSpPr>
            <p:nvPr/>
          </p:nvSpPr>
          <p:spPr bwMode="auto">
            <a:xfrm>
              <a:off x="2782" y="2172"/>
              <a:ext cx="191" cy="81"/>
            </a:xfrm>
            <a:custGeom>
              <a:avLst/>
              <a:gdLst>
                <a:gd name="T0" fmla="*/ 0 w 79"/>
                <a:gd name="T1" fmla="*/ 0 h 33"/>
                <a:gd name="T2" fmla="*/ 28 w 79"/>
                <a:gd name="T3" fmla="*/ 0 h 33"/>
                <a:gd name="T4" fmla="*/ 28 w 79"/>
                <a:gd name="T5" fmla="*/ 4 h 33"/>
                <a:gd name="T6" fmla="*/ 51 w 79"/>
                <a:gd name="T7" fmla="*/ 4 h 33"/>
                <a:gd name="T8" fmla="*/ 51 w 79"/>
                <a:gd name="T9" fmla="*/ 0 h 33"/>
                <a:gd name="T10" fmla="*/ 79 w 79"/>
                <a:gd name="T11" fmla="*/ 0 h 33"/>
                <a:gd name="T12" fmla="*/ 79 w 79"/>
                <a:gd name="T13" fmla="*/ 1 h 33"/>
                <a:gd name="T14" fmla="*/ 79 w 79"/>
                <a:gd name="T15" fmla="*/ 27 h 33"/>
                <a:gd name="T16" fmla="*/ 74 w 79"/>
                <a:gd name="T17" fmla="*/ 32 h 33"/>
                <a:gd name="T18" fmla="*/ 73 w 79"/>
                <a:gd name="T19" fmla="*/ 33 h 33"/>
                <a:gd name="T20" fmla="*/ 6 w 79"/>
                <a:gd name="T21" fmla="*/ 33 h 33"/>
                <a:gd name="T22" fmla="*/ 0 w 79"/>
                <a:gd name="T23" fmla="*/ 28 h 33"/>
                <a:gd name="T24" fmla="*/ 0 w 79"/>
                <a:gd name="T25" fmla="*/ 27 h 33"/>
                <a:gd name="T26" fmla="*/ 0 w 79"/>
                <a:gd name="T27" fmla="*/ 1 h 33"/>
                <a:gd name="T28" fmla="*/ 0 w 79"/>
                <a:gd name="T2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9" h="33">
                  <a:moveTo>
                    <a:pt x="0" y="0"/>
                  </a:moveTo>
                  <a:cubicBezTo>
                    <a:pt x="10" y="0"/>
                    <a:pt x="19" y="0"/>
                    <a:pt x="28" y="0"/>
                  </a:cubicBezTo>
                  <a:cubicBezTo>
                    <a:pt x="28" y="1"/>
                    <a:pt x="28" y="3"/>
                    <a:pt x="28" y="4"/>
                  </a:cubicBezTo>
                  <a:cubicBezTo>
                    <a:pt x="36" y="4"/>
                    <a:pt x="44" y="4"/>
                    <a:pt x="51" y="4"/>
                  </a:cubicBezTo>
                  <a:cubicBezTo>
                    <a:pt x="51" y="3"/>
                    <a:pt x="51" y="1"/>
                    <a:pt x="51" y="0"/>
                  </a:cubicBezTo>
                  <a:cubicBezTo>
                    <a:pt x="61" y="0"/>
                    <a:pt x="70" y="0"/>
                    <a:pt x="79" y="0"/>
                  </a:cubicBezTo>
                  <a:cubicBezTo>
                    <a:pt x="79" y="0"/>
                    <a:pt x="79" y="0"/>
                    <a:pt x="79" y="1"/>
                  </a:cubicBezTo>
                  <a:cubicBezTo>
                    <a:pt x="79" y="9"/>
                    <a:pt x="79" y="18"/>
                    <a:pt x="79" y="27"/>
                  </a:cubicBezTo>
                  <a:cubicBezTo>
                    <a:pt x="79" y="30"/>
                    <a:pt x="77" y="32"/>
                    <a:pt x="74" y="32"/>
                  </a:cubicBezTo>
                  <a:cubicBezTo>
                    <a:pt x="74" y="33"/>
                    <a:pt x="73" y="33"/>
                    <a:pt x="73" y="33"/>
                  </a:cubicBezTo>
                  <a:cubicBezTo>
                    <a:pt x="51" y="33"/>
                    <a:pt x="29" y="33"/>
                    <a:pt x="6" y="33"/>
                  </a:cubicBezTo>
                  <a:cubicBezTo>
                    <a:pt x="3" y="33"/>
                    <a:pt x="1" y="31"/>
                    <a:pt x="0" y="28"/>
                  </a:cubicBezTo>
                  <a:cubicBezTo>
                    <a:pt x="0" y="28"/>
                    <a:pt x="0" y="27"/>
                    <a:pt x="0" y="27"/>
                  </a:cubicBezTo>
                  <a:cubicBezTo>
                    <a:pt x="0" y="18"/>
                    <a:pt x="0" y="9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5" name="Freeform 88"/>
            <p:cNvSpPr>
              <a:spLocks noEditPoints="1"/>
            </p:cNvSpPr>
            <p:nvPr/>
          </p:nvSpPr>
          <p:spPr bwMode="auto">
            <a:xfrm>
              <a:off x="2772" y="2067"/>
              <a:ext cx="211" cy="96"/>
            </a:xfrm>
            <a:custGeom>
              <a:avLst/>
              <a:gdLst>
                <a:gd name="T0" fmla="*/ 55 w 87"/>
                <a:gd name="T1" fmla="*/ 39 h 39"/>
                <a:gd name="T2" fmla="*/ 55 w 87"/>
                <a:gd name="T3" fmla="*/ 33 h 39"/>
                <a:gd name="T4" fmla="*/ 32 w 87"/>
                <a:gd name="T5" fmla="*/ 33 h 39"/>
                <a:gd name="T6" fmla="*/ 32 w 87"/>
                <a:gd name="T7" fmla="*/ 39 h 39"/>
                <a:gd name="T8" fmla="*/ 31 w 87"/>
                <a:gd name="T9" fmla="*/ 39 h 39"/>
                <a:gd name="T10" fmla="*/ 6 w 87"/>
                <a:gd name="T11" fmla="*/ 39 h 39"/>
                <a:gd name="T12" fmla="*/ 1 w 87"/>
                <a:gd name="T13" fmla="*/ 35 h 39"/>
                <a:gd name="T14" fmla="*/ 0 w 87"/>
                <a:gd name="T15" fmla="*/ 33 h 39"/>
                <a:gd name="T16" fmla="*/ 0 w 87"/>
                <a:gd name="T17" fmla="*/ 17 h 39"/>
                <a:gd name="T18" fmla="*/ 6 w 87"/>
                <a:gd name="T19" fmla="*/ 11 h 39"/>
                <a:gd name="T20" fmla="*/ 27 w 87"/>
                <a:gd name="T21" fmla="*/ 11 h 39"/>
                <a:gd name="T22" fmla="*/ 28 w 87"/>
                <a:gd name="T23" fmla="*/ 11 h 39"/>
                <a:gd name="T24" fmla="*/ 28 w 87"/>
                <a:gd name="T25" fmla="*/ 9 h 39"/>
                <a:gd name="T26" fmla="*/ 32 w 87"/>
                <a:gd name="T27" fmla="*/ 4 h 39"/>
                <a:gd name="T28" fmla="*/ 41 w 87"/>
                <a:gd name="T29" fmla="*/ 1 h 39"/>
                <a:gd name="T30" fmla="*/ 51 w 87"/>
                <a:gd name="T31" fmla="*/ 2 h 39"/>
                <a:gd name="T32" fmla="*/ 57 w 87"/>
                <a:gd name="T33" fmla="*/ 5 h 39"/>
                <a:gd name="T34" fmla="*/ 59 w 87"/>
                <a:gd name="T35" fmla="*/ 10 h 39"/>
                <a:gd name="T36" fmla="*/ 59 w 87"/>
                <a:gd name="T37" fmla="*/ 11 h 39"/>
                <a:gd name="T38" fmla="*/ 60 w 87"/>
                <a:gd name="T39" fmla="*/ 11 h 39"/>
                <a:gd name="T40" fmla="*/ 81 w 87"/>
                <a:gd name="T41" fmla="*/ 11 h 39"/>
                <a:gd name="T42" fmla="*/ 87 w 87"/>
                <a:gd name="T43" fmla="*/ 15 h 39"/>
                <a:gd name="T44" fmla="*/ 87 w 87"/>
                <a:gd name="T45" fmla="*/ 17 h 39"/>
                <a:gd name="T46" fmla="*/ 87 w 87"/>
                <a:gd name="T47" fmla="*/ 33 h 39"/>
                <a:gd name="T48" fmla="*/ 81 w 87"/>
                <a:gd name="T49" fmla="*/ 39 h 39"/>
                <a:gd name="T50" fmla="*/ 56 w 87"/>
                <a:gd name="T51" fmla="*/ 39 h 39"/>
                <a:gd name="T52" fmla="*/ 55 w 87"/>
                <a:gd name="T53" fmla="*/ 39 h 39"/>
                <a:gd name="T54" fmla="*/ 32 w 87"/>
                <a:gd name="T55" fmla="*/ 11 h 39"/>
                <a:gd name="T56" fmla="*/ 55 w 87"/>
                <a:gd name="T57" fmla="*/ 11 h 39"/>
                <a:gd name="T58" fmla="*/ 54 w 87"/>
                <a:gd name="T59" fmla="*/ 8 h 39"/>
                <a:gd name="T60" fmla="*/ 50 w 87"/>
                <a:gd name="T61" fmla="*/ 6 h 39"/>
                <a:gd name="T62" fmla="*/ 39 w 87"/>
                <a:gd name="T63" fmla="*/ 5 h 39"/>
                <a:gd name="T64" fmla="*/ 33 w 87"/>
                <a:gd name="T65" fmla="*/ 8 h 39"/>
                <a:gd name="T66" fmla="*/ 32 w 87"/>
                <a:gd name="T67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7" h="39">
                  <a:moveTo>
                    <a:pt x="55" y="39"/>
                  </a:moveTo>
                  <a:cubicBezTo>
                    <a:pt x="55" y="37"/>
                    <a:pt x="55" y="35"/>
                    <a:pt x="55" y="33"/>
                  </a:cubicBezTo>
                  <a:cubicBezTo>
                    <a:pt x="48" y="33"/>
                    <a:pt x="40" y="33"/>
                    <a:pt x="32" y="33"/>
                  </a:cubicBezTo>
                  <a:cubicBezTo>
                    <a:pt x="32" y="35"/>
                    <a:pt x="32" y="37"/>
                    <a:pt x="32" y="39"/>
                  </a:cubicBezTo>
                  <a:cubicBezTo>
                    <a:pt x="32" y="39"/>
                    <a:pt x="31" y="39"/>
                    <a:pt x="31" y="39"/>
                  </a:cubicBezTo>
                  <a:cubicBezTo>
                    <a:pt x="23" y="39"/>
                    <a:pt x="15" y="39"/>
                    <a:pt x="6" y="39"/>
                  </a:cubicBezTo>
                  <a:cubicBezTo>
                    <a:pt x="3" y="39"/>
                    <a:pt x="1" y="37"/>
                    <a:pt x="1" y="35"/>
                  </a:cubicBezTo>
                  <a:cubicBezTo>
                    <a:pt x="0" y="34"/>
                    <a:pt x="0" y="34"/>
                    <a:pt x="0" y="33"/>
                  </a:cubicBezTo>
                  <a:cubicBezTo>
                    <a:pt x="0" y="28"/>
                    <a:pt x="0" y="22"/>
                    <a:pt x="0" y="17"/>
                  </a:cubicBezTo>
                  <a:cubicBezTo>
                    <a:pt x="0" y="13"/>
                    <a:pt x="3" y="11"/>
                    <a:pt x="6" y="11"/>
                  </a:cubicBezTo>
                  <a:cubicBezTo>
                    <a:pt x="13" y="11"/>
                    <a:pt x="20" y="11"/>
                    <a:pt x="27" y="11"/>
                  </a:cubicBezTo>
                  <a:cubicBezTo>
                    <a:pt x="27" y="11"/>
                    <a:pt x="28" y="11"/>
                    <a:pt x="28" y="11"/>
                  </a:cubicBezTo>
                  <a:cubicBezTo>
                    <a:pt x="28" y="10"/>
                    <a:pt x="28" y="10"/>
                    <a:pt x="28" y="9"/>
                  </a:cubicBezTo>
                  <a:cubicBezTo>
                    <a:pt x="29" y="7"/>
                    <a:pt x="30" y="5"/>
                    <a:pt x="32" y="4"/>
                  </a:cubicBezTo>
                  <a:cubicBezTo>
                    <a:pt x="34" y="2"/>
                    <a:pt x="38" y="1"/>
                    <a:pt x="41" y="1"/>
                  </a:cubicBezTo>
                  <a:cubicBezTo>
                    <a:pt x="44" y="0"/>
                    <a:pt x="48" y="1"/>
                    <a:pt x="51" y="2"/>
                  </a:cubicBezTo>
                  <a:cubicBezTo>
                    <a:pt x="53" y="2"/>
                    <a:pt x="55" y="4"/>
                    <a:pt x="57" y="5"/>
                  </a:cubicBezTo>
                  <a:cubicBezTo>
                    <a:pt x="59" y="7"/>
                    <a:pt x="59" y="8"/>
                    <a:pt x="59" y="10"/>
                  </a:cubicBezTo>
                  <a:cubicBezTo>
                    <a:pt x="59" y="10"/>
                    <a:pt x="59" y="10"/>
                    <a:pt x="59" y="11"/>
                  </a:cubicBezTo>
                  <a:cubicBezTo>
                    <a:pt x="60" y="11"/>
                    <a:pt x="60" y="11"/>
                    <a:pt x="60" y="11"/>
                  </a:cubicBezTo>
                  <a:cubicBezTo>
                    <a:pt x="67" y="11"/>
                    <a:pt x="74" y="11"/>
                    <a:pt x="81" y="11"/>
                  </a:cubicBezTo>
                  <a:cubicBezTo>
                    <a:pt x="84" y="11"/>
                    <a:pt x="86" y="12"/>
                    <a:pt x="87" y="15"/>
                  </a:cubicBezTo>
                  <a:cubicBezTo>
                    <a:pt x="87" y="16"/>
                    <a:pt x="87" y="16"/>
                    <a:pt x="87" y="17"/>
                  </a:cubicBezTo>
                  <a:cubicBezTo>
                    <a:pt x="87" y="22"/>
                    <a:pt x="87" y="28"/>
                    <a:pt x="87" y="33"/>
                  </a:cubicBezTo>
                  <a:cubicBezTo>
                    <a:pt x="87" y="37"/>
                    <a:pt x="85" y="39"/>
                    <a:pt x="81" y="39"/>
                  </a:cubicBezTo>
                  <a:cubicBezTo>
                    <a:pt x="73" y="39"/>
                    <a:pt x="64" y="39"/>
                    <a:pt x="56" y="39"/>
                  </a:cubicBezTo>
                  <a:cubicBezTo>
                    <a:pt x="56" y="39"/>
                    <a:pt x="56" y="39"/>
                    <a:pt x="55" y="39"/>
                  </a:cubicBezTo>
                  <a:close/>
                  <a:moveTo>
                    <a:pt x="32" y="11"/>
                  </a:moveTo>
                  <a:cubicBezTo>
                    <a:pt x="40" y="11"/>
                    <a:pt x="48" y="11"/>
                    <a:pt x="55" y="11"/>
                  </a:cubicBezTo>
                  <a:cubicBezTo>
                    <a:pt x="55" y="10"/>
                    <a:pt x="55" y="9"/>
                    <a:pt x="54" y="8"/>
                  </a:cubicBezTo>
                  <a:cubicBezTo>
                    <a:pt x="53" y="7"/>
                    <a:pt x="52" y="6"/>
                    <a:pt x="50" y="6"/>
                  </a:cubicBezTo>
                  <a:cubicBezTo>
                    <a:pt x="47" y="4"/>
                    <a:pt x="43" y="4"/>
                    <a:pt x="39" y="5"/>
                  </a:cubicBezTo>
                  <a:cubicBezTo>
                    <a:pt x="37" y="5"/>
                    <a:pt x="35" y="6"/>
                    <a:pt x="33" y="8"/>
                  </a:cubicBezTo>
                  <a:cubicBezTo>
                    <a:pt x="33" y="8"/>
                    <a:pt x="32" y="9"/>
                    <a:pt x="3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6" name="Freeform 89"/>
            <p:cNvSpPr>
              <a:spLocks/>
            </p:cNvSpPr>
            <p:nvPr/>
          </p:nvSpPr>
          <p:spPr bwMode="auto">
            <a:xfrm>
              <a:off x="2859" y="2158"/>
              <a:ext cx="39" cy="14"/>
            </a:xfrm>
            <a:custGeom>
              <a:avLst/>
              <a:gdLst>
                <a:gd name="T0" fmla="*/ 16 w 16"/>
                <a:gd name="T1" fmla="*/ 0 h 6"/>
                <a:gd name="T2" fmla="*/ 16 w 16"/>
                <a:gd name="T3" fmla="*/ 6 h 6"/>
                <a:gd name="T4" fmla="*/ 0 w 16"/>
                <a:gd name="T5" fmla="*/ 6 h 6"/>
                <a:gd name="T6" fmla="*/ 0 w 16"/>
                <a:gd name="T7" fmla="*/ 0 h 6"/>
                <a:gd name="T8" fmla="*/ 16 w 16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6">
                  <a:moveTo>
                    <a:pt x="16" y="0"/>
                  </a:moveTo>
                  <a:cubicBezTo>
                    <a:pt x="16" y="2"/>
                    <a:pt x="16" y="4"/>
                    <a:pt x="16" y="6"/>
                  </a:cubicBezTo>
                  <a:cubicBezTo>
                    <a:pt x="10" y="6"/>
                    <a:pt x="5" y="6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5" y="0"/>
                    <a:pt x="10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</p:grpSp>
      <p:sp>
        <p:nvSpPr>
          <p:cNvPr id="27" name="矩形 3"/>
          <p:cNvSpPr>
            <a:spLocks noChangeArrowheads="1"/>
          </p:cNvSpPr>
          <p:nvPr/>
        </p:nvSpPr>
        <p:spPr bwMode="auto">
          <a:xfrm>
            <a:off x="4458918" y="2415941"/>
            <a:ext cx="925691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b="1" kern="1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Times New Roman" panose="02020603050405020304" pitchFamily="18" charset="0"/>
                <a:sym typeface="Impact" pitchFamily="34" charset="0"/>
              </a:rPr>
              <a:t>STEP HERE</a:t>
            </a:r>
            <a:endParaRPr lang="zh-CN" altLang="en-US" sz="1400" b="1" kern="100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Times New Roman" panose="02020603050405020304" pitchFamily="18" charset="0"/>
              <a:sym typeface="Impac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546631"/>
      </p:ext>
    </p:extLst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41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91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41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14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64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14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870"/>
                            </p:stCondLst>
                            <p:childTnLst>
                              <p:par>
                                <p:cTn id="8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37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87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8" grpId="0"/>
      <p:bldP spid="19" grpId="0" animBg="1"/>
      <p:bldP spid="20" grpId="0"/>
      <p:bldP spid="21" grpId="0"/>
      <p:bldP spid="22" grpId="0" animBg="1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3466516" y="1356254"/>
            <a:ext cx="3326642" cy="421530"/>
            <a:chOff x="5568287" y="2333767"/>
            <a:chExt cx="4612942" cy="968991"/>
          </a:xfrm>
          <a:solidFill>
            <a:schemeClr val="accent1"/>
          </a:solidFill>
        </p:grpSpPr>
        <p:sp>
          <p:nvSpPr>
            <p:cNvPr id="5" name="矩形 4"/>
            <p:cNvSpPr/>
            <p:nvPr/>
          </p:nvSpPr>
          <p:spPr>
            <a:xfrm>
              <a:off x="5568287" y="2333767"/>
              <a:ext cx="3643952" cy="9689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7" name="直角三角形 6"/>
            <p:cNvSpPr/>
            <p:nvPr/>
          </p:nvSpPr>
          <p:spPr>
            <a:xfrm rot="5400000">
              <a:off x="9212238" y="2333767"/>
              <a:ext cx="968991" cy="96899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3" name="组合 7"/>
          <p:cNvGrpSpPr/>
          <p:nvPr/>
        </p:nvGrpSpPr>
        <p:grpSpPr>
          <a:xfrm>
            <a:off x="3476978" y="2091755"/>
            <a:ext cx="3858905" cy="402961"/>
            <a:chOff x="4954137" y="2333766"/>
            <a:chExt cx="5841243" cy="968992"/>
          </a:xfrm>
          <a:solidFill>
            <a:schemeClr val="accent2"/>
          </a:solidFill>
        </p:grpSpPr>
        <p:sp>
          <p:nvSpPr>
            <p:cNvPr id="9" name="矩形 8"/>
            <p:cNvSpPr/>
            <p:nvPr/>
          </p:nvSpPr>
          <p:spPr>
            <a:xfrm>
              <a:off x="4954137" y="2333767"/>
              <a:ext cx="4872252" cy="9689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0" name="直角三角形 9"/>
            <p:cNvSpPr/>
            <p:nvPr/>
          </p:nvSpPr>
          <p:spPr>
            <a:xfrm rot="5400000">
              <a:off x="9826389" y="2333766"/>
              <a:ext cx="968991" cy="968991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4" name="组合 10"/>
          <p:cNvGrpSpPr/>
          <p:nvPr/>
        </p:nvGrpSpPr>
        <p:grpSpPr>
          <a:xfrm>
            <a:off x="3476979" y="2807375"/>
            <a:ext cx="4415321" cy="441042"/>
            <a:chOff x="4954137" y="2330016"/>
            <a:chExt cx="5765853" cy="972742"/>
          </a:xfrm>
          <a:solidFill>
            <a:schemeClr val="accent3"/>
          </a:solidFill>
        </p:grpSpPr>
        <p:sp>
          <p:nvSpPr>
            <p:cNvPr id="12" name="矩形 11"/>
            <p:cNvSpPr/>
            <p:nvPr/>
          </p:nvSpPr>
          <p:spPr>
            <a:xfrm>
              <a:off x="4954137" y="2333767"/>
              <a:ext cx="4872252" cy="96899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直角三角形 12"/>
            <p:cNvSpPr/>
            <p:nvPr/>
          </p:nvSpPr>
          <p:spPr>
            <a:xfrm rot="5400000">
              <a:off x="9786818" y="2369585"/>
              <a:ext cx="972742" cy="893603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6" name="组合 13"/>
          <p:cNvGrpSpPr/>
          <p:nvPr/>
        </p:nvGrpSpPr>
        <p:grpSpPr>
          <a:xfrm>
            <a:off x="3466516" y="3580793"/>
            <a:ext cx="4795215" cy="409764"/>
            <a:chOff x="4954137" y="2333767"/>
            <a:chExt cx="5653864" cy="968991"/>
          </a:xfrm>
          <a:solidFill>
            <a:schemeClr val="accent4"/>
          </a:solidFill>
        </p:grpSpPr>
        <p:sp>
          <p:nvSpPr>
            <p:cNvPr id="15" name="矩形 14"/>
            <p:cNvSpPr/>
            <p:nvPr/>
          </p:nvSpPr>
          <p:spPr>
            <a:xfrm>
              <a:off x="4954137" y="2333767"/>
              <a:ext cx="4872252" cy="9689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6" name="直角三角形 15"/>
            <p:cNvSpPr/>
            <p:nvPr/>
          </p:nvSpPr>
          <p:spPr>
            <a:xfrm rot="5400000">
              <a:off x="9732701" y="2427459"/>
              <a:ext cx="968989" cy="78161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5384133" y="1267907"/>
            <a:ext cx="714560" cy="57725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3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01</a:t>
            </a:r>
            <a:endParaRPr lang="zh-CN" altLang="en-US" sz="33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464795" y="2032774"/>
            <a:ext cx="714560" cy="57725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3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02</a:t>
            </a:r>
            <a:endParaRPr lang="zh-CN" altLang="en-US" sz="33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762341" y="2767713"/>
            <a:ext cx="714560" cy="57725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3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03</a:t>
            </a:r>
            <a:endParaRPr lang="zh-CN" altLang="en-US" sz="33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283393" y="3506217"/>
            <a:ext cx="714560" cy="57725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33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04</a:t>
            </a:r>
            <a:endParaRPr lang="zh-CN" altLang="en-US" sz="33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678050" y="1401255"/>
            <a:ext cx="1830053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altLang="zh-CN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en-US" altLang="zh-CN" sz="14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3788834" y="2185247"/>
            <a:ext cx="1830053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altLang="zh-CN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en-US" altLang="zh-CN" sz="14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788834" y="2900868"/>
            <a:ext cx="1830053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altLang="zh-CN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en-US" altLang="zh-CN" sz="14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786935" y="3656304"/>
            <a:ext cx="1830053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altLang="zh-CN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STAGE HERE</a:t>
            </a:r>
            <a:endParaRPr lang="en-US" altLang="zh-CN" sz="14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5" name="Freeform 5"/>
          <p:cNvSpPr>
            <a:spLocks noEditPoints="1"/>
          </p:cNvSpPr>
          <p:nvPr/>
        </p:nvSpPr>
        <p:spPr bwMode="auto">
          <a:xfrm>
            <a:off x="2961679" y="2881348"/>
            <a:ext cx="291704" cy="363253"/>
          </a:xfrm>
          <a:custGeom>
            <a:avLst/>
            <a:gdLst>
              <a:gd name="T0" fmla="*/ 143 w 160"/>
              <a:gd name="T1" fmla="*/ 0 h 200"/>
              <a:gd name="T2" fmla="*/ 16 w 160"/>
              <a:gd name="T3" fmla="*/ 0 h 200"/>
              <a:gd name="T4" fmla="*/ 0 w 160"/>
              <a:gd name="T5" fmla="*/ 17 h 200"/>
              <a:gd name="T6" fmla="*/ 0 w 160"/>
              <a:gd name="T7" fmla="*/ 183 h 200"/>
              <a:gd name="T8" fmla="*/ 16 w 160"/>
              <a:gd name="T9" fmla="*/ 200 h 200"/>
              <a:gd name="T10" fmla="*/ 143 w 160"/>
              <a:gd name="T11" fmla="*/ 200 h 200"/>
              <a:gd name="T12" fmla="*/ 160 w 160"/>
              <a:gd name="T13" fmla="*/ 183 h 200"/>
              <a:gd name="T14" fmla="*/ 160 w 160"/>
              <a:gd name="T15" fmla="*/ 17 h 200"/>
              <a:gd name="T16" fmla="*/ 143 w 160"/>
              <a:gd name="T17" fmla="*/ 0 h 200"/>
              <a:gd name="T18" fmla="*/ 78 w 160"/>
              <a:gd name="T19" fmla="*/ 193 h 200"/>
              <a:gd name="T20" fmla="*/ 68 w 160"/>
              <a:gd name="T21" fmla="*/ 183 h 200"/>
              <a:gd name="T22" fmla="*/ 78 w 160"/>
              <a:gd name="T23" fmla="*/ 173 h 200"/>
              <a:gd name="T24" fmla="*/ 88 w 160"/>
              <a:gd name="T25" fmla="*/ 183 h 200"/>
              <a:gd name="T26" fmla="*/ 78 w 160"/>
              <a:gd name="T27" fmla="*/ 193 h 200"/>
              <a:gd name="T28" fmla="*/ 148 w 160"/>
              <a:gd name="T29" fmla="*/ 164 h 200"/>
              <a:gd name="T30" fmla="*/ 12 w 160"/>
              <a:gd name="T31" fmla="*/ 164 h 200"/>
              <a:gd name="T32" fmla="*/ 12 w 160"/>
              <a:gd name="T33" fmla="*/ 12 h 200"/>
              <a:gd name="T34" fmla="*/ 148 w 160"/>
              <a:gd name="T35" fmla="*/ 12 h 200"/>
              <a:gd name="T36" fmla="*/ 148 w 160"/>
              <a:gd name="T37" fmla="*/ 164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0" h="200">
                <a:moveTo>
                  <a:pt x="143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7"/>
                  <a:pt x="0" y="17"/>
                </a:cubicBezTo>
                <a:cubicBezTo>
                  <a:pt x="0" y="183"/>
                  <a:pt x="0" y="183"/>
                  <a:pt x="0" y="183"/>
                </a:cubicBezTo>
                <a:cubicBezTo>
                  <a:pt x="0" y="192"/>
                  <a:pt x="7" y="200"/>
                  <a:pt x="16" y="200"/>
                </a:cubicBezTo>
                <a:cubicBezTo>
                  <a:pt x="143" y="200"/>
                  <a:pt x="143" y="200"/>
                  <a:pt x="143" y="200"/>
                </a:cubicBezTo>
                <a:cubicBezTo>
                  <a:pt x="152" y="200"/>
                  <a:pt x="160" y="192"/>
                  <a:pt x="160" y="183"/>
                </a:cubicBezTo>
                <a:cubicBezTo>
                  <a:pt x="160" y="17"/>
                  <a:pt x="160" y="17"/>
                  <a:pt x="160" y="17"/>
                </a:cubicBezTo>
                <a:cubicBezTo>
                  <a:pt x="160" y="7"/>
                  <a:pt x="152" y="0"/>
                  <a:pt x="143" y="0"/>
                </a:cubicBezTo>
                <a:moveTo>
                  <a:pt x="78" y="193"/>
                </a:moveTo>
                <a:cubicBezTo>
                  <a:pt x="73" y="193"/>
                  <a:pt x="68" y="188"/>
                  <a:pt x="68" y="183"/>
                </a:cubicBezTo>
                <a:cubicBezTo>
                  <a:pt x="68" y="177"/>
                  <a:pt x="73" y="173"/>
                  <a:pt x="78" y="173"/>
                </a:cubicBezTo>
                <a:cubicBezTo>
                  <a:pt x="84" y="173"/>
                  <a:pt x="88" y="177"/>
                  <a:pt x="88" y="183"/>
                </a:cubicBezTo>
                <a:cubicBezTo>
                  <a:pt x="88" y="188"/>
                  <a:pt x="84" y="193"/>
                  <a:pt x="78" y="193"/>
                </a:cubicBezTo>
                <a:moveTo>
                  <a:pt x="148" y="164"/>
                </a:moveTo>
                <a:cubicBezTo>
                  <a:pt x="12" y="164"/>
                  <a:pt x="12" y="164"/>
                  <a:pt x="12" y="164"/>
                </a:cubicBezTo>
                <a:cubicBezTo>
                  <a:pt x="12" y="12"/>
                  <a:pt x="12" y="12"/>
                  <a:pt x="12" y="12"/>
                </a:cubicBezTo>
                <a:cubicBezTo>
                  <a:pt x="148" y="12"/>
                  <a:pt x="148" y="12"/>
                  <a:pt x="148" y="12"/>
                </a:cubicBezTo>
                <a:lnTo>
                  <a:pt x="148" y="164"/>
                </a:lnTo>
                <a:close/>
              </a:path>
            </a:pathLst>
          </a:custGeom>
          <a:solidFill>
            <a:srgbClr val="3A3A3A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latin typeface="+mj-lt"/>
            </a:endParaRPr>
          </a:p>
        </p:txBody>
      </p:sp>
      <p:sp>
        <p:nvSpPr>
          <p:cNvPr id="26" name="Freeform 9"/>
          <p:cNvSpPr>
            <a:spLocks noEditPoints="1"/>
          </p:cNvSpPr>
          <p:nvPr/>
        </p:nvSpPr>
        <p:spPr bwMode="auto">
          <a:xfrm>
            <a:off x="2943820" y="3627304"/>
            <a:ext cx="327422" cy="363253"/>
          </a:xfrm>
          <a:custGeom>
            <a:avLst/>
            <a:gdLst>
              <a:gd name="T0" fmla="*/ 160 w 180"/>
              <a:gd name="T1" fmla="*/ 200 h 200"/>
              <a:gd name="T2" fmla="*/ 52 w 180"/>
              <a:gd name="T3" fmla="*/ 200 h 200"/>
              <a:gd name="T4" fmla="*/ 32 w 180"/>
              <a:gd name="T5" fmla="*/ 180 h 200"/>
              <a:gd name="T6" fmla="*/ 32 w 180"/>
              <a:gd name="T7" fmla="*/ 48 h 200"/>
              <a:gd name="T8" fmla="*/ 52 w 180"/>
              <a:gd name="T9" fmla="*/ 28 h 200"/>
              <a:gd name="T10" fmla="*/ 160 w 180"/>
              <a:gd name="T11" fmla="*/ 28 h 200"/>
              <a:gd name="T12" fmla="*/ 180 w 180"/>
              <a:gd name="T13" fmla="*/ 48 h 200"/>
              <a:gd name="T14" fmla="*/ 180 w 180"/>
              <a:gd name="T15" fmla="*/ 180 h 200"/>
              <a:gd name="T16" fmla="*/ 160 w 180"/>
              <a:gd name="T17" fmla="*/ 200 h 200"/>
              <a:gd name="T18" fmla="*/ 168 w 180"/>
              <a:gd name="T19" fmla="*/ 40 h 200"/>
              <a:gd name="T20" fmla="*/ 44 w 180"/>
              <a:gd name="T21" fmla="*/ 40 h 200"/>
              <a:gd name="T22" fmla="*/ 44 w 180"/>
              <a:gd name="T23" fmla="*/ 172 h 200"/>
              <a:gd name="T24" fmla="*/ 168 w 180"/>
              <a:gd name="T25" fmla="*/ 172 h 200"/>
              <a:gd name="T26" fmla="*/ 168 w 180"/>
              <a:gd name="T27" fmla="*/ 40 h 200"/>
              <a:gd name="T28" fmla="*/ 136 w 180"/>
              <a:gd name="T29" fmla="*/ 15 h 200"/>
              <a:gd name="T30" fmla="*/ 148 w 180"/>
              <a:gd name="T31" fmla="*/ 15 h 200"/>
              <a:gd name="T32" fmla="*/ 148 w 180"/>
              <a:gd name="T33" fmla="*/ 24 h 200"/>
              <a:gd name="T34" fmla="*/ 136 w 180"/>
              <a:gd name="T35" fmla="*/ 24 h 200"/>
              <a:gd name="T36" fmla="*/ 136 w 180"/>
              <a:gd name="T37" fmla="*/ 15 h 200"/>
              <a:gd name="T38" fmla="*/ 136 w 180"/>
              <a:gd name="T39" fmla="*/ 12 h 200"/>
              <a:gd name="T40" fmla="*/ 12 w 180"/>
              <a:gd name="T41" fmla="*/ 12 h 200"/>
              <a:gd name="T42" fmla="*/ 12 w 180"/>
              <a:gd name="T43" fmla="*/ 144 h 200"/>
              <a:gd name="T44" fmla="*/ 16 w 180"/>
              <a:gd name="T45" fmla="*/ 144 h 200"/>
              <a:gd name="T46" fmla="*/ 20 w 180"/>
              <a:gd name="T47" fmla="*/ 144 h 200"/>
              <a:gd name="T48" fmla="*/ 28 w 180"/>
              <a:gd name="T49" fmla="*/ 144 h 200"/>
              <a:gd name="T50" fmla="*/ 28 w 180"/>
              <a:gd name="T51" fmla="*/ 172 h 200"/>
              <a:gd name="T52" fmla="*/ 16 w 180"/>
              <a:gd name="T53" fmla="*/ 172 h 200"/>
              <a:gd name="T54" fmla="*/ 16 w 180"/>
              <a:gd name="T55" fmla="*/ 171 h 200"/>
              <a:gd name="T56" fmla="*/ 0 w 180"/>
              <a:gd name="T57" fmla="*/ 152 h 200"/>
              <a:gd name="T58" fmla="*/ 0 w 180"/>
              <a:gd name="T59" fmla="*/ 20 h 200"/>
              <a:gd name="T60" fmla="*/ 20 w 180"/>
              <a:gd name="T61" fmla="*/ 0 h 200"/>
              <a:gd name="T62" fmla="*/ 128 w 180"/>
              <a:gd name="T63" fmla="*/ 0 h 200"/>
              <a:gd name="T64" fmla="*/ 147 w 180"/>
              <a:gd name="T65" fmla="*/ 15 h 200"/>
              <a:gd name="T66" fmla="*/ 136 w 180"/>
              <a:gd name="T67" fmla="*/ 15 h 200"/>
              <a:gd name="T68" fmla="*/ 136 w 180"/>
              <a:gd name="T69" fmla="*/ 12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0" h="200">
                <a:moveTo>
                  <a:pt x="160" y="200"/>
                </a:moveTo>
                <a:cubicBezTo>
                  <a:pt x="52" y="200"/>
                  <a:pt x="52" y="200"/>
                  <a:pt x="52" y="200"/>
                </a:cubicBezTo>
                <a:cubicBezTo>
                  <a:pt x="40" y="200"/>
                  <a:pt x="32" y="191"/>
                  <a:pt x="32" y="180"/>
                </a:cubicBezTo>
                <a:cubicBezTo>
                  <a:pt x="32" y="48"/>
                  <a:pt x="32" y="48"/>
                  <a:pt x="32" y="48"/>
                </a:cubicBezTo>
                <a:cubicBezTo>
                  <a:pt x="32" y="37"/>
                  <a:pt x="40" y="28"/>
                  <a:pt x="52" y="28"/>
                </a:cubicBezTo>
                <a:cubicBezTo>
                  <a:pt x="160" y="28"/>
                  <a:pt x="160" y="28"/>
                  <a:pt x="160" y="28"/>
                </a:cubicBezTo>
                <a:cubicBezTo>
                  <a:pt x="171" y="28"/>
                  <a:pt x="180" y="37"/>
                  <a:pt x="180" y="48"/>
                </a:cubicBezTo>
                <a:cubicBezTo>
                  <a:pt x="180" y="180"/>
                  <a:pt x="180" y="180"/>
                  <a:pt x="180" y="180"/>
                </a:cubicBezTo>
                <a:cubicBezTo>
                  <a:pt x="180" y="191"/>
                  <a:pt x="171" y="200"/>
                  <a:pt x="160" y="200"/>
                </a:cubicBezTo>
                <a:close/>
                <a:moveTo>
                  <a:pt x="168" y="40"/>
                </a:moveTo>
                <a:cubicBezTo>
                  <a:pt x="44" y="40"/>
                  <a:pt x="44" y="40"/>
                  <a:pt x="44" y="40"/>
                </a:cubicBezTo>
                <a:cubicBezTo>
                  <a:pt x="44" y="172"/>
                  <a:pt x="44" y="172"/>
                  <a:pt x="44" y="172"/>
                </a:cubicBezTo>
                <a:cubicBezTo>
                  <a:pt x="168" y="172"/>
                  <a:pt x="168" y="172"/>
                  <a:pt x="168" y="172"/>
                </a:cubicBezTo>
                <a:lnTo>
                  <a:pt x="168" y="40"/>
                </a:lnTo>
                <a:close/>
                <a:moveTo>
                  <a:pt x="136" y="15"/>
                </a:moveTo>
                <a:cubicBezTo>
                  <a:pt x="148" y="15"/>
                  <a:pt x="148" y="15"/>
                  <a:pt x="148" y="15"/>
                </a:cubicBezTo>
                <a:cubicBezTo>
                  <a:pt x="148" y="24"/>
                  <a:pt x="148" y="24"/>
                  <a:pt x="148" y="24"/>
                </a:cubicBezTo>
                <a:cubicBezTo>
                  <a:pt x="136" y="24"/>
                  <a:pt x="136" y="24"/>
                  <a:pt x="136" y="24"/>
                </a:cubicBezTo>
                <a:lnTo>
                  <a:pt x="136" y="15"/>
                </a:lnTo>
                <a:close/>
                <a:moveTo>
                  <a:pt x="136" y="12"/>
                </a:moveTo>
                <a:cubicBezTo>
                  <a:pt x="12" y="12"/>
                  <a:pt x="12" y="12"/>
                  <a:pt x="12" y="12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6" y="144"/>
                  <a:pt x="16" y="144"/>
                  <a:pt x="16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8" y="144"/>
                  <a:pt x="28" y="144"/>
                  <a:pt x="28" y="144"/>
                </a:cubicBezTo>
                <a:cubicBezTo>
                  <a:pt x="28" y="172"/>
                  <a:pt x="28" y="172"/>
                  <a:pt x="28" y="172"/>
                </a:cubicBezTo>
                <a:cubicBezTo>
                  <a:pt x="16" y="172"/>
                  <a:pt x="16" y="172"/>
                  <a:pt x="16" y="172"/>
                </a:cubicBezTo>
                <a:cubicBezTo>
                  <a:pt x="16" y="171"/>
                  <a:pt x="16" y="171"/>
                  <a:pt x="16" y="171"/>
                </a:cubicBezTo>
                <a:cubicBezTo>
                  <a:pt x="6" y="169"/>
                  <a:pt x="0" y="161"/>
                  <a:pt x="0" y="152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9"/>
                  <a:pt x="8" y="0"/>
                  <a:pt x="20" y="0"/>
                </a:cubicBezTo>
                <a:cubicBezTo>
                  <a:pt x="128" y="0"/>
                  <a:pt x="128" y="0"/>
                  <a:pt x="128" y="0"/>
                </a:cubicBezTo>
                <a:cubicBezTo>
                  <a:pt x="137" y="0"/>
                  <a:pt x="145" y="6"/>
                  <a:pt x="147" y="15"/>
                </a:cubicBezTo>
                <a:cubicBezTo>
                  <a:pt x="136" y="15"/>
                  <a:pt x="136" y="15"/>
                  <a:pt x="136" y="15"/>
                </a:cubicBezTo>
                <a:lnTo>
                  <a:pt x="136" y="12"/>
                </a:lnTo>
                <a:close/>
              </a:path>
            </a:pathLst>
          </a:custGeom>
          <a:solidFill>
            <a:srgbClr val="3A3A3A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latin typeface="+mj-lt"/>
            </a:endParaRPr>
          </a:p>
        </p:txBody>
      </p:sp>
      <p:sp>
        <p:nvSpPr>
          <p:cNvPr id="27" name="Freeform 13"/>
          <p:cNvSpPr>
            <a:spLocks noEditPoints="1"/>
          </p:cNvSpPr>
          <p:nvPr/>
        </p:nvSpPr>
        <p:spPr bwMode="auto">
          <a:xfrm>
            <a:off x="2932509" y="1410876"/>
            <a:ext cx="350044" cy="341814"/>
          </a:xfrm>
          <a:custGeom>
            <a:avLst/>
            <a:gdLst>
              <a:gd name="T0" fmla="*/ 123 w 192"/>
              <a:gd name="T1" fmla="*/ 175 h 188"/>
              <a:gd name="T2" fmla="*/ 123 w 192"/>
              <a:gd name="T3" fmla="*/ 148 h 188"/>
              <a:gd name="T4" fmla="*/ 68 w 192"/>
              <a:gd name="T5" fmla="*/ 149 h 188"/>
              <a:gd name="T6" fmla="*/ 68 w 192"/>
              <a:gd name="T7" fmla="*/ 176 h 188"/>
              <a:gd name="T8" fmla="*/ 56 w 192"/>
              <a:gd name="T9" fmla="*/ 182 h 188"/>
              <a:gd name="T10" fmla="*/ 60 w 192"/>
              <a:gd name="T11" fmla="*/ 188 h 188"/>
              <a:gd name="T12" fmla="*/ 130 w 192"/>
              <a:gd name="T13" fmla="*/ 188 h 188"/>
              <a:gd name="T14" fmla="*/ 135 w 192"/>
              <a:gd name="T15" fmla="*/ 183 h 188"/>
              <a:gd name="T16" fmla="*/ 123 w 192"/>
              <a:gd name="T17" fmla="*/ 175 h 188"/>
              <a:gd name="T18" fmla="*/ 173 w 192"/>
              <a:gd name="T19" fmla="*/ 0 h 188"/>
              <a:gd name="T20" fmla="*/ 18 w 192"/>
              <a:gd name="T21" fmla="*/ 0 h 188"/>
              <a:gd name="T22" fmla="*/ 0 w 192"/>
              <a:gd name="T23" fmla="*/ 19 h 188"/>
              <a:gd name="T24" fmla="*/ 0 w 192"/>
              <a:gd name="T25" fmla="*/ 126 h 188"/>
              <a:gd name="T26" fmla="*/ 18 w 192"/>
              <a:gd name="T27" fmla="*/ 144 h 188"/>
              <a:gd name="T28" fmla="*/ 173 w 192"/>
              <a:gd name="T29" fmla="*/ 144 h 188"/>
              <a:gd name="T30" fmla="*/ 192 w 192"/>
              <a:gd name="T31" fmla="*/ 126 h 188"/>
              <a:gd name="T32" fmla="*/ 192 w 192"/>
              <a:gd name="T33" fmla="*/ 19 h 188"/>
              <a:gd name="T34" fmla="*/ 173 w 192"/>
              <a:gd name="T35" fmla="*/ 0 h 188"/>
              <a:gd name="T36" fmla="*/ 180 w 192"/>
              <a:gd name="T37" fmla="*/ 100 h 188"/>
              <a:gd name="T38" fmla="*/ 167 w 192"/>
              <a:gd name="T39" fmla="*/ 112 h 188"/>
              <a:gd name="T40" fmla="*/ 24 w 192"/>
              <a:gd name="T41" fmla="*/ 112 h 188"/>
              <a:gd name="T42" fmla="*/ 11 w 192"/>
              <a:gd name="T43" fmla="*/ 100 h 188"/>
              <a:gd name="T44" fmla="*/ 11 w 192"/>
              <a:gd name="T45" fmla="*/ 25 h 188"/>
              <a:gd name="T46" fmla="*/ 24 w 192"/>
              <a:gd name="T47" fmla="*/ 12 h 188"/>
              <a:gd name="T48" fmla="*/ 167 w 192"/>
              <a:gd name="T49" fmla="*/ 12 h 188"/>
              <a:gd name="T50" fmla="*/ 180 w 192"/>
              <a:gd name="T51" fmla="*/ 25 h 188"/>
              <a:gd name="T52" fmla="*/ 180 w 192"/>
              <a:gd name="T53" fmla="*/ 10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92" h="188">
                <a:moveTo>
                  <a:pt x="123" y="175"/>
                </a:moveTo>
                <a:cubicBezTo>
                  <a:pt x="123" y="148"/>
                  <a:pt x="123" y="148"/>
                  <a:pt x="123" y="148"/>
                </a:cubicBezTo>
                <a:cubicBezTo>
                  <a:pt x="68" y="149"/>
                  <a:pt x="68" y="149"/>
                  <a:pt x="68" y="149"/>
                </a:cubicBezTo>
                <a:cubicBezTo>
                  <a:pt x="68" y="176"/>
                  <a:pt x="68" y="176"/>
                  <a:pt x="68" y="176"/>
                </a:cubicBezTo>
                <a:cubicBezTo>
                  <a:pt x="56" y="182"/>
                  <a:pt x="56" y="182"/>
                  <a:pt x="56" y="182"/>
                </a:cubicBezTo>
                <a:cubicBezTo>
                  <a:pt x="56" y="182"/>
                  <a:pt x="53" y="188"/>
                  <a:pt x="60" y="188"/>
                </a:cubicBezTo>
                <a:cubicBezTo>
                  <a:pt x="130" y="188"/>
                  <a:pt x="130" y="188"/>
                  <a:pt x="130" y="188"/>
                </a:cubicBezTo>
                <a:cubicBezTo>
                  <a:pt x="130" y="188"/>
                  <a:pt x="138" y="185"/>
                  <a:pt x="135" y="183"/>
                </a:cubicBezTo>
                <a:cubicBezTo>
                  <a:pt x="133" y="180"/>
                  <a:pt x="123" y="175"/>
                  <a:pt x="123" y="175"/>
                </a:cubicBezTo>
                <a:close/>
                <a:moveTo>
                  <a:pt x="173" y="0"/>
                </a:moveTo>
                <a:cubicBezTo>
                  <a:pt x="18" y="0"/>
                  <a:pt x="18" y="0"/>
                  <a:pt x="18" y="0"/>
                </a:cubicBezTo>
                <a:cubicBezTo>
                  <a:pt x="8" y="0"/>
                  <a:pt x="0" y="9"/>
                  <a:pt x="0" y="19"/>
                </a:cubicBezTo>
                <a:cubicBezTo>
                  <a:pt x="0" y="126"/>
                  <a:pt x="0" y="126"/>
                  <a:pt x="0" y="126"/>
                </a:cubicBezTo>
                <a:cubicBezTo>
                  <a:pt x="0" y="136"/>
                  <a:pt x="8" y="144"/>
                  <a:pt x="18" y="144"/>
                </a:cubicBezTo>
                <a:cubicBezTo>
                  <a:pt x="173" y="144"/>
                  <a:pt x="173" y="144"/>
                  <a:pt x="173" y="144"/>
                </a:cubicBezTo>
                <a:cubicBezTo>
                  <a:pt x="183" y="144"/>
                  <a:pt x="192" y="136"/>
                  <a:pt x="192" y="126"/>
                </a:cubicBezTo>
                <a:cubicBezTo>
                  <a:pt x="192" y="19"/>
                  <a:pt x="192" y="19"/>
                  <a:pt x="192" y="19"/>
                </a:cubicBezTo>
                <a:cubicBezTo>
                  <a:pt x="192" y="9"/>
                  <a:pt x="183" y="0"/>
                  <a:pt x="173" y="0"/>
                </a:cubicBezTo>
                <a:close/>
                <a:moveTo>
                  <a:pt x="180" y="100"/>
                </a:moveTo>
                <a:cubicBezTo>
                  <a:pt x="180" y="107"/>
                  <a:pt x="174" y="112"/>
                  <a:pt x="167" y="112"/>
                </a:cubicBezTo>
                <a:cubicBezTo>
                  <a:pt x="24" y="112"/>
                  <a:pt x="24" y="112"/>
                  <a:pt x="24" y="112"/>
                </a:cubicBezTo>
                <a:cubicBezTo>
                  <a:pt x="17" y="112"/>
                  <a:pt x="11" y="107"/>
                  <a:pt x="11" y="100"/>
                </a:cubicBezTo>
                <a:cubicBezTo>
                  <a:pt x="11" y="25"/>
                  <a:pt x="11" y="25"/>
                  <a:pt x="11" y="25"/>
                </a:cubicBezTo>
                <a:cubicBezTo>
                  <a:pt x="11" y="18"/>
                  <a:pt x="17" y="12"/>
                  <a:pt x="24" y="12"/>
                </a:cubicBezTo>
                <a:cubicBezTo>
                  <a:pt x="167" y="12"/>
                  <a:pt x="167" y="12"/>
                  <a:pt x="167" y="12"/>
                </a:cubicBezTo>
                <a:cubicBezTo>
                  <a:pt x="174" y="12"/>
                  <a:pt x="180" y="18"/>
                  <a:pt x="180" y="25"/>
                </a:cubicBezTo>
                <a:lnTo>
                  <a:pt x="180" y="100"/>
                </a:lnTo>
                <a:close/>
              </a:path>
            </a:pathLst>
          </a:custGeom>
          <a:solidFill>
            <a:srgbClr val="3A3A3A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latin typeface="+mj-lt"/>
            </a:endParaRPr>
          </a:p>
        </p:txBody>
      </p:sp>
      <p:sp>
        <p:nvSpPr>
          <p:cNvPr id="28" name="Freeform 17"/>
          <p:cNvSpPr>
            <a:spLocks noEditPoints="1"/>
          </p:cNvSpPr>
          <p:nvPr/>
        </p:nvSpPr>
        <p:spPr bwMode="auto">
          <a:xfrm>
            <a:off x="3011685" y="2135392"/>
            <a:ext cx="191691" cy="363253"/>
          </a:xfrm>
          <a:custGeom>
            <a:avLst/>
            <a:gdLst>
              <a:gd name="T0" fmla="*/ 87 w 104"/>
              <a:gd name="T1" fmla="*/ 0 h 200"/>
              <a:gd name="T2" fmla="*/ 16 w 104"/>
              <a:gd name="T3" fmla="*/ 0 h 200"/>
              <a:gd name="T4" fmla="*/ 0 w 104"/>
              <a:gd name="T5" fmla="*/ 17 h 200"/>
              <a:gd name="T6" fmla="*/ 0 w 104"/>
              <a:gd name="T7" fmla="*/ 183 h 200"/>
              <a:gd name="T8" fmla="*/ 16 w 104"/>
              <a:gd name="T9" fmla="*/ 200 h 200"/>
              <a:gd name="T10" fmla="*/ 87 w 104"/>
              <a:gd name="T11" fmla="*/ 200 h 200"/>
              <a:gd name="T12" fmla="*/ 104 w 104"/>
              <a:gd name="T13" fmla="*/ 183 h 200"/>
              <a:gd name="T14" fmla="*/ 104 w 104"/>
              <a:gd name="T15" fmla="*/ 17 h 200"/>
              <a:gd name="T16" fmla="*/ 87 w 104"/>
              <a:gd name="T17" fmla="*/ 0 h 200"/>
              <a:gd name="T18" fmla="*/ 43 w 104"/>
              <a:gd name="T19" fmla="*/ 13 h 200"/>
              <a:gd name="T20" fmla="*/ 63 w 104"/>
              <a:gd name="T21" fmla="*/ 13 h 200"/>
              <a:gd name="T22" fmla="*/ 66 w 104"/>
              <a:gd name="T23" fmla="*/ 17 h 200"/>
              <a:gd name="T24" fmla="*/ 63 w 104"/>
              <a:gd name="T25" fmla="*/ 20 h 200"/>
              <a:gd name="T26" fmla="*/ 43 w 104"/>
              <a:gd name="T27" fmla="*/ 20 h 200"/>
              <a:gd name="T28" fmla="*/ 40 w 104"/>
              <a:gd name="T29" fmla="*/ 17 h 200"/>
              <a:gd name="T30" fmla="*/ 43 w 104"/>
              <a:gd name="T31" fmla="*/ 13 h 200"/>
              <a:gd name="T32" fmla="*/ 53 w 104"/>
              <a:gd name="T33" fmla="*/ 193 h 200"/>
              <a:gd name="T34" fmla="*/ 43 w 104"/>
              <a:gd name="T35" fmla="*/ 183 h 200"/>
              <a:gd name="T36" fmla="*/ 53 w 104"/>
              <a:gd name="T37" fmla="*/ 173 h 200"/>
              <a:gd name="T38" fmla="*/ 63 w 104"/>
              <a:gd name="T39" fmla="*/ 183 h 200"/>
              <a:gd name="T40" fmla="*/ 53 w 104"/>
              <a:gd name="T41" fmla="*/ 193 h 200"/>
              <a:gd name="T42" fmla="*/ 96 w 104"/>
              <a:gd name="T43" fmla="*/ 164 h 200"/>
              <a:gd name="T44" fmla="*/ 8 w 104"/>
              <a:gd name="T45" fmla="*/ 164 h 200"/>
              <a:gd name="T46" fmla="*/ 8 w 104"/>
              <a:gd name="T47" fmla="*/ 32 h 200"/>
              <a:gd name="T48" fmla="*/ 96 w 104"/>
              <a:gd name="T49" fmla="*/ 32 h 200"/>
              <a:gd name="T50" fmla="*/ 96 w 104"/>
              <a:gd name="T51" fmla="*/ 164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4" h="200">
                <a:moveTo>
                  <a:pt x="87" y="0"/>
                </a:moveTo>
                <a:cubicBezTo>
                  <a:pt x="16" y="0"/>
                  <a:pt x="16" y="0"/>
                  <a:pt x="16" y="0"/>
                </a:cubicBezTo>
                <a:cubicBezTo>
                  <a:pt x="7" y="0"/>
                  <a:pt x="0" y="8"/>
                  <a:pt x="0" y="17"/>
                </a:cubicBezTo>
                <a:cubicBezTo>
                  <a:pt x="0" y="183"/>
                  <a:pt x="0" y="183"/>
                  <a:pt x="0" y="183"/>
                </a:cubicBezTo>
                <a:cubicBezTo>
                  <a:pt x="0" y="192"/>
                  <a:pt x="7" y="200"/>
                  <a:pt x="16" y="200"/>
                </a:cubicBezTo>
                <a:cubicBezTo>
                  <a:pt x="87" y="200"/>
                  <a:pt x="87" y="200"/>
                  <a:pt x="87" y="200"/>
                </a:cubicBezTo>
                <a:cubicBezTo>
                  <a:pt x="96" y="200"/>
                  <a:pt x="104" y="192"/>
                  <a:pt x="104" y="183"/>
                </a:cubicBezTo>
                <a:cubicBezTo>
                  <a:pt x="104" y="17"/>
                  <a:pt x="104" y="17"/>
                  <a:pt x="104" y="17"/>
                </a:cubicBezTo>
                <a:cubicBezTo>
                  <a:pt x="104" y="8"/>
                  <a:pt x="96" y="0"/>
                  <a:pt x="87" y="0"/>
                </a:cubicBezTo>
                <a:moveTo>
                  <a:pt x="43" y="13"/>
                </a:moveTo>
                <a:cubicBezTo>
                  <a:pt x="63" y="13"/>
                  <a:pt x="63" y="13"/>
                  <a:pt x="63" y="13"/>
                </a:cubicBezTo>
                <a:cubicBezTo>
                  <a:pt x="65" y="13"/>
                  <a:pt x="66" y="15"/>
                  <a:pt x="66" y="17"/>
                </a:cubicBezTo>
                <a:cubicBezTo>
                  <a:pt x="66" y="19"/>
                  <a:pt x="65" y="20"/>
                  <a:pt x="63" y="20"/>
                </a:cubicBezTo>
                <a:cubicBezTo>
                  <a:pt x="43" y="20"/>
                  <a:pt x="43" y="20"/>
                  <a:pt x="43" y="20"/>
                </a:cubicBezTo>
                <a:cubicBezTo>
                  <a:pt x="41" y="20"/>
                  <a:pt x="40" y="19"/>
                  <a:pt x="40" y="17"/>
                </a:cubicBezTo>
                <a:cubicBezTo>
                  <a:pt x="40" y="15"/>
                  <a:pt x="41" y="13"/>
                  <a:pt x="43" y="13"/>
                </a:cubicBezTo>
                <a:moveTo>
                  <a:pt x="53" y="193"/>
                </a:moveTo>
                <a:cubicBezTo>
                  <a:pt x="47" y="193"/>
                  <a:pt x="43" y="189"/>
                  <a:pt x="43" y="183"/>
                </a:cubicBezTo>
                <a:cubicBezTo>
                  <a:pt x="43" y="178"/>
                  <a:pt x="47" y="173"/>
                  <a:pt x="53" y="173"/>
                </a:cubicBezTo>
                <a:cubicBezTo>
                  <a:pt x="58" y="173"/>
                  <a:pt x="63" y="178"/>
                  <a:pt x="63" y="183"/>
                </a:cubicBezTo>
                <a:cubicBezTo>
                  <a:pt x="63" y="189"/>
                  <a:pt x="58" y="193"/>
                  <a:pt x="53" y="193"/>
                </a:cubicBezTo>
                <a:moveTo>
                  <a:pt x="96" y="164"/>
                </a:moveTo>
                <a:cubicBezTo>
                  <a:pt x="8" y="164"/>
                  <a:pt x="8" y="164"/>
                  <a:pt x="8" y="164"/>
                </a:cubicBezTo>
                <a:cubicBezTo>
                  <a:pt x="8" y="32"/>
                  <a:pt x="8" y="32"/>
                  <a:pt x="8" y="32"/>
                </a:cubicBezTo>
                <a:cubicBezTo>
                  <a:pt x="96" y="32"/>
                  <a:pt x="96" y="32"/>
                  <a:pt x="96" y="32"/>
                </a:cubicBezTo>
                <a:lnTo>
                  <a:pt x="96" y="164"/>
                </a:lnTo>
                <a:close/>
              </a:path>
            </a:pathLst>
          </a:custGeom>
          <a:solidFill>
            <a:srgbClr val="3A3A3A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>
              <a:latin typeface="+mj-lt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54956" y="1270063"/>
            <a:ext cx="189359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54956" y="2003716"/>
            <a:ext cx="189359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1" name="TextBox 29"/>
          <p:cNvSpPr txBox="1"/>
          <p:nvPr/>
        </p:nvSpPr>
        <p:spPr>
          <a:xfrm>
            <a:off x="854956" y="2737369"/>
            <a:ext cx="189359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2" name="TextBox 29"/>
          <p:cNvSpPr txBox="1"/>
          <p:nvPr/>
        </p:nvSpPr>
        <p:spPr>
          <a:xfrm>
            <a:off x="854956" y="3471023"/>
            <a:ext cx="1893590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6" grpId="0" animBg="1"/>
      <p:bldP spid="27" grpId="0" animBg="1"/>
      <p:bldP spid="28" grpId="0" animBg="1"/>
      <p:bldP spid="29" grpId="0"/>
      <p:bldP spid="30" grpId="0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>
            <a:off x="581300" y="853630"/>
            <a:ext cx="7977166" cy="2877858"/>
          </a:xfrm>
          <a:custGeom>
            <a:avLst/>
            <a:gdLst>
              <a:gd name="connsiteX0" fmla="*/ 8105493 w 11217889"/>
              <a:gd name="connsiteY0" fmla="*/ 9081 h 4045517"/>
              <a:gd name="connsiteX1" fmla="*/ 10717751 w 11217889"/>
              <a:gd name="connsiteY1" fmla="*/ 9081 h 4045517"/>
              <a:gd name="connsiteX2" fmla="*/ 11217889 w 11217889"/>
              <a:gd name="connsiteY2" fmla="*/ 4045517 h 4045517"/>
              <a:gd name="connsiteX3" fmla="*/ 8605631 w 11217889"/>
              <a:gd name="connsiteY3" fmla="*/ 4045517 h 4045517"/>
              <a:gd name="connsiteX4" fmla="*/ 2701831 w 11217889"/>
              <a:gd name="connsiteY4" fmla="*/ 0 h 4045517"/>
              <a:gd name="connsiteX5" fmla="*/ 5314088 w 11217889"/>
              <a:gd name="connsiteY5" fmla="*/ 0 h 4045517"/>
              <a:gd name="connsiteX6" fmla="*/ 5814226 w 11217889"/>
              <a:gd name="connsiteY6" fmla="*/ 4036436 h 4045517"/>
              <a:gd name="connsiteX7" fmla="*/ 3201968 w 11217889"/>
              <a:gd name="connsiteY7" fmla="*/ 4036436 h 4045517"/>
              <a:gd name="connsiteX8" fmla="*/ 0 w 11217889"/>
              <a:gd name="connsiteY8" fmla="*/ 0 h 4045517"/>
              <a:gd name="connsiteX9" fmla="*/ 2612259 w 11217889"/>
              <a:gd name="connsiteY9" fmla="*/ 0 h 4045517"/>
              <a:gd name="connsiteX10" fmla="*/ 3112397 w 11217889"/>
              <a:gd name="connsiteY10" fmla="*/ 4036436 h 4045517"/>
              <a:gd name="connsiteX11" fmla="*/ 500138 w 11217889"/>
              <a:gd name="connsiteY11" fmla="*/ 4036436 h 4045517"/>
              <a:gd name="connsiteX12" fmla="*/ 5403660 w 11217889"/>
              <a:gd name="connsiteY12" fmla="*/ 0 h 4045517"/>
              <a:gd name="connsiteX13" fmla="*/ 8015918 w 11217889"/>
              <a:gd name="connsiteY13" fmla="*/ 0 h 4045517"/>
              <a:gd name="connsiteX14" fmla="*/ 8516056 w 11217889"/>
              <a:gd name="connsiteY14" fmla="*/ 4036436 h 4045517"/>
              <a:gd name="connsiteX15" fmla="*/ 5903798 w 11217889"/>
              <a:gd name="connsiteY15" fmla="*/ 4036436 h 4045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217889" h="4045517">
                <a:moveTo>
                  <a:pt x="8105493" y="9081"/>
                </a:moveTo>
                <a:lnTo>
                  <a:pt x="10717751" y="9081"/>
                </a:lnTo>
                <a:lnTo>
                  <a:pt x="11217889" y="4045517"/>
                </a:lnTo>
                <a:lnTo>
                  <a:pt x="8605631" y="4045517"/>
                </a:lnTo>
                <a:close/>
                <a:moveTo>
                  <a:pt x="2701831" y="0"/>
                </a:moveTo>
                <a:lnTo>
                  <a:pt x="5314088" y="0"/>
                </a:lnTo>
                <a:lnTo>
                  <a:pt x="5814226" y="4036436"/>
                </a:lnTo>
                <a:lnTo>
                  <a:pt x="3201968" y="4036436"/>
                </a:lnTo>
                <a:close/>
                <a:moveTo>
                  <a:pt x="0" y="0"/>
                </a:moveTo>
                <a:lnTo>
                  <a:pt x="2612259" y="0"/>
                </a:lnTo>
                <a:lnTo>
                  <a:pt x="3112397" y="4036436"/>
                </a:lnTo>
                <a:lnTo>
                  <a:pt x="500138" y="4036436"/>
                </a:lnTo>
                <a:close/>
                <a:moveTo>
                  <a:pt x="5403660" y="0"/>
                </a:moveTo>
                <a:lnTo>
                  <a:pt x="8015918" y="0"/>
                </a:lnTo>
                <a:lnTo>
                  <a:pt x="8516056" y="4036436"/>
                </a:lnTo>
                <a:lnTo>
                  <a:pt x="5903798" y="4036436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5032" tIns="32516" rIns="65032" bIns="32516" rtlCol="0" anchor="ctr">
            <a:noAutofit/>
          </a:bodyPr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" name="MH_Text_1"/>
          <p:cNvSpPr txBox="1"/>
          <p:nvPr/>
        </p:nvSpPr>
        <p:spPr>
          <a:xfrm>
            <a:off x="1038807" y="4189376"/>
            <a:ext cx="7424473" cy="393932"/>
          </a:xfrm>
          <a:prstGeom prst="rect">
            <a:avLst/>
          </a:prstGeom>
          <a:noFill/>
        </p:spPr>
        <p:txBody>
          <a:bodyPr lIns="65032" tIns="32516" rIns="65032" bIns="32516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+mn-ea"/>
                <a:sym typeface="+mn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en-GB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38808" y="3955601"/>
            <a:ext cx="2129036" cy="281111"/>
          </a:xfrm>
          <a:prstGeom prst="rect">
            <a:avLst/>
          </a:prstGeom>
          <a:noFill/>
        </p:spPr>
        <p:txBody>
          <a:bodyPr wrap="square" lIns="65032" tIns="32516" rIns="65032" bIns="32516" rtlCol="0">
            <a:spAutoFit/>
          </a:bodyPr>
          <a:lstStyle/>
          <a:p>
            <a:r>
              <a:rPr lang="tr-TR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</a:rPr>
              <a:t>OPTION HERE</a:t>
            </a:r>
            <a:endParaRPr lang="zh-CN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99153041"/>
      </p:ext>
    </p:extLst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5"/>
          <p:cNvSpPr>
            <a:spLocks/>
          </p:cNvSpPr>
          <p:nvPr/>
        </p:nvSpPr>
        <p:spPr bwMode="auto">
          <a:xfrm>
            <a:off x="2188028" y="2805490"/>
            <a:ext cx="4767944" cy="1752521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noFill/>
          <a:ln w="6350">
            <a:solidFill>
              <a:schemeClr val="accent1">
                <a:lumMod val="60000"/>
                <a:lumOff val="40000"/>
                <a:alpha val="67000"/>
              </a:schemeClr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3488306" y="3283424"/>
            <a:ext cx="2167389" cy="796653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7" name="Freeform 5"/>
          <p:cNvSpPr>
            <a:spLocks/>
          </p:cNvSpPr>
          <p:nvPr/>
        </p:nvSpPr>
        <p:spPr bwMode="auto">
          <a:xfrm>
            <a:off x="3569813" y="3210603"/>
            <a:ext cx="2004375" cy="736735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8" name="Freeform 5"/>
          <p:cNvSpPr>
            <a:spLocks/>
          </p:cNvSpPr>
          <p:nvPr/>
        </p:nvSpPr>
        <p:spPr bwMode="auto">
          <a:xfrm>
            <a:off x="3657600" y="3128203"/>
            <a:ext cx="1828800" cy="672200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chemeClr val="bg1"/>
            </a:solidFill>
          </a:ln>
          <a:effectLst>
            <a:outerShdw blurRad="419100" dist="330200" dir="2700000" sx="80000" sy="800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9" name="Freeform 5"/>
          <p:cNvSpPr>
            <a:spLocks/>
          </p:cNvSpPr>
          <p:nvPr/>
        </p:nvSpPr>
        <p:spPr bwMode="auto">
          <a:xfrm>
            <a:off x="3657600" y="2740832"/>
            <a:ext cx="1828800" cy="672200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rgbClr val="909090"/>
          </a:solidFill>
          <a:ln w="12700">
            <a:solidFill>
              <a:srgbClr val="909090"/>
            </a:solidFill>
          </a:ln>
          <a:effectLst>
            <a:outerShdw blurRad="279400" dist="419100" dir="2700000" algn="tl" rotWithShape="0">
              <a:schemeClr val="accent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Freeform 5"/>
          <p:cNvSpPr>
            <a:spLocks/>
          </p:cNvSpPr>
          <p:nvPr/>
        </p:nvSpPr>
        <p:spPr bwMode="auto">
          <a:xfrm>
            <a:off x="3657600" y="2353461"/>
            <a:ext cx="1828800" cy="672200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chemeClr val="accent2"/>
          </a:solidFill>
          <a:ln w="12700">
            <a:solidFill>
              <a:schemeClr val="bg1"/>
            </a:solidFill>
          </a:ln>
          <a:effectLst>
            <a:outerShdw blurRad="419100" dist="330200" dir="2700000" sx="80000" sy="80000" algn="tl" rotWithShape="0">
              <a:schemeClr val="accent2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1" name="Freeform 5"/>
          <p:cNvSpPr>
            <a:spLocks/>
          </p:cNvSpPr>
          <p:nvPr/>
        </p:nvSpPr>
        <p:spPr bwMode="auto">
          <a:xfrm>
            <a:off x="3657600" y="1966089"/>
            <a:ext cx="1828800" cy="672200"/>
          </a:xfrm>
          <a:custGeom>
            <a:avLst/>
            <a:gdLst>
              <a:gd name="T0" fmla="*/ 21 w 1006"/>
              <a:gd name="T1" fmla="*/ 197 h 368"/>
              <a:gd name="T2" fmla="*/ 21 w 1006"/>
              <a:gd name="T3" fmla="*/ 170 h 368"/>
              <a:gd name="T4" fmla="*/ 466 w 1006"/>
              <a:gd name="T5" fmla="*/ 7 h 368"/>
              <a:gd name="T6" fmla="*/ 541 w 1006"/>
              <a:gd name="T7" fmla="*/ 7 h 368"/>
              <a:gd name="T8" fmla="*/ 986 w 1006"/>
              <a:gd name="T9" fmla="*/ 170 h 368"/>
              <a:gd name="T10" fmla="*/ 986 w 1006"/>
              <a:gd name="T11" fmla="*/ 197 h 368"/>
              <a:gd name="T12" fmla="*/ 541 w 1006"/>
              <a:gd name="T13" fmla="*/ 360 h 368"/>
              <a:gd name="T14" fmla="*/ 466 w 1006"/>
              <a:gd name="T15" fmla="*/ 360 h 368"/>
              <a:gd name="T16" fmla="*/ 21 w 1006"/>
              <a:gd name="T17" fmla="*/ 197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06" h="368">
                <a:moveTo>
                  <a:pt x="21" y="197"/>
                </a:moveTo>
                <a:cubicBezTo>
                  <a:pt x="0" y="190"/>
                  <a:pt x="0" y="178"/>
                  <a:pt x="21" y="170"/>
                </a:cubicBezTo>
                <a:cubicBezTo>
                  <a:pt x="466" y="7"/>
                  <a:pt x="466" y="7"/>
                  <a:pt x="466" y="7"/>
                </a:cubicBezTo>
                <a:cubicBezTo>
                  <a:pt x="487" y="0"/>
                  <a:pt x="520" y="0"/>
                  <a:pt x="541" y="7"/>
                </a:cubicBezTo>
                <a:cubicBezTo>
                  <a:pt x="986" y="170"/>
                  <a:pt x="986" y="170"/>
                  <a:pt x="986" y="170"/>
                </a:cubicBezTo>
                <a:cubicBezTo>
                  <a:pt x="1006" y="178"/>
                  <a:pt x="1006" y="190"/>
                  <a:pt x="986" y="197"/>
                </a:cubicBezTo>
                <a:cubicBezTo>
                  <a:pt x="541" y="360"/>
                  <a:pt x="541" y="360"/>
                  <a:pt x="541" y="360"/>
                </a:cubicBezTo>
                <a:cubicBezTo>
                  <a:pt x="520" y="368"/>
                  <a:pt x="487" y="368"/>
                  <a:pt x="466" y="360"/>
                </a:cubicBezTo>
                <a:lnTo>
                  <a:pt x="21" y="197"/>
                </a:lnTo>
                <a:close/>
              </a:path>
            </a:pathLst>
          </a:custGeom>
          <a:solidFill>
            <a:schemeClr val="accent1"/>
          </a:solidFill>
          <a:ln w="12700">
            <a:solidFill>
              <a:schemeClr val="accent1"/>
            </a:solidFill>
          </a:ln>
          <a:effectLst>
            <a:outerShdw blurRad="279400" dist="419100" dir="2700000" algn="tl" rotWithShape="0">
              <a:schemeClr val="accent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1342544" y="1696554"/>
            <a:ext cx="1270353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3924">
              <a:defRPr/>
            </a:pPr>
            <a:r>
              <a:rPr lang="tr-TR" altLang="zh-CN" sz="14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en-US" altLang="zh-CN" sz="1400" b="1" kern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746196" y="1928345"/>
            <a:ext cx="2463052" cy="4693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938978" y="1928345"/>
            <a:ext cx="2463052" cy="4693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1179228" y="3398851"/>
            <a:ext cx="1596986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3924">
              <a:defRPr/>
            </a:pPr>
            <a:r>
              <a:rPr lang="tr-TR" altLang="zh-CN" sz="14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en-US" altLang="zh-CN" sz="1400" b="1" kern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746196" y="3630642"/>
            <a:ext cx="2463052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</a:rPr>
              <a:t>We hope that this template will return to you as a time, money and reputation.</a:t>
            </a:r>
            <a:endParaRPr lang="en-US" altLang="zh-CN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6372010" y="3398851"/>
            <a:ext cx="1596986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3924">
              <a:defRPr/>
            </a:pPr>
            <a:r>
              <a:rPr lang="tr-TR" altLang="zh-CN" sz="14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en-US" altLang="zh-CN" sz="1400" b="1" kern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938978" y="3630642"/>
            <a:ext cx="2463052" cy="46935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6195226" y="1696554"/>
            <a:ext cx="195055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 defTabSz="913924">
              <a:defRPr/>
            </a:pPr>
            <a:r>
              <a:rPr lang="tr-TR" altLang="zh-CN" sz="1400" b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en-US" altLang="zh-CN" sz="1400" b="1" kern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5628261"/>
      </p:ext>
    </p:extLst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23 -4.44444E-6 L -0.10885 -4.44444E-6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11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1602 -4.44444E-6 L 4.16667E-7 -4.44444E-6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3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23 -4.44444E-6 L -0.10885 -4.44444E-6 " pathEditMode="relative" rAng="0" ptsTypes="AA">
                                      <p:cBhvr>
                                        <p:cTn id="16" dur="75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11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01602 -4.44444E-6 L 4.16667E-7 -4.44444E-6 " pathEditMode="relative" rAng="0" ptsTypes="AA">
                                      <p:cBhvr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7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3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3 3.7037E-6 L 0.1108 3.7037E-6 " pathEditMode="relative" rAng="0" ptsTypes="AA">
                                      <p:cBhvr>
                                        <p:cTn id="23" dur="75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5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1563 3.7037E-6 L 2.5E-6 3.7037E-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3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3 3.7037E-6 L 0.1108 3.7037E-6 " pathEditMode="relative" rAng="0" ptsTypes="AA">
                                      <p:cBhvr>
                                        <p:cTn id="30" dur="75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5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1563 3.7037E-6 L 2.5E-6 3.7037E-6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1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38" grpId="0"/>
      <p:bldP spid="44" grpId="0"/>
      <p:bldP spid="46" grpId="0"/>
      <p:bldP spid="47" grpId="0"/>
      <p:bldP spid="48" grpId="0"/>
      <p:bldP spid="49" grpId="0"/>
      <p:bldP spid="50" grpId="0"/>
      <p:bldP spid="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4"/>
          <p:cNvGrpSpPr/>
          <p:nvPr/>
        </p:nvGrpSpPr>
        <p:grpSpPr>
          <a:xfrm>
            <a:off x="653382" y="3246801"/>
            <a:ext cx="7904561" cy="1010681"/>
            <a:chOff x="871175" y="4327731"/>
            <a:chExt cx="10539414" cy="1347158"/>
          </a:xfrm>
          <a:solidFill>
            <a:srgbClr val="909090"/>
          </a:solidFill>
        </p:grpSpPr>
        <p:sp>
          <p:nvSpPr>
            <p:cNvPr id="3" name="矩形 2"/>
            <p:cNvSpPr/>
            <p:nvPr/>
          </p:nvSpPr>
          <p:spPr bwMode="auto">
            <a:xfrm>
              <a:off x="5778110" y="4671515"/>
              <a:ext cx="5632479" cy="349781"/>
            </a:xfrm>
            <a:prstGeom prst="rect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lIns="68580" tIns="0" rIns="68580" bIns="0" anchor="ctr"/>
            <a:lstStyle/>
            <a:p>
              <a:pPr algn="ctr"/>
              <a:endParaRPr lang="zh-CN" altLang="en-US" sz="1600" dirty="0">
                <a:solidFill>
                  <a:srgbClr val="FFFFFF"/>
                </a:solidFill>
                <a:ea typeface="微软雅黑" pitchFamily="34" charset="-122"/>
              </a:endParaRPr>
            </a:p>
          </p:txBody>
        </p:sp>
        <p:sp>
          <p:nvSpPr>
            <p:cNvPr id="4" name="任意多边形 3"/>
            <p:cNvSpPr/>
            <p:nvPr/>
          </p:nvSpPr>
          <p:spPr>
            <a:xfrm>
              <a:off x="871175" y="4327731"/>
              <a:ext cx="4950906" cy="1347158"/>
            </a:xfrm>
            <a:custGeom>
              <a:avLst/>
              <a:gdLst>
                <a:gd name="connsiteX0" fmla="*/ 1966643 w 3933284"/>
                <a:gd name="connsiteY0" fmla="*/ 416657 h 1070408"/>
                <a:gd name="connsiteX1" fmla="*/ 2293518 w 3933284"/>
                <a:gd name="connsiteY1" fmla="*/ 1070408 h 1070408"/>
                <a:gd name="connsiteX2" fmla="*/ 1639767 w 3933284"/>
                <a:gd name="connsiteY2" fmla="*/ 1070408 h 1070408"/>
                <a:gd name="connsiteX3" fmla="*/ 19139 w 3933284"/>
                <a:gd name="connsiteY3" fmla="*/ 0 h 1070408"/>
                <a:gd name="connsiteX4" fmla="*/ 3933284 w 3933284"/>
                <a:gd name="connsiteY4" fmla="*/ 273704 h 1070408"/>
                <a:gd name="connsiteX5" fmla="*/ 3914145 w 3933284"/>
                <a:gd name="connsiteY5" fmla="*/ 547408 h 1070408"/>
                <a:gd name="connsiteX6" fmla="*/ 0 w 3933284"/>
                <a:gd name="connsiteY6" fmla="*/ 273704 h 1070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33284" h="1070408">
                  <a:moveTo>
                    <a:pt x="1966643" y="416657"/>
                  </a:moveTo>
                  <a:lnTo>
                    <a:pt x="2293518" y="1070408"/>
                  </a:lnTo>
                  <a:lnTo>
                    <a:pt x="1639767" y="1070408"/>
                  </a:lnTo>
                  <a:close/>
                  <a:moveTo>
                    <a:pt x="19139" y="0"/>
                  </a:moveTo>
                  <a:lnTo>
                    <a:pt x="3933284" y="273704"/>
                  </a:lnTo>
                  <a:lnTo>
                    <a:pt x="3914145" y="547408"/>
                  </a:lnTo>
                  <a:lnTo>
                    <a:pt x="0" y="27370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68580" tIns="0" rIns="68580" bIns="0" anchor="ctr"/>
            <a:lstStyle/>
            <a:p>
              <a:pPr algn="ctr"/>
              <a:endParaRPr lang="zh-CN" altLang="en-US" sz="1600">
                <a:solidFill>
                  <a:srgbClr val="FFFFFF"/>
                </a:solidFill>
                <a:ea typeface="微软雅黑" pitchFamily="34" charset="-122"/>
              </a:endParaRPr>
            </a:p>
          </p:txBody>
        </p:sp>
      </p:grpSp>
      <p:sp>
        <p:nvSpPr>
          <p:cNvPr id="5" name="KSO_GI1"/>
          <p:cNvSpPr/>
          <p:nvPr/>
        </p:nvSpPr>
        <p:spPr bwMode="auto">
          <a:xfrm>
            <a:off x="4505974" y="2353082"/>
            <a:ext cx="3599251" cy="1111149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0" rIns="68580" bIns="0" anchor="ctr"/>
          <a:lstStyle/>
          <a:p>
            <a:pPr>
              <a:lnSpc>
                <a:spcPct val="150000"/>
              </a:lnSpc>
              <a:defRPr/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itchFamily="34" charset="-122"/>
              </a:rPr>
              <a:t>We hope that this template will return to you as a time, money and reputation. 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ea typeface="微软雅黑" pitchFamily="34" charset="-122"/>
            </a:endParaRPr>
          </a:p>
        </p:txBody>
      </p:sp>
      <p:sp>
        <p:nvSpPr>
          <p:cNvPr id="6" name="KSO_GT2"/>
          <p:cNvSpPr/>
          <p:nvPr/>
        </p:nvSpPr>
        <p:spPr>
          <a:xfrm rot="240000">
            <a:off x="780802" y="2546521"/>
            <a:ext cx="1425608" cy="650795"/>
          </a:xfrm>
          <a:custGeom>
            <a:avLst/>
            <a:gdLst>
              <a:gd name="connsiteX0" fmla="*/ 0 w 1459793"/>
              <a:gd name="connsiteY0" fmla="*/ 113355 h 680114"/>
              <a:gd name="connsiteX1" fmla="*/ 113355 w 1459793"/>
              <a:gd name="connsiteY1" fmla="*/ 0 h 680114"/>
              <a:gd name="connsiteX2" fmla="*/ 1346438 w 1459793"/>
              <a:gd name="connsiteY2" fmla="*/ 0 h 680114"/>
              <a:gd name="connsiteX3" fmla="*/ 1459793 w 1459793"/>
              <a:gd name="connsiteY3" fmla="*/ 113355 h 680114"/>
              <a:gd name="connsiteX4" fmla="*/ 1459793 w 1459793"/>
              <a:gd name="connsiteY4" fmla="*/ 566759 h 680114"/>
              <a:gd name="connsiteX5" fmla="*/ 1346438 w 1459793"/>
              <a:gd name="connsiteY5" fmla="*/ 680114 h 680114"/>
              <a:gd name="connsiteX6" fmla="*/ 113355 w 1459793"/>
              <a:gd name="connsiteY6" fmla="*/ 680114 h 680114"/>
              <a:gd name="connsiteX7" fmla="*/ 0 w 1459793"/>
              <a:gd name="connsiteY7" fmla="*/ 566759 h 680114"/>
              <a:gd name="connsiteX8" fmla="*/ 0 w 1459793"/>
              <a:gd name="connsiteY8" fmla="*/ 113355 h 68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9793" h="680114">
                <a:moveTo>
                  <a:pt x="0" y="113355"/>
                </a:moveTo>
                <a:cubicBezTo>
                  <a:pt x="0" y="50751"/>
                  <a:pt x="50751" y="0"/>
                  <a:pt x="113355" y="0"/>
                </a:cubicBezTo>
                <a:lnTo>
                  <a:pt x="1346438" y="0"/>
                </a:lnTo>
                <a:cubicBezTo>
                  <a:pt x="1409042" y="0"/>
                  <a:pt x="1459793" y="50751"/>
                  <a:pt x="1459793" y="113355"/>
                </a:cubicBezTo>
                <a:lnTo>
                  <a:pt x="1459793" y="566759"/>
                </a:lnTo>
                <a:cubicBezTo>
                  <a:pt x="1459793" y="629363"/>
                  <a:pt x="1409042" y="680114"/>
                  <a:pt x="1346438" y="680114"/>
                </a:cubicBezTo>
                <a:lnTo>
                  <a:pt x="113355" y="680114"/>
                </a:lnTo>
                <a:cubicBezTo>
                  <a:pt x="50751" y="680114"/>
                  <a:pt x="0" y="629363"/>
                  <a:pt x="0" y="566759"/>
                </a:cubicBezTo>
                <a:lnTo>
                  <a:pt x="0" y="113355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lIns="68580" tIns="0" rIns="68580" bIns="0" anchor="ctr"/>
          <a:lstStyle/>
          <a:p>
            <a:pPr algn="ctr"/>
            <a:r>
              <a:rPr lang="tr-TR" altLang="zh-CN" sz="1400" dirty="0">
                <a:solidFill>
                  <a:schemeClr val="bg1"/>
                </a:solidFill>
                <a:ea typeface="微软雅黑" pitchFamily="34" charset="-122"/>
              </a:rPr>
              <a:t>STEP HERE</a:t>
            </a:r>
            <a:endParaRPr lang="zh-CN" altLang="en-US" sz="1400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7" name="KSO_GT1"/>
          <p:cNvSpPr/>
          <p:nvPr/>
        </p:nvSpPr>
        <p:spPr>
          <a:xfrm rot="240000">
            <a:off x="845262" y="1831247"/>
            <a:ext cx="1427108" cy="650795"/>
          </a:xfrm>
          <a:custGeom>
            <a:avLst/>
            <a:gdLst>
              <a:gd name="connsiteX0" fmla="*/ 0 w 1459793"/>
              <a:gd name="connsiteY0" fmla="*/ 113355 h 680114"/>
              <a:gd name="connsiteX1" fmla="*/ 113355 w 1459793"/>
              <a:gd name="connsiteY1" fmla="*/ 0 h 680114"/>
              <a:gd name="connsiteX2" fmla="*/ 1346438 w 1459793"/>
              <a:gd name="connsiteY2" fmla="*/ 0 h 680114"/>
              <a:gd name="connsiteX3" fmla="*/ 1459793 w 1459793"/>
              <a:gd name="connsiteY3" fmla="*/ 113355 h 680114"/>
              <a:gd name="connsiteX4" fmla="*/ 1459793 w 1459793"/>
              <a:gd name="connsiteY4" fmla="*/ 566759 h 680114"/>
              <a:gd name="connsiteX5" fmla="*/ 1346438 w 1459793"/>
              <a:gd name="connsiteY5" fmla="*/ 680114 h 680114"/>
              <a:gd name="connsiteX6" fmla="*/ 113355 w 1459793"/>
              <a:gd name="connsiteY6" fmla="*/ 680114 h 680114"/>
              <a:gd name="connsiteX7" fmla="*/ 0 w 1459793"/>
              <a:gd name="connsiteY7" fmla="*/ 566759 h 680114"/>
              <a:gd name="connsiteX8" fmla="*/ 0 w 1459793"/>
              <a:gd name="connsiteY8" fmla="*/ 113355 h 680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9793" h="680114">
                <a:moveTo>
                  <a:pt x="0" y="113355"/>
                </a:moveTo>
                <a:cubicBezTo>
                  <a:pt x="0" y="50751"/>
                  <a:pt x="50751" y="0"/>
                  <a:pt x="113355" y="0"/>
                </a:cubicBezTo>
                <a:lnTo>
                  <a:pt x="1346438" y="0"/>
                </a:lnTo>
                <a:cubicBezTo>
                  <a:pt x="1409042" y="0"/>
                  <a:pt x="1459793" y="50751"/>
                  <a:pt x="1459793" y="113355"/>
                </a:cubicBezTo>
                <a:lnTo>
                  <a:pt x="1459793" y="566759"/>
                </a:lnTo>
                <a:cubicBezTo>
                  <a:pt x="1459793" y="629363"/>
                  <a:pt x="1409042" y="680114"/>
                  <a:pt x="1346438" y="680114"/>
                </a:cubicBezTo>
                <a:lnTo>
                  <a:pt x="113355" y="680114"/>
                </a:lnTo>
                <a:cubicBezTo>
                  <a:pt x="50751" y="680114"/>
                  <a:pt x="0" y="629363"/>
                  <a:pt x="0" y="566759"/>
                </a:cubicBezTo>
                <a:lnTo>
                  <a:pt x="0" y="113355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lIns="68580" tIns="0" rIns="68580" bIns="0" anchor="ctr"/>
          <a:lstStyle/>
          <a:p>
            <a:pPr algn="ctr">
              <a:defRPr/>
            </a:pPr>
            <a:r>
              <a:rPr lang="tr-TR" altLang="zh-CN" sz="1400" dirty="0">
                <a:solidFill>
                  <a:schemeClr val="bg1"/>
                </a:solidFill>
                <a:ea typeface="微软雅黑" pitchFamily="34" charset="-122"/>
              </a:rPr>
              <a:t>STEP HERE</a:t>
            </a:r>
            <a:endParaRPr lang="zh-CN" altLang="en-US" sz="1400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8" name="KSO_GT5"/>
          <p:cNvSpPr>
            <a:spLocks/>
          </p:cNvSpPr>
          <p:nvPr/>
        </p:nvSpPr>
        <p:spPr bwMode="auto">
          <a:xfrm rot="240000">
            <a:off x="2834519" y="2679979"/>
            <a:ext cx="1427108" cy="649294"/>
          </a:xfrm>
          <a:custGeom>
            <a:avLst/>
            <a:gdLst>
              <a:gd name="T0" fmla="*/ 0 w 1459793"/>
              <a:gd name="T1" fmla="*/ 117068 h 680114"/>
              <a:gd name="T2" fmla="*/ 125841 w 1459793"/>
              <a:gd name="T3" fmla="*/ 0 h 680114"/>
              <a:gd name="T4" fmla="*/ 1494740 w 1459793"/>
              <a:gd name="T5" fmla="*/ 0 h 680114"/>
              <a:gd name="T6" fmla="*/ 1620580 w 1459793"/>
              <a:gd name="T7" fmla="*/ 117068 h 680114"/>
              <a:gd name="T8" fmla="*/ 1620580 w 1459793"/>
              <a:gd name="T9" fmla="*/ 585318 h 680114"/>
              <a:gd name="T10" fmla="*/ 1494740 w 1459793"/>
              <a:gd name="T11" fmla="*/ 702385 h 680114"/>
              <a:gd name="T12" fmla="*/ 125841 w 1459793"/>
              <a:gd name="T13" fmla="*/ 702385 h 680114"/>
              <a:gd name="T14" fmla="*/ 0 w 1459793"/>
              <a:gd name="T15" fmla="*/ 585318 h 680114"/>
              <a:gd name="T16" fmla="*/ 0 w 1459793"/>
              <a:gd name="T17" fmla="*/ 117068 h 6801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459793"/>
              <a:gd name="T28" fmla="*/ 0 h 680114"/>
              <a:gd name="T29" fmla="*/ 1459793 w 1459793"/>
              <a:gd name="T30" fmla="*/ 680114 h 6801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459793" h="680114">
                <a:moveTo>
                  <a:pt x="0" y="113355"/>
                </a:moveTo>
                <a:cubicBezTo>
                  <a:pt x="0" y="50751"/>
                  <a:pt x="50751" y="0"/>
                  <a:pt x="113355" y="0"/>
                </a:cubicBezTo>
                <a:lnTo>
                  <a:pt x="1346438" y="0"/>
                </a:lnTo>
                <a:cubicBezTo>
                  <a:pt x="1409042" y="0"/>
                  <a:pt x="1459793" y="50751"/>
                  <a:pt x="1459793" y="113355"/>
                </a:cubicBezTo>
                <a:lnTo>
                  <a:pt x="1459793" y="566759"/>
                </a:lnTo>
                <a:cubicBezTo>
                  <a:pt x="1459793" y="629363"/>
                  <a:pt x="1409042" y="680114"/>
                  <a:pt x="1346438" y="680114"/>
                </a:cubicBezTo>
                <a:lnTo>
                  <a:pt x="113355" y="680114"/>
                </a:lnTo>
                <a:cubicBezTo>
                  <a:pt x="50751" y="680114"/>
                  <a:pt x="0" y="629363"/>
                  <a:pt x="0" y="566759"/>
                </a:cubicBezTo>
                <a:lnTo>
                  <a:pt x="0" y="113355"/>
                </a:ln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lIns="68580" tIns="0" rIns="68580" bIns="0" anchor="ctr"/>
          <a:lstStyle/>
          <a:p>
            <a:pPr algn="ctr"/>
            <a:r>
              <a:rPr lang="tr-TR" altLang="zh-CN" sz="1400" dirty="0">
                <a:solidFill>
                  <a:schemeClr val="bg1"/>
                </a:solidFill>
                <a:ea typeface="微软雅黑" pitchFamily="34" charset="-122"/>
              </a:rPr>
              <a:t>STEP HERE</a:t>
            </a:r>
            <a:endParaRPr lang="zh-CN" altLang="en-US" sz="1400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9" name="KSO_GT4"/>
          <p:cNvSpPr>
            <a:spLocks/>
          </p:cNvSpPr>
          <p:nvPr/>
        </p:nvSpPr>
        <p:spPr bwMode="auto">
          <a:xfrm rot="240000">
            <a:off x="2883989" y="1966205"/>
            <a:ext cx="1425609" cy="649294"/>
          </a:xfrm>
          <a:custGeom>
            <a:avLst/>
            <a:gdLst>
              <a:gd name="T0" fmla="*/ 0 w 1459793"/>
              <a:gd name="T1" fmla="*/ 117222 h 680114"/>
              <a:gd name="T2" fmla="*/ 125496 w 1459793"/>
              <a:gd name="T3" fmla="*/ 0 h 680114"/>
              <a:gd name="T4" fmla="*/ 1490656 w 1459793"/>
              <a:gd name="T5" fmla="*/ 0 h 680114"/>
              <a:gd name="T6" fmla="*/ 1616151 w 1459793"/>
              <a:gd name="T7" fmla="*/ 117222 h 680114"/>
              <a:gd name="T8" fmla="*/ 1616151 w 1459793"/>
              <a:gd name="T9" fmla="*/ 586095 h 680114"/>
              <a:gd name="T10" fmla="*/ 1490656 w 1459793"/>
              <a:gd name="T11" fmla="*/ 703318 h 680114"/>
              <a:gd name="T12" fmla="*/ 125496 w 1459793"/>
              <a:gd name="T13" fmla="*/ 703318 h 680114"/>
              <a:gd name="T14" fmla="*/ 0 w 1459793"/>
              <a:gd name="T15" fmla="*/ 586095 h 680114"/>
              <a:gd name="T16" fmla="*/ 0 w 1459793"/>
              <a:gd name="T17" fmla="*/ 117222 h 6801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459793"/>
              <a:gd name="T28" fmla="*/ 0 h 680114"/>
              <a:gd name="T29" fmla="*/ 1459793 w 1459793"/>
              <a:gd name="T30" fmla="*/ 680114 h 6801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459793" h="680114">
                <a:moveTo>
                  <a:pt x="0" y="113355"/>
                </a:moveTo>
                <a:cubicBezTo>
                  <a:pt x="0" y="50751"/>
                  <a:pt x="50751" y="0"/>
                  <a:pt x="113355" y="0"/>
                </a:cubicBezTo>
                <a:lnTo>
                  <a:pt x="1346438" y="0"/>
                </a:lnTo>
                <a:cubicBezTo>
                  <a:pt x="1409042" y="0"/>
                  <a:pt x="1459793" y="50751"/>
                  <a:pt x="1459793" y="113355"/>
                </a:cubicBezTo>
                <a:lnTo>
                  <a:pt x="1459793" y="566759"/>
                </a:lnTo>
                <a:cubicBezTo>
                  <a:pt x="1459793" y="629363"/>
                  <a:pt x="1409042" y="680114"/>
                  <a:pt x="1346438" y="680114"/>
                </a:cubicBezTo>
                <a:lnTo>
                  <a:pt x="113355" y="680114"/>
                </a:lnTo>
                <a:cubicBezTo>
                  <a:pt x="50751" y="680114"/>
                  <a:pt x="0" y="629363"/>
                  <a:pt x="0" y="566759"/>
                </a:cubicBezTo>
                <a:lnTo>
                  <a:pt x="0" y="113355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lIns="68580" tIns="0" rIns="68580" bIns="0" anchor="ctr"/>
          <a:lstStyle/>
          <a:p>
            <a:pPr algn="ctr"/>
            <a:r>
              <a:rPr lang="tr-TR" altLang="zh-CN" sz="1400" dirty="0">
                <a:solidFill>
                  <a:schemeClr val="bg1"/>
                </a:solidFill>
                <a:ea typeface="微软雅黑" pitchFamily="34" charset="-122"/>
              </a:rPr>
              <a:t>STEP HERE</a:t>
            </a:r>
            <a:endParaRPr lang="zh-CN" altLang="en-US" sz="1400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10" name="KSO_GT3"/>
          <p:cNvSpPr>
            <a:spLocks/>
          </p:cNvSpPr>
          <p:nvPr/>
        </p:nvSpPr>
        <p:spPr bwMode="auto">
          <a:xfrm rot="240000">
            <a:off x="2933457" y="1250931"/>
            <a:ext cx="1427108" cy="650795"/>
          </a:xfrm>
          <a:custGeom>
            <a:avLst/>
            <a:gdLst>
              <a:gd name="T0" fmla="*/ 0 w 1459793"/>
              <a:gd name="T1" fmla="*/ 117765 h 680114"/>
              <a:gd name="T2" fmla="*/ 125760 w 1459793"/>
              <a:gd name="T3" fmla="*/ 0 h 680114"/>
              <a:gd name="T4" fmla="*/ 1493791 w 1459793"/>
              <a:gd name="T5" fmla="*/ 0 h 680114"/>
              <a:gd name="T6" fmla="*/ 1619551 w 1459793"/>
              <a:gd name="T7" fmla="*/ 117765 h 680114"/>
              <a:gd name="T8" fmla="*/ 1619551 w 1459793"/>
              <a:gd name="T9" fmla="*/ 588806 h 680114"/>
              <a:gd name="T10" fmla="*/ 1493791 w 1459793"/>
              <a:gd name="T11" fmla="*/ 706570 h 680114"/>
              <a:gd name="T12" fmla="*/ 125760 w 1459793"/>
              <a:gd name="T13" fmla="*/ 706570 h 680114"/>
              <a:gd name="T14" fmla="*/ 0 w 1459793"/>
              <a:gd name="T15" fmla="*/ 588806 h 680114"/>
              <a:gd name="T16" fmla="*/ 0 w 1459793"/>
              <a:gd name="T17" fmla="*/ 117765 h 6801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459793"/>
              <a:gd name="T28" fmla="*/ 0 h 680114"/>
              <a:gd name="T29" fmla="*/ 1459793 w 1459793"/>
              <a:gd name="T30" fmla="*/ 680114 h 68011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459793" h="680114">
                <a:moveTo>
                  <a:pt x="0" y="113355"/>
                </a:moveTo>
                <a:cubicBezTo>
                  <a:pt x="0" y="50751"/>
                  <a:pt x="50751" y="0"/>
                  <a:pt x="113355" y="0"/>
                </a:cubicBezTo>
                <a:lnTo>
                  <a:pt x="1346438" y="0"/>
                </a:lnTo>
                <a:cubicBezTo>
                  <a:pt x="1409042" y="0"/>
                  <a:pt x="1459793" y="50751"/>
                  <a:pt x="1459793" y="113355"/>
                </a:cubicBezTo>
                <a:lnTo>
                  <a:pt x="1459793" y="566759"/>
                </a:lnTo>
                <a:cubicBezTo>
                  <a:pt x="1459793" y="629363"/>
                  <a:pt x="1409042" y="680114"/>
                  <a:pt x="1346438" y="680114"/>
                </a:cubicBezTo>
                <a:lnTo>
                  <a:pt x="113355" y="680114"/>
                </a:lnTo>
                <a:cubicBezTo>
                  <a:pt x="50751" y="680114"/>
                  <a:pt x="0" y="629363"/>
                  <a:pt x="0" y="566759"/>
                </a:cubicBezTo>
                <a:lnTo>
                  <a:pt x="0" y="113355"/>
                </a:ln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lIns="68580" tIns="0" rIns="68580" bIns="0" anchor="ctr"/>
          <a:lstStyle/>
          <a:p>
            <a:pPr algn="ctr"/>
            <a:r>
              <a:rPr lang="tr-TR" altLang="zh-CN" sz="1400" dirty="0">
                <a:solidFill>
                  <a:schemeClr val="bg1"/>
                </a:solidFill>
                <a:ea typeface="微软雅黑" pitchFamily="34" charset="-122"/>
              </a:rPr>
              <a:t>STEP HERE</a:t>
            </a:r>
            <a:endParaRPr lang="zh-CN" altLang="en-US" sz="1400" dirty="0">
              <a:solidFill>
                <a:schemeClr val="bg1"/>
              </a:solidFill>
              <a:ea typeface="微软雅黑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/>
          <p:cNvGrpSpPr/>
          <p:nvPr/>
        </p:nvGrpSpPr>
        <p:grpSpPr>
          <a:xfrm>
            <a:off x="0" y="1652342"/>
            <a:ext cx="9144000" cy="181533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7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03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47402"/>
            <a:ext cx="5050408" cy="623442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tr-TR" altLang="zh-CN" sz="36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AUTUMN</a:t>
            </a:r>
            <a:endParaRPr lang="en-GB" altLang="zh-CN" sz="36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77976" y="2699014"/>
            <a:ext cx="3075708" cy="31557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eaLnBrk="0" hangingPunct="0"/>
            <a:r>
              <a:rPr lang="tr-TR" altLang="zh-CN" sz="1600" dirty="0">
                <a:solidFill>
                  <a:schemeClr val="bg1"/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Text here...</a:t>
            </a:r>
            <a:endParaRPr lang="zh-CN" altLang="en-US" sz="1600" dirty="0">
              <a:solidFill>
                <a:schemeClr val="bg1"/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3" name="组合 6"/>
          <p:cNvGrpSpPr/>
          <p:nvPr/>
        </p:nvGrpSpPr>
        <p:grpSpPr>
          <a:xfrm>
            <a:off x="5940152" y="1275213"/>
            <a:ext cx="432048" cy="432968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4" name="组合 5"/>
          <p:cNvGrpSpPr/>
          <p:nvPr/>
        </p:nvGrpSpPr>
        <p:grpSpPr>
          <a:xfrm>
            <a:off x="4644008" y="1275608"/>
            <a:ext cx="432048" cy="432181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5" name="组合 8"/>
          <p:cNvGrpSpPr/>
          <p:nvPr/>
        </p:nvGrpSpPr>
        <p:grpSpPr>
          <a:xfrm>
            <a:off x="5292083" y="1275213"/>
            <a:ext cx="432833" cy="432968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6" name="组合 3"/>
          <p:cNvGrpSpPr/>
          <p:nvPr/>
        </p:nvGrpSpPr>
        <p:grpSpPr>
          <a:xfrm>
            <a:off x="3347865" y="1275213"/>
            <a:ext cx="432833" cy="432968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7" name="组合 4"/>
          <p:cNvGrpSpPr/>
          <p:nvPr/>
        </p:nvGrpSpPr>
        <p:grpSpPr>
          <a:xfrm>
            <a:off x="3995939" y="1275213"/>
            <a:ext cx="432833" cy="432968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019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50" grpId="0"/>
      <p:bldP spid="5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五边形 18"/>
          <p:cNvSpPr/>
          <p:nvPr/>
        </p:nvSpPr>
        <p:spPr>
          <a:xfrm rot="5400000">
            <a:off x="3875470" y="3707262"/>
            <a:ext cx="1218525" cy="1214438"/>
          </a:xfrm>
          <a:prstGeom prst="homePlate">
            <a:avLst>
              <a:gd name="adj" fmla="val 23462"/>
            </a:avLst>
          </a:pr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solidFill>
              <a:schemeClr val="accent4"/>
            </a:solidFill>
          </a:ln>
          <a:effectLst>
            <a:outerShdw blurRad="63500" sx="103000" sy="103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2813057" y="1145657"/>
            <a:ext cx="836724" cy="8326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1" name="椭圆 20"/>
          <p:cNvSpPr/>
          <p:nvPr/>
        </p:nvSpPr>
        <p:spPr>
          <a:xfrm rot="5400000">
            <a:off x="5306750" y="2126083"/>
            <a:ext cx="836982" cy="8324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2" name="椭圆 21"/>
          <p:cNvSpPr/>
          <p:nvPr/>
        </p:nvSpPr>
        <p:spPr>
          <a:xfrm rot="10800000">
            <a:off x="2814443" y="3033492"/>
            <a:ext cx="836724" cy="83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3" name="椭圆 22"/>
          <p:cNvSpPr/>
          <p:nvPr/>
        </p:nvSpPr>
        <p:spPr>
          <a:xfrm rot="16200000">
            <a:off x="5306750" y="3868445"/>
            <a:ext cx="836982" cy="8324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9" name="五边形 28"/>
          <p:cNvSpPr/>
          <p:nvPr/>
        </p:nvSpPr>
        <p:spPr>
          <a:xfrm rot="5400000">
            <a:off x="3875470" y="2849817"/>
            <a:ext cx="1218525" cy="1214438"/>
          </a:xfrm>
          <a:prstGeom prst="homePlate">
            <a:avLst>
              <a:gd name="adj" fmla="val 23462"/>
            </a:avLst>
          </a:pr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solidFill>
              <a:schemeClr val="accent3"/>
            </a:solidFill>
          </a:ln>
          <a:effectLst>
            <a:outerShdw blurRad="63500" sx="103000" sy="103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>
              <a:solidFill>
                <a:srgbClr val="18478F"/>
              </a:solidFill>
              <a:latin typeface="+mj-lt"/>
            </a:endParaRPr>
          </a:p>
        </p:txBody>
      </p:sp>
      <p:sp>
        <p:nvSpPr>
          <p:cNvPr id="31" name="五边形 30"/>
          <p:cNvSpPr/>
          <p:nvPr/>
        </p:nvSpPr>
        <p:spPr>
          <a:xfrm rot="5400000">
            <a:off x="3875470" y="1942281"/>
            <a:ext cx="1218525" cy="1214438"/>
          </a:xfrm>
          <a:prstGeom prst="homePlate">
            <a:avLst>
              <a:gd name="adj" fmla="val 23462"/>
            </a:avLst>
          </a:pr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solidFill>
              <a:schemeClr val="accent2"/>
            </a:solidFill>
          </a:ln>
          <a:effectLst>
            <a:outerShdw blurRad="63500" sx="103000" sy="103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>
              <a:solidFill>
                <a:srgbClr val="18478F"/>
              </a:solidFill>
              <a:latin typeface="+mj-lt"/>
            </a:endParaRPr>
          </a:p>
        </p:txBody>
      </p:sp>
      <p:sp>
        <p:nvSpPr>
          <p:cNvPr id="33" name="五边形 32"/>
          <p:cNvSpPr/>
          <p:nvPr/>
        </p:nvSpPr>
        <p:spPr>
          <a:xfrm rot="5400000">
            <a:off x="3985230" y="1167947"/>
            <a:ext cx="999005" cy="1214438"/>
          </a:xfrm>
          <a:prstGeom prst="homePlate">
            <a:avLst>
              <a:gd name="adj" fmla="val 29933"/>
            </a:avLst>
          </a:pr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solidFill>
              <a:schemeClr val="accent1"/>
            </a:solidFill>
          </a:ln>
          <a:effectLst>
            <a:outerShdw blurRad="63500" sx="103000" sy="103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>
              <a:solidFill>
                <a:srgbClr val="18478F"/>
              </a:solidFill>
              <a:latin typeface="+mj-lt"/>
            </a:endParaRPr>
          </a:p>
        </p:txBody>
      </p:sp>
      <p:grpSp>
        <p:nvGrpSpPr>
          <p:cNvPr id="2" name="组合 33"/>
          <p:cNvGrpSpPr/>
          <p:nvPr/>
        </p:nvGrpSpPr>
        <p:grpSpPr>
          <a:xfrm>
            <a:off x="5539540" y="2276584"/>
            <a:ext cx="364979" cy="540986"/>
            <a:chOff x="1788810" y="2276744"/>
            <a:chExt cx="392113" cy="581026"/>
          </a:xfrm>
          <a:solidFill>
            <a:schemeClr val="bg1"/>
          </a:solidFill>
        </p:grpSpPr>
        <p:sp>
          <p:nvSpPr>
            <p:cNvPr id="35" name="Freeform 9"/>
            <p:cNvSpPr>
              <a:spLocks noEditPoints="1"/>
            </p:cNvSpPr>
            <p:nvPr/>
          </p:nvSpPr>
          <p:spPr bwMode="auto">
            <a:xfrm>
              <a:off x="1788810" y="2276744"/>
              <a:ext cx="392113" cy="430213"/>
            </a:xfrm>
            <a:custGeom>
              <a:avLst/>
              <a:gdLst>
                <a:gd name="T0" fmla="*/ 108 w 149"/>
                <a:gd name="T1" fmla="*/ 163 h 163"/>
                <a:gd name="T2" fmla="*/ 35 w 149"/>
                <a:gd name="T3" fmla="*/ 163 h 163"/>
                <a:gd name="T4" fmla="*/ 35 w 149"/>
                <a:gd name="T5" fmla="*/ 158 h 163"/>
                <a:gd name="T6" fmla="*/ 30 w 149"/>
                <a:gd name="T7" fmla="*/ 142 h 163"/>
                <a:gd name="T8" fmla="*/ 21 w 149"/>
                <a:gd name="T9" fmla="*/ 127 h 163"/>
                <a:gd name="T10" fmla="*/ 0 w 149"/>
                <a:gd name="T11" fmla="*/ 74 h 163"/>
                <a:gd name="T12" fmla="*/ 74 w 149"/>
                <a:gd name="T13" fmla="*/ 0 h 163"/>
                <a:gd name="T14" fmla="*/ 149 w 149"/>
                <a:gd name="T15" fmla="*/ 74 h 163"/>
                <a:gd name="T16" fmla="*/ 127 w 149"/>
                <a:gd name="T17" fmla="*/ 127 h 163"/>
                <a:gd name="T18" fmla="*/ 118 w 149"/>
                <a:gd name="T19" fmla="*/ 142 h 163"/>
                <a:gd name="T20" fmla="*/ 114 w 149"/>
                <a:gd name="T21" fmla="*/ 158 h 163"/>
                <a:gd name="T22" fmla="*/ 113 w 149"/>
                <a:gd name="T23" fmla="*/ 163 h 163"/>
                <a:gd name="T24" fmla="*/ 108 w 149"/>
                <a:gd name="T25" fmla="*/ 163 h 163"/>
                <a:gd name="T26" fmla="*/ 46 w 149"/>
                <a:gd name="T27" fmla="*/ 151 h 163"/>
                <a:gd name="T28" fmla="*/ 103 w 149"/>
                <a:gd name="T29" fmla="*/ 151 h 163"/>
                <a:gd name="T30" fmla="*/ 108 w 149"/>
                <a:gd name="T31" fmla="*/ 136 h 163"/>
                <a:gd name="T32" fmla="*/ 117 w 149"/>
                <a:gd name="T33" fmla="*/ 120 h 163"/>
                <a:gd name="T34" fmla="*/ 136 w 149"/>
                <a:gd name="T35" fmla="*/ 74 h 163"/>
                <a:gd name="T36" fmla="*/ 74 w 149"/>
                <a:gd name="T37" fmla="*/ 12 h 163"/>
                <a:gd name="T38" fmla="*/ 12 w 149"/>
                <a:gd name="T39" fmla="*/ 74 h 163"/>
                <a:gd name="T40" fmla="*/ 31 w 149"/>
                <a:gd name="T41" fmla="*/ 120 h 163"/>
                <a:gd name="T42" fmla="*/ 41 w 149"/>
                <a:gd name="T43" fmla="*/ 136 h 163"/>
                <a:gd name="T44" fmla="*/ 46 w 149"/>
                <a:gd name="T45" fmla="*/ 15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9" h="163">
                  <a:moveTo>
                    <a:pt x="108" y="163"/>
                  </a:moveTo>
                  <a:cubicBezTo>
                    <a:pt x="35" y="163"/>
                    <a:pt x="35" y="163"/>
                    <a:pt x="35" y="163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4" y="153"/>
                    <a:pt x="32" y="144"/>
                    <a:pt x="30" y="142"/>
                  </a:cubicBezTo>
                  <a:cubicBezTo>
                    <a:pt x="28" y="137"/>
                    <a:pt x="24" y="132"/>
                    <a:pt x="21" y="127"/>
                  </a:cubicBezTo>
                  <a:cubicBezTo>
                    <a:pt x="11" y="112"/>
                    <a:pt x="0" y="95"/>
                    <a:pt x="0" y="74"/>
                  </a:cubicBezTo>
                  <a:cubicBezTo>
                    <a:pt x="0" y="33"/>
                    <a:pt x="33" y="0"/>
                    <a:pt x="74" y="0"/>
                  </a:cubicBezTo>
                  <a:cubicBezTo>
                    <a:pt x="115" y="0"/>
                    <a:pt x="149" y="33"/>
                    <a:pt x="149" y="74"/>
                  </a:cubicBezTo>
                  <a:cubicBezTo>
                    <a:pt x="149" y="95"/>
                    <a:pt x="138" y="112"/>
                    <a:pt x="127" y="127"/>
                  </a:cubicBezTo>
                  <a:cubicBezTo>
                    <a:pt x="124" y="132"/>
                    <a:pt x="121" y="137"/>
                    <a:pt x="118" y="142"/>
                  </a:cubicBezTo>
                  <a:cubicBezTo>
                    <a:pt x="117" y="144"/>
                    <a:pt x="115" y="153"/>
                    <a:pt x="114" y="158"/>
                  </a:cubicBezTo>
                  <a:cubicBezTo>
                    <a:pt x="113" y="163"/>
                    <a:pt x="113" y="163"/>
                    <a:pt x="113" y="163"/>
                  </a:cubicBezTo>
                  <a:lnTo>
                    <a:pt x="108" y="163"/>
                  </a:lnTo>
                  <a:close/>
                  <a:moveTo>
                    <a:pt x="46" y="151"/>
                  </a:moveTo>
                  <a:cubicBezTo>
                    <a:pt x="103" y="151"/>
                    <a:pt x="103" y="151"/>
                    <a:pt x="103" y="151"/>
                  </a:cubicBezTo>
                  <a:cubicBezTo>
                    <a:pt x="104" y="146"/>
                    <a:pt x="105" y="139"/>
                    <a:pt x="108" y="136"/>
                  </a:cubicBezTo>
                  <a:cubicBezTo>
                    <a:pt x="111" y="130"/>
                    <a:pt x="114" y="125"/>
                    <a:pt x="117" y="120"/>
                  </a:cubicBezTo>
                  <a:cubicBezTo>
                    <a:pt x="127" y="106"/>
                    <a:pt x="136" y="92"/>
                    <a:pt x="136" y="74"/>
                  </a:cubicBezTo>
                  <a:cubicBezTo>
                    <a:pt x="136" y="40"/>
                    <a:pt x="109" y="12"/>
                    <a:pt x="74" y="12"/>
                  </a:cubicBezTo>
                  <a:cubicBezTo>
                    <a:pt x="40" y="12"/>
                    <a:pt x="12" y="40"/>
                    <a:pt x="12" y="74"/>
                  </a:cubicBezTo>
                  <a:cubicBezTo>
                    <a:pt x="12" y="92"/>
                    <a:pt x="21" y="106"/>
                    <a:pt x="31" y="120"/>
                  </a:cubicBezTo>
                  <a:cubicBezTo>
                    <a:pt x="35" y="125"/>
                    <a:pt x="38" y="130"/>
                    <a:pt x="41" y="136"/>
                  </a:cubicBezTo>
                  <a:cubicBezTo>
                    <a:pt x="43" y="139"/>
                    <a:pt x="45" y="146"/>
                    <a:pt x="46" y="15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36" name="Freeform 10"/>
            <p:cNvSpPr>
              <a:spLocks/>
            </p:cNvSpPr>
            <p:nvPr/>
          </p:nvSpPr>
          <p:spPr bwMode="auto">
            <a:xfrm>
              <a:off x="1884060" y="2729182"/>
              <a:ext cx="195263" cy="128588"/>
            </a:xfrm>
            <a:custGeom>
              <a:avLst/>
              <a:gdLst>
                <a:gd name="T0" fmla="*/ 0 w 74"/>
                <a:gd name="T1" fmla="*/ 0 h 49"/>
                <a:gd name="T2" fmla="*/ 0 w 74"/>
                <a:gd name="T3" fmla="*/ 20 h 49"/>
                <a:gd name="T4" fmla="*/ 37 w 74"/>
                <a:gd name="T5" fmla="*/ 49 h 49"/>
                <a:gd name="T6" fmla="*/ 41 w 74"/>
                <a:gd name="T7" fmla="*/ 49 h 49"/>
                <a:gd name="T8" fmla="*/ 74 w 74"/>
                <a:gd name="T9" fmla="*/ 20 h 49"/>
                <a:gd name="T10" fmla="*/ 74 w 74"/>
                <a:gd name="T11" fmla="*/ 0 h 49"/>
                <a:gd name="T12" fmla="*/ 0 w 74"/>
                <a:gd name="T1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9">
                  <a:moveTo>
                    <a:pt x="0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36"/>
                    <a:pt x="17" y="49"/>
                    <a:pt x="3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61" y="49"/>
                    <a:pt x="74" y="36"/>
                    <a:pt x="74" y="20"/>
                  </a:cubicBezTo>
                  <a:cubicBezTo>
                    <a:pt x="74" y="0"/>
                    <a:pt x="74" y="0"/>
                    <a:pt x="74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37" name="Freeform 11"/>
            <p:cNvSpPr>
              <a:spLocks/>
            </p:cNvSpPr>
            <p:nvPr/>
          </p:nvSpPr>
          <p:spPr bwMode="auto">
            <a:xfrm>
              <a:off x="1872947" y="2459307"/>
              <a:ext cx="223838" cy="179388"/>
            </a:xfrm>
            <a:custGeom>
              <a:avLst/>
              <a:gdLst>
                <a:gd name="T0" fmla="*/ 83 w 85"/>
                <a:gd name="T1" fmla="*/ 9 h 68"/>
                <a:gd name="T2" fmla="*/ 62 w 85"/>
                <a:gd name="T3" fmla="*/ 66 h 68"/>
                <a:gd name="T4" fmla="*/ 62 w 85"/>
                <a:gd name="T5" fmla="*/ 68 h 68"/>
                <a:gd name="T6" fmla="*/ 52 w 85"/>
                <a:gd name="T7" fmla="*/ 68 h 68"/>
                <a:gd name="T8" fmla="*/ 53 w 85"/>
                <a:gd name="T9" fmla="*/ 66 h 68"/>
                <a:gd name="T10" fmla="*/ 67 w 85"/>
                <a:gd name="T11" fmla="*/ 17 h 68"/>
                <a:gd name="T12" fmla="*/ 67 w 85"/>
                <a:gd name="T13" fmla="*/ 17 h 68"/>
                <a:gd name="T14" fmla="*/ 66 w 85"/>
                <a:gd name="T15" fmla="*/ 17 h 68"/>
                <a:gd name="T16" fmla="*/ 55 w 85"/>
                <a:gd name="T17" fmla="*/ 13 h 68"/>
                <a:gd name="T18" fmla="*/ 44 w 85"/>
                <a:gd name="T19" fmla="*/ 17 h 68"/>
                <a:gd name="T20" fmla="*/ 30 w 85"/>
                <a:gd name="T21" fmla="*/ 12 h 68"/>
                <a:gd name="T22" fmla="*/ 17 w 85"/>
                <a:gd name="T23" fmla="*/ 16 h 68"/>
                <a:gd name="T24" fmla="*/ 30 w 85"/>
                <a:gd name="T25" fmla="*/ 66 h 68"/>
                <a:gd name="T26" fmla="*/ 31 w 85"/>
                <a:gd name="T27" fmla="*/ 68 h 68"/>
                <a:gd name="T28" fmla="*/ 21 w 85"/>
                <a:gd name="T29" fmla="*/ 68 h 68"/>
                <a:gd name="T30" fmla="*/ 21 w 85"/>
                <a:gd name="T31" fmla="*/ 66 h 68"/>
                <a:gd name="T32" fmla="*/ 2 w 85"/>
                <a:gd name="T33" fmla="*/ 9 h 68"/>
                <a:gd name="T34" fmla="*/ 2 w 85"/>
                <a:gd name="T35" fmla="*/ 9 h 68"/>
                <a:gd name="T36" fmla="*/ 1 w 85"/>
                <a:gd name="T37" fmla="*/ 8 h 68"/>
                <a:gd name="T38" fmla="*/ 1 w 85"/>
                <a:gd name="T39" fmla="*/ 8 h 68"/>
                <a:gd name="T40" fmla="*/ 1 w 85"/>
                <a:gd name="T41" fmla="*/ 7 h 68"/>
                <a:gd name="T42" fmla="*/ 2 w 85"/>
                <a:gd name="T43" fmla="*/ 1 h 68"/>
                <a:gd name="T44" fmla="*/ 9 w 85"/>
                <a:gd name="T45" fmla="*/ 3 h 68"/>
                <a:gd name="T46" fmla="*/ 9 w 85"/>
                <a:gd name="T47" fmla="*/ 3 h 68"/>
                <a:gd name="T48" fmla="*/ 16 w 85"/>
                <a:gd name="T49" fmla="*/ 7 h 68"/>
                <a:gd name="T50" fmla="*/ 27 w 85"/>
                <a:gd name="T51" fmla="*/ 2 h 68"/>
                <a:gd name="T52" fmla="*/ 31 w 85"/>
                <a:gd name="T53" fmla="*/ 1 h 68"/>
                <a:gd name="T54" fmla="*/ 34 w 85"/>
                <a:gd name="T55" fmla="*/ 3 h 68"/>
                <a:gd name="T56" fmla="*/ 43 w 85"/>
                <a:gd name="T57" fmla="*/ 8 h 68"/>
                <a:gd name="T58" fmla="*/ 52 w 85"/>
                <a:gd name="T59" fmla="*/ 3 h 68"/>
                <a:gd name="T60" fmla="*/ 55 w 85"/>
                <a:gd name="T61" fmla="*/ 1 h 68"/>
                <a:gd name="T62" fmla="*/ 59 w 85"/>
                <a:gd name="T63" fmla="*/ 3 h 68"/>
                <a:gd name="T64" fmla="*/ 66 w 85"/>
                <a:gd name="T65" fmla="*/ 8 h 68"/>
                <a:gd name="T66" fmla="*/ 66 w 85"/>
                <a:gd name="T67" fmla="*/ 8 h 68"/>
                <a:gd name="T68" fmla="*/ 76 w 85"/>
                <a:gd name="T69" fmla="*/ 3 h 68"/>
                <a:gd name="T70" fmla="*/ 82 w 85"/>
                <a:gd name="T71" fmla="*/ 2 h 68"/>
                <a:gd name="T72" fmla="*/ 83 w 85"/>
                <a:gd name="T73" fmla="*/ 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5" h="68">
                  <a:moveTo>
                    <a:pt x="83" y="9"/>
                  </a:moveTo>
                  <a:cubicBezTo>
                    <a:pt x="71" y="25"/>
                    <a:pt x="64" y="44"/>
                    <a:pt x="62" y="66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5" y="48"/>
                    <a:pt x="59" y="32"/>
                    <a:pt x="67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3" y="17"/>
                    <a:pt x="59" y="16"/>
                    <a:pt x="55" y="13"/>
                  </a:cubicBezTo>
                  <a:cubicBezTo>
                    <a:pt x="52" y="16"/>
                    <a:pt x="48" y="17"/>
                    <a:pt x="44" y="17"/>
                  </a:cubicBezTo>
                  <a:cubicBezTo>
                    <a:pt x="39" y="17"/>
                    <a:pt x="34" y="16"/>
                    <a:pt x="30" y="12"/>
                  </a:cubicBezTo>
                  <a:cubicBezTo>
                    <a:pt x="26" y="15"/>
                    <a:pt x="21" y="17"/>
                    <a:pt x="17" y="16"/>
                  </a:cubicBezTo>
                  <a:cubicBezTo>
                    <a:pt x="28" y="38"/>
                    <a:pt x="30" y="59"/>
                    <a:pt x="30" y="66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21" y="58"/>
                    <a:pt x="17" y="31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5" y="0"/>
                    <a:pt x="7" y="1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1" y="5"/>
                    <a:pt x="14" y="7"/>
                    <a:pt x="16" y="7"/>
                  </a:cubicBezTo>
                  <a:cubicBezTo>
                    <a:pt x="20" y="7"/>
                    <a:pt x="23" y="6"/>
                    <a:pt x="27" y="2"/>
                  </a:cubicBezTo>
                  <a:cubicBezTo>
                    <a:pt x="28" y="1"/>
                    <a:pt x="29" y="1"/>
                    <a:pt x="31" y="1"/>
                  </a:cubicBezTo>
                  <a:cubicBezTo>
                    <a:pt x="32" y="1"/>
                    <a:pt x="33" y="2"/>
                    <a:pt x="34" y="3"/>
                  </a:cubicBezTo>
                  <a:cubicBezTo>
                    <a:pt x="37" y="6"/>
                    <a:pt x="40" y="8"/>
                    <a:pt x="43" y="8"/>
                  </a:cubicBezTo>
                  <a:cubicBezTo>
                    <a:pt x="47" y="8"/>
                    <a:pt x="50" y="5"/>
                    <a:pt x="52" y="3"/>
                  </a:cubicBezTo>
                  <a:cubicBezTo>
                    <a:pt x="53" y="2"/>
                    <a:pt x="54" y="1"/>
                    <a:pt x="55" y="1"/>
                  </a:cubicBezTo>
                  <a:cubicBezTo>
                    <a:pt x="57" y="1"/>
                    <a:pt x="58" y="2"/>
                    <a:pt x="59" y="3"/>
                  </a:cubicBezTo>
                  <a:cubicBezTo>
                    <a:pt x="61" y="6"/>
                    <a:pt x="63" y="8"/>
                    <a:pt x="66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70" y="8"/>
                    <a:pt x="73" y="6"/>
                    <a:pt x="76" y="3"/>
                  </a:cubicBezTo>
                  <a:cubicBezTo>
                    <a:pt x="78" y="1"/>
                    <a:pt x="81" y="1"/>
                    <a:pt x="82" y="2"/>
                  </a:cubicBezTo>
                  <a:cubicBezTo>
                    <a:pt x="84" y="4"/>
                    <a:pt x="85" y="7"/>
                    <a:pt x="83" y="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38" name="Freeform 13"/>
          <p:cNvSpPr>
            <a:spLocks noEditPoints="1"/>
          </p:cNvSpPr>
          <p:nvPr/>
        </p:nvSpPr>
        <p:spPr bwMode="auto">
          <a:xfrm>
            <a:off x="5554963" y="4008453"/>
            <a:ext cx="319172" cy="546899"/>
          </a:xfrm>
          <a:custGeom>
            <a:avLst/>
            <a:gdLst>
              <a:gd name="T0" fmla="*/ 73 w 130"/>
              <a:gd name="T1" fmla="*/ 98 h 222"/>
              <a:gd name="T2" fmla="*/ 118 w 130"/>
              <a:gd name="T3" fmla="*/ 116 h 222"/>
              <a:gd name="T4" fmla="*/ 130 w 130"/>
              <a:gd name="T5" fmla="*/ 149 h 222"/>
              <a:gd name="T6" fmla="*/ 115 w 130"/>
              <a:gd name="T7" fmla="*/ 186 h 222"/>
              <a:gd name="T8" fmla="*/ 73 w 130"/>
              <a:gd name="T9" fmla="*/ 203 h 222"/>
              <a:gd name="T10" fmla="*/ 73 w 130"/>
              <a:gd name="T11" fmla="*/ 222 h 222"/>
              <a:gd name="T12" fmla="*/ 58 w 130"/>
              <a:gd name="T13" fmla="*/ 222 h 222"/>
              <a:gd name="T14" fmla="*/ 58 w 130"/>
              <a:gd name="T15" fmla="*/ 203 h 222"/>
              <a:gd name="T16" fmla="*/ 0 w 130"/>
              <a:gd name="T17" fmla="*/ 150 h 222"/>
              <a:gd name="T18" fmla="*/ 26 w 130"/>
              <a:gd name="T19" fmla="*/ 150 h 222"/>
              <a:gd name="T20" fmla="*/ 58 w 130"/>
              <a:gd name="T21" fmla="*/ 185 h 222"/>
              <a:gd name="T22" fmla="*/ 58 w 130"/>
              <a:gd name="T23" fmla="*/ 117 h 222"/>
              <a:gd name="T24" fmla="*/ 4 w 130"/>
              <a:gd name="T25" fmla="*/ 69 h 222"/>
              <a:gd name="T26" fmla="*/ 19 w 130"/>
              <a:gd name="T27" fmla="*/ 34 h 222"/>
              <a:gd name="T28" fmla="*/ 58 w 130"/>
              <a:gd name="T29" fmla="*/ 19 h 222"/>
              <a:gd name="T30" fmla="*/ 58 w 130"/>
              <a:gd name="T31" fmla="*/ 0 h 222"/>
              <a:gd name="T32" fmla="*/ 73 w 130"/>
              <a:gd name="T33" fmla="*/ 0 h 222"/>
              <a:gd name="T34" fmla="*/ 73 w 130"/>
              <a:gd name="T35" fmla="*/ 19 h 222"/>
              <a:gd name="T36" fmla="*/ 125 w 130"/>
              <a:gd name="T37" fmla="*/ 63 h 222"/>
              <a:gd name="T38" fmla="*/ 99 w 130"/>
              <a:gd name="T39" fmla="*/ 63 h 222"/>
              <a:gd name="T40" fmla="*/ 73 w 130"/>
              <a:gd name="T41" fmla="*/ 37 h 222"/>
              <a:gd name="T42" fmla="*/ 73 w 130"/>
              <a:gd name="T43" fmla="*/ 98 h 222"/>
              <a:gd name="T44" fmla="*/ 58 w 130"/>
              <a:gd name="T45" fmla="*/ 96 h 222"/>
              <a:gd name="T46" fmla="*/ 58 w 130"/>
              <a:gd name="T47" fmla="*/ 37 h 222"/>
              <a:gd name="T48" fmla="*/ 30 w 130"/>
              <a:gd name="T49" fmla="*/ 67 h 222"/>
              <a:gd name="T50" fmla="*/ 38 w 130"/>
              <a:gd name="T51" fmla="*/ 86 h 222"/>
              <a:gd name="T52" fmla="*/ 58 w 130"/>
              <a:gd name="T53" fmla="*/ 96 h 222"/>
              <a:gd name="T54" fmla="*/ 73 w 130"/>
              <a:gd name="T55" fmla="*/ 185 h 222"/>
              <a:gd name="T56" fmla="*/ 104 w 130"/>
              <a:gd name="T57" fmla="*/ 150 h 222"/>
              <a:gd name="T58" fmla="*/ 97 w 130"/>
              <a:gd name="T59" fmla="*/ 131 h 222"/>
              <a:gd name="T60" fmla="*/ 73 w 130"/>
              <a:gd name="T61" fmla="*/ 120 h 222"/>
              <a:gd name="T62" fmla="*/ 73 w 130"/>
              <a:gd name="T63" fmla="*/ 185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0" h="222">
                <a:moveTo>
                  <a:pt x="73" y="98"/>
                </a:moveTo>
                <a:cubicBezTo>
                  <a:pt x="95" y="103"/>
                  <a:pt x="110" y="109"/>
                  <a:pt x="118" y="116"/>
                </a:cubicBezTo>
                <a:cubicBezTo>
                  <a:pt x="126" y="124"/>
                  <a:pt x="130" y="135"/>
                  <a:pt x="130" y="149"/>
                </a:cubicBezTo>
                <a:cubicBezTo>
                  <a:pt x="130" y="163"/>
                  <a:pt x="125" y="175"/>
                  <a:pt x="115" y="186"/>
                </a:cubicBezTo>
                <a:cubicBezTo>
                  <a:pt x="105" y="196"/>
                  <a:pt x="91" y="202"/>
                  <a:pt x="73" y="203"/>
                </a:cubicBezTo>
                <a:cubicBezTo>
                  <a:pt x="73" y="222"/>
                  <a:pt x="73" y="222"/>
                  <a:pt x="73" y="222"/>
                </a:cubicBezTo>
                <a:cubicBezTo>
                  <a:pt x="58" y="222"/>
                  <a:pt x="58" y="222"/>
                  <a:pt x="58" y="222"/>
                </a:cubicBezTo>
                <a:cubicBezTo>
                  <a:pt x="58" y="203"/>
                  <a:pt x="58" y="203"/>
                  <a:pt x="58" y="203"/>
                </a:cubicBezTo>
                <a:cubicBezTo>
                  <a:pt x="22" y="200"/>
                  <a:pt x="2" y="182"/>
                  <a:pt x="0" y="150"/>
                </a:cubicBezTo>
                <a:cubicBezTo>
                  <a:pt x="26" y="150"/>
                  <a:pt x="26" y="150"/>
                  <a:pt x="26" y="150"/>
                </a:cubicBezTo>
                <a:cubicBezTo>
                  <a:pt x="28" y="170"/>
                  <a:pt x="39" y="182"/>
                  <a:pt x="58" y="185"/>
                </a:cubicBezTo>
                <a:cubicBezTo>
                  <a:pt x="58" y="117"/>
                  <a:pt x="58" y="117"/>
                  <a:pt x="58" y="117"/>
                </a:cubicBezTo>
                <a:cubicBezTo>
                  <a:pt x="22" y="110"/>
                  <a:pt x="4" y="94"/>
                  <a:pt x="4" y="69"/>
                </a:cubicBezTo>
                <a:cubicBezTo>
                  <a:pt x="4" y="54"/>
                  <a:pt x="9" y="43"/>
                  <a:pt x="19" y="34"/>
                </a:cubicBezTo>
                <a:cubicBezTo>
                  <a:pt x="28" y="25"/>
                  <a:pt x="42" y="20"/>
                  <a:pt x="58" y="19"/>
                </a:cubicBezTo>
                <a:cubicBezTo>
                  <a:pt x="58" y="0"/>
                  <a:pt x="58" y="0"/>
                  <a:pt x="58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3" y="19"/>
                  <a:pt x="73" y="19"/>
                  <a:pt x="73" y="19"/>
                </a:cubicBezTo>
                <a:cubicBezTo>
                  <a:pt x="105" y="21"/>
                  <a:pt x="122" y="35"/>
                  <a:pt x="125" y="63"/>
                </a:cubicBezTo>
                <a:cubicBezTo>
                  <a:pt x="99" y="63"/>
                  <a:pt x="99" y="63"/>
                  <a:pt x="99" y="63"/>
                </a:cubicBezTo>
                <a:cubicBezTo>
                  <a:pt x="98" y="48"/>
                  <a:pt x="89" y="39"/>
                  <a:pt x="73" y="37"/>
                </a:cubicBezTo>
                <a:lnTo>
                  <a:pt x="73" y="98"/>
                </a:lnTo>
                <a:close/>
                <a:moveTo>
                  <a:pt x="58" y="96"/>
                </a:moveTo>
                <a:cubicBezTo>
                  <a:pt x="58" y="37"/>
                  <a:pt x="58" y="37"/>
                  <a:pt x="58" y="37"/>
                </a:cubicBezTo>
                <a:cubicBezTo>
                  <a:pt x="39" y="40"/>
                  <a:pt x="30" y="50"/>
                  <a:pt x="30" y="67"/>
                </a:cubicBezTo>
                <a:cubicBezTo>
                  <a:pt x="30" y="76"/>
                  <a:pt x="33" y="82"/>
                  <a:pt x="38" y="86"/>
                </a:cubicBezTo>
                <a:cubicBezTo>
                  <a:pt x="43" y="91"/>
                  <a:pt x="50" y="94"/>
                  <a:pt x="58" y="96"/>
                </a:cubicBezTo>
                <a:close/>
                <a:moveTo>
                  <a:pt x="73" y="185"/>
                </a:moveTo>
                <a:cubicBezTo>
                  <a:pt x="93" y="182"/>
                  <a:pt x="104" y="171"/>
                  <a:pt x="104" y="150"/>
                </a:cubicBezTo>
                <a:cubicBezTo>
                  <a:pt x="104" y="142"/>
                  <a:pt x="102" y="135"/>
                  <a:pt x="97" y="131"/>
                </a:cubicBezTo>
                <a:cubicBezTo>
                  <a:pt x="93" y="126"/>
                  <a:pt x="85" y="122"/>
                  <a:pt x="73" y="120"/>
                </a:cubicBezTo>
                <a:lnTo>
                  <a:pt x="73" y="1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sp>
        <p:nvSpPr>
          <p:cNvPr id="39" name="Freeform 19"/>
          <p:cNvSpPr>
            <a:spLocks noEditPoints="1"/>
          </p:cNvSpPr>
          <p:nvPr/>
        </p:nvSpPr>
        <p:spPr bwMode="auto">
          <a:xfrm>
            <a:off x="3003210" y="3224455"/>
            <a:ext cx="449994" cy="450741"/>
          </a:xfrm>
          <a:custGeom>
            <a:avLst/>
            <a:gdLst>
              <a:gd name="T0" fmla="*/ 281 w 311"/>
              <a:gd name="T1" fmla="*/ 130 h 312"/>
              <a:gd name="T2" fmla="*/ 311 w 311"/>
              <a:gd name="T3" fmla="*/ 116 h 312"/>
              <a:gd name="T4" fmla="*/ 294 w 311"/>
              <a:gd name="T5" fmla="*/ 75 h 312"/>
              <a:gd name="T6" fmla="*/ 263 w 311"/>
              <a:gd name="T7" fmla="*/ 86 h 312"/>
              <a:gd name="T8" fmla="*/ 226 w 311"/>
              <a:gd name="T9" fmla="*/ 48 h 312"/>
              <a:gd name="T10" fmla="*/ 237 w 311"/>
              <a:gd name="T11" fmla="*/ 17 h 312"/>
              <a:gd name="T12" fmla="*/ 197 w 311"/>
              <a:gd name="T13" fmla="*/ 0 h 312"/>
              <a:gd name="T14" fmla="*/ 183 w 311"/>
              <a:gd name="T15" fmla="*/ 30 h 312"/>
              <a:gd name="T16" fmla="*/ 129 w 311"/>
              <a:gd name="T17" fmla="*/ 30 h 312"/>
              <a:gd name="T18" fmla="*/ 115 w 311"/>
              <a:gd name="T19" fmla="*/ 0 h 312"/>
              <a:gd name="T20" fmla="*/ 75 w 311"/>
              <a:gd name="T21" fmla="*/ 17 h 312"/>
              <a:gd name="T22" fmla="*/ 86 w 311"/>
              <a:gd name="T23" fmla="*/ 48 h 312"/>
              <a:gd name="T24" fmla="*/ 48 w 311"/>
              <a:gd name="T25" fmla="*/ 85 h 312"/>
              <a:gd name="T26" fmla="*/ 17 w 311"/>
              <a:gd name="T27" fmla="*/ 74 h 312"/>
              <a:gd name="T28" fmla="*/ 0 w 311"/>
              <a:gd name="T29" fmla="*/ 114 h 312"/>
              <a:gd name="T30" fmla="*/ 30 w 311"/>
              <a:gd name="T31" fmla="*/ 129 h 312"/>
              <a:gd name="T32" fmla="*/ 30 w 311"/>
              <a:gd name="T33" fmla="*/ 182 h 312"/>
              <a:gd name="T34" fmla="*/ 0 w 311"/>
              <a:gd name="T35" fmla="*/ 196 h 312"/>
              <a:gd name="T36" fmla="*/ 16 w 311"/>
              <a:gd name="T37" fmla="*/ 236 h 312"/>
              <a:gd name="T38" fmla="*/ 47 w 311"/>
              <a:gd name="T39" fmla="*/ 225 h 312"/>
              <a:gd name="T40" fmla="*/ 85 w 311"/>
              <a:gd name="T41" fmla="*/ 263 h 312"/>
              <a:gd name="T42" fmla="*/ 73 w 311"/>
              <a:gd name="T43" fmla="*/ 294 h 312"/>
              <a:gd name="T44" fmla="*/ 114 w 311"/>
              <a:gd name="T45" fmla="*/ 311 h 312"/>
              <a:gd name="T46" fmla="*/ 128 w 311"/>
              <a:gd name="T47" fmla="*/ 281 h 312"/>
              <a:gd name="T48" fmla="*/ 181 w 311"/>
              <a:gd name="T49" fmla="*/ 282 h 312"/>
              <a:gd name="T50" fmla="*/ 195 w 311"/>
              <a:gd name="T51" fmla="*/ 312 h 312"/>
              <a:gd name="T52" fmla="*/ 236 w 311"/>
              <a:gd name="T53" fmla="*/ 295 h 312"/>
              <a:gd name="T54" fmla="*/ 225 w 311"/>
              <a:gd name="T55" fmla="*/ 264 h 312"/>
              <a:gd name="T56" fmla="*/ 263 w 311"/>
              <a:gd name="T57" fmla="*/ 226 h 312"/>
              <a:gd name="T58" fmla="*/ 294 w 311"/>
              <a:gd name="T59" fmla="*/ 238 h 312"/>
              <a:gd name="T60" fmla="*/ 311 w 311"/>
              <a:gd name="T61" fmla="*/ 197 h 312"/>
              <a:gd name="T62" fmla="*/ 281 w 311"/>
              <a:gd name="T63" fmla="*/ 183 h 312"/>
              <a:gd name="T64" fmla="*/ 281 w 311"/>
              <a:gd name="T65" fmla="*/ 130 h 312"/>
              <a:gd name="T66" fmla="*/ 155 w 311"/>
              <a:gd name="T67" fmla="*/ 254 h 312"/>
              <a:gd name="T68" fmla="*/ 57 w 311"/>
              <a:gd name="T69" fmla="*/ 156 h 312"/>
              <a:gd name="T70" fmla="*/ 155 w 311"/>
              <a:gd name="T71" fmla="*/ 57 h 312"/>
              <a:gd name="T72" fmla="*/ 254 w 311"/>
              <a:gd name="T73" fmla="*/ 156 h 312"/>
              <a:gd name="T74" fmla="*/ 155 w 311"/>
              <a:gd name="T75" fmla="*/ 254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11" h="312">
                <a:moveTo>
                  <a:pt x="281" y="130"/>
                </a:moveTo>
                <a:cubicBezTo>
                  <a:pt x="311" y="116"/>
                  <a:pt x="311" y="116"/>
                  <a:pt x="311" y="116"/>
                </a:cubicBezTo>
                <a:cubicBezTo>
                  <a:pt x="294" y="75"/>
                  <a:pt x="294" y="75"/>
                  <a:pt x="294" y="75"/>
                </a:cubicBezTo>
                <a:cubicBezTo>
                  <a:pt x="263" y="86"/>
                  <a:pt x="263" y="86"/>
                  <a:pt x="263" y="86"/>
                </a:cubicBezTo>
                <a:cubicBezTo>
                  <a:pt x="253" y="71"/>
                  <a:pt x="240" y="58"/>
                  <a:pt x="226" y="48"/>
                </a:cubicBezTo>
                <a:cubicBezTo>
                  <a:pt x="237" y="17"/>
                  <a:pt x="237" y="17"/>
                  <a:pt x="237" y="17"/>
                </a:cubicBezTo>
                <a:cubicBezTo>
                  <a:pt x="197" y="0"/>
                  <a:pt x="197" y="0"/>
                  <a:pt x="197" y="0"/>
                </a:cubicBezTo>
                <a:cubicBezTo>
                  <a:pt x="183" y="30"/>
                  <a:pt x="183" y="30"/>
                  <a:pt x="183" y="30"/>
                </a:cubicBezTo>
                <a:cubicBezTo>
                  <a:pt x="165" y="27"/>
                  <a:pt x="147" y="26"/>
                  <a:pt x="129" y="30"/>
                </a:cubicBezTo>
                <a:cubicBezTo>
                  <a:pt x="115" y="0"/>
                  <a:pt x="115" y="0"/>
                  <a:pt x="115" y="0"/>
                </a:cubicBezTo>
                <a:cubicBezTo>
                  <a:pt x="75" y="17"/>
                  <a:pt x="75" y="17"/>
                  <a:pt x="75" y="17"/>
                </a:cubicBezTo>
                <a:cubicBezTo>
                  <a:pt x="86" y="48"/>
                  <a:pt x="86" y="48"/>
                  <a:pt x="86" y="48"/>
                </a:cubicBezTo>
                <a:cubicBezTo>
                  <a:pt x="70" y="58"/>
                  <a:pt x="58" y="71"/>
                  <a:pt x="48" y="85"/>
                </a:cubicBezTo>
                <a:cubicBezTo>
                  <a:pt x="17" y="74"/>
                  <a:pt x="17" y="74"/>
                  <a:pt x="17" y="74"/>
                </a:cubicBezTo>
                <a:cubicBezTo>
                  <a:pt x="0" y="114"/>
                  <a:pt x="0" y="114"/>
                  <a:pt x="0" y="114"/>
                </a:cubicBezTo>
                <a:cubicBezTo>
                  <a:pt x="30" y="129"/>
                  <a:pt x="30" y="129"/>
                  <a:pt x="30" y="129"/>
                </a:cubicBezTo>
                <a:cubicBezTo>
                  <a:pt x="26" y="146"/>
                  <a:pt x="26" y="164"/>
                  <a:pt x="30" y="182"/>
                </a:cubicBezTo>
                <a:cubicBezTo>
                  <a:pt x="0" y="196"/>
                  <a:pt x="0" y="196"/>
                  <a:pt x="0" y="196"/>
                </a:cubicBezTo>
                <a:cubicBezTo>
                  <a:pt x="16" y="236"/>
                  <a:pt x="16" y="236"/>
                  <a:pt x="16" y="236"/>
                </a:cubicBezTo>
                <a:cubicBezTo>
                  <a:pt x="47" y="225"/>
                  <a:pt x="47" y="225"/>
                  <a:pt x="47" y="225"/>
                </a:cubicBezTo>
                <a:cubicBezTo>
                  <a:pt x="57" y="241"/>
                  <a:pt x="70" y="253"/>
                  <a:pt x="85" y="263"/>
                </a:cubicBezTo>
                <a:cubicBezTo>
                  <a:pt x="73" y="294"/>
                  <a:pt x="73" y="294"/>
                  <a:pt x="73" y="294"/>
                </a:cubicBezTo>
                <a:cubicBezTo>
                  <a:pt x="114" y="311"/>
                  <a:pt x="114" y="311"/>
                  <a:pt x="114" y="311"/>
                </a:cubicBezTo>
                <a:cubicBezTo>
                  <a:pt x="128" y="281"/>
                  <a:pt x="128" y="281"/>
                  <a:pt x="128" y="281"/>
                </a:cubicBezTo>
                <a:cubicBezTo>
                  <a:pt x="145" y="285"/>
                  <a:pt x="163" y="285"/>
                  <a:pt x="181" y="282"/>
                </a:cubicBezTo>
                <a:cubicBezTo>
                  <a:pt x="195" y="312"/>
                  <a:pt x="195" y="312"/>
                  <a:pt x="195" y="312"/>
                </a:cubicBezTo>
                <a:cubicBezTo>
                  <a:pt x="236" y="295"/>
                  <a:pt x="236" y="295"/>
                  <a:pt x="236" y="295"/>
                </a:cubicBezTo>
                <a:cubicBezTo>
                  <a:pt x="225" y="264"/>
                  <a:pt x="225" y="264"/>
                  <a:pt x="225" y="264"/>
                </a:cubicBezTo>
                <a:cubicBezTo>
                  <a:pt x="240" y="254"/>
                  <a:pt x="253" y="241"/>
                  <a:pt x="263" y="226"/>
                </a:cubicBezTo>
                <a:cubicBezTo>
                  <a:pt x="294" y="238"/>
                  <a:pt x="294" y="238"/>
                  <a:pt x="294" y="238"/>
                </a:cubicBezTo>
                <a:cubicBezTo>
                  <a:pt x="311" y="197"/>
                  <a:pt x="311" y="197"/>
                  <a:pt x="311" y="197"/>
                </a:cubicBezTo>
                <a:cubicBezTo>
                  <a:pt x="281" y="183"/>
                  <a:pt x="281" y="183"/>
                  <a:pt x="281" y="183"/>
                </a:cubicBezTo>
                <a:cubicBezTo>
                  <a:pt x="285" y="166"/>
                  <a:pt x="285" y="148"/>
                  <a:pt x="281" y="130"/>
                </a:cubicBezTo>
                <a:close/>
                <a:moveTo>
                  <a:pt x="155" y="254"/>
                </a:moveTo>
                <a:cubicBezTo>
                  <a:pt x="101" y="254"/>
                  <a:pt x="57" y="210"/>
                  <a:pt x="57" y="156"/>
                </a:cubicBezTo>
                <a:cubicBezTo>
                  <a:pt x="57" y="101"/>
                  <a:pt x="101" y="57"/>
                  <a:pt x="155" y="57"/>
                </a:cubicBezTo>
                <a:cubicBezTo>
                  <a:pt x="210" y="57"/>
                  <a:pt x="254" y="101"/>
                  <a:pt x="254" y="156"/>
                </a:cubicBezTo>
                <a:cubicBezTo>
                  <a:pt x="254" y="210"/>
                  <a:pt x="210" y="254"/>
                  <a:pt x="155" y="2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grpSp>
        <p:nvGrpSpPr>
          <p:cNvPr id="3" name="组合 39"/>
          <p:cNvGrpSpPr/>
          <p:nvPr/>
        </p:nvGrpSpPr>
        <p:grpSpPr>
          <a:xfrm>
            <a:off x="3013987" y="1332930"/>
            <a:ext cx="428441" cy="412150"/>
            <a:chOff x="2607983" y="4241292"/>
            <a:chExt cx="490600" cy="471805"/>
          </a:xfrm>
        </p:grpSpPr>
        <p:sp>
          <p:nvSpPr>
            <p:cNvPr id="41" name="Oval 131"/>
            <p:cNvSpPr>
              <a:spLocks noChangeArrowheads="1"/>
            </p:cNvSpPr>
            <p:nvPr/>
          </p:nvSpPr>
          <p:spPr bwMode="auto">
            <a:xfrm>
              <a:off x="2742898" y="4241292"/>
              <a:ext cx="220770" cy="2235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42" name="Freeform 134"/>
            <p:cNvSpPr>
              <a:spLocks/>
            </p:cNvSpPr>
            <p:nvPr/>
          </p:nvSpPr>
          <p:spPr bwMode="auto">
            <a:xfrm>
              <a:off x="2607983" y="4499759"/>
              <a:ext cx="490600" cy="213338"/>
            </a:xfrm>
            <a:custGeom>
              <a:avLst/>
              <a:gdLst>
                <a:gd name="T0" fmla="*/ 35 w 200"/>
                <a:gd name="T1" fmla="*/ 87 h 87"/>
                <a:gd name="T2" fmla="*/ 35 w 200"/>
                <a:gd name="T3" fmla="*/ 72 h 87"/>
                <a:gd name="T4" fmla="*/ 46 w 200"/>
                <a:gd name="T5" fmla="*/ 72 h 87"/>
                <a:gd name="T6" fmla="*/ 46 w 200"/>
                <a:gd name="T7" fmla="*/ 87 h 87"/>
                <a:gd name="T8" fmla="*/ 155 w 200"/>
                <a:gd name="T9" fmla="*/ 87 h 87"/>
                <a:gd name="T10" fmla="*/ 155 w 200"/>
                <a:gd name="T11" fmla="*/ 72 h 87"/>
                <a:gd name="T12" fmla="*/ 166 w 200"/>
                <a:gd name="T13" fmla="*/ 72 h 87"/>
                <a:gd name="T14" fmla="*/ 166 w 200"/>
                <a:gd name="T15" fmla="*/ 87 h 87"/>
                <a:gd name="T16" fmla="*/ 199 w 200"/>
                <a:gd name="T17" fmla="*/ 87 h 87"/>
                <a:gd name="T18" fmla="*/ 200 w 200"/>
                <a:gd name="T19" fmla="*/ 43 h 87"/>
                <a:gd name="T20" fmla="*/ 156 w 200"/>
                <a:gd name="T21" fmla="*/ 0 h 87"/>
                <a:gd name="T22" fmla="*/ 156 w 200"/>
                <a:gd name="T23" fmla="*/ 0 h 87"/>
                <a:gd name="T24" fmla="*/ 156 w 200"/>
                <a:gd name="T25" fmla="*/ 0 h 87"/>
                <a:gd name="T26" fmla="*/ 140 w 200"/>
                <a:gd name="T27" fmla="*/ 0 h 87"/>
                <a:gd name="T28" fmla="*/ 100 w 200"/>
                <a:gd name="T29" fmla="*/ 80 h 87"/>
                <a:gd name="T30" fmla="*/ 60 w 200"/>
                <a:gd name="T31" fmla="*/ 0 h 87"/>
                <a:gd name="T32" fmla="*/ 45 w 200"/>
                <a:gd name="T33" fmla="*/ 0 h 87"/>
                <a:gd name="T34" fmla="*/ 45 w 200"/>
                <a:gd name="T35" fmla="*/ 0 h 87"/>
                <a:gd name="T36" fmla="*/ 44 w 200"/>
                <a:gd name="T37" fmla="*/ 0 h 87"/>
                <a:gd name="T38" fmla="*/ 1 w 200"/>
                <a:gd name="T39" fmla="*/ 43 h 87"/>
                <a:gd name="T40" fmla="*/ 0 w 200"/>
                <a:gd name="T41" fmla="*/ 87 h 87"/>
                <a:gd name="T42" fmla="*/ 35 w 200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</a:endParaRPr>
            </a:p>
          </p:txBody>
        </p:sp>
      </p:grpSp>
      <p:sp>
        <p:nvSpPr>
          <p:cNvPr id="43" name="矩形 42"/>
          <p:cNvSpPr/>
          <p:nvPr/>
        </p:nvSpPr>
        <p:spPr>
          <a:xfrm>
            <a:off x="4236082" y="1766557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accent1">
                    <a:lumMod val="5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zh-CN" altLang="en-US" dirty="0">
              <a:solidFill>
                <a:schemeClr val="accent1">
                  <a:lumMod val="50000"/>
                </a:schemeClr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236082" y="2683152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zh-CN" altLang="en-US" dirty="0">
              <a:solidFill>
                <a:schemeClr val="accent2"/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4252647" y="3547660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accent1">
                    <a:lumMod val="5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zh-CN" altLang="en-US" dirty="0">
              <a:solidFill>
                <a:schemeClr val="accent1">
                  <a:lumMod val="50000"/>
                </a:schemeClr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4252647" y="4458799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accent1">
                    <a:lumMod val="5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zh-CN" altLang="en-US" dirty="0">
              <a:solidFill>
                <a:schemeClr val="accent1">
                  <a:lumMod val="50000"/>
                </a:schemeClr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3979666" y="1443681"/>
            <a:ext cx="1119345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STAGE HERE</a:t>
            </a:r>
            <a:endParaRPr lang="zh-CN" altLang="en-US" sz="1200" dirty="0">
              <a:solidFill>
                <a:schemeClr val="accent1">
                  <a:lumMod val="50000"/>
                </a:schemeClr>
              </a:solidFill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3979666" y="2423324"/>
            <a:ext cx="1119345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accent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STAGE HERE</a:t>
            </a:r>
            <a:endParaRPr lang="zh-CN" altLang="en-US" sz="1200" dirty="0">
              <a:solidFill>
                <a:schemeClr val="accent2"/>
              </a:solidFill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3989266" y="3288383"/>
            <a:ext cx="1119345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STAGE HERE</a:t>
            </a:r>
            <a:endParaRPr lang="zh-CN" altLang="en-US" sz="1200" dirty="0">
              <a:solidFill>
                <a:schemeClr val="accent1">
                  <a:lumMod val="50000"/>
                </a:schemeClr>
              </a:solidFill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3989266" y="4268027"/>
            <a:ext cx="1119345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STAGE HERE</a:t>
            </a:r>
            <a:endParaRPr lang="zh-CN" altLang="en-US" sz="1200" dirty="0">
              <a:solidFill>
                <a:schemeClr val="accent1">
                  <a:lumMod val="50000"/>
                </a:schemeClr>
              </a:solidFill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51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544123" y="2011339"/>
            <a:ext cx="1643457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STAGE HERE</a:t>
            </a:r>
          </a:p>
          <a:p>
            <a:pPr algn="ctr"/>
            <a:r>
              <a:rPr lang="en-US" altLang="zh-CN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</a:rPr>
              <a:t>We hope that this template will return to you as a time, money and reputation.</a:t>
            </a:r>
            <a:endParaRPr lang="zh-CN" altLang="en-US" sz="1000" kern="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52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936982" y="1131961"/>
            <a:ext cx="1697147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STAGE HERE</a:t>
            </a:r>
          </a:p>
          <a:p>
            <a:pPr algn="ctr"/>
            <a:r>
              <a:rPr lang="en-US" altLang="zh-CN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</a:rPr>
              <a:t>We hope that this template will return to you as a time, money and reputation.</a:t>
            </a:r>
            <a:endParaRPr lang="zh-CN" altLang="en-US" sz="1000" kern="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53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544123" y="3726265"/>
            <a:ext cx="1643457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STAGE HERE</a:t>
            </a:r>
          </a:p>
          <a:p>
            <a:pPr algn="ctr"/>
            <a:r>
              <a:rPr lang="en-US" altLang="zh-CN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</a:rPr>
              <a:t>We hope that this template will return to you as a time, money and reputation.</a:t>
            </a:r>
            <a:endParaRPr lang="zh-CN" altLang="en-US" sz="1000" kern="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54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936982" y="3011109"/>
            <a:ext cx="1697147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STAGE HERE</a:t>
            </a:r>
          </a:p>
          <a:p>
            <a:pPr algn="ctr"/>
            <a:r>
              <a:rPr lang="en-US" altLang="zh-CN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</a:rPr>
              <a:t>We hope that this template will return to you as a time, money and reputation.</a:t>
            </a:r>
            <a:endParaRPr lang="zh-CN" altLang="en-US" sz="1000" kern="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8219727"/>
      </p:ext>
    </p:extLst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6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6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2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9" grpId="0" animBg="1"/>
      <p:bldP spid="31" grpId="0" animBg="1"/>
      <p:bldP spid="33" grpId="0" animBg="1"/>
      <p:bldP spid="38" grpId="0" animBg="1"/>
      <p:bldP spid="39" grpId="0" animBg="1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486497" y="1661980"/>
            <a:ext cx="2041323" cy="3082454"/>
            <a:chOff x="4648663" y="2215290"/>
            <a:chExt cx="2721764" cy="4108670"/>
          </a:xfrm>
          <a:solidFill>
            <a:schemeClr val="accent2"/>
          </a:solidFill>
        </p:grpSpPr>
        <p:sp>
          <p:nvSpPr>
            <p:cNvPr id="14" name="任意多边形 13"/>
            <p:cNvSpPr/>
            <p:nvPr/>
          </p:nvSpPr>
          <p:spPr>
            <a:xfrm>
              <a:off x="4648663" y="2215290"/>
              <a:ext cx="2721764" cy="3285383"/>
            </a:xfrm>
            <a:custGeom>
              <a:avLst/>
              <a:gdLst>
                <a:gd name="connsiteX0" fmla="*/ 1195827 w 2382916"/>
                <a:gd name="connsiteY0" fmla="*/ 0 h 2876366"/>
                <a:gd name="connsiteX1" fmla="*/ 1953127 w 2382916"/>
                <a:gd name="connsiteY1" fmla="*/ 2163140 h 2876366"/>
                <a:gd name="connsiteX2" fmla="*/ 1622815 w 2382916"/>
                <a:gd name="connsiteY2" fmla="*/ 2706946 h 2876366"/>
                <a:gd name="connsiteX3" fmla="*/ 1505998 w 2382916"/>
                <a:gd name="connsiteY3" fmla="*/ 2876130 h 2876366"/>
                <a:gd name="connsiteX4" fmla="*/ 893712 w 2382916"/>
                <a:gd name="connsiteY4" fmla="*/ 2876130 h 2876366"/>
                <a:gd name="connsiteX5" fmla="*/ 788979 w 2382916"/>
                <a:gd name="connsiteY5" fmla="*/ 2735143 h 2876366"/>
                <a:gd name="connsiteX6" fmla="*/ 438526 w 2382916"/>
                <a:gd name="connsiteY6" fmla="*/ 2187309 h 2876366"/>
                <a:gd name="connsiteX7" fmla="*/ 1195827 w 2382916"/>
                <a:gd name="connsiteY7" fmla="*/ 0 h 2876366"/>
                <a:gd name="connsiteX8" fmla="*/ 1191458 w 2382916"/>
                <a:gd name="connsiteY8" fmla="*/ 185295 h 2876366"/>
                <a:gd name="connsiteX9" fmla="*/ 194480 w 2382916"/>
                <a:gd name="connsiteY9" fmla="*/ 1182273 h 2876366"/>
                <a:gd name="connsiteX10" fmla="*/ 1191458 w 2382916"/>
                <a:gd name="connsiteY10" fmla="*/ 2179251 h 2876366"/>
                <a:gd name="connsiteX11" fmla="*/ 2188436 w 2382916"/>
                <a:gd name="connsiteY11" fmla="*/ 1182273 h 2876366"/>
                <a:gd name="connsiteX12" fmla="*/ 1191458 w 2382916"/>
                <a:gd name="connsiteY12" fmla="*/ 185295 h 287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2916" h="2876366">
                  <a:moveTo>
                    <a:pt x="1195827" y="0"/>
                  </a:moveTo>
                  <a:cubicBezTo>
                    <a:pt x="2036376" y="12085"/>
                    <a:pt x="2937349" y="1063442"/>
                    <a:pt x="1953127" y="2163140"/>
                  </a:cubicBezTo>
                  <a:cubicBezTo>
                    <a:pt x="1818853" y="2283986"/>
                    <a:pt x="1616101" y="2513592"/>
                    <a:pt x="1622815" y="2706946"/>
                  </a:cubicBezTo>
                  <a:cubicBezTo>
                    <a:pt x="1632215" y="2815707"/>
                    <a:pt x="1577163" y="2868074"/>
                    <a:pt x="1505998" y="2876130"/>
                  </a:cubicBezTo>
                  <a:lnTo>
                    <a:pt x="893712" y="2876130"/>
                  </a:lnTo>
                  <a:cubicBezTo>
                    <a:pt x="790322" y="2881501"/>
                    <a:pt x="815833" y="2794224"/>
                    <a:pt x="788979" y="2735143"/>
                  </a:cubicBezTo>
                  <a:cubicBezTo>
                    <a:pt x="712442" y="2463912"/>
                    <a:pt x="587570" y="2321582"/>
                    <a:pt x="438526" y="2187309"/>
                  </a:cubicBezTo>
                  <a:cubicBezTo>
                    <a:pt x="-537639" y="1232627"/>
                    <a:pt x="294854" y="12085"/>
                    <a:pt x="1195827" y="0"/>
                  </a:cubicBezTo>
                  <a:close/>
                  <a:moveTo>
                    <a:pt x="1191458" y="185295"/>
                  </a:moveTo>
                  <a:cubicBezTo>
                    <a:pt x="640842" y="185295"/>
                    <a:pt x="194480" y="631657"/>
                    <a:pt x="194480" y="1182273"/>
                  </a:cubicBezTo>
                  <a:cubicBezTo>
                    <a:pt x="194480" y="1732889"/>
                    <a:pt x="640842" y="2179251"/>
                    <a:pt x="1191458" y="2179251"/>
                  </a:cubicBezTo>
                  <a:cubicBezTo>
                    <a:pt x="1742074" y="2179251"/>
                    <a:pt x="2188436" y="1732889"/>
                    <a:pt x="2188436" y="1182273"/>
                  </a:cubicBezTo>
                  <a:cubicBezTo>
                    <a:pt x="2188436" y="631657"/>
                    <a:pt x="1742074" y="185295"/>
                    <a:pt x="1191458" y="185295"/>
                  </a:cubicBezTo>
                  <a:close/>
                </a:path>
              </a:pathLst>
            </a:custGeom>
            <a:grpFill/>
            <a:ln w="25400">
              <a:solidFill>
                <a:schemeClr val="accent2"/>
              </a:solidFill>
            </a:ln>
            <a:effectLst>
              <a:outerShdw blurRad="63500" sx="103000" sy="103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5649676" y="5624630"/>
              <a:ext cx="760544" cy="699330"/>
            </a:xfrm>
            <a:prstGeom prst="ellipse">
              <a:avLst/>
            </a:prstGeom>
            <a:grpFill/>
            <a:ln w="2540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</a:ln>
            <a:effectLst>
              <a:outerShdw blurRad="63500" sx="103000" sy="103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>
              <a:off x="5559036" y="5546412"/>
              <a:ext cx="920200" cy="556722"/>
            </a:xfrm>
            <a:prstGeom prst="roundRect">
              <a:avLst/>
            </a:prstGeom>
            <a:grpFill/>
            <a:ln w="2540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95000"/>
                    </a:schemeClr>
                  </a:gs>
                </a:gsLst>
                <a:lin ang="5400000" scaled="1"/>
              </a:gradFill>
            </a:ln>
            <a:effectLst>
              <a:outerShdw blurRad="63500" sx="103000" sy="103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29" name="任意多边形 28"/>
          <p:cNvSpPr/>
          <p:nvPr/>
        </p:nvSpPr>
        <p:spPr>
          <a:xfrm>
            <a:off x="3275688" y="1221505"/>
            <a:ext cx="862532" cy="1047684"/>
          </a:xfrm>
          <a:custGeom>
            <a:avLst/>
            <a:gdLst>
              <a:gd name="connsiteX0" fmla="*/ 1006867 w 1006867"/>
              <a:gd name="connsiteY0" fmla="*/ 955497 h 1222625"/>
              <a:gd name="connsiteX1" fmla="*/ 318498 w 1006867"/>
              <a:gd name="connsiteY1" fmla="*/ 0 h 1222625"/>
              <a:gd name="connsiteX2" fmla="*/ 0 w 1006867"/>
              <a:gd name="connsiteY2" fmla="*/ 380144 h 1222625"/>
              <a:gd name="connsiteX3" fmla="*/ 729465 w 1006867"/>
              <a:gd name="connsiteY3" fmla="*/ 1222625 h 1222625"/>
              <a:gd name="connsiteX4" fmla="*/ 1006867 w 1006867"/>
              <a:gd name="connsiteY4" fmla="*/ 955497 h 122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867" h="1222625">
                <a:moveTo>
                  <a:pt x="1006867" y="955497"/>
                </a:moveTo>
                <a:lnTo>
                  <a:pt x="318498" y="0"/>
                </a:lnTo>
                <a:lnTo>
                  <a:pt x="0" y="380144"/>
                </a:lnTo>
                <a:lnTo>
                  <a:pt x="729465" y="1222625"/>
                </a:lnTo>
                <a:lnTo>
                  <a:pt x="1006867" y="95549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30" name="任意多边形 29"/>
          <p:cNvSpPr/>
          <p:nvPr/>
        </p:nvSpPr>
        <p:spPr>
          <a:xfrm>
            <a:off x="2950038" y="3026338"/>
            <a:ext cx="1144175" cy="827583"/>
          </a:xfrm>
          <a:custGeom>
            <a:avLst/>
            <a:gdLst>
              <a:gd name="connsiteX0" fmla="*/ 1037690 w 1335640"/>
              <a:gd name="connsiteY0" fmla="*/ 0 h 965771"/>
              <a:gd name="connsiteX1" fmla="*/ 0 w 1335640"/>
              <a:gd name="connsiteY1" fmla="*/ 626724 h 965771"/>
              <a:gd name="connsiteX2" fmla="*/ 339047 w 1335640"/>
              <a:gd name="connsiteY2" fmla="*/ 965771 h 965771"/>
              <a:gd name="connsiteX3" fmla="*/ 1335640 w 1335640"/>
              <a:gd name="connsiteY3" fmla="*/ 267128 h 965771"/>
              <a:gd name="connsiteX4" fmla="*/ 1037690 w 1335640"/>
              <a:gd name="connsiteY4" fmla="*/ 0 h 965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40" h="965771">
                <a:moveTo>
                  <a:pt x="1037690" y="0"/>
                </a:moveTo>
                <a:lnTo>
                  <a:pt x="0" y="626724"/>
                </a:lnTo>
                <a:lnTo>
                  <a:pt x="339047" y="965771"/>
                </a:lnTo>
                <a:lnTo>
                  <a:pt x="1335640" y="267128"/>
                </a:lnTo>
                <a:lnTo>
                  <a:pt x="103769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31" name="任意多边形 30"/>
          <p:cNvSpPr/>
          <p:nvPr/>
        </p:nvSpPr>
        <p:spPr>
          <a:xfrm flipH="1">
            <a:off x="4834297" y="1221505"/>
            <a:ext cx="862532" cy="1047684"/>
          </a:xfrm>
          <a:custGeom>
            <a:avLst/>
            <a:gdLst>
              <a:gd name="connsiteX0" fmla="*/ 1006867 w 1006867"/>
              <a:gd name="connsiteY0" fmla="*/ 955497 h 1222625"/>
              <a:gd name="connsiteX1" fmla="*/ 318498 w 1006867"/>
              <a:gd name="connsiteY1" fmla="*/ 0 h 1222625"/>
              <a:gd name="connsiteX2" fmla="*/ 0 w 1006867"/>
              <a:gd name="connsiteY2" fmla="*/ 380144 h 1222625"/>
              <a:gd name="connsiteX3" fmla="*/ 729465 w 1006867"/>
              <a:gd name="connsiteY3" fmla="*/ 1222625 h 1222625"/>
              <a:gd name="connsiteX4" fmla="*/ 1006867 w 1006867"/>
              <a:gd name="connsiteY4" fmla="*/ 955497 h 1222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867" h="1222625">
                <a:moveTo>
                  <a:pt x="1006867" y="955497"/>
                </a:moveTo>
                <a:lnTo>
                  <a:pt x="318498" y="0"/>
                </a:lnTo>
                <a:lnTo>
                  <a:pt x="0" y="380144"/>
                </a:lnTo>
                <a:lnTo>
                  <a:pt x="729465" y="1222625"/>
                </a:lnTo>
                <a:lnTo>
                  <a:pt x="1006867" y="95549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32" name="任意多边形 31"/>
          <p:cNvSpPr/>
          <p:nvPr/>
        </p:nvSpPr>
        <p:spPr>
          <a:xfrm flipH="1">
            <a:off x="4894114" y="3026338"/>
            <a:ext cx="1144175" cy="827583"/>
          </a:xfrm>
          <a:custGeom>
            <a:avLst/>
            <a:gdLst>
              <a:gd name="connsiteX0" fmla="*/ 1037690 w 1335640"/>
              <a:gd name="connsiteY0" fmla="*/ 0 h 965771"/>
              <a:gd name="connsiteX1" fmla="*/ 0 w 1335640"/>
              <a:gd name="connsiteY1" fmla="*/ 626724 h 965771"/>
              <a:gd name="connsiteX2" fmla="*/ 339047 w 1335640"/>
              <a:gd name="connsiteY2" fmla="*/ 965771 h 965771"/>
              <a:gd name="connsiteX3" fmla="*/ 1335640 w 1335640"/>
              <a:gd name="connsiteY3" fmla="*/ 267128 h 965771"/>
              <a:gd name="connsiteX4" fmla="*/ 1037690 w 1335640"/>
              <a:gd name="connsiteY4" fmla="*/ 0 h 965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5640" h="965771">
                <a:moveTo>
                  <a:pt x="1037690" y="0"/>
                </a:moveTo>
                <a:lnTo>
                  <a:pt x="0" y="626724"/>
                </a:lnTo>
                <a:lnTo>
                  <a:pt x="339047" y="965771"/>
                </a:lnTo>
                <a:lnTo>
                  <a:pt x="1335640" y="267128"/>
                </a:lnTo>
                <a:lnTo>
                  <a:pt x="103769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  <a:cs typeface="Open Sans" panose="020B0606030504020204" pitchFamily="34" charset="0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760531" y="1924162"/>
            <a:ext cx="1505031" cy="1505496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chemeClr val="bg1">
                  <a:lumMod val="95000"/>
                </a:schemeClr>
              </a:gs>
            </a:gsLst>
            <a:lin ang="15000000" scaled="0"/>
          </a:gradFill>
          <a:ln w="254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+mj-lt"/>
            </a:endParaRPr>
          </a:p>
        </p:txBody>
      </p:sp>
      <p:grpSp>
        <p:nvGrpSpPr>
          <p:cNvPr id="3" name="组合 34"/>
          <p:cNvGrpSpPr/>
          <p:nvPr/>
        </p:nvGrpSpPr>
        <p:grpSpPr>
          <a:xfrm>
            <a:off x="4093197" y="2269213"/>
            <a:ext cx="779060" cy="749445"/>
            <a:chOff x="2607983" y="4241292"/>
            <a:chExt cx="490600" cy="471805"/>
          </a:xfrm>
          <a:solidFill>
            <a:schemeClr val="accent4"/>
          </a:solidFill>
        </p:grpSpPr>
        <p:sp>
          <p:nvSpPr>
            <p:cNvPr id="36" name="Oval 131"/>
            <p:cNvSpPr>
              <a:spLocks noChangeArrowheads="1"/>
            </p:cNvSpPr>
            <p:nvPr/>
          </p:nvSpPr>
          <p:spPr bwMode="auto">
            <a:xfrm>
              <a:off x="2742898" y="4241292"/>
              <a:ext cx="220770" cy="22359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  <a:cs typeface="Open Sans" panose="020B0606030504020204" pitchFamily="34" charset="0"/>
              </a:endParaRPr>
            </a:p>
          </p:txBody>
        </p:sp>
        <p:sp>
          <p:nvSpPr>
            <p:cNvPr id="37" name="Freeform 134"/>
            <p:cNvSpPr>
              <a:spLocks/>
            </p:cNvSpPr>
            <p:nvPr/>
          </p:nvSpPr>
          <p:spPr bwMode="auto">
            <a:xfrm>
              <a:off x="2607983" y="4499759"/>
              <a:ext cx="490600" cy="213338"/>
            </a:xfrm>
            <a:custGeom>
              <a:avLst/>
              <a:gdLst>
                <a:gd name="T0" fmla="*/ 35 w 200"/>
                <a:gd name="T1" fmla="*/ 87 h 87"/>
                <a:gd name="T2" fmla="*/ 35 w 200"/>
                <a:gd name="T3" fmla="*/ 72 h 87"/>
                <a:gd name="T4" fmla="*/ 46 w 200"/>
                <a:gd name="T5" fmla="*/ 72 h 87"/>
                <a:gd name="T6" fmla="*/ 46 w 200"/>
                <a:gd name="T7" fmla="*/ 87 h 87"/>
                <a:gd name="T8" fmla="*/ 155 w 200"/>
                <a:gd name="T9" fmla="*/ 87 h 87"/>
                <a:gd name="T10" fmla="*/ 155 w 200"/>
                <a:gd name="T11" fmla="*/ 72 h 87"/>
                <a:gd name="T12" fmla="*/ 166 w 200"/>
                <a:gd name="T13" fmla="*/ 72 h 87"/>
                <a:gd name="T14" fmla="*/ 166 w 200"/>
                <a:gd name="T15" fmla="*/ 87 h 87"/>
                <a:gd name="T16" fmla="*/ 199 w 200"/>
                <a:gd name="T17" fmla="*/ 87 h 87"/>
                <a:gd name="T18" fmla="*/ 200 w 200"/>
                <a:gd name="T19" fmla="*/ 43 h 87"/>
                <a:gd name="T20" fmla="*/ 156 w 200"/>
                <a:gd name="T21" fmla="*/ 0 h 87"/>
                <a:gd name="T22" fmla="*/ 156 w 200"/>
                <a:gd name="T23" fmla="*/ 0 h 87"/>
                <a:gd name="T24" fmla="*/ 156 w 200"/>
                <a:gd name="T25" fmla="*/ 0 h 87"/>
                <a:gd name="T26" fmla="*/ 140 w 200"/>
                <a:gd name="T27" fmla="*/ 0 h 87"/>
                <a:gd name="T28" fmla="*/ 100 w 200"/>
                <a:gd name="T29" fmla="*/ 80 h 87"/>
                <a:gd name="T30" fmla="*/ 60 w 200"/>
                <a:gd name="T31" fmla="*/ 0 h 87"/>
                <a:gd name="T32" fmla="*/ 45 w 200"/>
                <a:gd name="T33" fmla="*/ 0 h 87"/>
                <a:gd name="T34" fmla="*/ 45 w 200"/>
                <a:gd name="T35" fmla="*/ 0 h 87"/>
                <a:gd name="T36" fmla="*/ 44 w 200"/>
                <a:gd name="T37" fmla="*/ 0 h 87"/>
                <a:gd name="T38" fmla="*/ 1 w 200"/>
                <a:gd name="T39" fmla="*/ 43 h 87"/>
                <a:gd name="T40" fmla="*/ 0 w 200"/>
                <a:gd name="T41" fmla="*/ 87 h 87"/>
                <a:gd name="T42" fmla="*/ 35 w 200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+mj-lt"/>
                <a:cs typeface="Open Sans" panose="020B0606030504020204" pitchFamily="34" charset="0"/>
              </a:endParaRPr>
            </a:p>
          </p:txBody>
        </p:sp>
      </p:grpSp>
      <p:sp>
        <p:nvSpPr>
          <p:cNvPr id="38" name="矩形 37"/>
          <p:cNvSpPr/>
          <p:nvPr/>
        </p:nvSpPr>
        <p:spPr>
          <a:xfrm>
            <a:off x="3433690" y="1528590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zh-CN" altLang="en-US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085596" y="1523568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zh-CN" altLang="en-US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351236" y="3361988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zh-CN" altLang="en-US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3226270" y="3318347"/>
            <a:ext cx="464171" cy="34635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zh-CN" altLang="en-US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Open Sans" panose="020B0606030504020204" pitchFamily="34" charset="0"/>
            </a:endParaRPr>
          </a:p>
        </p:txBody>
      </p:sp>
      <p:sp>
        <p:nvSpPr>
          <p:cNvPr id="42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191234" y="1150850"/>
            <a:ext cx="2268650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OPTION HERE</a:t>
            </a:r>
          </a:p>
          <a:p>
            <a:pPr algn="ctr"/>
            <a:r>
              <a:rPr lang="en-US" altLang="zh-CN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</a:rPr>
              <a:t>We hope that this template will return to you as a time, money and reputation.</a:t>
            </a:r>
            <a:endParaRPr lang="zh-CN" altLang="en-US" sz="1000" kern="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3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513242" y="1147975"/>
            <a:ext cx="2342763" cy="5924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OPTION HERE</a:t>
            </a:r>
          </a:p>
          <a:p>
            <a:pPr algn="ctr"/>
            <a:r>
              <a:rPr lang="en-US" altLang="zh-CN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</a:rPr>
              <a:t>We hope that this template will return to you as a time, money and reputation.</a:t>
            </a:r>
            <a:endParaRPr lang="zh-CN" altLang="en-US" sz="1000" kern="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4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6191234" y="3535760"/>
            <a:ext cx="2268650" cy="74635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OPTION HERE</a:t>
            </a:r>
          </a:p>
          <a:p>
            <a:pPr algn="ctr"/>
            <a:r>
              <a:rPr lang="en-US" altLang="zh-CN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</a:rPr>
              <a:t>We hope that this template will return to you as a time, money and reputation.</a:t>
            </a:r>
            <a:endParaRPr lang="zh-CN" altLang="en-US" sz="1000" kern="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5" name="Rectangle 89" descr="e7d195523061f1c0205959036996ad55c215b892a7aac5c0B9ADEF7896FB48F2EF97163A2DE1401E1875DEDC438B7864AD24CA23553DBBBD975DAF4CAD4A2592689FFB6CEE59FFA55B2702D0E5EE29CDDE744B5A58D848E290B0F3363EEEFF85AEACDB2C4783B3CFD20D9E72AC2F528B09A88B84C6E73CDEC5D6CB26D43C2398027A14BE9DBFE415"/>
          <p:cNvSpPr/>
          <p:nvPr/>
        </p:nvSpPr>
        <p:spPr>
          <a:xfrm>
            <a:off x="513242" y="3537111"/>
            <a:ext cx="2342763" cy="5924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OPTION HERE</a:t>
            </a:r>
          </a:p>
          <a:p>
            <a:pPr algn="ctr"/>
            <a:r>
              <a:rPr lang="en-US" altLang="zh-CN" sz="10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</a:rPr>
              <a:t>We hope that this template will return to you as a time, money and reputation.</a:t>
            </a:r>
            <a:endParaRPr lang="zh-CN" altLang="en-US" sz="1000" kern="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3814471"/>
      </p:ext>
    </p:extLst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4" grpId="0" animBg="1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/>
          <p:cNvGrpSpPr/>
          <p:nvPr/>
        </p:nvGrpSpPr>
        <p:grpSpPr bwMode="auto">
          <a:xfrm>
            <a:off x="2973985" y="1243398"/>
            <a:ext cx="4884737" cy="1513354"/>
            <a:chOff x="0" y="0"/>
            <a:chExt cx="5117724" cy="1584176"/>
          </a:xfrm>
          <a:solidFill>
            <a:schemeClr val="bg1">
              <a:lumMod val="50000"/>
            </a:schemeClr>
          </a:solidFill>
        </p:grpSpPr>
        <p:sp>
          <p:nvSpPr>
            <p:cNvPr id="5" name="矩形 33"/>
            <p:cNvSpPr>
              <a:spLocks noChangeArrowheads="1"/>
            </p:cNvSpPr>
            <p:nvPr/>
          </p:nvSpPr>
          <p:spPr bwMode="auto">
            <a:xfrm>
              <a:off x="0" y="0"/>
              <a:ext cx="5117724" cy="1584176"/>
            </a:xfrm>
            <a:prstGeom prst="rect">
              <a:avLst/>
            </a:prstGeom>
            <a:grpFill/>
            <a:ln w="10795" cmpd="sng">
              <a:solidFill>
                <a:sysClr val="window" lastClr="FFFFFF"/>
              </a:solidFill>
              <a:miter lim="800000"/>
            </a:ln>
            <a:effectLst>
              <a:outerShdw dist="38100" dir="2700000" algn="ctr" rotWithShape="0">
                <a:srgbClr val="000000">
                  <a:alpha val="39000"/>
                </a:srgbClr>
              </a:outerShdw>
            </a:effec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7" name="矩形 37"/>
            <p:cNvSpPr/>
            <p:nvPr/>
          </p:nvSpPr>
          <p:spPr bwMode="auto">
            <a:xfrm>
              <a:off x="4813" y="0"/>
              <a:ext cx="4963465" cy="1584176"/>
            </a:xfrm>
            <a:custGeom>
              <a:avLst/>
              <a:gdLst>
                <a:gd name="T0" fmla="*/ 0 w 4963465"/>
                <a:gd name="T1" fmla="*/ 0 h 1584176"/>
                <a:gd name="T2" fmla="*/ 4963465 w 4963465"/>
                <a:gd name="T3" fmla="*/ 0 h 1584176"/>
                <a:gd name="T4" fmla="*/ 1377067 w 4963465"/>
                <a:gd name="T5" fmla="*/ 1584176 h 1584176"/>
                <a:gd name="T6" fmla="*/ 0 w 4963465"/>
                <a:gd name="T7" fmla="*/ 1584176 h 1584176"/>
                <a:gd name="T8" fmla="*/ 0 w 4963465"/>
                <a:gd name="T9" fmla="*/ 0 h 1584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63465" h="1584176">
                  <a:moveTo>
                    <a:pt x="0" y="0"/>
                  </a:moveTo>
                  <a:lnTo>
                    <a:pt x="4963465" y="0"/>
                  </a:lnTo>
                  <a:lnTo>
                    <a:pt x="1377067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3" name="组合 17"/>
          <p:cNvGrpSpPr/>
          <p:nvPr/>
        </p:nvGrpSpPr>
        <p:grpSpPr bwMode="auto">
          <a:xfrm>
            <a:off x="1259484" y="1243398"/>
            <a:ext cx="1660525" cy="1513354"/>
            <a:chOff x="0" y="0"/>
            <a:chExt cx="1739117" cy="1584176"/>
          </a:xfrm>
        </p:grpSpPr>
        <p:sp>
          <p:nvSpPr>
            <p:cNvPr id="9" name="矩形 1"/>
            <p:cNvSpPr>
              <a:spLocks noChangeArrowheads="1"/>
            </p:cNvSpPr>
            <p:nvPr/>
          </p:nvSpPr>
          <p:spPr bwMode="auto">
            <a:xfrm>
              <a:off x="0" y="0"/>
              <a:ext cx="1739117" cy="1584176"/>
            </a:xfrm>
            <a:prstGeom prst="rect">
              <a:avLst/>
            </a:prstGeom>
            <a:solidFill>
              <a:srgbClr val="EEECE1"/>
            </a:solidFill>
            <a:ln w="10795" cmpd="sng">
              <a:solidFill>
                <a:sysClr val="window" lastClr="FFFFFF"/>
              </a:solidFill>
              <a:miter lim="800000"/>
            </a:ln>
            <a:effectLst>
              <a:outerShdw dist="38100" dir="2700000" algn="ctr" rotWithShape="0">
                <a:srgbClr val="000000">
                  <a:alpha val="39000"/>
                </a:srgbClr>
              </a:outerShdw>
            </a:effec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10" name="矩形 4"/>
            <p:cNvSpPr>
              <a:spLocks noChangeArrowheads="1"/>
            </p:cNvSpPr>
            <p:nvPr/>
          </p:nvSpPr>
          <p:spPr bwMode="auto">
            <a:xfrm>
              <a:off x="134323" y="132015"/>
              <a:ext cx="1320147" cy="1320147"/>
            </a:xfrm>
            <a:prstGeom prst="rect">
              <a:avLst/>
            </a:prstGeom>
            <a:blipFill dpi="0"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11" name="矩形 8"/>
            <p:cNvSpPr/>
            <p:nvPr/>
          </p:nvSpPr>
          <p:spPr bwMode="auto">
            <a:xfrm>
              <a:off x="0" y="0"/>
              <a:ext cx="1671268" cy="1584176"/>
            </a:xfrm>
            <a:custGeom>
              <a:avLst/>
              <a:gdLst>
                <a:gd name="T0" fmla="*/ 0 w 1671268"/>
                <a:gd name="T1" fmla="*/ 0 h 1584176"/>
                <a:gd name="T2" fmla="*/ 1671268 w 1671268"/>
                <a:gd name="T3" fmla="*/ 0 h 1584176"/>
                <a:gd name="T4" fmla="*/ 197248 w 1671268"/>
                <a:gd name="T5" fmla="*/ 1584176 h 1584176"/>
                <a:gd name="T6" fmla="*/ 0 w 1671268"/>
                <a:gd name="T7" fmla="*/ 1584176 h 1584176"/>
                <a:gd name="T8" fmla="*/ 0 w 1671268"/>
                <a:gd name="T9" fmla="*/ 0 h 1584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1268" h="1584176">
                  <a:moveTo>
                    <a:pt x="0" y="0"/>
                  </a:moveTo>
                  <a:lnTo>
                    <a:pt x="1671268" y="0"/>
                  </a:lnTo>
                  <a:lnTo>
                    <a:pt x="197248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alpha val="20999"/>
              </a:sys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4" name="그룹 119"/>
          <p:cNvGrpSpPr/>
          <p:nvPr/>
        </p:nvGrpSpPr>
        <p:grpSpPr bwMode="auto">
          <a:xfrm>
            <a:off x="2777134" y="1676918"/>
            <a:ext cx="342900" cy="654252"/>
            <a:chOff x="0" y="0"/>
            <a:chExt cx="419802" cy="800732"/>
          </a:xfrm>
        </p:grpSpPr>
        <p:grpSp>
          <p:nvGrpSpPr>
            <p:cNvPr id="6" name="그룹 17"/>
            <p:cNvGrpSpPr/>
            <p:nvPr/>
          </p:nvGrpSpPr>
          <p:grpSpPr bwMode="auto">
            <a:xfrm>
              <a:off x="0" y="0"/>
              <a:ext cx="419802" cy="125248"/>
              <a:chOff x="0" y="0"/>
              <a:chExt cx="550862" cy="165204"/>
            </a:xfrm>
          </p:grpSpPr>
          <p:sp>
            <p:nvSpPr>
              <p:cNvPr id="20" name="타원 13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latin typeface="+mj-lt"/>
                  <a:ea typeface="Malgun Gothic" panose="020B0503020000020004" pitchFamily="34" charset="-127"/>
                </a:endParaRPr>
              </a:p>
            </p:txBody>
          </p:sp>
          <p:sp>
            <p:nvSpPr>
              <p:cNvPr id="21" name="타원 132"/>
              <p:cNvSpPr>
                <a:spLocks noChangeArrowheads="1"/>
              </p:cNvSpPr>
              <p:nvPr/>
            </p:nvSpPr>
            <p:spPr bwMode="auto">
              <a:xfrm>
                <a:off x="370215" y="0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latin typeface="+mj-lt"/>
                  <a:ea typeface="Malgun Gothic" panose="020B0503020000020004" pitchFamily="34" charset="-127"/>
                </a:endParaRPr>
              </a:p>
            </p:txBody>
          </p:sp>
          <p:grpSp>
            <p:nvGrpSpPr>
              <p:cNvPr id="8" name="모서리가 둥근 직사각형 25"/>
              <p:cNvGrpSpPr/>
              <p:nvPr/>
            </p:nvGrpSpPr>
            <p:grpSpPr bwMode="auto">
              <a:xfrm>
                <a:off x="-13252" y="-19558"/>
                <a:ext cx="597034" cy="314910"/>
                <a:chOff x="0" y="0"/>
                <a:chExt cx="371856" cy="195072"/>
              </a:xfrm>
            </p:grpSpPr>
            <p:pic>
              <p:nvPicPr>
                <p:cNvPr id="23" name="모서리가 둥근 직사각형 25"/>
                <p:cNvPicPr>
                  <a:picLocks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371856" cy="1950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76377" y="52549"/>
                  <a:ext cx="218148" cy="41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ko-KR" altLang="en-US">
                    <a:solidFill>
                      <a:prstClr val="black"/>
                    </a:solidFill>
                    <a:latin typeface="+mj-lt"/>
                    <a:ea typeface="Malgun Gothic" panose="020B0503020000020004" pitchFamily="34" charset="-127"/>
                  </a:endParaRPr>
                </a:p>
              </p:txBody>
            </p:sp>
          </p:grpSp>
        </p:grpSp>
        <p:grpSp>
          <p:nvGrpSpPr>
            <p:cNvPr id="12" name="그룹 17"/>
            <p:cNvGrpSpPr/>
            <p:nvPr/>
          </p:nvGrpSpPr>
          <p:grpSpPr bwMode="auto">
            <a:xfrm>
              <a:off x="0" y="675484"/>
              <a:ext cx="419802" cy="125248"/>
              <a:chOff x="0" y="0"/>
              <a:chExt cx="550862" cy="165204"/>
            </a:xfrm>
          </p:grpSpPr>
          <p:sp>
            <p:nvSpPr>
              <p:cNvPr id="15" name="타원 128"/>
              <p:cNvSpPr>
                <a:spLocks noChangeArrowheads="1"/>
              </p:cNvSpPr>
              <p:nvPr/>
            </p:nvSpPr>
            <p:spPr bwMode="auto">
              <a:xfrm>
                <a:off x="0" y="-735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latin typeface="+mj-lt"/>
                  <a:ea typeface="Malgun Gothic" panose="020B0503020000020004" pitchFamily="34" charset="-127"/>
                </a:endParaRPr>
              </a:p>
            </p:txBody>
          </p:sp>
          <p:sp>
            <p:nvSpPr>
              <p:cNvPr id="16" name="타원 129"/>
              <p:cNvSpPr>
                <a:spLocks noChangeArrowheads="1"/>
              </p:cNvSpPr>
              <p:nvPr/>
            </p:nvSpPr>
            <p:spPr bwMode="auto">
              <a:xfrm>
                <a:off x="370215" y="-735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latin typeface="+mj-lt"/>
                  <a:ea typeface="Malgun Gothic" panose="020B0503020000020004" pitchFamily="34" charset="-127"/>
                </a:endParaRPr>
              </a:p>
            </p:txBody>
          </p:sp>
          <p:grpSp>
            <p:nvGrpSpPr>
              <p:cNvPr id="13" name="모서리가 둥근 직사각형 25"/>
              <p:cNvGrpSpPr/>
              <p:nvPr/>
            </p:nvGrpSpPr>
            <p:grpSpPr bwMode="auto">
              <a:xfrm>
                <a:off x="-13252" y="-15000"/>
                <a:ext cx="597034" cy="305069"/>
                <a:chOff x="0" y="0"/>
                <a:chExt cx="371856" cy="188976"/>
              </a:xfrm>
            </p:grpSpPr>
            <p:pic>
              <p:nvPicPr>
                <p:cNvPr id="18" name="모서리가 둥근 직사각형 25"/>
                <p:cNvPicPr>
                  <a:picLocks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371856" cy="18897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9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76377" y="49726"/>
                  <a:ext cx="218148" cy="41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ko-KR" altLang="en-US">
                    <a:solidFill>
                      <a:prstClr val="black"/>
                    </a:solidFill>
                    <a:latin typeface="+mj-lt"/>
                    <a:ea typeface="Malgun Gothic" panose="020B0503020000020004" pitchFamily="34" charset="-127"/>
                  </a:endParaRPr>
                </a:p>
              </p:txBody>
            </p:sp>
          </p:grpSp>
        </p:grpSp>
      </p:grp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3253384" y="1400608"/>
            <a:ext cx="4462462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1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 We hope that this template will return to you as a time, money and reputation. We hope that this template will return to you as a time, money and reputation.</a:t>
            </a:r>
            <a:endParaRPr lang="zh-CN" altLang="en-US" sz="10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14" name="组合 45"/>
          <p:cNvGrpSpPr/>
          <p:nvPr/>
        </p:nvGrpSpPr>
        <p:grpSpPr bwMode="auto">
          <a:xfrm>
            <a:off x="1259484" y="3004477"/>
            <a:ext cx="4886325" cy="1513355"/>
            <a:chOff x="0" y="0"/>
            <a:chExt cx="5117724" cy="1584176"/>
          </a:xfrm>
          <a:solidFill>
            <a:schemeClr val="accent2"/>
          </a:solidFill>
        </p:grpSpPr>
        <p:sp>
          <p:nvSpPr>
            <p:cNvPr id="27" name="矩形 46"/>
            <p:cNvSpPr>
              <a:spLocks noChangeArrowheads="1"/>
            </p:cNvSpPr>
            <p:nvPr/>
          </p:nvSpPr>
          <p:spPr bwMode="auto">
            <a:xfrm>
              <a:off x="0" y="0"/>
              <a:ext cx="5117724" cy="1584176"/>
            </a:xfrm>
            <a:prstGeom prst="rect">
              <a:avLst/>
            </a:prstGeom>
            <a:grpFill/>
            <a:ln w="10795" cmpd="sng">
              <a:solidFill>
                <a:sysClr val="window" lastClr="FFFFFF"/>
              </a:solidFill>
              <a:miter lim="800000"/>
            </a:ln>
            <a:effectLst>
              <a:outerShdw dist="38100" dir="2700000" algn="ctr" rotWithShape="0">
                <a:srgbClr val="000000">
                  <a:alpha val="39000"/>
                </a:srgbClr>
              </a:outerShdw>
            </a:effec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8" name="矩形 37"/>
            <p:cNvSpPr/>
            <p:nvPr/>
          </p:nvSpPr>
          <p:spPr bwMode="auto">
            <a:xfrm>
              <a:off x="4813" y="0"/>
              <a:ext cx="4963465" cy="1584176"/>
            </a:xfrm>
            <a:custGeom>
              <a:avLst/>
              <a:gdLst>
                <a:gd name="T0" fmla="*/ 0 w 4963465"/>
                <a:gd name="T1" fmla="*/ 0 h 1584176"/>
                <a:gd name="T2" fmla="*/ 4963465 w 4963465"/>
                <a:gd name="T3" fmla="*/ 0 h 1584176"/>
                <a:gd name="T4" fmla="*/ 1377067 w 4963465"/>
                <a:gd name="T5" fmla="*/ 1584176 h 1584176"/>
                <a:gd name="T6" fmla="*/ 0 w 4963465"/>
                <a:gd name="T7" fmla="*/ 1584176 h 1584176"/>
                <a:gd name="T8" fmla="*/ 0 w 4963465"/>
                <a:gd name="T9" fmla="*/ 0 h 1584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63465" h="1584176">
                  <a:moveTo>
                    <a:pt x="0" y="0"/>
                  </a:moveTo>
                  <a:lnTo>
                    <a:pt x="4963465" y="0"/>
                  </a:lnTo>
                  <a:lnTo>
                    <a:pt x="1377067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9090">
                <a:alpha val="19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17" name="组合 48"/>
          <p:cNvGrpSpPr/>
          <p:nvPr/>
        </p:nvGrpSpPr>
        <p:grpSpPr bwMode="auto">
          <a:xfrm>
            <a:off x="6225184" y="3004477"/>
            <a:ext cx="1658937" cy="1513355"/>
            <a:chOff x="0" y="0"/>
            <a:chExt cx="1739117" cy="1584176"/>
          </a:xfrm>
        </p:grpSpPr>
        <p:sp>
          <p:nvSpPr>
            <p:cNvPr id="30" name="矩形 49"/>
            <p:cNvSpPr>
              <a:spLocks noChangeArrowheads="1"/>
            </p:cNvSpPr>
            <p:nvPr/>
          </p:nvSpPr>
          <p:spPr bwMode="auto">
            <a:xfrm>
              <a:off x="0" y="0"/>
              <a:ext cx="1739117" cy="1584176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0795" cmpd="sng">
              <a:solidFill>
                <a:sysClr val="window" lastClr="FFFFFF"/>
              </a:solidFill>
              <a:miter lim="800000"/>
            </a:ln>
            <a:effectLst>
              <a:outerShdw dist="38100" dir="2700000" algn="ctr" rotWithShape="0">
                <a:srgbClr val="000000">
                  <a:alpha val="39000"/>
                </a:srgbClr>
              </a:outerShdw>
            </a:effec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31" name="矩形 50"/>
            <p:cNvSpPr>
              <a:spLocks noChangeArrowheads="1"/>
            </p:cNvSpPr>
            <p:nvPr/>
          </p:nvSpPr>
          <p:spPr bwMode="auto">
            <a:xfrm>
              <a:off x="206262" y="132015"/>
              <a:ext cx="1320147" cy="1320147"/>
            </a:xfrm>
            <a:prstGeom prst="rect">
              <a:avLst/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32" name="矩形 8"/>
            <p:cNvSpPr/>
            <p:nvPr/>
          </p:nvSpPr>
          <p:spPr bwMode="auto">
            <a:xfrm>
              <a:off x="0" y="0"/>
              <a:ext cx="1671268" cy="1584176"/>
            </a:xfrm>
            <a:custGeom>
              <a:avLst/>
              <a:gdLst>
                <a:gd name="T0" fmla="*/ 0 w 1671268"/>
                <a:gd name="T1" fmla="*/ 0 h 1584176"/>
                <a:gd name="T2" fmla="*/ 1671268 w 1671268"/>
                <a:gd name="T3" fmla="*/ 0 h 1584176"/>
                <a:gd name="T4" fmla="*/ 197248 w 1671268"/>
                <a:gd name="T5" fmla="*/ 1584176 h 1584176"/>
                <a:gd name="T6" fmla="*/ 0 w 1671268"/>
                <a:gd name="T7" fmla="*/ 1584176 h 1584176"/>
                <a:gd name="T8" fmla="*/ 0 w 1671268"/>
                <a:gd name="T9" fmla="*/ 0 h 1584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1268" h="1584176">
                  <a:moveTo>
                    <a:pt x="0" y="0"/>
                  </a:moveTo>
                  <a:lnTo>
                    <a:pt x="1671268" y="0"/>
                  </a:lnTo>
                  <a:lnTo>
                    <a:pt x="197248" y="1584176"/>
                  </a:lnTo>
                  <a:lnTo>
                    <a:pt x="0" y="1584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alpha val="20999"/>
              </a:sys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1400" kern="0" dirty="0">
                <a:solidFill>
                  <a:prstClr val="black"/>
                </a:solidFill>
                <a:latin typeface="+mj-lt"/>
              </a:endParaRPr>
            </a:p>
          </p:txBody>
        </p:sp>
      </p:grpSp>
      <p:grpSp>
        <p:nvGrpSpPr>
          <p:cNvPr id="22" name="그룹 119"/>
          <p:cNvGrpSpPr/>
          <p:nvPr/>
        </p:nvGrpSpPr>
        <p:grpSpPr bwMode="auto">
          <a:xfrm>
            <a:off x="6009284" y="3471347"/>
            <a:ext cx="344487" cy="654252"/>
            <a:chOff x="0" y="0"/>
            <a:chExt cx="419802" cy="800732"/>
          </a:xfrm>
        </p:grpSpPr>
        <p:grpSp>
          <p:nvGrpSpPr>
            <p:cNvPr id="26" name="그룹 17"/>
            <p:cNvGrpSpPr/>
            <p:nvPr/>
          </p:nvGrpSpPr>
          <p:grpSpPr bwMode="auto">
            <a:xfrm>
              <a:off x="0" y="0"/>
              <a:ext cx="419802" cy="125248"/>
              <a:chOff x="0" y="0"/>
              <a:chExt cx="550862" cy="165204"/>
            </a:xfrm>
          </p:grpSpPr>
          <p:sp>
            <p:nvSpPr>
              <p:cNvPr id="41" name="타원 13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latin typeface="+mj-lt"/>
                  <a:ea typeface="Malgun Gothic" panose="020B0503020000020004" pitchFamily="34" charset="-127"/>
                </a:endParaRPr>
              </a:p>
            </p:txBody>
          </p:sp>
          <p:sp>
            <p:nvSpPr>
              <p:cNvPr id="42" name="타원 132"/>
              <p:cNvSpPr>
                <a:spLocks noChangeArrowheads="1"/>
              </p:cNvSpPr>
              <p:nvPr/>
            </p:nvSpPr>
            <p:spPr bwMode="auto">
              <a:xfrm>
                <a:off x="370215" y="0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latin typeface="+mj-lt"/>
                  <a:ea typeface="Malgun Gothic" panose="020B0503020000020004" pitchFamily="34" charset="-127"/>
                </a:endParaRPr>
              </a:p>
            </p:txBody>
          </p:sp>
          <p:grpSp>
            <p:nvGrpSpPr>
              <p:cNvPr id="29" name="모서리가 둥근 직사각형 25"/>
              <p:cNvGrpSpPr/>
              <p:nvPr/>
            </p:nvGrpSpPr>
            <p:grpSpPr bwMode="auto">
              <a:xfrm>
                <a:off x="-7599" y="-21385"/>
                <a:ext cx="587247" cy="314910"/>
                <a:chOff x="0" y="0"/>
                <a:chExt cx="365760" cy="195072"/>
              </a:xfrm>
            </p:grpSpPr>
            <p:pic>
              <p:nvPicPr>
                <p:cNvPr id="44" name="모서리가 둥근 직사각형 25"/>
                <p:cNvPicPr>
                  <a:picLocks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365760" cy="1950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5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72856" y="53681"/>
                  <a:ext cx="218148" cy="41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ko-KR" altLang="en-US">
                    <a:solidFill>
                      <a:prstClr val="black"/>
                    </a:solidFill>
                    <a:latin typeface="+mj-lt"/>
                    <a:ea typeface="Malgun Gothic" panose="020B0503020000020004" pitchFamily="34" charset="-127"/>
                  </a:endParaRPr>
                </a:p>
              </p:txBody>
            </p:sp>
          </p:grpSp>
        </p:grpSp>
        <p:grpSp>
          <p:nvGrpSpPr>
            <p:cNvPr id="33" name="그룹 17"/>
            <p:cNvGrpSpPr/>
            <p:nvPr/>
          </p:nvGrpSpPr>
          <p:grpSpPr bwMode="auto">
            <a:xfrm>
              <a:off x="0" y="675484"/>
              <a:ext cx="419802" cy="125248"/>
              <a:chOff x="0" y="0"/>
              <a:chExt cx="550862" cy="165204"/>
            </a:xfrm>
          </p:grpSpPr>
          <p:sp>
            <p:nvSpPr>
              <p:cNvPr id="36" name="타원 128"/>
              <p:cNvSpPr>
                <a:spLocks noChangeArrowheads="1"/>
              </p:cNvSpPr>
              <p:nvPr/>
            </p:nvSpPr>
            <p:spPr bwMode="auto">
              <a:xfrm>
                <a:off x="0" y="-735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latin typeface="+mj-lt"/>
                  <a:ea typeface="Malgun Gothic" panose="020B0503020000020004" pitchFamily="34" charset="-127"/>
                </a:endParaRPr>
              </a:p>
            </p:txBody>
          </p:sp>
          <p:sp>
            <p:nvSpPr>
              <p:cNvPr id="37" name="타원 129"/>
              <p:cNvSpPr>
                <a:spLocks noChangeArrowheads="1"/>
              </p:cNvSpPr>
              <p:nvPr/>
            </p:nvSpPr>
            <p:spPr bwMode="auto">
              <a:xfrm>
                <a:off x="370215" y="-735"/>
                <a:ext cx="180647" cy="165939"/>
              </a:xfrm>
              <a:prstGeom prst="ellipse">
                <a:avLst/>
              </a:prstGeom>
              <a:solidFill>
                <a:srgbClr val="0D0D0D">
                  <a:alpha val="50999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ko-KR" altLang="en-US">
                  <a:solidFill>
                    <a:srgbClr val="FFFFFF"/>
                  </a:solidFill>
                  <a:latin typeface="+mj-lt"/>
                  <a:ea typeface="Malgun Gothic" panose="020B0503020000020004" pitchFamily="34" charset="-127"/>
                </a:endParaRPr>
              </a:p>
            </p:txBody>
          </p:sp>
          <p:grpSp>
            <p:nvGrpSpPr>
              <p:cNvPr id="34" name="모서리가 둥근 직사각형 25"/>
              <p:cNvGrpSpPr/>
              <p:nvPr/>
            </p:nvGrpSpPr>
            <p:grpSpPr bwMode="auto">
              <a:xfrm>
                <a:off x="-7599" y="-16828"/>
                <a:ext cx="587247" cy="314910"/>
                <a:chOff x="0" y="0"/>
                <a:chExt cx="365760" cy="195072"/>
              </a:xfrm>
            </p:grpSpPr>
            <p:pic>
              <p:nvPicPr>
                <p:cNvPr id="39" name="모서리가 둥근 직사각형 25"/>
                <p:cNvPicPr>
                  <a:picLocks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0" y="0"/>
                  <a:ext cx="365760" cy="1950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0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72856" y="50858"/>
                  <a:ext cx="218148" cy="41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buNone/>
                  </a:pPr>
                  <a:endParaRPr lang="ko-KR" altLang="en-US">
                    <a:solidFill>
                      <a:prstClr val="black"/>
                    </a:solidFill>
                    <a:latin typeface="+mj-lt"/>
                    <a:ea typeface="Malgun Gothic" panose="020B0503020000020004" pitchFamily="34" charset="-127"/>
                  </a:endParaRPr>
                </a:p>
              </p:txBody>
            </p:sp>
          </p:grpSp>
        </p:grpSp>
      </p:grpSp>
      <p:sp>
        <p:nvSpPr>
          <p:cNvPr id="46" name="Text Box 11"/>
          <p:cNvSpPr txBox="1">
            <a:spLocks noChangeArrowheads="1"/>
          </p:cNvSpPr>
          <p:nvPr/>
        </p:nvSpPr>
        <p:spPr bwMode="auto">
          <a:xfrm>
            <a:off x="1518247" y="3160101"/>
            <a:ext cx="4462463" cy="66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1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 We hope that this template will return to you as a time, money and reputation. We hope that this template will return to you as a time, money and reputation.</a:t>
            </a:r>
            <a:endParaRPr lang="zh-CN" altLang="en-US" sz="10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"/>
                            </p:stCondLst>
                            <p:childTnLst>
                              <p:par>
                                <p:cTn id="23" presetID="2" presetClass="entr" presetSubtype="8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utoUpdateAnimBg="0"/>
      <p:bldP spid="4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4644603" y="1253637"/>
            <a:ext cx="2880320" cy="936393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" name="五边形 4"/>
          <p:cNvSpPr/>
          <p:nvPr/>
        </p:nvSpPr>
        <p:spPr>
          <a:xfrm flipH="1">
            <a:off x="1764283" y="2183514"/>
            <a:ext cx="2880320" cy="936393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7" name="TextBox 14"/>
          <p:cNvSpPr txBox="1"/>
          <p:nvPr/>
        </p:nvSpPr>
        <p:spPr>
          <a:xfrm>
            <a:off x="2196331" y="2510098"/>
            <a:ext cx="2448272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tr-TR" altLang="zh-CN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4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4644603" y="1521716"/>
            <a:ext cx="2448272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tr-TR" altLang="zh-CN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4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9" name="TextBox 16"/>
          <p:cNvSpPr txBox="1"/>
          <p:nvPr/>
        </p:nvSpPr>
        <p:spPr>
          <a:xfrm>
            <a:off x="1115056" y="1059909"/>
            <a:ext cx="3240359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17"/>
          <p:cNvSpPr txBox="1"/>
          <p:nvPr/>
        </p:nvSpPr>
        <p:spPr>
          <a:xfrm>
            <a:off x="4860630" y="2448526"/>
            <a:ext cx="3240359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776299" y="3637250"/>
            <a:ext cx="1692188" cy="2270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804191" y="3997402"/>
            <a:ext cx="2652199" cy="2270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308247" y="4418646"/>
            <a:ext cx="2160240" cy="2270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4" name="TextBox 21"/>
          <p:cNvSpPr txBox="1"/>
          <p:nvPr/>
        </p:nvSpPr>
        <p:spPr>
          <a:xfrm>
            <a:off x="2985178" y="3637248"/>
            <a:ext cx="102816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tr-TR" altLang="zh-CN" sz="12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2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5" name="TextBox 22"/>
          <p:cNvSpPr txBox="1"/>
          <p:nvPr/>
        </p:nvSpPr>
        <p:spPr>
          <a:xfrm>
            <a:off x="2985179" y="3997399"/>
            <a:ext cx="102816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6" name="TextBox 23"/>
          <p:cNvSpPr txBox="1"/>
          <p:nvPr/>
        </p:nvSpPr>
        <p:spPr>
          <a:xfrm>
            <a:off x="2985179" y="4423881"/>
            <a:ext cx="102816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tr-TR" altLang="zh-CN" sz="12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2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787461" y="3613098"/>
            <a:ext cx="1692188" cy="2270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799561" y="3973249"/>
            <a:ext cx="2652199" cy="2270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787461" y="4394494"/>
            <a:ext cx="2160240" cy="22702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0" name="TextBox 27"/>
          <p:cNvSpPr txBox="1"/>
          <p:nvPr/>
        </p:nvSpPr>
        <p:spPr>
          <a:xfrm>
            <a:off x="4996341" y="3613096"/>
            <a:ext cx="102816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tr-TR" altLang="zh-CN" sz="12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2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1" name="TextBox 28"/>
          <p:cNvSpPr txBox="1"/>
          <p:nvPr/>
        </p:nvSpPr>
        <p:spPr>
          <a:xfrm>
            <a:off x="5003485" y="3973247"/>
            <a:ext cx="102816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tr-TR" altLang="zh-CN" sz="12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2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2" name="TextBox 29"/>
          <p:cNvSpPr txBox="1"/>
          <p:nvPr/>
        </p:nvSpPr>
        <p:spPr>
          <a:xfrm>
            <a:off x="5015558" y="4399730"/>
            <a:ext cx="1028167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tr-TR" altLang="zh-CN" sz="12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2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/>
      <p:bldP spid="10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 animBg="1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"/>
          <p:cNvSpPr>
            <a:spLocks noChangeArrowheads="1"/>
          </p:cNvSpPr>
          <p:nvPr/>
        </p:nvSpPr>
        <p:spPr bwMode="auto">
          <a:xfrm>
            <a:off x="1014413" y="2500268"/>
            <a:ext cx="719137" cy="46860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auto">
          <a:xfrm>
            <a:off x="1692275" y="2066614"/>
            <a:ext cx="719138" cy="4670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58" name="Rectangle 7"/>
          <p:cNvSpPr>
            <a:spLocks noChangeArrowheads="1"/>
          </p:cNvSpPr>
          <p:nvPr/>
        </p:nvSpPr>
        <p:spPr bwMode="auto">
          <a:xfrm>
            <a:off x="2914650" y="2500268"/>
            <a:ext cx="719138" cy="46860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59" name="Rectangle 8"/>
          <p:cNvSpPr>
            <a:spLocks noChangeArrowheads="1"/>
          </p:cNvSpPr>
          <p:nvPr/>
        </p:nvSpPr>
        <p:spPr bwMode="auto">
          <a:xfrm>
            <a:off x="3594100" y="2066614"/>
            <a:ext cx="719138" cy="46701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0" name="Rectangle 9"/>
          <p:cNvSpPr>
            <a:spLocks noChangeArrowheads="1"/>
          </p:cNvSpPr>
          <p:nvPr/>
        </p:nvSpPr>
        <p:spPr bwMode="auto">
          <a:xfrm>
            <a:off x="4818064" y="2500268"/>
            <a:ext cx="719137" cy="46860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1" name="Rectangle 10"/>
          <p:cNvSpPr>
            <a:spLocks noChangeArrowheads="1"/>
          </p:cNvSpPr>
          <p:nvPr/>
        </p:nvSpPr>
        <p:spPr bwMode="auto">
          <a:xfrm>
            <a:off x="5495925" y="2066614"/>
            <a:ext cx="719138" cy="4670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2" name="Rectangle 11"/>
          <p:cNvSpPr>
            <a:spLocks noChangeArrowheads="1"/>
          </p:cNvSpPr>
          <p:nvPr/>
        </p:nvSpPr>
        <p:spPr bwMode="auto">
          <a:xfrm>
            <a:off x="6686550" y="2500268"/>
            <a:ext cx="719138" cy="46860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3" name="Rectangle 12"/>
          <p:cNvSpPr>
            <a:spLocks noChangeArrowheads="1"/>
          </p:cNvSpPr>
          <p:nvPr/>
        </p:nvSpPr>
        <p:spPr bwMode="auto">
          <a:xfrm>
            <a:off x="7366000" y="2066614"/>
            <a:ext cx="719138" cy="46701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4" name="Freeform 13"/>
          <p:cNvSpPr/>
          <p:nvPr/>
        </p:nvSpPr>
        <p:spPr bwMode="auto">
          <a:xfrm>
            <a:off x="-324544" y="2284234"/>
            <a:ext cx="9108183" cy="514668"/>
          </a:xfrm>
          <a:custGeom>
            <a:avLst/>
            <a:gdLst>
              <a:gd name="T0" fmla="*/ 5518 w 5536"/>
              <a:gd name="T1" fmla="*/ 196 h 324"/>
              <a:gd name="T2" fmla="*/ 5518 w 5536"/>
              <a:gd name="T3" fmla="*/ 128 h 324"/>
              <a:gd name="T4" fmla="*/ 5408 w 5536"/>
              <a:gd name="T5" fmla="*/ 18 h 324"/>
              <a:gd name="T6" fmla="*/ 5374 w 5536"/>
              <a:gd name="T7" fmla="*/ 32 h 324"/>
              <a:gd name="T8" fmla="*/ 5374 w 5536"/>
              <a:gd name="T9" fmla="*/ 82 h 324"/>
              <a:gd name="T10" fmla="*/ 5326 w 5536"/>
              <a:gd name="T11" fmla="*/ 130 h 324"/>
              <a:gd name="T12" fmla="*/ 0 w 5536"/>
              <a:gd name="T13" fmla="*/ 130 h 324"/>
              <a:gd name="T14" fmla="*/ 1 w 5536"/>
              <a:gd name="T15" fmla="*/ 193 h 324"/>
              <a:gd name="T16" fmla="*/ 5326 w 5536"/>
              <a:gd name="T17" fmla="*/ 194 h 324"/>
              <a:gd name="T18" fmla="*/ 5374 w 5536"/>
              <a:gd name="T19" fmla="*/ 242 h 324"/>
              <a:gd name="T20" fmla="*/ 5374 w 5536"/>
              <a:gd name="T21" fmla="*/ 292 h 324"/>
              <a:gd name="T22" fmla="*/ 5408 w 5536"/>
              <a:gd name="T23" fmla="*/ 306 h 324"/>
              <a:gd name="T24" fmla="*/ 5518 w 5536"/>
              <a:gd name="T25" fmla="*/ 196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536" h="324">
                <a:moveTo>
                  <a:pt x="5518" y="196"/>
                </a:moveTo>
                <a:cubicBezTo>
                  <a:pt x="5536" y="176"/>
                  <a:pt x="5536" y="146"/>
                  <a:pt x="5518" y="128"/>
                </a:cubicBezTo>
                <a:cubicBezTo>
                  <a:pt x="5408" y="18"/>
                  <a:pt x="5408" y="18"/>
                  <a:pt x="5408" y="18"/>
                </a:cubicBezTo>
                <a:cubicBezTo>
                  <a:pt x="5390" y="0"/>
                  <a:pt x="5374" y="6"/>
                  <a:pt x="5374" y="32"/>
                </a:cubicBezTo>
                <a:cubicBezTo>
                  <a:pt x="5374" y="82"/>
                  <a:pt x="5374" y="82"/>
                  <a:pt x="5374" y="82"/>
                </a:cubicBezTo>
                <a:cubicBezTo>
                  <a:pt x="5374" y="108"/>
                  <a:pt x="5352" y="130"/>
                  <a:pt x="5326" y="130"/>
                </a:cubicBezTo>
                <a:cubicBezTo>
                  <a:pt x="1096" y="130"/>
                  <a:pt x="0" y="130"/>
                  <a:pt x="0" y="130"/>
                </a:cubicBezTo>
                <a:cubicBezTo>
                  <a:pt x="1" y="149"/>
                  <a:pt x="0" y="167"/>
                  <a:pt x="1" y="193"/>
                </a:cubicBezTo>
                <a:cubicBezTo>
                  <a:pt x="4231" y="193"/>
                  <a:pt x="5326" y="194"/>
                  <a:pt x="5326" y="194"/>
                </a:cubicBezTo>
                <a:cubicBezTo>
                  <a:pt x="5352" y="194"/>
                  <a:pt x="5374" y="214"/>
                  <a:pt x="5374" y="242"/>
                </a:cubicBezTo>
                <a:cubicBezTo>
                  <a:pt x="5374" y="292"/>
                  <a:pt x="5374" y="292"/>
                  <a:pt x="5374" y="292"/>
                </a:cubicBezTo>
                <a:cubicBezTo>
                  <a:pt x="5374" y="318"/>
                  <a:pt x="5390" y="324"/>
                  <a:pt x="5408" y="306"/>
                </a:cubicBezTo>
                <a:lnTo>
                  <a:pt x="5518" y="19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5" name="Freeform 14"/>
          <p:cNvSpPr/>
          <p:nvPr/>
        </p:nvSpPr>
        <p:spPr bwMode="auto">
          <a:xfrm>
            <a:off x="1014413" y="2066613"/>
            <a:ext cx="1397000" cy="902257"/>
          </a:xfrm>
          <a:custGeom>
            <a:avLst/>
            <a:gdLst>
              <a:gd name="T0" fmla="*/ 1037 w 1037"/>
              <a:gd name="T1" fmla="*/ 0 h 671"/>
              <a:gd name="T2" fmla="*/ 503 w 1037"/>
              <a:gd name="T3" fmla="*/ 0 h 671"/>
              <a:gd name="T4" fmla="*/ 0 w 1037"/>
              <a:gd name="T5" fmla="*/ 671 h 671"/>
              <a:gd name="T6" fmla="*/ 534 w 1037"/>
              <a:gd name="T7" fmla="*/ 671 h 671"/>
              <a:gd name="T8" fmla="*/ 1037 w 1037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7" h="671">
                <a:moveTo>
                  <a:pt x="1037" y="0"/>
                </a:moveTo>
                <a:lnTo>
                  <a:pt x="503" y="0"/>
                </a:lnTo>
                <a:lnTo>
                  <a:pt x="0" y="671"/>
                </a:lnTo>
                <a:lnTo>
                  <a:pt x="534" y="671"/>
                </a:lnTo>
                <a:lnTo>
                  <a:pt x="10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pPr algn="ctr"/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    </a:t>
            </a:r>
            <a:endParaRPr lang="zh-CN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6" name="Freeform 15"/>
          <p:cNvSpPr/>
          <p:nvPr/>
        </p:nvSpPr>
        <p:spPr bwMode="auto">
          <a:xfrm>
            <a:off x="2914650" y="2066613"/>
            <a:ext cx="1398588" cy="902257"/>
          </a:xfrm>
          <a:custGeom>
            <a:avLst/>
            <a:gdLst>
              <a:gd name="T0" fmla="*/ 1039 w 1039"/>
              <a:gd name="T1" fmla="*/ 0 h 671"/>
              <a:gd name="T2" fmla="*/ 505 w 1039"/>
              <a:gd name="T3" fmla="*/ 0 h 671"/>
              <a:gd name="T4" fmla="*/ 0 w 1039"/>
              <a:gd name="T5" fmla="*/ 671 h 671"/>
              <a:gd name="T6" fmla="*/ 534 w 1039"/>
              <a:gd name="T7" fmla="*/ 671 h 671"/>
              <a:gd name="T8" fmla="*/ 1039 w 1039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9" h="671">
                <a:moveTo>
                  <a:pt x="1039" y="0"/>
                </a:moveTo>
                <a:lnTo>
                  <a:pt x="505" y="0"/>
                </a:lnTo>
                <a:lnTo>
                  <a:pt x="0" y="671"/>
                </a:lnTo>
                <a:lnTo>
                  <a:pt x="534" y="671"/>
                </a:lnTo>
                <a:lnTo>
                  <a:pt x="1039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7" name="Freeform 16"/>
          <p:cNvSpPr/>
          <p:nvPr/>
        </p:nvSpPr>
        <p:spPr bwMode="auto">
          <a:xfrm>
            <a:off x="4818063" y="2066613"/>
            <a:ext cx="1397000" cy="902257"/>
          </a:xfrm>
          <a:custGeom>
            <a:avLst/>
            <a:gdLst>
              <a:gd name="T0" fmla="*/ 1037 w 1037"/>
              <a:gd name="T1" fmla="*/ 0 h 671"/>
              <a:gd name="T2" fmla="*/ 503 w 1037"/>
              <a:gd name="T3" fmla="*/ 0 h 671"/>
              <a:gd name="T4" fmla="*/ 0 w 1037"/>
              <a:gd name="T5" fmla="*/ 671 h 671"/>
              <a:gd name="T6" fmla="*/ 534 w 1037"/>
              <a:gd name="T7" fmla="*/ 671 h 671"/>
              <a:gd name="T8" fmla="*/ 1037 w 1037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7" h="671">
                <a:moveTo>
                  <a:pt x="1037" y="0"/>
                </a:moveTo>
                <a:lnTo>
                  <a:pt x="503" y="0"/>
                </a:lnTo>
                <a:lnTo>
                  <a:pt x="0" y="671"/>
                </a:lnTo>
                <a:lnTo>
                  <a:pt x="534" y="671"/>
                </a:lnTo>
                <a:lnTo>
                  <a:pt x="103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68" name="Freeform 17"/>
          <p:cNvSpPr/>
          <p:nvPr/>
        </p:nvSpPr>
        <p:spPr bwMode="auto">
          <a:xfrm>
            <a:off x="6686550" y="2066613"/>
            <a:ext cx="1398588" cy="902257"/>
          </a:xfrm>
          <a:custGeom>
            <a:avLst/>
            <a:gdLst>
              <a:gd name="T0" fmla="*/ 1039 w 1039"/>
              <a:gd name="T1" fmla="*/ 0 h 671"/>
              <a:gd name="T2" fmla="*/ 505 w 1039"/>
              <a:gd name="T3" fmla="*/ 0 h 671"/>
              <a:gd name="T4" fmla="*/ 0 w 1039"/>
              <a:gd name="T5" fmla="*/ 671 h 671"/>
              <a:gd name="T6" fmla="*/ 534 w 1039"/>
              <a:gd name="T7" fmla="*/ 671 h 671"/>
              <a:gd name="T8" fmla="*/ 1039 w 1039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9" h="671">
                <a:moveTo>
                  <a:pt x="1039" y="0"/>
                </a:moveTo>
                <a:lnTo>
                  <a:pt x="505" y="0"/>
                </a:lnTo>
                <a:lnTo>
                  <a:pt x="0" y="671"/>
                </a:lnTo>
                <a:lnTo>
                  <a:pt x="534" y="671"/>
                </a:lnTo>
                <a:lnTo>
                  <a:pt x="1039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grpSp>
        <p:nvGrpSpPr>
          <p:cNvPr id="69" name="Group 18"/>
          <p:cNvGrpSpPr/>
          <p:nvPr/>
        </p:nvGrpSpPr>
        <p:grpSpPr bwMode="auto">
          <a:xfrm>
            <a:off x="7272338" y="2420844"/>
            <a:ext cx="241300" cy="217622"/>
            <a:chOff x="0" y="0"/>
            <a:chExt cx="152" cy="137"/>
          </a:xfrm>
        </p:grpSpPr>
        <p:sp>
          <p:nvSpPr>
            <p:cNvPr id="70" name="Freeform 19"/>
            <p:cNvSpPr>
              <a:spLocks noEditPoints="1"/>
            </p:cNvSpPr>
            <p:nvPr/>
          </p:nvSpPr>
          <p:spPr bwMode="auto">
            <a:xfrm>
              <a:off x="0" y="0"/>
              <a:ext cx="109" cy="137"/>
            </a:xfrm>
            <a:custGeom>
              <a:avLst/>
              <a:gdLst>
                <a:gd name="T0" fmla="*/ 53 w 55"/>
                <a:gd name="T1" fmla="*/ 0 h 68"/>
                <a:gd name="T2" fmla="*/ 3 w 55"/>
                <a:gd name="T3" fmla="*/ 0 h 68"/>
                <a:gd name="T4" fmla="*/ 0 w 55"/>
                <a:gd name="T5" fmla="*/ 3 h 68"/>
                <a:gd name="T6" fmla="*/ 0 w 55"/>
                <a:gd name="T7" fmla="*/ 66 h 68"/>
                <a:gd name="T8" fmla="*/ 3 w 55"/>
                <a:gd name="T9" fmla="*/ 68 h 68"/>
                <a:gd name="T10" fmla="*/ 53 w 55"/>
                <a:gd name="T11" fmla="*/ 68 h 68"/>
                <a:gd name="T12" fmla="*/ 53 w 55"/>
                <a:gd name="T13" fmla="*/ 68 h 68"/>
                <a:gd name="T14" fmla="*/ 55 w 55"/>
                <a:gd name="T15" fmla="*/ 66 h 68"/>
                <a:gd name="T16" fmla="*/ 55 w 55"/>
                <a:gd name="T17" fmla="*/ 3 h 68"/>
                <a:gd name="T18" fmla="*/ 53 w 55"/>
                <a:gd name="T19" fmla="*/ 0 h 68"/>
                <a:gd name="T20" fmla="*/ 34 w 55"/>
                <a:gd name="T21" fmla="*/ 37 h 68"/>
                <a:gd name="T22" fmla="*/ 28 w 55"/>
                <a:gd name="T23" fmla="*/ 38 h 68"/>
                <a:gd name="T24" fmla="*/ 25 w 55"/>
                <a:gd name="T25" fmla="*/ 37 h 68"/>
                <a:gd name="T26" fmla="*/ 11 w 55"/>
                <a:gd name="T27" fmla="*/ 21 h 68"/>
                <a:gd name="T28" fmla="*/ 15 w 55"/>
                <a:gd name="T29" fmla="*/ 17 h 68"/>
                <a:gd name="T30" fmla="*/ 18 w 55"/>
                <a:gd name="T31" fmla="*/ 21 h 68"/>
                <a:gd name="T32" fmla="*/ 28 w 55"/>
                <a:gd name="T33" fmla="*/ 31 h 68"/>
                <a:gd name="T34" fmla="*/ 28 w 55"/>
                <a:gd name="T35" fmla="*/ 31 h 68"/>
                <a:gd name="T36" fmla="*/ 34 w 55"/>
                <a:gd name="T37" fmla="*/ 28 h 68"/>
                <a:gd name="T38" fmla="*/ 38 w 55"/>
                <a:gd name="T39" fmla="*/ 21 h 68"/>
                <a:gd name="T40" fmla="*/ 41 w 55"/>
                <a:gd name="T41" fmla="*/ 17 h 68"/>
                <a:gd name="T42" fmla="*/ 45 w 55"/>
                <a:gd name="T43" fmla="*/ 21 h 68"/>
                <a:gd name="T44" fmla="*/ 34 w 55"/>
                <a:gd name="T45" fmla="*/ 3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" h="68">
                  <a:moveTo>
                    <a:pt x="5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7"/>
                    <a:pt x="1" y="68"/>
                    <a:pt x="3" y="68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5" y="68"/>
                    <a:pt x="55" y="67"/>
                    <a:pt x="55" y="66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1"/>
                    <a:pt x="54" y="0"/>
                    <a:pt x="53" y="0"/>
                  </a:cubicBezTo>
                  <a:close/>
                  <a:moveTo>
                    <a:pt x="34" y="37"/>
                  </a:moveTo>
                  <a:cubicBezTo>
                    <a:pt x="32" y="37"/>
                    <a:pt x="30" y="38"/>
                    <a:pt x="28" y="38"/>
                  </a:cubicBezTo>
                  <a:cubicBezTo>
                    <a:pt x="27" y="38"/>
                    <a:pt x="26" y="38"/>
                    <a:pt x="25" y="37"/>
                  </a:cubicBezTo>
                  <a:cubicBezTo>
                    <a:pt x="17" y="36"/>
                    <a:pt x="11" y="29"/>
                    <a:pt x="11" y="21"/>
                  </a:cubicBezTo>
                  <a:cubicBezTo>
                    <a:pt x="11" y="19"/>
                    <a:pt x="13" y="17"/>
                    <a:pt x="15" y="17"/>
                  </a:cubicBezTo>
                  <a:cubicBezTo>
                    <a:pt x="16" y="17"/>
                    <a:pt x="18" y="19"/>
                    <a:pt x="18" y="21"/>
                  </a:cubicBezTo>
                  <a:cubicBezTo>
                    <a:pt x="18" y="26"/>
                    <a:pt x="22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31" y="31"/>
                    <a:pt x="33" y="30"/>
                    <a:pt x="34" y="28"/>
                  </a:cubicBezTo>
                  <a:cubicBezTo>
                    <a:pt x="36" y="26"/>
                    <a:pt x="38" y="24"/>
                    <a:pt x="38" y="21"/>
                  </a:cubicBezTo>
                  <a:cubicBezTo>
                    <a:pt x="38" y="19"/>
                    <a:pt x="39" y="17"/>
                    <a:pt x="41" y="17"/>
                  </a:cubicBezTo>
                  <a:cubicBezTo>
                    <a:pt x="43" y="17"/>
                    <a:pt x="45" y="19"/>
                    <a:pt x="45" y="21"/>
                  </a:cubicBezTo>
                  <a:cubicBezTo>
                    <a:pt x="45" y="28"/>
                    <a:pt x="40" y="34"/>
                    <a:pt x="34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  <p:sp>
          <p:nvSpPr>
            <p:cNvPr id="71" name="Freeform 20"/>
            <p:cNvSpPr/>
            <p:nvPr/>
          </p:nvSpPr>
          <p:spPr bwMode="auto">
            <a:xfrm>
              <a:off x="125" y="44"/>
              <a:ext cx="27" cy="93"/>
            </a:xfrm>
            <a:custGeom>
              <a:avLst/>
              <a:gdLst>
                <a:gd name="T0" fmla="*/ 0 w 13"/>
                <a:gd name="T1" fmla="*/ 3 h 46"/>
                <a:gd name="T2" fmla="*/ 2 w 13"/>
                <a:gd name="T3" fmla="*/ 0 h 46"/>
                <a:gd name="T4" fmla="*/ 11 w 13"/>
                <a:gd name="T5" fmla="*/ 0 h 46"/>
                <a:gd name="T6" fmla="*/ 13 w 13"/>
                <a:gd name="T7" fmla="*/ 3 h 46"/>
                <a:gd name="T8" fmla="*/ 13 w 13"/>
                <a:gd name="T9" fmla="*/ 44 h 46"/>
                <a:gd name="T10" fmla="*/ 11 w 13"/>
                <a:gd name="T11" fmla="*/ 46 h 46"/>
                <a:gd name="T12" fmla="*/ 2 w 13"/>
                <a:gd name="T13" fmla="*/ 46 h 46"/>
                <a:gd name="T14" fmla="*/ 0 w 13"/>
                <a:gd name="T15" fmla="*/ 44 h 46"/>
                <a:gd name="T16" fmla="*/ 0 w 13"/>
                <a:gd name="T17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6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3" y="1"/>
                    <a:pt x="13" y="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5"/>
                    <a:pt x="12" y="46"/>
                    <a:pt x="11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1" y="46"/>
                    <a:pt x="0" y="45"/>
                    <a:pt x="0" y="44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sp>
        <p:nvSpPr>
          <p:cNvPr id="72" name="Freeform 21"/>
          <p:cNvSpPr>
            <a:spLocks noEditPoints="1"/>
          </p:cNvSpPr>
          <p:nvPr/>
        </p:nvSpPr>
        <p:spPr bwMode="auto">
          <a:xfrm>
            <a:off x="5403850" y="2409725"/>
            <a:ext cx="184150" cy="239860"/>
          </a:xfrm>
          <a:custGeom>
            <a:avLst/>
            <a:gdLst>
              <a:gd name="T0" fmla="*/ 56 w 58"/>
              <a:gd name="T1" fmla="*/ 30 h 76"/>
              <a:gd name="T2" fmla="*/ 46 w 58"/>
              <a:gd name="T3" fmla="*/ 30 h 76"/>
              <a:gd name="T4" fmla="*/ 46 w 58"/>
              <a:gd name="T5" fmla="*/ 17 h 76"/>
              <a:gd name="T6" fmla="*/ 29 w 58"/>
              <a:gd name="T7" fmla="*/ 0 h 76"/>
              <a:gd name="T8" fmla="*/ 12 w 58"/>
              <a:gd name="T9" fmla="*/ 17 h 76"/>
              <a:gd name="T10" fmla="*/ 12 w 58"/>
              <a:gd name="T11" fmla="*/ 30 h 76"/>
              <a:gd name="T12" fmla="*/ 2 w 58"/>
              <a:gd name="T13" fmla="*/ 30 h 76"/>
              <a:gd name="T14" fmla="*/ 0 w 58"/>
              <a:gd name="T15" fmla="*/ 32 h 76"/>
              <a:gd name="T16" fmla="*/ 0 w 58"/>
              <a:gd name="T17" fmla="*/ 74 h 76"/>
              <a:gd name="T18" fmla="*/ 2 w 58"/>
              <a:gd name="T19" fmla="*/ 76 h 76"/>
              <a:gd name="T20" fmla="*/ 56 w 58"/>
              <a:gd name="T21" fmla="*/ 76 h 76"/>
              <a:gd name="T22" fmla="*/ 58 w 58"/>
              <a:gd name="T23" fmla="*/ 74 h 76"/>
              <a:gd name="T24" fmla="*/ 58 w 58"/>
              <a:gd name="T25" fmla="*/ 32 h 76"/>
              <a:gd name="T26" fmla="*/ 56 w 58"/>
              <a:gd name="T27" fmla="*/ 30 h 76"/>
              <a:gd name="T28" fmla="*/ 33 w 58"/>
              <a:gd name="T29" fmla="*/ 56 h 76"/>
              <a:gd name="T30" fmla="*/ 32 w 58"/>
              <a:gd name="T31" fmla="*/ 56 h 76"/>
              <a:gd name="T32" fmla="*/ 32 w 58"/>
              <a:gd name="T33" fmla="*/ 59 h 76"/>
              <a:gd name="T34" fmla="*/ 27 w 58"/>
              <a:gd name="T35" fmla="*/ 59 h 76"/>
              <a:gd name="T36" fmla="*/ 27 w 58"/>
              <a:gd name="T37" fmla="*/ 56 h 76"/>
              <a:gd name="T38" fmla="*/ 25 w 58"/>
              <a:gd name="T39" fmla="*/ 56 h 76"/>
              <a:gd name="T40" fmla="*/ 25 w 58"/>
              <a:gd name="T41" fmla="*/ 48 h 76"/>
              <a:gd name="T42" fmla="*/ 33 w 58"/>
              <a:gd name="T43" fmla="*/ 48 h 76"/>
              <a:gd name="T44" fmla="*/ 33 w 58"/>
              <a:gd name="T45" fmla="*/ 56 h 76"/>
              <a:gd name="T46" fmla="*/ 37 w 58"/>
              <a:gd name="T47" fmla="*/ 30 h 76"/>
              <a:gd name="T48" fmla="*/ 21 w 58"/>
              <a:gd name="T49" fmla="*/ 30 h 76"/>
              <a:gd name="T50" fmla="*/ 21 w 58"/>
              <a:gd name="T51" fmla="*/ 17 h 76"/>
              <a:gd name="T52" fmla="*/ 29 w 58"/>
              <a:gd name="T53" fmla="*/ 9 h 76"/>
              <a:gd name="T54" fmla="*/ 37 w 58"/>
              <a:gd name="T55" fmla="*/ 17 h 76"/>
              <a:gd name="T56" fmla="*/ 37 w 58"/>
              <a:gd name="T57" fmla="*/ 3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8" h="76">
                <a:moveTo>
                  <a:pt x="56" y="30"/>
                </a:moveTo>
                <a:cubicBezTo>
                  <a:pt x="46" y="30"/>
                  <a:pt x="46" y="30"/>
                  <a:pt x="46" y="30"/>
                </a:cubicBezTo>
                <a:cubicBezTo>
                  <a:pt x="46" y="17"/>
                  <a:pt x="46" y="17"/>
                  <a:pt x="46" y="17"/>
                </a:cubicBezTo>
                <a:cubicBezTo>
                  <a:pt x="46" y="8"/>
                  <a:pt x="38" y="0"/>
                  <a:pt x="29" y="0"/>
                </a:cubicBezTo>
                <a:cubicBezTo>
                  <a:pt x="20" y="0"/>
                  <a:pt x="12" y="8"/>
                  <a:pt x="12" y="17"/>
                </a:cubicBezTo>
                <a:cubicBezTo>
                  <a:pt x="12" y="30"/>
                  <a:pt x="12" y="30"/>
                  <a:pt x="12" y="30"/>
                </a:cubicBezTo>
                <a:cubicBezTo>
                  <a:pt x="2" y="30"/>
                  <a:pt x="2" y="30"/>
                  <a:pt x="2" y="30"/>
                </a:cubicBezTo>
                <a:cubicBezTo>
                  <a:pt x="1" y="30"/>
                  <a:pt x="0" y="31"/>
                  <a:pt x="0" y="32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5"/>
                  <a:pt x="1" y="76"/>
                  <a:pt x="2" y="76"/>
                </a:cubicBezTo>
                <a:cubicBezTo>
                  <a:pt x="56" y="76"/>
                  <a:pt x="56" y="76"/>
                  <a:pt x="56" y="76"/>
                </a:cubicBezTo>
                <a:cubicBezTo>
                  <a:pt x="57" y="76"/>
                  <a:pt x="58" y="75"/>
                  <a:pt x="58" y="74"/>
                </a:cubicBezTo>
                <a:cubicBezTo>
                  <a:pt x="58" y="32"/>
                  <a:pt x="58" y="32"/>
                  <a:pt x="58" y="32"/>
                </a:cubicBezTo>
                <a:cubicBezTo>
                  <a:pt x="58" y="31"/>
                  <a:pt x="57" y="30"/>
                  <a:pt x="56" y="30"/>
                </a:cubicBezTo>
                <a:close/>
                <a:moveTo>
                  <a:pt x="33" y="56"/>
                </a:moveTo>
                <a:cubicBezTo>
                  <a:pt x="32" y="56"/>
                  <a:pt x="32" y="56"/>
                  <a:pt x="32" y="56"/>
                </a:cubicBezTo>
                <a:cubicBezTo>
                  <a:pt x="32" y="59"/>
                  <a:pt x="32" y="59"/>
                  <a:pt x="32" y="59"/>
                </a:cubicBezTo>
                <a:cubicBezTo>
                  <a:pt x="27" y="59"/>
                  <a:pt x="27" y="59"/>
                  <a:pt x="27" y="59"/>
                </a:cubicBezTo>
                <a:cubicBezTo>
                  <a:pt x="27" y="56"/>
                  <a:pt x="27" y="56"/>
                  <a:pt x="27" y="56"/>
                </a:cubicBezTo>
                <a:cubicBezTo>
                  <a:pt x="25" y="56"/>
                  <a:pt x="25" y="56"/>
                  <a:pt x="25" y="56"/>
                </a:cubicBezTo>
                <a:cubicBezTo>
                  <a:pt x="25" y="48"/>
                  <a:pt x="25" y="48"/>
                  <a:pt x="25" y="48"/>
                </a:cubicBezTo>
                <a:cubicBezTo>
                  <a:pt x="33" y="48"/>
                  <a:pt x="33" y="48"/>
                  <a:pt x="33" y="48"/>
                </a:cubicBezTo>
                <a:lnTo>
                  <a:pt x="33" y="56"/>
                </a:lnTo>
                <a:close/>
                <a:moveTo>
                  <a:pt x="37" y="30"/>
                </a:moveTo>
                <a:cubicBezTo>
                  <a:pt x="21" y="30"/>
                  <a:pt x="21" y="30"/>
                  <a:pt x="21" y="30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2"/>
                  <a:pt x="25" y="9"/>
                  <a:pt x="29" y="9"/>
                </a:cubicBezTo>
                <a:cubicBezTo>
                  <a:pt x="34" y="9"/>
                  <a:pt x="37" y="12"/>
                  <a:pt x="37" y="17"/>
                </a:cubicBezTo>
                <a:lnTo>
                  <a:pt x="37" y="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73" name="Freeform 22"/>
          <p:cNvSpPr/>
          <p:nvPr/>
        </p:nvSpPr>
        <p:spPr bwMode="auto">
          <a:xfrm>
            <a:off x="3495676" y="2409725"/>
            <a:ext cx="201613" cy="239860"/>
          </a:xfrm>
          <a:custGeom>
            <a:avLst/>
            <a:gdLst>
              <a:gd name="T0" fmla="*/ 40 w 63"/>
              <a:gd name="T1" fmla="*/ 51 h 76"/>
              <a:gd name="T2" fmla="*/ 37 w 63"/>
              <a:gd name="T3" fmla="*/ 49 h 76"/>
              <a:gd name="T4" fmla="*/ 25 w 63"/>
              <a:gd name="T5" fmla="*/ 49 h 76"/>
              <a:gd name="T6" fmla="*/ 23 w 63"/>
              <a:gd name="T7" fmla="*/ 51 h 76"/>
              <a:gd name="T8" fmla="*/ 23 w 63"/>
              <a:gd name="T9" fmla="*/ 74 h 76"/>
              <a:gd name="T10" fmla="*/ 20 w 63"/>
              <a:gd name="T11" fmla="*/ 76 h 76"/>
              <a:gd name="T12" fmla="*/ 2 w 63"/>
              <a:gd name="T13" fmla="*/ 76 h 76"/>
              <a:gd name="T14" fmla="*/ 0 w 63"/>
              <a:gd name="T15" fmla="*/ 74 h 76"/>
              <a:gd name="T16" fmla="*/ 0 w 63"/>
              <a:gd name="T17" fmla="*/ 33 h 76"/>
              <a:gd name="T18" fmla="*/ 1 w 63"/>
              <a:gd name="T19" fmla="*/ 29 h 76"/>
              <a:gd name="T20" fmla="*/ 29 w 63"/>
              <a:gd name="T21" fmla="*/ 1 h 76"/>
              <a:gd name="T22" fmla="*/ 33 w 63"/>
              <a:gd name="T23" fmla="*/ 1 h 76"/>
              <a:gd name="T24" fmla="*/ 61 w 63"/>
              <a:gd name="T25" fmla="*/ 29 h 76"/>
              <a:gd name="T26" fmla="*/ 63 w 63"/>
              <a:gd name="T27" fmla="*/ 33 h 76"/>
              <a:gd name="T28" fmla="*/ 63 w 63"/>
              <a:gd name="T29" fmla="*/ 74 h 76"/>
              <a:gd name="T30" fmla="*/ 60 w 63"/>
              <a:gd name="T31" fmla="*/ 76 h 76"/>
              <a:gd name="T32" fmla="*/ 42 w 63"/>
              <a:gd name="T33" fmla="*/ 76 h 76"/>
              <a:gd name="T34" fmla="*/ 40 w 63"/>
              <a:gd name="T35" fmla="*/ 74 h 76"/>
              <a:gd name="T36" fmla="*/ 40 w 63"/>
              <a:gd name="T37" fmla="*/ 51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" h="76">
                <a:moveTo>
                  <a:pt x="40" y="51"/>
                </a:moveTo>
                <a:cubicBezTo>
                  <a:pt x="40" y="50"/>
                  <a:pt x="39" y="49"/>
                  <a:pt x="37" y="49"/>
                </a:cubicBezTo>
                <a:cubicBezTo>
                  <a:pt x="25" y="49"/>
                  <a:pt x="25" y="49"/>
                  <a:pt x="25" y="49"/>
                </a:cubicBezTo>
                <a:cubicBezTo>
                  <a:pt x="24" y="49"/>
                  <a:pt x="23" y="50"/>
                  <a:pt x="23" y="51"/>
                </a:cubicBezTo>
                <a:cubicBezTo>
                  <a:pt x="23" y="74"/>
                  <a:pt x="23" y="74"/>
                  <a:pt x="23" y="74"/>
                </a:cubicBezTo>
                <a:cubicBezTo>
                  <a:pt x="23" y="75"/>
                  <a:pt x="22" y="76"/>
                  <a:pt x="20" y="76"/>
                </a:cubicBezTo>
                <a:cubicBezTo>
                  <a:pt x="2" y="76"/>
                  <a:pt x="2" y="76"/>
                  <a:pt x="2" y="76"/>
                </a:cubicBezTo>
                <a:cubicBezTo>
                  <a:pt x="1" y="76"/>
                  <a:pt x="0" y="75"/>
                  <a:pt x="0" y="74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2"/>
                  <a:pt x="0" y="30"/>
                  <a:pt x="1" y="29"/>
                </a:cubicBezTo>
                <a:cubicBezTo>
                  <a:pt x="29" y="1"/>
                  <a:pt x="29" y="1"/>
                  <a:pt x="29" y="1"/>
                </a:cubicBezTo>
                <a:cubicBezTo>
                  <a:pt x="30" y="0"/>
                  <a:pt x="32" y="0"/>
                  <a:pt x="33" y="1"/>
                </a:cubicBezTo>
                <a:cubicBezTo>
                  <a:pt x="61" y="29"/>
                  <a:pt x="61" y="29"/>
                  <a:pt x="61" y="29"/>
                </a:cubicBezTo>
                <a:cubicBezTo>
                  <a:pt x="62" y="30"/>
                  <a:pt x="63" y="32"/>
                  <a:pt x="63" y="33"/>
                </a:cubicBezTo>
                <a:cubicBezTo>
                  <a:pt x="63" y="74"/>
                  <a:pt x="63" y="74"/>
                  <a:pt x="63" y="74"/>
                </a:cubicBezTo>
                <a:cubicBezTo>
                  <a:pt x="63" y="75"/>
                  <a:pt x="62" y="76"/>
                  <a:pt x="60" y="76"/>
                </a:cubicBezTo>
                <a:cubicBezTo>
                  <a:pt x="42" y="76"/>
                  <a:pt x="42" y="76"/>
                  <a:pt x="42" y="76"/>
                </a:cubicBezTo>
                <a:cubicBezTo>
                  <a:pt x="41" y="76"/>
                  <a:pt x="40" y="75"/>
                  <a:pt x="40" y="74"/>
                </a:cubicBezTo>
                <a:lnTo>
                  <a:pt x="40" y="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74" name="Freeform 23"/>
          <p:cNvSpPr/>
          <p:nvPr/>
        </p:nvSpPr>
        <p:spPr bwMode="auto">
          <a:xfrm>
            <a:off x="1603375" y="2409725"/>
            <a:ext cx="177800" cy="239860"/>
          </a:xfrm>
          <a:custGeom>
            <a:avLst/>
            <a:gdLst>
              <a:gd name="T0" fmla="*/ 55 w 56"/>
              <a:gd name="T1" fmla="*/ 63 h 76"/>
              <a:gd name="T2" fmla="*/ 35 w 56"/>
              <a:gd name="T3" fmla="*/ 51 h 76"/>
              <a:gd name="T4" fmla="*/ 35 w 56"/>
              <a:gd name="T5" fmla="*/ 45 h 76"/>
              <a:gd name="T6" fmla="*/ 43 w 56"/>
              <a:gd name="T7" fmla="*/ 35 h 76"/>
              <a:gd name="T8" fmla="*/ 47 w 56"/>
              <a:gd name="T9" fmla="*/ 31 h 76"/>
              <a:gd name="T10" fmla="*/ 47 w 56"/>
              <a:gd name="T11" fmla="*/ 30 h 76"/>
              <a:gd name="T12" fmla="*/ 46 w 56"/>
              <a:gd name="T13" fmla="*/ 21 h 76"/>
              <a:gd name="T14" fmla="*/ 44 w 56"/>
              <a:gd name="T15" fmla="*/ 20 h 76"/>
              <a:gd name="T16" fmla="*/ 44 w 56"/>
              <a:gd name="T17" fmla="*/ 16 h 76"/>
              <a:gd name="T18" fmla="*/ 28 w 56"/>
              <a:gd name="T19" fmla="*/ 0 h 76"/>
              <a:gd name="T20" fmla="*/ 12 w 56"/>
              <a:gd name="T21" fmla="*/ 16 h 76"/>
              <a:gd name="T22" fmla="*/ 12 w 56"/>
              <a:gd name="T23" fmla="*/ 20 h 76"/>
              <a:gd name="T24" fmla="*/ 10 w 56"/>
              <a:gd name="T25" fmla="*/ 21 h 76"/>
              <a:gd name="T26" fmla="*/ 9 w 56"/>
              <a:gd name="T27" fmla="*/ 30 h 76"/>
              <a:gd name="T28" fmla="*/ 9 w 56"/>
              <a:gd name="T29" fmla="*/ 31 h 76"/>
              <a:gd name="T30" fmla="*/ 13 w 56"/>
              <a:gd name="T31" fmla="*/ 35 h 76"/>
              <a:gd name="T32" fmla="*/ 21 w 56"/>
              <a:gd name="T33" fmla="*/ 45 h 76"/>
              <a:gd name="T34" fmla="*/ 21 w 56"/>
              <a:gd name="T35" fmla="*/ 51 h 76"/>
              <a:gd name="T36" fmla="*/ 1 w 56"/>
              <a:gd name="T37" fmla="*/ 62 h 76"/>
              <a:gd name="T38" fmla="*/ 1 w 56"/>
              <a:gd name="T39" fmla="*/ 70 h 76"/>
              <a:gd name="T40" fmla="*/ 1 w 56"/>
              <a:gd name="T41" fmla="*/ 71 h 76"/>
              <a:gd name="T42" fmla="*/ 2 w 56"/>
              <a:gd name="T43" fmla="*/ 71 h 76"/>
              <a:gd name="T44" fmla="*/ 28 w 56"/>
              <a:gd name="T45" fmla="*/ 76 h 76"/>
              <a:gd name="T46" fmla="*/ 54 w 56"/>
              <a:gd name="T47" fmla="*/ 71 h 76"/>
              <a:gd name="T48" fmla="*/ 55 w 56"/>
              <a:gd name="T49" fmla="*/ 71 h 76"/>
              <a:gd name="T50" fmla="*/ 55 w 56"/>
              <a:gd name="T51" fmla="*/ 70 h 76"/>
              <a:gd name="T52" fmla="*/ 55 w 56"/>
              <a:gd name="T53" fmla="*/ 63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6" h="76">
                <a:moveTo>
                  <a:pt x="55" y="63"/>
                </a:moveTo>
                <a:cubicBezTo>
                  <a:pt x="54" y="56"/>
                  <a:pt x="39" y="52"/>
                  <a:pt x="35" y="51"/>
                </a:cubicBezTo>
                <a:cubicBezTo>
                  <a:pt x="35" y="45"/>
                  <a:pt x="35" y="45"/>
                  <a:pt x="35" y="45"/>
                </a:cubicBezTo>
                <a:cubicBezTo>
                  <a:pt x="39" y="43"/>
                  <a:pt x="42" y="39"/>
                  <a:pt x="43" y="35"/>
                </a:cubicBezTo>
                <a:cubicBezTo>
                  <a:pt x="45" y="34"/>
                  <a:pt x="47" y="34"/>
                  <a:pt x="47" y="31"/>
                </a:cubicBezTo>
                <a:cubicBezTo>
                  <a:pt x="47" y="31"/>
                  <a:pt x="47" y="31"/>
                  <a:pt x="47" y="30"/>
                </a:cubicBezTo>
                <a:cubicBezTo>
                  <a:pt x="48" y="26"/>
                  <a:pt x="48" y="22"/>
                  <a:pt x="46" y="21"/>
                </a:cubicBezTo>
                <a:cubicBezTo>
                  <a:pt x="46" y="20"/>
                  <a:pt x="45" y="20"/>
                  <a:pt x="44" y="20"/>
                </a:cubicBezTo>
                <a:cubicBezTo>
                  <a:pt x="44" y="16"/>
                  <a:pt x="44" y="16"/>
                  <a:pt x="44" y="16"/>
                </a:cubicBezTo>
                <a:cubicBezTo>
                  <a:pt x="44" y="7"/>
                  <a:pt x="37" y="0"/>
                  <a:pt x="28" y="0"/>
                </a:cubicBezTo>
                <a:cubicBezTo>
                  <a:pt x="19" y="0"/>
                  <a:pt x="12" y="7"/>
                  <a:pt x="12" y="16"/>
                </a:cubicBezTo>
                <a:cubicBezTo>
                  <a:pt x="12" y="20"/>
                  <a:pt x="12" y="20"/>
                  <a:pt x="12" y="20"/>
                </a:cubicBezTo>
                <a:cubicBezTo>
                  <a:pt x="11" y="20"/>
                  <a:pt x="10" y="20"/>
                  <a:pt x="10" y="21"/>
                </a:cubicBezTo>
                <a:cubicBezTo>
                  <a:pt x="8" y="22"/>
                  <a:pt x="8" y="26"/>
                  <a:pt x="9" y="30"/>
                </a:cubicBezTo>
                <a:cubicBezTo>
                  <a:pt x="9" y="31"/>
                  <a:pt x="9" y="31"/>
                  <a:pt x="9" y="31"/>
                </a:cubicBezTo>
                <a:cubicBezTo>
                  <a:pt x="9" y="34"/>
                  <a:pt x="11" y="34"/>
                  <a:pt x="13" y="35"/>
                </a:cubicBezTo>
                <a:cubicBezTo>
                  <a:pt x="14" y="39"/>
                  <a:pt x="17" y="43"/>
                  <a:pt x="21" y="45"/>
                </a:cubicBezTo>
                <a:cubicBezTo>
                  <a:pt x="21" y="51"/>
                  <a:pt x="21" y="51"/>
                  <a:pt x="21" y="51"/>
                </a:cubicBezTo>
                <a:cubicBezTo>
                  <a:pt x="17" y="52"/>
                  <a:pt x="2" y="56"/>
                  <a:pt x="1" y="62"/>
                </a:cubicBezTo>
                <a:cubicBezTo>
                  <a:pt x="1" y="63"/>
                  <a:pt x="0" y="65"/>
                  <a:pt x="1" y="70"/>
                </a:cubicBezTo>
                <a:cubicBezTo>
                  <a:pt x="1" y="71"/>
                  <a:pt x="1" y="71"/>
                  <a:pt x="1" y="71"/>
                </a:cubicBez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13" y="76"/>
                  <a:pt x="28" y="76"/>
                </a:cubicBezTo>
                <a:cubicBezTo>
                  <a:pt x="43" y="76"/>
                  <a:pt x="54" y="71"/>
                  <a:pt x="54" y="71"/>
                </a:cubicBezTo>
                <a:cubicBezTo>
                  <a:pt x="55" y="71"/>
                  <a:pt x="55" y="71"/>
                  <a:pt x="55" y="71"/>
                </a:cubicBezTo>
                <a:cubicBezTo>
                  <a:pt x="55" y="70"/>
                  <a:pt x="55" y="70"/>
                  <a:pt x="55" y="70"/>
                </a:cubicBezTo>
                <a:cubicBezTo>
                  <a:pt x="56" y="65"/>
                  <a:pt x="55" y="63"/>
                  <a:pt x="55" y="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75" name="Rectangle 24"/>
          <p:cNvSpPr>
            <a:spLocks noChangeArrowheads="1"/>
          </p:cNvSpPr>
          <p:nvPr/>
        </p:nvSpPr>
        <p:spPr bwMode="auto">
          <a:xfrm>
            <a:off x="3101746" y="853519"/>
            <a:ext cx="2255602" cy="1329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z="3200" dirty="0">
                <a:solidFill>
                  <a:schemeClr val="tx2">
                    <a:lumMod val="50000"/>
                  </a:schemeClr>
                </a:solidFill>
                <a:latin typeface="+mj-lt"/>
                <a:ea typeface="Batang" pitchFamily="18" charset="-127"/>
              </a:rPr>
              <a:t>C</a:t>
            </a:r>
            <a:r>
              <a:rPr lang="zh-CN" altLang="zh-CN" sz="3200" dirty="0">
                <a:solidFill>
                  <a:schemeClr val="tx2">
                    <a:lumMod val="50000"/>
                  </a:schemeClr>
                </a:solidFill>
                <a:latin typeface="+mj-lt"/>
                <a:ea typeface="Batang" pitchFamily="18" charset="-127"/>
              </a:rPr>
              <a:t>ontents</a:t>
            </a:r>
            <a:endParaRPr lang="en-US" altLang="zh-CN" sz="3200" dirty="0">
              <a:solidFill>
                <a:schemeClr val="tx2">
                  <a:lumMod val="50000"/>
                </a:schemeClr>
              </a:solidFill>
              <a:latin typeface="+mj-lt"/>
              <a:ea typeface="Batang" pitchFamily="18" charset="-127"/>
            </a:endParaRPr>
          </a:p>
          <a:p>
            <a:pPr>
              <a:lnSpc>
                <a:spcPct val="120000"/>
              </a:lnSpc>
            </a:pPr>
            <a:endParaRPr lang="zh-CN" altLang="en-US" sz="4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76" name="Rectangle 25"/>
          <p:cNvSpPr>
            <a:spLocks noChangeArrowheads="1"/>
          </p:cNvSpPr>
          <p:nvPr/>
        </p:nvSpPr>
        <p:spPr bwMode="auto">
          <a:xfrm>
            <a:off x="6704015" y="3436640"/>
            <a:ext cx="125236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tr-TR" altLang="zh-CN" sz="800" b="1" dirty="0">
                <a:solidFill>
                  <a:srgbClr val="20202E"/>
                </a:solidFill>
                <a:latin typeface="+mj-lt"/>
              </a:rPr>
              <a:t>WINTER</a:t>
            </a:r>
            <a:endParaRPr lang="zh-CN" altLang="en-US" sz="800" b="1" dirty="0">
              <a:solidFill>
                <a:srgbClr val="20202E"/>
              </a:solidFill>
              <a:latin typeface="+mj-lt"/>
            </a:endParaRPr>
          </a:p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Text here...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7" name="Rectangle 26"/>
          <p:cNvSpPr>
            <a:spLocks noChangeArrowheads="1"/>
          </p:cNvSpPr>
          <p:nvPr/>
        </p:nvSpPr>
        <p:spPr bwMode="auto">
          <a:xfrm>
            <a:off x="4788025" y="3436640"/>
            <a:ext cx="125236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tr-TR" altLang="zh-CN" sz="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AUTUMN</a:t>
            </a:r>
            <a:endParaRPr lang="zh-CN" altLang="en-US" sz="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Text here...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78" name="Rectangle 27"/>
          <p:cNvSpPr>
            <a:spLocks noChangeArrowheads="1"/>
          </p:cNvSpPr>
          <p:nvPr/>
        </p:nvSpPr>
        <p:spPr bwMode="auto">
          <a:xfrm>
            <a:off x="971675" y="3436640"/>
            <a:ext cx="1252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tr-TR" altLang="zh-CN" sz="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SPRING</a:t>
            </a:r>
            <a:endParaRPr lang="zh-CN" altLang="en-US" sz="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algn="ctr">
              <a:lnSpc>
                <a:spcPct val="120000"/>
              </a:lnSpc>
            </a:pPr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Text here...</a:t>
            </a:r>
            <a:endParaRPr lang="zh-CN" altLang="en-US" sz="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79" name="Rectangle 28"/>
          <p:cNvSpPr>
            <a:spLocks noChangeArrowheads="1"/>
          </p:cNvSpPr>
          <p:nvPr/>
        </p:nvSpPr>
        <p:spPr bwMode="auto">
          <a:xfrm>
            <a:off x="2887665" y="3436640"/>
            <a:ext cx="1288292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tr-TR" altLang="zh-CN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SUMMER</a:t>
            </a:r>
            <a:endParaRPr lang="zh-CN" altLang="en-US" sz="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algn="ctr"/>
            <a:r>
              <a:rPr lang="tr-TR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Text here...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mph" presetSubtype="0" autoRev="1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animScale>
                                      <p:cBhvr>
                                        <p:cTn id="28" dur="150" fill="hold"/>
                                        <p:tgtEl>
                                          <p:spTgt spid="7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Scale>
                                      <p:cBhvr>
                                        <p:cTn id="48" dur="150" fill="hold"/>
                                        <p:tgtEl>
                                          <p:spTgt spid="7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mph" presetSubtype="0" autoRev="1" fill="hold" grpId="1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68" dur="150" fill="hold"/>
                                        <p:tgtEl>
                                          <p:spTgt spid="7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Scale>
                                      <p:cBhvr>
                                        <p:cTn id="88" dur="150" fill="hold"/>
                                        <p:tgtEl>
                                          <p:spTgt spid="6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/>
      <p:bldP spid="76" grpId="0"/>
      <p:bldP spid="77" grpId="0"/>
      <p:bldP spid="78" grpId="0"/>
      <p:bldP spid="7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596" y="2972718"/>
            <a:ext cx="9144000" cy="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</a:ln>
          <a:effectLst/>
        </p:spPr>
      </p:cxnSp>
      <p:sp>
        <p:nvSpPr>
          <p:cNvPr id="5" name="TextBox 3073"/>
          <p:cNvSpPr txBox="1"/>
          <p:nvPr/>
        </p:nvSpPr>
        <p:spPr>
          <a:xfrm>
            <a:off x="330114" y="3094308"/>
            <a:ext cx="1457065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2" name="组合 6"/>
          <p:cNvGrpSpPr/>
          <p:nvPr/>
        </p:nvGrpSpPr>
        <p:grpSpPr>
          <a:xfrm>
            <a:off x="516835" y="1582730"/>
            <a:ext cx="1089906" cy="1437629"/>
            <a:chOff x="688318" y="2109655"/>
            <a:chExt cx="1453208" cy="1916246"/>
          </a:xfrm>
        </p:grpSpPr>
        <p:sp>
          <p:nvSpPr>
            <p:cNvPr id="8" name="泪滴形 7"/>
            <p:cNvSpPr/>
            <p:nvPr/>
          </p:nvSpPr>
          <p:spPr>
            <a:xfrm rot="8100000">
              <a:off x="688318" y="2109655"/>
              <a:ext cx="1453208" cy="1453208"/>
            </a:xfrm>
            <a:prstGeom prst="teardrop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24">
                <a:defRPr/>
              </a:pPr>
              <a:endParaRPr lang="zh-CN" altLang="en-US" kern="0" dirty="0">
                <a:solidFill>
                  <a:sysClr val="window" lastClr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grpSp>
          <p:nvGrpSpPr>
            <p:cNvPr id="3" name="组合 8"/>
            <p:cNvGrpSpPr/>
            <p:nvPr/>
          </p:nvGrpSpPr>
          <p:grpSpPr>
            <a:xfrm>
              <a:off x="794782" y="2227349"/>
              <a:ext cx="1239752" cy="1798552"/>
              <a:chOff x="794782" y="2227349"/>
              <a:chExt cx="1239752" cy="1798552"/>
            </a:xfrm>
          </p:grpSpPr>
          <p:sp>
            <p:nvSpPr>
              <p:cNvPr id="10" name="椭圆 9"/>
              <p:cNvSpPr/>
              <p:nvPr/>
            </p:nvSpPr>
            <p:spPr>
              <a:xfrm>
                <a:off x="1217412" y="3907618"/>
                <a:ext cx="386642" cy="1182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924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794782" y="2227349"/>
                <a:ext cx="1239752" cy="12397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924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818701" y="2552892"/>
                <a:ext cx="1161001" cy="615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3924">
                  <a:defRPr/>
                </a:pPr>
                <a:r>
                  <a:rPr lang="en-US" altLang="zh-CN" sz="2400" kern="0" dirty="0">
                    <a:solidFill>
                      <a:schemeClr val="accent1"/>
                    </a:solidFill>
                    <a:latin typeface="+mj-lt"/>
                    <a:ea typeface="微软雅黑" panose="020B0503020204020204" pitchFamily="34" charset="-122"/>
                  </a:rPr>
                  <a:t>2011</a:t>
                </a:r>
                <a:endParaRPr lang="zh-CN" altLang="en-US" sz="2400" kern="0" dirty="0">
                  <a:solidFill>
                    <a:schemeClr val="accent1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13" name="TextBox 3073"/>
          <p:cNvSpPr txBox="1"/>
          <p:nvPr/>
        </p:nvSpPr>
        <p:spPr>
          <a:xfrm>
            <a:off x="2131760" y="3094308"/>
            <a:ext cx="1457065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6" name="组合 13"/>
          <p:cNvGrpSpPr/>
          <p:nvPr/>
        </p:nvGrpSpPr>
        <p:grpSpPr>
          <a:xfrm>
            <a:off x="2286862" y="1582730"/>
            <a:ext cx="1089907" cy="1437629"/>
            <a:chOff x="3090512" y="2109655"/>
            <a:chExt cx="1453208" cy="1916246"/>
          </a:xfrm>
        </p:grpSpPr>
        <p:sp>
          <p:nvSpPr>
            <p:cNvPr id="15" name="泪滴形 14"/>
            <p:cNvSpPr/>
            <p:nvPr/>
          </p:nvSpPr>
          <p:spPr>
            <a:xfrm rot="8100000">
              <a:off x="3090512" y="2109655"/>
              <a:ext cx="1453208" cy="1453208"/>
            </a:xfrm>
            <a:prstGeom prst="teardrop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24">
                <a:defRPr/>
              </a:pPr>
              <a:endParaRPr lang="zh-CN" altLang="en-US" kern="0" dirty="0">
                <a:solidFill>
                  <a:sysClr val="window" lastClr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grpSp>
          <p:nvGrpSpPr>
            <p:cNvPr id="7" name="组合 15"/>
            <p:cNvGrpSpPr/>
            <p:nvPr/>
          </p:nvGrpSpPr>
          <p:grpSpPr>
            <a:xfrm>
              <a:off x="3196976" y="2227349"/>
              <a:ext cx="1239752" cy="1798552"/>
              <a:chOff x="3196976" y="2227349"/>
              <a:chExt cx="1239752" cy="1798552"/>
            </a:xfrm>
          </p:grpSpPr>
          <p:sp>
            <p:nvSpPr>
              <p:cNvPr id="17" name="椭圆 16"/>
              <p:cNvSpPr/>
              <p:nvPr/>
            </p:nvSpPr>
            <p:spPr>
              <a:xfrm>
                <a:off x="3619606" y="3907618"/>
                <a:ext cx="386642" cy="118283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924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椭圆 17"/>
              <p:cNvSpPr/>
              <p:nvPr/>
            </p:nvSpPr>
            <p:spPr>
              <a:xfrm>
                <a:off x="3196976" y="2227349"/>
                <a:ext cx="1239752" cy="12397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924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3220895" y="2552892"/>
                <a:ext cx="1161000" cy="615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3924">
                  <a:defRPr/>
                </a:pPr>
                <a:r>
                  <a:rPr lang="en-US" altLang="zh-CN" sz="2400" kern="0" dirty="0">
                    <a:solidFill>
                      <a:schemeClr val="accent1"/>
                    </a:solidFill>
                    <a:latin typeface="+mj-lt"/>
                    <a:ea typeface="微软雅黑" panose="020B0503020204020204" pitchFamily="34" charset="-122"/>
                  </a:rPr>
                  <a:t>2012</a:t>
                </a:r>
                <a:endParaRPr lang="zh-CN" altLang="en-US" sz="2400" kern="0" dirty="0">
                  <a:solidFill>
                    <a:schemeClr val="accent1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0" name="TextBox 3073"/>
          <p:cNvSpPr txBox="1"/>
          <p:nvPr/>
        </p:nvSpPr>
        <p:spPr>
          <a:xfrm>
            <a:off x="3904104" y="3094308"/>
            <a:ext cx="1457065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9" name="组合 20"/>
          <p:cNvGrpSpPr/>
          <p:nvPr/>
        </p:nvGrpSpPr>
        <p:grpSpPr>
          <a:xfrm>
            <a:off x="4056886" y="1582730"/>
            <a:ext cx="1089906" cy="1437629"/>
            <a:chOff x="5453639" y="2109655"/>
            <a:chExt cx="1453208" cy="1916246"/>
          </a:xfrm>
        </p:grpSpPr>
        <p:sp>
          <p:nvSpPr>
            <p:cNvPr id="22" name="泪滴形 21"/>
            <p:cNvSpPr/>
            <p:nvPr/>
          </p:nvSpPr>
          <p:spPr>
            <a:xfrm rot="8100000">
              <a:off x="5453639" y="2109655"/>
              <a:ext cx="1453208" cy="1453208"/>
            </a:xfrm>
            <a:prstGeom prst="teardrop">
              <a:avLst/>
            </a:prstGeom>
            <a:solidFill>
              <a:schemeClr val="accent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24">
                <a:defRPr/>
              </a:pPr>
              <a:endParaRPr lang="zh-CN" altLang="en-US" kern="0" dirty="0">
                <a:solidFill>
                  <a:sysClr val="window" lastClr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grpSp>
          <p:nvGrpSpPr>
            <p:cNvPr id="14" name="组合 22"/>
            <p:cNvGrpSpPr/>
            <p:nvPr/>
          </p:nvGrpSpPr>
          <p:grpSpPr>
            <a:xfrm>
              <a:off x="5560103" y="2227349"/>
              <a:ext cx="1239752" cy="1798552"/>
              <a:chOff x="5560103" y="2227349"/>
              <a:chExt cx="1239752" cy="1798552"/>
            </a:xfrm>
          </p:grpSpPr>
          <p:sp>
            <p:nvSpPr>
              <p:cNvPr id="24" name="椭圆 23"/>
              <p:cNvSpPr/>
              <p:nvPr/>
            </p:nvSpPr>
            <p:spPr>
              <a:xfrm>
                <a:off x="5982733" y="3907618"/>
                <a:ext cx="386642" cy="118283"/>
              </a:xfrm>
              <a:prstGeom prst="ellipse">
                <a:avLst/>
              </a:pr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924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椭圆 24"/>
              <p:cNvSpPr/>
              <p:nvPr/>
            </p:nvSpPr>
            <p:spPr>
              <a:xfrm>
                <a:off x="5560103" y="2227349"/>
                <a:ext cx="1239752" cy="12397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924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矩形 25"/>
              <p:cNvSpPr/>
              <p:nvPr/>
            </p:nvSpPr>
            <p:spPr>
              <a:xfrm>
                <a:off x="5584022" y="2552892"/>
                <a:ext cx="1161001" cy="615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3924">
                  <a:defRPr/>
                </a:pPr>
                <a:r>
                  <a:rPr lang="en-US" altLang="zh-CN" sz="2400" kern="0" dirty="0">
                    <a:solidFill>
                      <a:schemeClr val="accent3"/>
                    </a:solidFill>
                    <a:latin typeface="+mj-lt"/>
                    <a:ea typeface="微软雅黑" panose="020B0503020204020204" pitchFamily="34" charset="-122"/>
                  </a:rPr>
                  <a:t>2018</a:t>
                </a:r>
                <a:endParaRPr lang="zh-CN" altLang="en-US" sz="2400" kern="0" dirty="0">
                  <a:solidFill>
                    <a:schemeClr val="accent3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7" name="TextBox 3073"/>
          <p:cNvSpPr txBox="1"/>
          <p:nvPr/>
        </p:nvSpPr>
        <p:spPr>
          <a:xfrm>
            <a:off x="5652141" y="3094308"/>
            <a:ext cx="1457065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16" name="组合 27"/>
          <p:cNvGrpSpPr/>
          <p:nvPr/>
        </p:nvGrpSpPr>
        <p:grpSpPr>
          <a:xfrm>
            <a:off x="5826913" y="1582730"/>
            <a:ext cx="1089906" cy="1437629"/>
            <a:chOff x="7619255" y="2109655"/>
            <a:chExt cx="1453208" cy="1916246"/>
          </a:xfrm>
          <a:solidFill>
            <a:schemeClr val="accent2"/>
          </a:solidFill>
        </p:grpSpPr>
        <p:sp>
          <p:nvSpPr>
            <p:cNvPr id="29" name="泪滴形 28"/>
            <p:cNvSpPr/>
            <p:nvPr/>
          </p:nvSpPr>
          <p:spPr>
            <a:xfrm rot="8100000">
              <a:off x="7619255" y="2109655"/>
              <a:ext cx="1453208" cy="1453208"/>
            </a:xfrm>
            <a:prstGeom prst="teardrop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24">
                <a:defRPr/>
              </a:pPr>
              <a:endParaRPr lang="zh-CN" altLang="en-US" kern="0" dirty="0">
                <a:solidFill>
                  <a:sysClr val="window" lastClr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grpSp>
          <p:nvGrpSpPr>
            <p:cNvPr id="21" name="组合 29"/>
            <p:cNvGrpSpPr/>
            <p:nvPr/>
          </p:nvGrpSpPr>
          <p:grpSpPr>
            <a:xfrm>
              <a:off x="7738419" y="2227349"/>
              <a:ext cx="1239752" cy="1798552"/>
              <a:chOff x="7725719" y="2227349"/>
              <a:chExt cx="1239752" cy="1798552"/>
            </a:xfrm>
            <a:grpFill/>
          </p:grpSpPr>
          <p:sp>
            <p:nvSpPr>
              <p:cNvPr id="31" name="椭圆 30"/>
              <p:cNvSpPr/>
              <p:nvPr/>
            </p:nvSpPr>
            <p:spPr>
              <a:xfrm>
                <a:off x="8148349" y="3907618"/>
                <a:ext cx="386642" cy="118283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924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" name="椭圆 31"/>
              <p:cNvSpPr/>
              <p:nvPr/>
            </p:nvSpPr>
            <p:spPr>
              <a:xfrm>
                <a:off x="7725719" y="2227349"/>
                <a:ext cx="1239752" cy="1239752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924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7749638" y="2552892"/>
                <a:ext cx="1161001" cy="615363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defTabSz="913924">
                  <a:defRPr/>
                </a:pPr>
                <a:r>
                  <a:rPr lang="en-US" altLang="zh-CN" sz="2400" kern="0" dirty="0">
                    <a:solidFill>
                      <a:schemeClr val="bg1"/>
                    </a:solidFill>
                    <a:latin typeface="+mj-lt"/>
                    <a:ea typeface="微软雅黑" panose="020B0503020204020204" pitchFamily="34" charset="-122"/>
                  </a:rPr>
                  <a:t>2019</a:t>
                </a:r>
                <a:endParaRPr lang="zh-CN" altLang="en-US" sz="2400" kern="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34" name="TextBox 3073"/>
          <p:cNvSpPr txBox="1"/>
          <p:nvPr/>
        </p:nvSpPr>
        <p:spPr>
          <a:xfrm>
            <a:off x="7419746" y="3094308"/>
            <a:ext cx="1457065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23" name="组合 34"/>
          <p:cNvGrpSpPr/>
          <p:nvPr/>
        </p:nvGrpSpPr>
        <p:grpSpPr>
          <a:xfrm>
            <a:off x="7596939" y="1582730"/>
            <a:ext cx="1089906" cy="1437629"/>
            <a:chOff x="10128460" y="2109655"/>
            <a:chExt cx="1453208" cy="1916246"/>
          </a:xfrm>
        </p:grpSpPr>
        <p:sp>
          <p:nvSpPr>
            <p:cNvPr id="36" name="泪滴形 35"/>
            <p:cNvSpPr/>
            <p:nvPr/>
          </p:nvSpPr>
          <p:spPr>
            <a:xfrm rot="8100000">
              <a:off x="10128460" y="2109655"/>
              <a:ext cx="1453208" cy="1453208"/>
            </a:xfrm>
            <a:prstGeom prst="teardrop">
              <a:avLst/>
            </a:prstGeom>
            <a:solidFill>
              <a:schemeClr val="accent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24">
                <a:defRPr/>
              </a:pPr>
              <a:endParaRPr lang="zh-CN" altLang="en-US" kern="0" dirty="0">
                <a:solidFill>
                  <a:sysClr val="window" lastClr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grpSp>
          <p:nvGrpSpPr>
            <p:cNvPr id="28" name="组合 36"/>
            <p:cNvGrpSpPr/>
            <p:nvPr/>
          </p:nvGrpSpPr>
          <p:grpSpPr>
            <a:xfrm>
              <a:off x="10234924" y="2227349"/>
              <a:ext cx="1283238" cy="1798552"/>
              <a:chOff x="10234924" y="2227349"/>
              <a:chExt cx="1283238" cy="1798552"/>
            </a:xfrm>
          </p:grpSpPr>
          <p:sp>
            <p:nvSpPr>
              <p:cNvPr id="38" name="椭圆 37"/>
              <p:cNvSpPr/>
              <p:nvPr/>
            </p:nvSpPr>
            <p:spPr>
              <a:xfrm>
                <a:off x="10657554" y="3907618"/>
                <a:ext cx="386642" cy="118283"/>
              </a:xfrm>
              <a:prstGeom prst="ellipse">
                <a:avLst/>
              </a:pr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924">
                  <a:defRPr/>
                </a:pPr>
                <a:endParaRPr lang="zh-CN" altLang="en-US" kern="0" dirty="0">
                  <a:solidFill>
                    <a:schemeClr val="accent4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椭圆 38"/>
              <p:cNvSpPr/>
              <p:nvPr/>
            </p:nvSpPr>
            <p:spPr>
              <a:xfrm>
                <a:off x="10234924" y="2227349"/>
                <a:ext cx="1239752" cy="1239752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913924">
                  <a:defRPr/>
                </a:pPr>
                <a:endParaRPr lang="zh-CN" altLang="en-US" kern="0" dirty="0">
                  <a:solidFill>
                    <a:sysClr val="window" lastClr="FFFFFF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10258843" y="2552892"/>
                <a:ext cx="1259319" cy="615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3924">
                  <a:defRPr/>
                </a:pPr>
                <a:r>
                  <a:rPr lang="en-US" altLang="zh-CN" sz="2400" kern="0" dirty="0">
                    <a:solidFill>
                      <a:schemeClr val="accent4"/>
                    </a:solidFill>
                    <a:latin typeface="+mj-lt"/>
                    <a:ea typeface="微软雅黑" panose="020B0503020204020204" pitchFamily="34" charset="-122"/>
                  </a:rPr>
                  <a:t>20XX</a:t>
                </a:r>
                <a:endParaRPr lang="zh-CN" altLang="en-US" sz="2400" kern="0" dirty="0">
                  <a:solidFill>
                    <a:schemeClr val="accent4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</p:grpSp>
      </p:grp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20" grpId="0"/>
      <p:bldP spid="27" grpId="0"/>
      <p:bldP spid="3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/>
          <p:cNvGrpSpPr/>
          <p:nvPr/>
        </p:nvGrpSpPr>
        <p:grpSpPr>
          <a:xfrm>
            <a:off x="0" y="1652342"/>
            <a:ext cx="9144000" cy="181533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7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04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47402"/>
            <a:ext cx="5050408" cy="623442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tr-TR" altLang="zh-CN" sz="36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WINTER</a:t>
            </a:r>
            <a:endParaRPr lang="en-GB" altLang="zh-CN" sz="36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77976" y="2699014"/>
            <a:ext cx="3075708" cy="31557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eaLnBrk="0" hangingPunct="0"/>
            <a:r>
              <a:rPr lang="tr-TR" altLang="zh-CN" sz="1600" dirty="0">
                <a:solidFill>
                  <a:schemeClr val="bg1"/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Text here...</a:t>
            </a:r>
            <a:endParaRPr lang="zh-CN" altLang="en-US" sz="1600" dirty="0">
              <a:solidFill>
                <a:schemeClr val="bg1"/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3" name="组合 6"/>
          <p:cNvGrpSpPr/>
          <p:nvPr/>
        </p:nvGrpSpPr>
        <p:grpSpPr>
          <a:xfrm>
            <a:off x="5940152" y="1275213"/>
            <a:ext cx="432048" cy="432968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4" name="组合 5"/>
          <p:cNvGrpSpPr/>
          <p:nvPr/>
        </p:nvGrpSpPr>
        <p:grpSpPr>
          <a:xfrm>
            <a:off x="4644008" y="1275608"/>
            <a:ext cx="432048" cy="432181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5" name="组合 8"/>
          <p:cNvGrpSpPr/>
          <p:nvPr/>
        </p:nvGrpSpPr>
        <p:grpSpPr>
          <a:xfrm>
            <a:off x="5292083" y="1275213"/>
            <a:ext cx="432833" cy="432968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6" name="组合 3"/>
          <p:cNvGrpSpPr/>
          <p:nvPr/>
        </p:nvGrpSpPr>
        <p:grpSpPr>
          <a:xfrm>
            <a:off x="3347865" y="1275213"/>
            <a:ext cx="432833" cy="432968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7" name="组合 4"/>
          <p:cNvGrpSpPr/>
          <p:nvPr/>
        </p:nvGrpSpPr>
        <p:grpSpPr>
          <a:xfrm>
            <a:off x="3995939" y="1275213"/>
            <a:ext cx="432833" cy="432968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019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50" grpId="0"/>
      <p:bldP spid="5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404844" y="2400174"/>
            <a:ext cx="8333185" cy="605024"/>
            <a:chOff x="444098" y="3162300"/>
            <a:chExt cx="11110913" cy="806450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496486" y="3162300"/>
              <a:ext cx="1222375" cy="373063"/>
            </a:xfrm>
            <a:custGeom>
              <a:avLst/>
              <a:gdLst>
                <a:gd name="T0" fmla="*/ 2452 w 3360"/>
                <a:gd name="T1" fmla="*/ 0 h 1014"/>
                <a:gd name="T2" fmla="*/ 2226 w 3360"/>
                <a:gd name="T3" fmla="*/ 30 h 1014"/>
                <a:gd name="T4" fmla="*/ 2420 w 3360"/>
                <a:gd name="T5" fmla="*/ 496 h 1014"/>
                <a:gd name="T6" fmla="*/ 2050 w 3360"/>
                <a:gd name="T7" fmla="*/ 72 h 1014"/>
                <a:gd name="T8" fmla="*/ 1698 w 3360"/>
                <a:gd name="T9" fmla="*/ 180 h 1014"/>
                <a:gd name="T10" fmla="*/ 1889 w 3360"/>
                <a:gd name="T11" fmla="*/ 640 h 1014"/>
                <a:gd name="T12" fmla="*/ 1538 w 3360"/>
                <a:gd name="T13" fmla="*/ 237 h 1014"/>
                <a:gd name="T14" fmla="*/ 1114 w 3360"/>
                <a:gd name="T15" fmla="*/ 407 h 1014"/>
                <a:gd name="T16" fmla="*/ 1275 w 3360"/>
                <a:gd name="T17" fmla="*/ 793 h 1014"/>
                <a:gd name="T18" fmla="*/ 988 w 3360"/>
                <a:gd name="T19" fmla="*/ 463 h 1014"/>
                <a:gd name="T20" fmla="*/ 656 w 3360"/>
                <a:gd name="T21" fmla="*/ 624 h 1014"/>
                <a:gd name="T22" fmla="*/ 771 w 3360"/>
                <a:gd name="T23" fmla="*/ 897 h 1014"/>
                <a:gd name="T24" fmla="*/ 572 w 3360"/>
                <a:gd name="T25" fmla="*/ 669 h 1014"/>
                <a:gd name="T26" fmla="*/ 0 w 3360"/>
                <a:gd name="T27" fmla="*/ 1014 h 1014"/>
                <a:gd name="T28" fmla="*/ 3360 w 3360"/>
                <a:gd name="T29" fmla="*/ 1014 h 1014"/>
                <a:gd name="T30" fmla="*/ 2452 w 3360"/>
                <a:gd name="T31" fmla="*/ 0 h 1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60" h="1014">
                  <a:moveTo>
                    <a:pt x="2452" y="0"/>
                  </a:moveTo>
                  <a:cubicBezTo>
                    <a:pt x="2398" y="0"/>
                    <a:pt x="2321" y="10"/>
                    <a:pt x="2226" y="30"/>
                  </a:cubicBezTo>
                  <a:cubicBezTo>
                    <a:pt x="2319" y="261"/>
                    <a:pt x="2420" y="496"/>
                    <a:pt x="2420" y="496"/>
                  </a:cubicBezTo>
                  <a:lnTo>
                    <a:pt x="2050" y="72"/>
                  </a:lnTo>
                  <a:cubicBezTo>
                    <a:pt x="1945" y="101"/>
                    <a:pt x="1826" y="137"/>
                    <a:pt x="1698" y="180"/>
                  </a:cubicBezTo>
                  <a:cubicBezTo>
                    <a:pt x="1790" y="409"/>
                    <a:pt x="1889" y="640"/>
                    <a:pt x="1889" y="640"/>
                  </a:cubicBezTo>
                  <a:lnTo>
                    <a:pt x="1538" y="237"/>
                  </a:lnTo>
                  <a:cubicBezTo>
                    <a:pt x="1403" y="287"/>
                    <a:pt x="1260" y="344"/>
                    <a:pt x="1114" y="407"/>
                  </a:cubicBezTo>
                  <a:cubicBezTo>
                    <a:pt x="1196" y="610"/>
                    <a:pt x="1275" y="793"/>
                    <a:pt x="1275" y="793"/>
                  </a:cubicBezTo>
                  <a:lnTo>
                    <a:pt x="988" y="463"/>
                  </a:lnTo>
                  <a:cubicBezTo>
                    <a:pt x="878" y="514"/>
                    <a:pt x="767" y="567"/>
                    <a:pt x="656" y="624"/>
                  </a:cubicBezTo>
                  <a:cubicBezTo>
                    <a:pt x="719" y="777"/>
                    <a:pt x="771" y="897"/>
                    <a:pt x="771" y="897"/>
                  </a:cubicBezTo>
                  <a:lnTo>
                    <a:pt x="572" y="669"/>
                  </a:lnTo>
                  <a:cubicBezTo>
                    <a:pt x="375" y="774"/>
                    <a:pt x="181" y="889"/>
                    <a:pt x="0" y="1014"/>
                  </a:cubicBezTo>
                  <a:lnTo>
                    <a:pt x="3360" y="1014"/>
                  </a:lnTo>
                  <a:cubicBezTo>
                    <a:pt x="3360" y="1014"/>
                    <a:pt x="2786" y="0"/>
                    <a:pt x="2452" y="0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</a:ln>
            <a:effectLst>
              <a:innerShdw blurRad="635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+mj-lt"/>
              </a:endParaRPr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496486" y="3594100"/>
              <a:ext cx="1222375" cy="374650"/>
            </a:xfrm>
            <a:custGeom>
              <a:avLst/>
              <a:gdLst>
                <a:gd name="T0" fmla="*/ 2452 w 3360"/>
                <a:gd name="T1" fmla="*/ 1014 h 1014"/>
                <a:gd name="T2" fmla="*/ 2226 w 3360"/>
                <a:gd name="T3" fmla="*/ 983 h 1014"/>
                <a:gd name="T4" fmla="*/ 2420 w 3360"/>
                <a:gd name="T5" fmla="*/ 517 h 1014"/>
                <a:gd name="T6" fmla="*/ 2050 w 3360"/>
                <a:gd name="T7" fmla="*/ 941 h 1014"/>
                <a:gd name="T8" fmla="*/ 1698 w 3360"/>
                <a:gd name="T9" fmla="*/ 833 h 1014"/>
                <a:gd name="T10" fmla="*/ 1889 w 3360"/>
                <a:gd name="T11" fmla="*/ 373 h 1014"/>
                <a:gd name="T12" fmla="*/ 1538 w 3360"/>
                <a:gd name="T13" fmla="*/ 776 h 1014"/>
                <a:gd name="T14" fmla="*/ 1114 w 3360"/>
                <a:gd name="T15" fmla="*/ 606 h 1014"/>
                <a:gd name="T16" fmla="*/ 1275 w 3360"/>
                <a:gd name="T17" fmla="*/ 220 h 1014"/>
                <a:gd name="T18" fmla="*/ 988 w 3360"/>
                <a:gd name="T19" fmla="*/ 550 h 1014"/>
                <a:gd name="T20" fmla="*/ 656 w 3360"/>
                <a:gd name="T21" fmla="*/ 389 h 1014"/>
                <a:gd name="T22" fmla="*/ 771 w 3360"/>
                <a:gd name="T23" fmla="*/ 116 h 1014"/>
                <a:gd name="T24" fmla="*/ 572 w 3360"/>
                <a:gd name="T25" fmla="*/ 345 h 1014"/>
                <a:gd name="T26" fmla="*/ 0 w 3360"/>
                <a:gd name="T27" fmla="*/ 0 h 1014"/>
                <a:gd name="T28" fmla="*/ 3360 w 3360"/>
                <a:gd name="T29" fmla="*/ 0 h 1014"/>
                <a:gd name="T30" fmla="*/ 2452 w 3360"/>
                <a:gd name="T31" fmla="*/ 1014 h 10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60" h="1014">
                  <a:moveTo>
                    <a:pt x="2452" y="1014"/>
                  </a:moveTo>
                  <a:cubicBezTo>
                    <a:pt x="2398" y="1014"/>
                    <a:pt x="2321" y="1003"/>
                    <a:pt x="2226" y="983"/>
                  </a:cubicBezTo>
                  <a:cubicBezTo>
                    <a:pt x="2319" y="752"/>
                    <a:pt x="2420" y="517"/>
                    <a:pt x="2420" y="517"/>
                  </a:cubicBezTo>
                  <a:lnTo>
                    <a:pt x="2050" y="941"/>
                  </a:lnTo>
                  <a:cubicBezTo>
                    <a:pt x="1945" y="913"/>
                    <a:pt x="1826" y="877"/>
                    <a:pt x="1698" y="833"/>
                  </a:cubicBezTo>
                  <a:cubicBezTo>
                    <a:pt x="1790" y="604"/>
                    <a:pt x="1889" y="373"/>
                    <a:pt x="1889" y="373"/>
                  </a:cubicBezTo>
                  <a:lnTo>
                    <a:pt x="1538" y="776"/>
                  </a:lnTo>
                  <a:cubicBezTo>
                    <a:pt x="1403" y="727"/>
                    <a:pt x="1260" y="670"/>
                    <a:pt x="1114" y="606"/>
                  </a:cubicBezTo>
                  <a:cubicBezTo>
                    <a:pt x="1196" y="404"/>
                    <a:pt x="1275" y="220"/>
                    <a:pt x="1275" y="220"/>
                  </a:cubicBezTo>
                  <a:lnTo>
                    <a:pt x="988" y="550"/>
                  </a:lnTo>
                  <a:cubicBezTo>
                    <a:pt x="878" y="500"/>
                    <a:pt x="767" y="446"/>
                    <a:pt x="656" y="389"/>
                  </a:cubicBezTo>
                  <a:cubicBezTo>
                    <a:pt x="719" y="236"/>
                    <a:pt x="771" y="116"/>
                    <a:pt x="771" y="116"/>
                  </a:cubicBezTo>
                  <a:lnTo>
                    <a:pt x="572" y="345"/>
                  </a:lnTo>
                  <a:cubicBezTo>
                    <a:pt x="375" y="240"/>
                    <a:pt x="181" y="124"/>
                    <a:pt x="0" y="0"/>
                  </a:cubicBezTo>
                  <a:lnTo>
                    <a:pt x="3360" y="0"/>
                  </a:lnTo>
                  <a:cubicBezTo>
                    <a:pt x="3360" y="0"/>
                    <a:pt x="2786" y="1014"/>
                    <a:pt x="2452" y="1014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+mj-lt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444098" y="3535363"/>
              <a:ext cx="10968038" cy="58738"/>
            </a:xfrm>
            <a:custGeom>
              <a:avLst/>
              <a:gdLst>
                <a:gd name="T0" fmla="*/ 80 w 30160"/>
                <a:gd name="T1" fmla="*/ 160 h 160"/>
                <a:gd name="T2" fmla="*/ 0 w 30160"/>
                <a:gd name="T3" fmla="*/ 80 h 160"/>
                <a:gd name="T4" fmla="*/ 80 w 30160"/>
                <a:gd name="T5" fmla="*/ 0 h 160"/>
                <a:gd name="T6" fmla="*/ 30080 w 30160"/>
                <a:gd name="T7" fmla="*/ 0 h 160"/>
                <a:gd name="T8" fmla="*/ 30160 w 30160"/>
                <a:gd name="T9" fmla="*/ 80 h 160"/>
                <a:gd name="T10" fmla="*/ 30080 w 30160"/>
                <a:gd name="T11" fmla="*/ 160 h 160"/>
                <a:gd name="T12" fmla="*/ 80 w 30160"/>
                <a:gd name="T13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60" h="160">
                  <a:moveTo>
                    <a:pt x="80" y="160"/>
                  </a:moveTo>
                  <a:cubicBezTo>
                    <a:pt x="36" y="160"/>
                    <a:pt x="0" y="124"/>
                    <a:pt x="0" y="80"/>
                  </a:cubicBezTo>
                  <a:cubicBezTo>
                    <a:pt x="0" y="36"/>
                    <a:pt x="36" y="0"/>
                    <a:pt x="80" y="0"/>
                  </a:cubicBezTo>
                  <a:lnTo>
                    <a:pt x="30080" y="0"/>
                  </a:lnTo>
                  <a:cubicBezTo>
                    <a:pt x="30124" y="0"/>
                    <a:pt x="30160" y="36"/>
                    <a:pt x="30160" y="80"/>
                  </a:cubicBezTo>
                  <a:cubicBezTo>
                    <a:pt x="30160" y="124"/>
                    <a:pt x="30124" y="160"/>
                    <a:pt x="30080" y="160"/>
                  </a:cubicBezTo>
                  <a:lnTo>
                    <a:pt x="80" y="16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0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+mj-lt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1270848" y="3438525"/>
              <a:ext cx="284163" cy="252413"/>
            </a:xfrm>
            <a:custGeom>
              <a:avLst/>
              <a:gdLst>
                <a:gd name="T0" fmla="*/ 784 w 784"/>
                <a:gd name="T1" fmla="*/ 343 h 686"/>
                <a:gd name="T2" fmla="*/ 0 w 784"/>
                <a:gd name="T3" fmla="*/ 686 h 686"/>
                <a:gd name="T4" fmla="*/ 248 w 784"/>
                <a:gd name="T5" fmla="*/ 343 h 686"/>
                <a:gd name="T6" fmla="*/ 0 w 784"/>
                <a:gd name="T7" fmla="*/ 0 h 686"/>
                <a:gd name="T8" fmla="*/ 784 w 784"/>
                <a:gd name="T9" fmla="*/ 343 h 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4" h="686">
                  <a:moveTo>
                    <a:pt x="784" y="343"/>
                  </a:moveTo>
                  <a:lnTo>
                    <a:pt x="0" y="686"/>
                  </a:lnTo>
                  <a:lnTo>
                    <a:pt x="248" y="343"/>
                  </a:lnTo>
                  <a:lnTo>
                    <a:pt x="0" y="0"/>
                  </a:lnTo>
                  <a:lnTo>
                    <a:pt x="784" y="34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050">
              <a:noFill/>
            </a:ln>
            <a:effectLst>
              <a:innerShdw blurRad="63500" dist="381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+mj-lt"/>
              </a:endParaRPr>
            </a:p>
          </p:txBody>
        </p:sp>
      </p:grpSp>
      <p:sp>
        <p:nvSpPr>
          <p:cNvPr id="9" name="椭圆 8"/>
          <p:cNvSpPr/>
          <p:nvPr/>
        </p:nvSpPr>
        <p:spPr>
          <a:xfrm>
            <a:off x="2482155" y="2568203"/>
            <a:ext cx="223639" cy="223708"/>
          </a:xfrm>
          <a:prstGeom prst="ellipse">
            <a:avLst/>
          </a:prstGeom>
          <a:solidFill>
            <a:schemeClr val="accent1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4054093" y="2568203"/>
            <a:ext cx="223639" cy="223708"/>
          </a:xfrm>
          <a:prstGeom prst="ellipse">
            <a:avLst/>
          </a:prstGeom>
          <a:solidFill>
            <a:schemeClr val="accent2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635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5626031" y="2568203"/>
            <a:ext cx="223639" cy="223708"/>
          </a:xfrm>
          <a:prstGeom prst="ellipse">
            <a:avLst/>
          </a:prstGeom>
          <a:solidFill>
            <a:schemeClr val="accent3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63500" dist="381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7197969" y="2568203"/>
            <a:ext cx="223639" cy="223708"/>
          </a:xfrm>
          <a:prstGeom prst="ellipse">
            <a:avLst/>
          </a:prstGeom>
          <a:solidFill>
            <a:schemeClr val="accent2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" name="Freeform 116"/>
          <p:cNvSpPr>
            <a:spLocks noChangeAspect="1"/>
          </p:cNvSpPr>
          <p:nvPr/>
        </p:nvSpPr>
        <p:spPr bwMode="auto">
          <a:xfrm>
            <a:off x="7018598" y="1405371"/>
            <a:ext cx="582378" cy="1080333"/>
          </a:xfrm>
          <a:custGeom>
            <a:avLst/>
            <a:gdLst>
              <a:gd name="T0" fmla="*/ 1504 w 3008"/>
              <a:gd name="T1" fmla="*/ 5619 h 5619"/>
              <a:gd name="T2" fmla="*/ 0 w 3008"/>
              <a:gd name="T3" fmla="*/ 1504 h 5619"/>
              <a:gd name="T4" fmla="*/ 1504 w 3008"/>
              <a:gd name="T5" fmla="*/ 0 h 5619"/>
              <a:gd name="T6" fmla="*/ 3008 w 3008"/>
              <a:gd name="T7" fmla="*/ 1504 h 5619"/>
              <a:gd name="T8" fmla="*/ 1504 w 3008"/>
              <a:gd name="T9" fmla="*/ 5619 h 5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08" h="5619">
                <a:moveTo>
                  <a:pt x="1504" y="5619"/>
                </a:moveTo>
                <a:cubicBezTo>
                  <a:pt x="1101" y="4550"/>
                  <a:pt x="0" y="2701"/>
                  <a:pt x="0" y="1504"/>
                </a:cubicBezTo>
                <a:cubicBezTo>
                  <a:pt x="0" y="673"/>
                  <a:pt x="674" y="0"/>
                  <a:pt x="1504" y="0"/>
                </a:cubicBezTo>
                <a:cubicBezTo>
                  <a:pt x="2335" y="0"/>
                  <a:pt x="3008" y="673"/>
                  <a:pt x="3008" y="1504"/>
                </a:cubicBezTo>
                <a:cubicBezTo>
                  <a:pt x="3008" y="2702"/>
                  <a:pt x="1907" y="4550"/>
                  <a:pt x="1504" y="5619"/>
                </a:cubicBezTo>
                <a:close/>
              </a:path>
            </a:pathLst>
          </a:custGeom>
          <a:solidFill>
            <a:schemeClr val="accent2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4" name="Freeform 116"/>
          <p:cNvSpPr>
            <a:spLocks noChangeAspect="1"/>
          </p:cNvSpPr>
          <p:nvPr/>
        </p:nvSpPr>
        <p:spPr bwMode="auto">
          <a:xfrm>
            <a:off x="3874723" y="1405371"/>
            <a:ext cx="582378" cy="1080333"/>
          </a:xfrm>
          <a:custGeom>
            <a:avLst/>
            <a:gdLst>
              <a:gd name="T0" fmla="*/ 1504 w 3008"/>
              <a:gd name="T1" fmla="*/ 5619 h 5619"/>
              <a:gd name="T2" fmla="*/ 0 w 3008"/>
              <a:gd name="T3" fmla="*/ 1504 h 5619"/>
              <a:gd name="T4" fmla="*/ 1504 w 3008"/>
              <a:gd name="T5" fmla="*/ 0 h 5619"/>
              <a:gd name="T6" fmla="*/ 3008 w 3008"/>
              <a:gd name="T7" fmla="*/ 1504 h 5619"/>
              <a:gd name="T8" fmla="*/ 1504 w 3008"/>
              <a:gd name="T9" fmla="*/ 5619 h 5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08" h="5619">
                <a:moveTo>
                  <a:pt x="1504" y="5619"/>
                </a:moveTo>
                <a:cubicBezTo>
                  <a:pt x="1101" y="4550"/>
                  <a:pt x="0" y="2701"/>
                  <a:pt x="0" y="1504"/>
                </a:cubicBezTo>
                <a:cubicBezTo>
                  <a:pt x="0" y="673"/>
                  <a:pt x="674" y="0"/>
                  <a:pt x="1504" y="0"/>
                </a:cubicBezTo>
                <a:cubicBezTo>
                  <a:pt x="2335" y="0"/>
                  <a:pt x="3008" y="673"/>
                  <a:pt x="3008" y="1504"/>
                </a:cubicBezTo>
                <a:cubicBezTo>
                  <a:pt x="3008" y="2702"/>
                  <a:pt x="1907" y="4550"/>
                  <a:pt x="1504" y="5619"/>
                </a:cubicBezTo>
                <a:close/>
              </a:path>
            </a:pathLst>
          </a:custGeom>
          <a:solidFill>
            <a:schemeClr val="accent2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5" name="Freeform 116"/>
          <p:cNvSpPr>
            <a:spLocks noChangeAspect="1"/>
          </p:cNvSpPr>
          <p:nvPr/>
        </p:nvSpPr>
        <p:spPr bwMode="auto">
          <a:xfrm flipV="1">
            <a:off x="2302785" y="2852519"/>
            <a:ext cx="582378" cy="1080333"/>
          </a:xfrm>
          <a:custGeom>
            <a:avLst/>
            <a:gdLst>
              <a:gd name="T0" fmla="*/ 1504 w 3008"/>
              <a:gd name="T1" fmla="*/ 5619 h 5619"/>
              <a:gd name="T2" fmla="*/ 0 w 3008"/>
              <a:gd name="T3" fmla="*/ 1504 h 5619"/>
              <a:gd name="T4" fmla="*/ 1504 w 3008"/>
              <a:gd name="T5" fmla="*/ 0 h 5619"/>
              <a:gd name="T6" fmla="*/ 3008 w 3008"/>
              <a:gd name="T7" fmla="*/ 1504 h 5619"/>
              <a:gd name="T8" fmla="*/ 1504 w 3008"/>
              <a:gd name="T9" fmla="*/ 5619 h 5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08" h="5619">
                <a:moveTo>
                  <a:pt x="1504" y="5619"/>
                </a:moveTo>
                <a:cubicBezTo>
                  <a:pt x="1101" y="4550"/>
                  <a:pt x="0" y="2701"/>
                  <a:pt x="0" y="1504"/>
                </a:cubicBezTo>
                <a:cubicBezTo>
                  <a:pt x="0" y="673"/>
                  <a:pt x="674" y="0"/>
                  <a:pt x="1504" y="0"/>
                </a:cubicBezTo>
                <a:cubicBezTo>
                  <a:pt x="2335" y="0"/>
                  <a:pt x="3008" y="673"/>
                  <a:pt x="3008" y="1504"/>
                </a:cubicBezTo>
                <a:cubicBezTo>
                  <a:pt x="3008" y="2702"/>
                  <a:pt x="1907" y="4550"/>
                  <a:pt x="1504" y="5619"/>
                </a:cubicBezTo>
                <a:close/>
              </a:path>
            </a:pathLst>
          </a:custGeom>
          <a:solidFill>
            <a:schemeClr val="accent1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6" name="Freeform 116"/>
          <p:cNvSpPr>
            <a:spLocks noChangeAspect="1"/>
          </p:cNvSpPr>
          <p:nvPr/>
        </p:nvSpPr>
        <p:spPr bwMode="auto">
          <a:xfrm flipV="1">
            <a:off x="5446661" y="2852519"/>
            <a:ext cx="582378" cy="1080333"/>
          </a:xfrm>
          <a:custGeom>
            <a:avLst/>
            <a:gdLst>
              <a:gd name="T0" fmla="*/ 1504 w 3008"/>
              <a:gd name="T1" fmla="*/ 5619 h 5619"/>
              <a:gd name="T2" fmla="*/ 0 w 3008"/>
              <a:gd name="T3" fmla="*/ 1504 h 5619"/>
              <a:gd name="T4" fmla="*/ 1504 w 3008"/>
              <a:gd name="T5" fmla="*/ 0 h 5619"/>
              <a:gd name="T6" fmla="*/ 3008 w 3008"/>
              <a:gd name="T7" fmla="*/ 1504 h 5619"/>
              <a:gd name="T8" fmla="*/ 1504 w 3008"/>
              <a:gd name="T9" fmla="*/ 5619 h 5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08" h="5619">
                <a:moveTo>
                  <a:pt x="1504" y="5619"/>
                </a:moveTo>
                <a:cubicBezTo>
                  <a:pt x="1101" y="4550"/>
                  <a:pt x="0" y="2701"/>
                  <a:pt x="0" y="1504"/>
                </a:cubicBezTo>
                <a:cubicBezTo>
                  <a:pt x="0" y="673"/>
                  <a:pt x="674" y="0"/>
                  <a:pt x="1504" y="0"/>
                </a:cubicBezTo>
                <a:cubicBezTo>
                  <a:pt x="2335" y="0"/>
                  <a:pt x="3008" y="673"/>
                  <a:pt x="3008" y="1504"/>
                </a:cubicBezTo>
                <a:cubicBezTo>
                  <a:pt x="3008" y="2702"/>
                  <a:pt x="1907" y="4550"/>
                  <a:pt x="1504" y="5619"/>
                </a:cubicBezTo>
                <a:close/>
              </a:path>
            </a:pathLst>
          </a:custGeom>
          <a:solidFill>
            <a:schemeClr val="accent3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324217" y="3426208"/>
            <a:ext cx="538447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pc="-113" dirty="0">
                <a:solidFill>
                  <a:schemeClr val="bg1"/>
                </a:solidFill>
                <a:latin typeface="+mj-lt"/>
                <a:ea typeface="方正兰亭中黑_GBK" panose="02000000000000000000" pitchFamily="2" charset="-122"/>
              </a:rPr>
              <a:t>3</a:t>
            </a:r>
            <a:endParaRPr lang="zh-CN" altLang="en-US" spc="-113" dirty="0">
              <a:solidFill>
                <a:schemeClr val="bg1"/>
              </a:solidFill>
              <a:latin typeface="+mj-lt"/>
              <a:ea typeface="方正兰亭中黑_GBK" panose="02000000000000000000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490592" y="3426208"/>
            <a:ext cx="538447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pc="-113" dirty="0">
                <a:solidFill>
                  <a:schemeClr val="bg1"/>
                </a:solidFill>
                <a:latin typeface="+mj-lt"/>
                <a:ea typeface="方正兰亭中黑_GBK" panose="02000000000000000000" pitchFamily="2" charset="-122"/>
              </a:rPr>
              <a:t>5</a:t>
            </a:r>
            <a:endParaRPr lang="zh-CN" altLang="en-US" spc="-113" dirty="0">
              <a:solidFill>
                <a:schemeClr val="bg1"/>
              </a:solidFill>
              <a:latin typeface="+mj-lt"/>
              <a:ea typeface="方正兰亭中黑_GBK" panose="02000000000000000000" pitchFamily="2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896154" y="1577808"/>
            <a:ext cx="538447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pc="-113" dirty="0">
                <a:solidFill>
                  <a:schemeClr val="bg1"/>
                </a:solidFill>
                <a:latin typeface="+mj-lt"/>
                <a:ea typeface="方正兰亭中黑_GBK" panose="02000000000000000000" pitchFamily="2" charset="-122"/>
              </a:rPr>
              <a:t>4</a:t>
            </a:r>
            <a:endParaRPr lang="zh-CN" altLang="en-US" spc="-113" dirty="0">
              <a:solidFill>
                <a:schemeClr val="bg1"/>
              </a:solidFill>
              <a:latin typeface="+mj-lt"/>
              <a:ea typeface="方正兰亭中黑_GBK" panose="02000000000000000000" pitchFamily="2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040564" y="1577808"/>
            <a:ext cx="538447" cy="34624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pc="-113" dirty="0">
                <a:solidFill>
                  <a:schemeClr val="bg1"/>
                </a:solidFill>
                <a:latin typeface="+mj-lt"/>
                <a:ea typeface="方正兰亭中黑_GBK" panose="02000000000000000000" pitchFamily="2" charset="-122"/>
              </a:rPr>
              <a:t>6</a:t>
            </a:r>
            <a:endParaRPr lang="zh-CN" altLang="en-US" spc="-113" dirty="0">
              <a:solidFill>
                <a:schemeClr val="bg1"/>
              </a:solidFill>
              <a:latin typeface="+mj-lt"/>
              <a:ea typeface="方正兰亭中黑_GBK" panose="02000000000000000000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922365" y="1873641"/>
            <a:ext cx="134939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922365" y="1639263"/>
            <a:ext cx="1349396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063150" y="1873641"/>
            <a:ext cx="134939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063151" y="1639263"/>
            <a:ext cx="1349396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491213" y="3198633"/>
            <a:ext cx="134939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491214" y="2964254"/>
            <a:ext cx="1349396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6635088" y="3198633"/>
            <a:ext cx="1349396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635089" y="2964254"/>
            <a:ext cx="1349396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6707345"/>
      </p:ext>
    </p:extLst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750"/>
                            </p:stCondLst>
                            <p:childTnLst>
                              <p:par>
                                <p:cTn id="5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250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5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25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75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250"/>
                            </p:stCondLst>
                            <p:childTnLst>
                              <p:par>
                                <p:cTn id="10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5" name="Chart 2145"/>
          <p:cNvGraphicFramePr/>
          <p:nvPr>
            <p:extLst>
              <p:ext uri="{D42A27DB-BD31-4B8C-83A1-F6EECF244321}">
                <p14:modId xmlns:p14="http://schemas.microsoft.com/office/powerpoint/2010/main" val="2484074014"/>
              </p:ext>
            </p:extLst>
          </p:nvPr>
        </p:nvGraphicFramePr>
        <p:xfrm>
          <a:off x="819979" y="1668734"/>
          <a:ext cx="3687183" cy="2524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2150"/>
          <p:cNvGrpSpPr/>
          <p:nvPr/>
        </p:nvGrpSpPr>
        <p:grpSpPr>
          <a:xfrm>
            <a:off x="4916142" y="2115613"/>
            <a:ext cx="1590686" cy="784056"/>
            <a:chOff x="-1" y="0"/>
            <a:chExt cx="5010657" cy="2468874"/>
          </a:xfrm>
        </p:grpSpPr>
        <p:sp>
          <p:nvSpPr>
            <p:cNvPr id="2146" name="Shape 2146"/>
            <p:cNvSpPr/>
            <p:nvPr/>
          </p:nvSpPr>
          <p:spPr>
            <a:xfrm>
              <a:off x="-1" y="235194"/>
              <a:ext cx="1269970" cy="12699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0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47" name="Shape 2147"/>
            <p:cNvSpPr/>
            <p:nvPr/>
          </p:nvSpPr>
          <p:spPr>
            <a:xfrm>
              <a:off x="1371612" y="0"/>
              <a:ext cx="3639044" cy="8140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l" defTabSz="457200">
                <a:defRPr sz="34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tr-TR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STAGE HERE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48" name="Shape 2148"/>
            <p:cNvSpPr/>
            <p:nvPr/>
          </p:nvSpPr>
          <p:spPr>
            <a:xfrm>
              <a:off x="1431096" y="724418"/>
              <a:ext cx="3392815" cy="17444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l" defTabSz="457200">
                <a:defRPr sz="1800">
                  <a:solidFill>
                    <a:srgbClr val="828589"/>
                  </a:solidFill>
                  <a:latin typeface="STIXGeneral-Regular"/>
                  <a:ea typeface="STIXGeneral-Regular"/>
                  <a:cs typeface="STIXGeneral-Regular"/>
                  <a:sym typeface="STIXGeneral-Regular"/>
                </a:defRPr>
              </a:lvl1pPr>
            </a:lstStyle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altLang="zh-CN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Go ahead and replace it with your own text.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49" name="Shape 2149"/>
            <p:cNvSpPr/>
            <p:nvPr/>
          </p:nvSpPr>
          <p:spPr>
            <a:xfrm>
              <a:off x="400064" y="550397"/>
              <a:ext cx="494760" cy="6396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3600">
                  <a:solidFill>
                    <a:srgbClr val="FFFFFF"/>
                  </a:solidFill>
                  <a:latin typeface="Sosa"/>
                  <a:ea typeface="Sosa"/>
                  <a:cs typeface="Sosa"/>
                  <a:sym typeface="Sosa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1100" dirty="0">
                  <a:solidFill>
                    <a:schemeClr val="bg1"/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01</a:t>
              </a:r>
              <a:endParaRPr sz="110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" name="Group 2155"/>
          <p:cNvGrpSpPr/>
          <p:nvPr/>
        </p:nvGrpSpPr>
        <p:grpSpPr>
          <a:xfrm>
            <a:off x="4916145" y="3340909"/>
            <a:ext cx="1600128" cy="784056"/>
            <a:chOff x="-1" y="0"/>
            <a:chExt cx="5040402" cy="2468877"/>
          </a:xfrm>
        </p:grpSpPr>
        <p:sp>
          <p:nvSpPr>
            <p:cNvPr id="2151" name="Shape 2151"/>
            <p:cNvSpPr/>
            <p:nvPr/>
          </p:nvSpPr>
          <p:spPr>
            <a:xfrm>
              <a:off x="-1" y="235192"/>
              <a:ext cx="1269970" cy="12699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0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2" name="Shape 2152"/>
            <p:cNvSpPr/>
            <p:nvPr/>
          </p:nvSpPr>
          <p:spPr>
            <a:xfrm>
              <a:off x="1401355" y="0"/>
              <a:ext cx="3639046" cy="8140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l" defTabSz="457200">
                <a:defRPr sz="34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tr-TR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STAGE HERE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3" name="Shape 2153"/>
            <p:cNvSpPr/>
            <p:nvPr/>
          </p:nvSpPr>
          <p:spPr>
            <a:xfrm>
              <a:off x="1460836" y="724419"/>
              <a:ext cx="3392817" cy="17444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l" defTabSz="457200">
                <a:defRPr sz="1800">
                  <a:solidFill>
                    <a:srgbClr val="828589"/>
                  </a:solidFill>
                  <a:latin typeface="STIXGeneral-Regular"/>
                  <a:ea typeface="STIXGeneral-Regular"/>
                  <a:cs typeface="STIXGeneral-Regular"/>
                  <a:sym typeface="STIXGeneral-Regular"/>
                </a:defRPr>
              </a:lvl1pPr>
            </a:lstStyle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altLang="zh-CN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Go ahead and replace it with your own text.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4" name="Shape 2154"/>
            <p:cNvSpPr/>
            <p:nvPr/>
          </p:nvSpPr>
          <p:spPr>
            <a:xfrm>
              <a:off x="400064" y="555851"/>
              <a:ext cx="494760" cy="63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3600">
                  <a:solidFill>
                    <a:srgbClr val="FFFFFF"/>
                  </a:solidFill>
                  <a:latin typeface="Sosa"/>
                  <a:ea typeface="Sosa"/>
                  <a:cs typeface="Sosa"/>
                  <a:sym typeface="Sosa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1100" dirty="0">
                  <a:solidFill>
                    <a:schemeClr val="bg1"/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03</a:t>
              </a:r>
              <a:endParaRPr sz="110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" name="Group 2160"/>
          <p:cNvGrpSpPr/>
          <p:nvPr/>
        </p:nvGrpSpPr>
        <p:grpSpPr>
          <a:xfrm>
            <a:off x="6722640" y="2115614"/>
            <a:ext cx="1624498" cy="784056"/>
            <a:chOff x="0" y="0"/>
            <a:chExt cx="5117166" cy="2468877"/>
          </a:xfrm>
        </p:grpSpPr>
        <p:sp>
          <p:nvSpPr>
            <p:cNvPr id="2156" name="Shape 2156"/>
            <p:cNvSpPr/>
            <p:nvPr/>
          </p:nvSpPr>
          <p:spPr>
            <a:xfrm>
              <a:off x="0" y="235193"/>
              <a:ext cx="1269969" cy="12699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0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7" name="Shape 2157"/>
            <p:cNvSpPr/>
            <p:nvPr/>
          </p:nvSpPr>
          <p:spPr>
            <a:xfrm>
              <a:off x="1478121" y="0"/>
              <a:ext cx="3639045" cy="8140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l" defTabSz="457200">
                <a:defRPr sz="34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tr-TR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STAGE HERE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8" name="Shape 2158"/>
            <p:cNvSpPr/>
            <p:nvPr/>
          </p:nvSpPr>
          <p:spPr>
            <a:xfrm>
              <a:off x="1537609" y="724419"/>
              <a:ext cx="3392813" cy="17444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l" defTabSz="457200">
                <a:defRPr sz="1800">
                  <a:solidFill>
                    <a:srgbClr val="828589"/>
                  </a:solidFill>
                  <a:latin typeface="STIXGeneral-Regular"/>
                  <a:ea typeface="STIXGeneral-Regular"/>
                  <a:cs typeface="STIXGeneral-Regular"/>
                  <a:sym typeface="STIXGeneral-Regular"/>
                </a:defRPr>
              </a:lvl1pPr>
            </a:lstStyle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altLang="zh-CN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Go ahead and replace it with your own text.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59" name="Shape 2159"/>
            <p:cNvSpPr/>
            <p:nvPr/>
          </p:nvSpPr>
          <p:spPr>
            <a:xfrm>
              <a:off x="400068" y="550398"/>
              <a:ext cx="494760" cy="63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3600">
                  <a:solidFill>
                    <a:srgbClr val="FFFFFF"/>
                  </a:solidFill>
                  <a:latin typeface="Sosa"/>
                  <a:ea typeface="Sosa"/>
                  <a:cs typeface="Sosa"/>
                  <a:sym typeface="Sosa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1100" dirty="0">
                  <a:solidFill>
                    <a:schemeClr val="bg1"/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02</a:t>
              </a:r>
              <a:endParaRPr sz="110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" name="Group 2165"/>
          <p:cNvGrpSpPr/>
          <p:nvPr/>
        </p:nvGrpSpPr>
        <p:grpSpPr>
          <a:xfrm>
            <a:off x="6722642" y="3340909"/>
            <a:ext cx="1633940" cy="784056"/>
            <a:chOff x="0" y="0"/>
            <a:chExt cx="5146908" cy="2468877"/>
          </a:xfrm>
        </p:grpSpPr>
        <p:sp>
          <p:nvSpPr>
            <p:cNvPr id="2161" name="Shape 2161"/>
            <p:cNvSpPr/>
            <p:nvPr/>
          </p:nvSpPr>
          <p:spPr>
            <a:xfrm>
              <a:off x="0" y="235192"/>
              <a:ext cx="1269969" cy="12699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lnSpc>
                  <a:spcPct val="120000"/>
                </a:lnSpc>
                <a:defRPr sz="3200"/>
              </a:pPr>
              <a:endParaRPr sz="10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62" name="Shape 2162"/>
            <p:cNvSpPr/>
            <p:nvPr/>
          </p:nvSpPr>
          <p:spPr>
            <a:xfrm>
              <a:off x="1507863" y="0"/>
              <a:ext cx="3639045" cy="81407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 algn="l" defTabSz="457200">
                <a:defRPr sz="3400">
                  <a:solidFill>
                    <a:srgbClr val="828589"/>
                  </a:solidFill>
                  <a:latin typeface="STIXGeneral-Bold"/>
                  <a:ea typeface="STIXGeneral-Bold"/>
                  <a:cs typeface="STIXGeneral-Bold"/>
                  <a:sym typeface="STIXGeneral-Bold"/>
                </a:defRPr>
              </a:lvl1pPr>
            </a:lstStyle>
            <a:p>
              <a:pPr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tr-TR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STAGE HERE</a:t>
              </a:r>
              <a:endPara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63" name="Shape 2163"/>
            <p:cNvSpPr/>
            <p:nvPr/>
          </p:nvSpPr>
          <p:spPr>
            <a:xfrm>
              <a:off x="1567351" y="724419"/>
              <a:ext cx="3392813" cy="174445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l" defTabSz="457200">
                <a:defRPr sz="1800">
                  <a:solidFill>
                    <a:srgbClr val="828589"/>
                  </a:solidFill>
                  <a:latin typeface="STIXGeneral-Regular"/>
                  <a:ea typeface="STIXGeneral-Regular"/>
                  <a:cs typeface="STIXGeneral-Regular"/>
                  <a:sym typeface="STIXGeneral-Regular"/>
                </a:defRPr>
              </a:lvl1pPr>
            </a:lstStyle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altLang="zh-CN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Go ahead and replace it with your own text.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64" name="Shape 2164"/>
            <p:cNvSpPr/>
            <p:nvPr/>
          </p:nvSpPr>
          <p:spPr>
            <a:xfrm>
              <a:off x="400065" y="555851"/>
              <a:ext cx="494760" cy="6396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>
                <a:defRPr sz="3600">
                  <a:solidFill>
                    <a:srgbClr val="FFFFFF"/>
                  </a:solidFill>
                  <a:latin typeface="Sosa"/>
                  <a:ea typeface="Sosa"/>
                  <a:cs typeface="Sosa"/>
                  <a:sym typeface="Sosa"/>
                </a:defRPr>
              </a:lvl1pPr>
            </a:lstStyle>
            <a:p>
              <a:pPr lvl="0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sz="1100" dirty="0">
                  <a:solidFill>
                    <a:schemeClr val="bg1"/>
                  </a:solidFill>
                  <a:latin typeface="+mn-lt"/>
                  <a:ea typeface="微软雅黑" panose="020B0503020204020204" pitchFamily="34" charset="-122"/>
                  <a:sym typeface="Arial" panose="020B0604020202020204" pitchFamily="34" charset="0"/>
                </a:rPr>
                <a:t>04</a:t>
              </a:r>
              <a:endParaRPr sz="1100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7809653"/>
      </p:ext>
    </p:extLst>
  </p:cSld>
  <p:clrMapOvr>
    <a:masterClrMapping/>
  </p:clrMapOvr>
  <p:transition advClick="0" advTm="0">
    <p:strips dir="rd"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2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2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5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5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5" grpId="0" advAuto="0"/>
      <p:bldP spid="2" grpId="0" advAuto="0"/>
      <p:bldP spid="3" grpId="0" advAuto="0"/>
      <p:bldP spid="4" grpId="0" advAuto="0"/>
      <p:bldP spid="5" grpId="0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/>
        </p:nvSpPr>
        <p:spPr bwMode="auto">
          <a:xfrm>
            <a:off x="1004601" y="1655253"/>
            <a:ext cx="1635089" cy="1457879"/>
          </a:xfrm>
          <a:custGeom>
            <a:avLst/>
            <a:gdLst>
              <a:gd name="T0" fmla="*/ 282 w 3216"/>
              <a:gd name="T1" fmla="*/ 0 h 2855"/>
              <a:gd name="T2" fmla="*/ 2934 w 3216"/>
              <a:gd name="T3" fmla="*/ 0 h 2855"/>
              <a:gd name="T4" fmla="*/ 3216 w 3216"/>
              <a:gd name="T5" fmla="*/ 282 h 2855"/>
              <a:gd name="T6" fmla="*/ 3216 w 3216"/>
              <a:gd name="T7" fmla="*/ 2006 h 2855"/>
              <a:gd name="T8" fmla="*/ 3043 w 3216"/>
              <a:gd name="T9" fmla="*/ 2266 h 2855"/>
              <a:gd name="T10" fmla="*/ 1717 w 3216"/>
              <a:gd name="T11" fmla="*/ 2825 h 2855"/>
              <a:gd name="T12" fmla="*/ 1498 w 3216"/>
              <a:gd name="T13" fmla="*/ 2825 h 2855"/>
              <a:gd name="T14" fmla="*/ 173 w 3216"/>
              <a:gd name="T15" fmla="*/ 2266 h 2855"/>
              <a:gd name="T16" fmla="*/ 0 w 3216"/>
              <a:gd name="T17" fmla="*/ 2006 h 2855"/>
              <a:gd name="T18" fmla="*/ 0 w 3216"/>
              <a:gd name="T19" fmla="*/ 282 h 2855"/>
              <a:gd name="T20" fmla="*/ 282 w 3216"/>
              <a:gd name="T21" fmla="*/ 0 h 2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16" h="2855">
                <a:moveTo>
                  <a:pt x="282" y="0"/>
                </a:moveTo>
                <a:lnTo>
                  <a:pt x="2934" y="0"/>
                </a:lnTo>
                <a:cubicBezTo>
                  <a:pt x="3089" y="0"/>
                  <a:pt x="3216" y="127"/>
                  <a:pt x="3216" y="282"/>
                </a:cubicBezTo>
                <a:lnTo>
                  <a:pt x="3216" y="2006"/>
                </a:lnTo>
                <a:cubicBezTo>
                  <a:pt x="3216" y="2122"/>
                  <a:pt x="3150" y="2221"/>
                  <a:pt x="3043" y="2266"/>
                </a:cubicBezTo>
                <a:lnTo>
                  <a:pt x="1717" y="2825"/>
                </a:lnTo>
                <a:cubicBezTo>
                  <a:pt x="1645" y="2855"/>
                  <a:pt x="1571" y="2855"/>
                  <a:pt x="1498" y="2825"/>
                </a:cubicBezTo>
                <a:lnTo>
                  <a:pt x="173" y="2266"/>
                </a:lnTo>
                <a:cubicBezTo>
                  <a:pt x="66" y="2221"/>
                  <a:pt x="0" y="2122"/>
                  <a:pt x="0" y="2006"/>
                </a:cubicBezTo>
                <a:lnTo>
                  <a:pt x="0" y="282"/>
                </a:lnTo>
                <a:cubicBezTo>
                  <a:pt x="0" y="127"/>
                  <a:pt x="127" y="0"/>
                  <a:pt x="282" y="0"/>
                </a:cubicBezTo>
                <a:close/>
              </a:path>
            </a:pathLst>
          </a:custGeom>
          <a:solidFill>
            <a:schemeClr val="accent1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" name="Freeform 6"/>
          <p:cNvSpPr>
            <a:spLocks/>
          </p:cNvSpPr>
          <p:nvPr/>
        </p:nvSpPr>
        <p:spPr bwMode="auto">
          <a:xfrm>
            <a:off x="1284453" y="1469726"/>
            <a:ext cx="1076957" cy="470233"/>
          </a:xfrm>
          <a:custGeom>
            <a:avLst/>
            <a:gdLst>
              <a:gd name="T0" fmla="*/ 106 w 2118"/>
              <a:gd name="T1" fmla="*/ 0 h 920"/>
              <a:gd name="T2" fmla="*/ 2012 w 2118"/>
              <a:gd name="T3" fmla="*/ 0 h 920"/>
              <a:gd name="T4" fmla="*/ 2118 w 2118"/>
              <a:gd name="T5" fmla="*/ 106 h 920"/>
              <a:gd name="T6" fmla="*/ 2118 w 2118"/>
              <a:gd name="T7" fmla="*/ 410 h 920"/>
              <a:gd name="T8" fmla="*/ 2053 w 2118"/>
              <a:gd name="T9" fmla="*/ 507 h 920"/>
              <a:gd name="T10" fmla="*/ 1100 w 2118"/>
              <a:gd name="T11" fmla="*/ 909 h 920"/>
              <a:gd name="T12" fmla="*/ 1018 w 2118"/>
              <a:gd name="T13" fmla="*/ 909 h 920"/>
              <a:gd name="T14" fmla="*/ 65 w 2118"/>
              <a:gd name="T15" fmla="*/ 507 h 920"/>
              <a:gd name="T16" fmla="*/ 0 w 2118"/>
              <a:gd name="T17" fmla="*/ 410 h 920"/>
              <a:gd name="T18" fmla="*/ 0 w 2118"/>
              <a:gd name="T19" fmla="*/ 106 h 920"/>
              <a:gd name="T20" fmla="*/ 106 w 2118"/>
              <a:gd name="T21" fmla="*/ 0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18" h="920">
                <a:moveTo>
                  <a:pt x="106" y="0"/>
                </a:moveTo>
                <a:lnTo>
                  <a:pt x="2012" y="0"/>
                </a:lnTo>
                <a:cubicBezTo>
                  <a:pt x="2070" y="0"/>
                  <a:pt x="2118" y="48"/>
                  <a:pt x="2118" y="106"/>
                </a:cubicBezTo>
                <a:lnTo>
                  <a:pt x="2118" y="410"/>
                </a:lnTo>
                <a:cubicBezTo>
                  <a:pt x="2118" y="453"/>
                  <a:pt x="2093" y="490"/>
                  <a:pt x="2053" y="507"/>
                </a:cubicBezTo>
                <a:lnTo>
                  <a:pt x="1100" y="909"/>
                </a:lnTo>
                <a:cubicBezTo>
                  <a:pt x="1073" y="920"/>
                  <a:pt x="1045" y="920"/>
                  <a:pt x="1018" y="909"/>
                </a:cubicBezTo>
                <a:lnTo>
                  <a:pt x="65" y="507"/>
                </a:lnTo>
                <a:cubicBezTo>
                  <a:pt x="25" y="490"/>
                  <a:pt x="0" y="453"/>
                  <a:pt x="0" y="410"/>
                </a:cubicBezTo>
                <a:lnTo>
                  <a:pt x="0" y="106"/>
                </a:lnTo>
                <a:cubicBezTo>
                  <a:pt x="0" y="48"/>
                  <a:pt x="48" y="0"/>
                  <a:pt x="106" y="0"/>
                </a:cubicBezTo>
                <a:close/>
              </a:path>
            </a:pathLst>
          </a:custGeom>
          <a:solidFill>
            <a:schemeClr val="accent1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2837838" y="1655253"/>
            <a:ext cx="1635089" cy="1457879"/>
          </a:xfrm>
          <a:custGeom>
            <a:avLst/>
            <a:gdLst>
              <a:gd name="T0" fmla="*/ 282 w 3216"/>
              <a:gd name="T1" fmla="*/ 0 h 2855"/>
              <a:gd name="T2" fmla="*/ 2934 w 3216"/>
              <a:gd name="T3" fmla="*/ 0 h 2855"/>
              <a:gd name="T4" fmla="*/ 3216 w 3216"/>
              <a:gd name="T5" fmla="*/ 282 h 2855"/>
              <a:gd name="T6" fmla="*/ 3216 w 3216"/>
              <a:gd name="T7" fmla="*/ 2006 h 2855"/>
              <a:gd name="T8" fmla="*/ 3043 w 3216"/>
              <a:gd name="T9" fmla="*/ 2266 h 2855"/>
              <a:gd name="T10" fmla="*/ 1717 w 3216"/>
              <a:gd name="T11" fmla="*/ 2825 h 2855"/>
              <a:gd name="T12" fmla="*/ 1498 w 3216"/>
              <a:gd name="T13" fmla="*/ 2825 h 2855"/>
              <a:gd name="T14" fmla="*/ 173 w 3216"/>
              <a:gd name="T15" fmla="*/ 2266 h 2855"/>
              <a:gd name="T16" fmla="*/ 0 w 3216"/>
              <a:gd name="T17" fmla="*/ 2006 h 2855"/>
              <a:gd name="T18" fmla="*/ 0 w 3216"/>
              <a:gd name="T19" fmla="*/ 282 h 2855"/>
              <a:gd name="T20" fmla="*/ 282 w 3216"/>
              <a:gd name="T21" fmla="*/ 0 h 2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16" h="2855">
                <a:moveTo>
                  <a:pt x="282" y="0"/>
                </a:moveTo>
                <a:lnTo>
                  <a:pt x="2934" y="0"/>
                </a:lnTo>
                <a:cubicBezTo>
                  <a:pt x="3089" y="0"/>
                  <a:pt x="3216" y="127"/>
                  <a:pt x="3216" y="282"/>
                </a:cubicBezTo>
                <a:lnTo>
                  <a:pt x="3216" y="2006"/>
                </a:lnTo>
                <a:cubicBezTo>
                  <a:pt x="3216" y="2122"/>
                  <a:pt x="3150" y="2221"/>
                  <a:pt x="3043" y="2266"/>
                </a:cubicBezTo>
                <a:lnTo>
                  <a:pt x="1717" y="2825"/>
                </a:lnTo>
                <a:cubicBezTo>
                  <a:pt x="1645" y="2855"/>
                  <a:pt x="1571" y="2855"/>
                  <a:pt x="1498" y="2825"/>
                </a:cubicBezTo>
                <a:lnTo>
                  <a:pt x="173" y="2266"/>
                </a:lnTo>
                <a:cubicBezTo>
                  <a:pt x="66" y="2221"/>
                  <a:pt x="0" y="2122"/>
                  <a:pt x="0" y="2006"/>
                </a:cubicBezTo>
                <a:lnTo>
                  <a:pt x="0" y="282"/>
                </a:lnTo>
                <a:cubicBezTo>
                  <a:pt x="0" y="127"/>
                  <a:pt x="127" y="0"/>
                  <a:pt x="282" y="0"/>
                </a:cubicBezTo>
                <a:close/>
              </a:path>
            </a:pathLst>
          </a:custGeom>
          <a:solidFill>
            <a:schemeClr val="accent2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117691" y="1469726"/>
            <a:ext cx="1076957" cy="470233"/>
          </a:xfrm>
          <a:custGeom>
            <a:avLst/>
            <a:gdLst>
              <a:gd name="T0" fmla="*/ 106 w 2118"/>
              <a:gd name="T1" fmla="*/ 0 h 920"/>
              <a:gd name="T2" fmla="*/ 2012 w 2118"/>
              <a:gd name="T3" fmla="*/ 0 h 920"/>
              <a:gd name="T4" fmla="*/ 2118 w 2118"/>
              <a:gd name="T5" fmla="*/ 106 h 920"/>
              <a:gd name="T6" fmla="*/ 2118 w 2118"/>
              <a:gd name="T7" fmla="*/ 410 h 920"/>
              <a:gd name="T8" fmla="*/ 2053 w 2118"/>
              <a:gd name="T9" fmla="*/ 507 h 920"/>
              <a:gd name="T10" fmla="*/ 1100 w 2118"/>
              <a:gd name="T11" fmla="*/ 909 h 920"/>
              <a:gd name="T12" fmla="*/ 1018 w 2118"/>
              <a:gd name="T13" fmla="*/ 909 h 920"/>
              <a:gd name="T14" fmla="*/ 65 w 2118"/>
              <a:gd name="T15" fmla="*/ 507 h 920"/>
              <a:gd name="T16" fmla="*/ 0 w 2118"/>
              <a:gd name="T17" fmla="*/ 410 h 920"/>
              <a:gd name="T18" fmla="*/ 0 w 2118"/>
              <a:gd name="T19" fmla="*/ 106 h 920"/>
              <a:gd name="T20" fmla="*/ 106 w 2118"/>
              <a:gd name="T21" fmla="*/ 0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18" h="920">
                <a:moveTo>
                  <a:pt x="106" y="0"/>
                </a:moveTo>
                <a:lnTo>
                  <a:pt x="2012" y="0"/>
                </a:lnTo>
                <a:cubicBezTo>
                  <a:pt x="2070" y="0"/>
                  <a:pt x="2118" y="48"/>
                  <a:pt x="2118" y="106"/>
                </a:cubicBezTo>
                <a:lnTo>
                  <a:pt x="2118" y="410"/>
                </a:lnTo>
                <a:cubicBezTo>
                  <a:pt x="2118" y="453"/>
                  <a:pt x="2093" y="490"/>
                  <a:pt x="2053" y="507"/>
                </a:cubicBezTo>
                <a:lnTo>
                  <a:pt x="1100" y="909"/>
                </a:lnTo>
                <a:cubicBezTo>
                  <a:pt x="1073" y="920"/>
                  <a:pt x="1045" y="920"/>
                  <a:pt x="1018" y="909"/>
                </a:cubicBezTo>
                <a:lnTo>
                  <a:pt x="65" y="507"/>
                </a:lnTo>
                <a:cubicBezTo>
                  <a:pt x="25" y="490"/>
                  <a:pt x="0" y="453"/>
                  <a:pt x="0" y="410"/>
                </a:cubicBezTo>
                <a:lnTo>
                  <a:pt x="0" y="106"/>
                </a:lnTo>
                <a:cubicBezTo>
                  <a:pt x="0" y="48"/>
                  <a:pt x="48" y="0"/>
                  <a:pt x="106" y="0"/>
                </a:cubicBezTo>
                <a:close/>
              </a:path>
            </a:pathLst>
          </a:custGeom>
          <a:solidFill>
            <a:schemeClr val="accent2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4671075" y="1655253"/>
            <a:ext cx="1635089" cy="1457879"/>
          </a:xfrm>
          <a:custGeom>
            <a:avLst/>
            <a:gdLst>
              <a:gd name="T0" fmla="*/ 282 w 3216"/>
              <a:gd name="T1" fmla="*/ 0 h 2855"/>
              <a:gd name="T2" fmla="*/ 2934 w 3216"/>
              <a:gd name="T3" fmla="*/ 0 h 2855"/>
              <a:gd name="T4" fmla="*/ 3216 w 3216"/>
              <a:gd name="T5" fmla="*/ 282 h 2855"/>
              <a:gd name="T6" fmla="*/ 3216 w 3216"/>
              <a:gd name="T7" fmla="*/ 2006 h 2855"/>
              <a:gd name="T8" fmla="*/ 3043 w 3216"/>
              <a:gd name="T9" fmla="*/ 2266 h 2855"/>
              <a:gd name="T10" fmla="*/ 1717 w 3216"/>
              <a:gd name="T11" fmla="*/ 2825 h 2855"/>
              <a:gd name="T12" fmla="*/ 1498 w 3216"/>
              <a:gd name="T13" fmla="*/ 2825 h 2855"/>
              <a:gd name="T14" fmla="*/ 173 w 3216"/>
              <a:gd name="T15" fmla="*/ 2266 h 2855"/>
              <a:gd name="T16" fmla="*/ 0 w 3216"/>
              <a:gd name="T17" fmla="*/ 2006 h 2855"/>
              <a:gd name="T18" fmla="*/ 0 w 3216"/>
              <a:gd name="T19" fmla="*/ 282 h 2855"/>
              <a:gd name="T20" fmla="*/ 282 w 3216"/>
              <a:gd name="T21" fmla="*/ 0 h 2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16" h="2855">
                <a:moveTo>
                  <a:pt x="282" y="0"/>
                </a:moveTo>
                <a:lnTo>
                  <a:pt x="2934" y="0"/>
                </a:lnTo>
                <a:cubicBezTo>
                  <a:pt x="3089" y="0"/>
                  <a:pt x="3216" y="127"/>
                  <a:pt x="3216" y="282"/>
                </a:cubicBezTo>
                <a:lnTo>
                  <a:pt x="3216" y="2006"/>
                </a:lnTo>
                <a:cubicBezTo>
                  <a:pt x="3216" y="2122"/>
                  <a:pt x="3150" y="2221"/>
                  <a:pt x="3043" y="2266"/>
                </a:cubicBezTo>
                <a:lnTo>
                  <a:pt x="1717" y="2825"/>
                </a:lnTo>
                <a:cubicBezTo>
                  <a:pt x="1645" y="2855"/>
                  <a:pt x="1571" y="2855"/>
                  <a:pt x="1498" y="2825"/>
                </a:cubicBezTo>
                <a:lnTo>
                  <a:pt x="173" y="2266"/>
                </a:lnTo>
                <a:cubicBezTo>
                  <a:pt x="66" y="2221"/>
                  <a:pt x="0" y="2122"/>
                  <a:pt x="0" y="2006"/>
                </a:cubicBezTo>
                <a:lnTo>
                  <a:pt x="0" y="282"/>
                </a:lnTo>
                <a:cubicBezTo>
                  <a:pt x="0" y="127"/>
                  <a:pt x="127" y="0"/>
                  <a:pt x="282" y="0"/>
                </a:cubicBezTo>
                <a:close/>
              </a:path>
            </a:pathLst>
          </a:custGeom>
          <a:solidFill>
            <a:schemeClr val="accent3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4950926" y="1469726"/>
            <a:ext cx="1076957" cy="470233"/>
          </a:xfrm>
          <a:custGeom>
            <a:avLst/>
            <a:gdLst>
              <a:gd name="T0" fmla="*/ 106 w 2118"/>
              <a:gd name="T1" fmla="*/ 0 h 920"/>
              <a:gd name="T2" fmla="*/ 2012 w 2118"/>
              <a:gd name="T3" fmla="*/ 0 h 920"/>
              <a:gd name="T4" fmla="*/ 2118 w 2118"/>
              <a:gd name="T5" fmla="*/ 106 h 920"/>
              <a:gd name="T6" fmla="*/ 2118 w 2118"/>
              <a:gd name="T7" fmla="*/ 410 h 920"/>
              <a:gd name="T8" fmla="*/ 2053 w 2118"/>
              <a:gd name="T9" fmla="*/ 507 h 920"/>
              <a:gd name="T10" fmla="*/ 1100 w 2118"/>
              <a:gd name="T11" fmla="*/ 909 h 920"/>
              <a:gd name="T12" fmla="*/ 1018 w 2118"/>
              <a:gd name="T13" fmla="*/ 909 h 920"/>
              <a:gd name="T14" fmla="*/ 65 w 2118"/>
              <a:gd name="T15" fmla="*/ 507 h 920"/>
              <a:gd name="T16" fmla="*/ 0 w 2118"/>
              <a:gd name="T17" fmla="*/ 410 h 920"/>
              <a:gd name="T18" fmla="*/ 0 w 2118"/>
              <a:gd name="T19" fmla="*/ 106 h 920"/>
              <a:gd name="T20" fmla="*/ 106 w 2118"/>
              <a:gd name="T21" fmla="*/ 0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18" h="920">
                <a:moveTo>
                  <a:pt x="106" y="0"/>
                </a:moveTo>
                <a:lnTo>
                  <a:pt x="2012" y="0"/>
                </a:lnTo>
                <a:cubicBezTo>
                  <a:pt x="2070" y="0"/>
                  <a:pt x="2118" y="48"/>
                  <a:pt x="2118" y="106"/>
                </a:cubicBezTo>
                <a:lnTo>
                  <a:pt x="2118" y="410"/>
                </a:lnTo>
                <a:cubicBezTo>
                  <a:pt x="2118" y="453"/>
                  <a:pt x="2093" y="490"/>
                  <a:pt x="2053" y="507"/>
                </a:cubicBezTo>
                <a:lnTo>
                  <a:pt x="1100" y="909"/>
                </a:lnTo>
                <a:cubicBezTo>
                  <a:pt x="1073" y="920"/>
                  <a:pt x="1045" y="920"/>
                  <a:pt x="1018" y="909"/>
                </a:cubicBezTo>
                <a:lnTo>
                  <a:pt x="65" y="507"/>
                </a:lnTo>
                <a:cubicBezTo>
                  <a:pt x="25" y="490"/>
                  <a:pt x="0" y="453"/>
                  <a:pt x="0" y="410"/>
                </a:cubicBezTo>
                <a:lnTo>
                  <a:pt x="0" y="106"/>
                </a:lnTo>
                <a:cubicBezTo>
                  <a:pt x="0" y="48"/>
                  <a:pt x="48" y="0"/>
                  <a:pt x="106" y="0"/>
                </a:cubicBezTo>
                <a:close/>
              </a:path>
            </a:pathLst>
          </a:custGeom>
          <a:solidFill>
            <a:schemeClr val="accent3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6504311" y="1655253"/>
            <a:ext cx="1635089" cy="1457879"/>
          </a:xfrm>
          <a:custGeom>
            <a:avLst/>
            <a:gdLst>
              <a:gd name="T0" fmla="*/ 282 w 3216"/>
              <a:gd name="T1" fmla="*/ 0 h 2855"/>
              <a:gd name="T2" fmla="*/ 2934 w 3216"/>
              <a:gd name="T3" fmla="*/ 0 h 2855"/>
              <a:gd name="T4" fmla="*/ 3216 w 3216"/>
              <a:gd name="T5" fmla="*/ 282 h 2855"/>
              <a:gd name="T6" fmla="*/ 3216 w 3216"/>
              <a:gd name="T7" fmla="*/ 2006 h 2855"/>
              <a:gd name="T8" fmla="*/ 3043 w 3216"/>
              <a:gd name="T9" fmla="*/ 2266 h 2855"/>
              <a:gd name="T10" fmla="*/ 1717 w 3216"/>
              <a:gd name="T11" fmla="*/ 2825 h 2855"/>
              <a:gd name="T12" fmla="*/ 1498 w 3216"/>
              <a:gd name="T13" fmla="*/ 2825 h 2855"/>
              <a:gd name="T14" fmla="*/ 173 w 3216"/>
              <a:gd name="T15" fmla="*/ 2266 h 2855"/>
              <a:gd name="T16" fmla="*/ 0 w 3216"/>
              <a:gd name="T17" fmla="*/ 2006 h 2855"/>
              <a:gd name="T18" fmla="*/ 0 w 3216"/>
              <a:gd name="T19" fmla="*/ 282 h 2855"/>
              <a:gd name="T20" fmla="*/ 282 w 3216"/>
              <a:gd name="T21" fmla="*/ 0 h 2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16" h="2855">
                <a:moveTo>
                  <a:pt x="282" y="0"/>
                </a:moveTo>
                <a:lnTo>
                  <a:pt x="2934" y="0"/>
                </a:lnTo>
                <a:cubicBezTo>
                  <a:pt x="3089" y="0"/>
                  <a:pt x="3216" y="127"/>
                  <a:pt x="3216" y="282"/>
                </a:cubicBezTo>
                <a:lnTo>
                  <a:pt x="3216" y="2006"/>
                </a:lnTo>
                <a:cubicBezTo>
                  <a:pt x="3216" y="2122"/>
                  <a:pt x="3150" y="2221"/>
                  <a:pt x="3043" y="2266"/>
                </a:cubicBezTo>
                <a:lnTo>
                  <a:pt x="1717" y="2825"/>
                </a:lnTo>
                <a:cubicBezTo>
                  <a:pt x="1645" y="2855"/>
                  <a:pt x="1571" y="2855"/>
                  <a:pt x="1498" y="2825"/>
                </a:cubicBezTo>
                <a:lnTo>
                  <a:pt x="173" y="2266"/>
                </a:lnTo>
                <a:cubicBezTo>
                  <a:pt x="66" y="2221"/>
                  <a:pt x="0" y="2122"/>
                  <a:pt x="0" y="2006"/>
                </a:cubicBezTo>
                <a:lnTo>
                  <a:pt x="0" y="282"/>
                </a:lnTo>
                <a:cubicBezTo>
                  <a:pt x="0" y="127"/>
                  <a:pt x="127" y="0"/>
                  <a:pt x="282" y="0"/>
                </a:cubicBezTo>
                <a:close/>
              </a:path>
            </a:pathLst>
          </a:custGeom>
          <a:solidFill>
            <a:schemeClr val="accent2"/>
          </a:solidFill>
          <a:ln w="1905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6784164" y="1469726"/>
            <a:ext cx="1076957" cy="470233"/>
          </a:xfrm>
          <a:custGeom>
            <a:avLst/>
            <a:gdLst>
              <a:gd name="T0" fmla="*/ 106 w 2118"/>
              <a:gd name="T1" fmla="*/ 0 h 920"/>
              <a:gd name="T2" fmla="*/ 2012 w 2118"/>
              <a:gd name="T3" fmla="*/ 0 h 920"/>
              <a:gd name="T4" fmla="*/ 2118 w 2118"/>
              <a:gd name="T5" fmla="*/ 106 h 920"/>
              <a:gd name="T6" fmla="*/ 2118 w 2118"/>
              <a:gd name="T7" fmla="*/ 410 h 920"/>
              <a:gd name="T8" fmla="*/ 2053 w 2118"/>
              <a:gd name="T9" fmla="*/ 507 h 920"/>
              <a:gd name="T10" fmla="*/ 1100 w 2118"/>
              <a:gd name="T11" fmla="*/ 909 h 920"/>
              <a:gd name="T12" fmla="*/ 1018 w 2118"/>
              <a:gd name="T13" fmla="*/ 909 h 920"/>
              <a:gd name="T14" fmla="*/ 65 w 2118"/>
              <a:gd name="T15" fmla="*/ 507 h 920"/>
              <a:gd name="T16" fmla="*/ 0 w 2118"/>
              <a:gd name="T17" fmla="*/ 410 h 920"/>
              <a:gd name="T18" fmla="*/ 0 w 2118"/>
              <a:gd name="T19" fmla="*/ 106 h 920"/>
              <a:gd name="T20" fmla="*/ 106 w 2118"/>
              <a:gd name="T21" fmla="*/ 0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118" h="920">
                <a:moveTo>
                  <a:pt x="106" y="0"/>
                </a:moveTo>
                <a:lnTo>
                  <a:pt x="2012" y="0"/>
                </a:lnTo>
                <a:cubicBezTo>
                  <a:pt x="2070" y="0"/>
                  <a:pt x="2118" y="48"/>
                  <a:pt x="2118" y="106"/>
                </a:cubicBezTo>
                <a:lnTo>
                  <a:pt x="2118" y="410"/>
                </a:lnTo>
                <a:cubicBezTo>
                  <a:pt x="2118" y="453"/>
                  <a:pt x="2093" y="490"/>
                  <a:pt x="2053" y="507"/>
                </a:cubicBezTo>
                <a:lnTo>
                  <a:pt x="1100" y="909"/>
                </a:lnTo>
                <a:cubicBezTo>
                  <a:pt x="1073" y="920"/>
                  <a:pt x="1045" y="920"/>
                  <a:pt x="1018" y="909"/>
                </a:cubicBezTo>
                <a:lnTo>
                  <a:pt x="65" y="507"/>
                </a:lnTo>
                <a:cubicBezTo>
                  <a:pt x="25" y="490"/>
                  <a:pt x="0" y="453"/>
                  <a:pt x="0" y="410"/>
                </a:cubicBezTo>
                <a:lnTo>
                  <a:pt x="0" y="106"/>
                </a:lnTo>
                <a:cubicBezTo>
                  <a:pt x="0" y="48"/>
                  <a:pt x="48" y="0"/>
                  <a:pt x="106" y="0"/>
                </a:cubicBezTo>
                <a:close/>
              </a:path>
            </a:pathLst>
          </a:custGeom>
          <a:solidFill>
            <a:schemeClr val="accent2"/>
          </a:solidFill>
          <a:ln w="317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outerShdw blurRad="228600" dist="76200" dir="27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33996" y="2131326"/>
            <a:ext cx="1659459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tr-TR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TITLE HERE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072431" y="2131326"/>
            <a:ext cx="1659459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tr-TR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TITLE HERE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900853" y="2131326"/>
            <a:ext cx="1659459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tr-TR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TITLE HERE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728965" y="2131326"/>
            <a:ext cx="1659459" cy="28469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tr-TR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TITLE HERE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5"/>
          <p:cNvGrpSpPr/>
          <p:nvPr/>
        </p:nvGrpSpPr>
        <p:grpSpPr>
          <a:xfrm>
            <a:off x="1657321" y="1541535"/>
            <a:ext cx="329648" cy="311130"/>
            <a:chOff x="2209761" y="2404368"/>
            <a:chExt cx="439531" cy="414712"/>
          </a:xfrm>
        </p:grpSpPr>
        <p:sp>
          <p:nvSpPr>
            <p:cNvPr id="17" name="Freeform 349"/>
            <p:cNvSpPr>
              <a:spLocks/>
            </p:cNvSpPr>
            <p:nvPr/>
          </p:nvSpPr>
          <p:spPr bwMode="auto">
            <a:xfrm>
              <a:off x="2224027" y="2404368"/>
              <a:ext cx="425265" cy="268332"/>
            </a:xfrm>
            <a:custGeom>
              <a:avLst/>
              <a:gdLst>
                <a:gd name="T0" fmla="*/ 880 w 921"/>
                <a:gd name="T1" fmla="*/ 447 h 581"/>
                <a:gd name="T2" fmla="*/ 879 w 921"/>
                <a:gd name="T3" fmla="*/ 427 h 581"/>
                <a:gd name="T4" fmla="*/ 431 w 921"/>
                <a:gd name="T5" fmla="*/ 0 h 581"/>
                <a:gd name="T6" fmla="*/ 3 w 921"/>
                <a:gd name="T7" fmla="*/ 317 h 581"/>
                <a:gd name="T8" fmla="*/ 0 w 921"/>
                <a:gd name="T9" fmla="*/ 326 h 581"/>
                <a:gd name="T10" fmla="*/ 108 w 921"/>
                <a:gd name="T11" fmla="*/ 326 h 581"/>
                <a:gd name="T12" fmla="*/ 109 w 921"/>
                <a:gd name="T13" fmla="*/ 322 h 581"/>
                <a:gd name="T14" fmla="*/ 431 w 921"/>
                <a:gd name="T15" fmla="*/ 102 h 581"/>
                <a:gd name="T16" fmla="*/ 776 w 921"/>
                <a:gd name="T17" fmla="*/ 424 h 581"/>
                <a:gd name="T18" fmla="*/ 778 w 921"/>
                <a:gd name="T19" fmla="*/ 447 h 581"/>
                <a:gd name="T20" fmla="*/ 729 w 921"/>
                <a:gd name="T21" fmla="*/ 447 h 581"/>
                <a:gd name="T22" fmla="*/ 826 w 921"/>
                <a:gd name="T23" fmla="*/ 581 h 581"/>
                <a:gd name="T24" fmla="*/ 921 w 921"/>
                <a:gd name="T25" fmla="*/ 447 h 581"/>
                <a:gd name="T26" fmla="*/ 880 w 921"/>
                <a:gd name="T27" fmla="*/ 447 h 5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21" h="581">
                  <a:moveTo>
                    <a:pt x="880" y="447"/>
                  </a:moveTo>
                  <a:cubicBezTo>
                    <a:pt x="879" y="427"/>
                    <a:pt x="879" y="427"/>
                    <a:pt x="879" y="427"/>
                  </a:cubicBezTo>
                  <a:cubicBezTo>
                    <a:pt x="867" y="187"/>
                    <a:pt x="670" y="0"/>
                    <a:pt x="431" y="0"/>
                  </a:cubicBezTo>
                  <a:cubicBezTo>
                    <a:pt x="236" y="0"/>
                    <a:pt x="60" y="130"/>
                    <a:pt x="3" y="317"/>
                  </a:cubicBezTo>
                  <a:cubicBezTo>
                    <a:pt x="0" y="326"/>
                    <a:pt x="0" y="326"/>
                    <a:pt x="0" y="326"/>
                  </a:cubicBezTo>
                  <a:cubicBezTo>
                    <a:pt x="108" y="326"/>
                    <a:pt x="108" y="326"/>
                    <a:pt x="108" y="326"/>
                  </a:cubicBezTo>
                  <a:cubicBezTo>
                    <a:pt x="109" y="322"/>
                    <a:pt x="109" y="322"/>
                    <a:pt x="109" y="322"/>
                  </a:cubicBezTo>
                  <a:cubicBezTo>
                    <a:pt x="162" y="188"/>
                    <a:pt x="288" y="102"/>
                    <a:pt x="431" y="102"/>
                  </a:cubicBezTo>
                  <a:cubicBezTo>
                    <a:pt x="612" y="102"/>
                    <a:pt x="763" y="244"/>
                    <a:pt x="776" y="424"/>
                  </a:cubicBezTo>
                  <a:cubicBezTo>
                    <a:pt x="778" y="447"/>
                    <a:pt x="778" y="447"/>
                    <a:pt x="778" y="447"/>
                  </a:cubicBezTo>
                  <a:cubicBezTo>
                    <a:pt x="729" y="447"/>
                    <a:pt x="729" y="447"/>
                    <a:pt x="729" y="447"/>
                  </a:cubicBezTo>
                  <a:cubicBezTo>
                    <a:pt x="826" y="581"/>
                    <a:pt x="826" y="581"/>
                    <a:pt x="826" y="581"/>
                  </a:cubicBezTo>
                  <a:cubicBezTo>
                    <a:pt x="921" y="447"/>
                    <a:pt x="921" y="447"/>
                    <a:pt x="921" y="447"/>
                  </a:cubicBezTo>
                  <a:lnTo>
                    <a:pt x="880" y="44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18" name="Freeform 350"/>
            <p:cNvSpPr>
              <a:spLocks/>
            </p:cNvSpPr>
            <p:nvPr/>
          </p:nvSpPr>
          <p:spPr bwMode="auto">
            <a:xfrm>
              <a:off x="2209761" y="2617782"/>
              <a:ext cx="386960" cy="201298"/>
            </a:xfrm>
            <a:custGeom>
              <a:avLst/>
              <a:gdLst>
                <a:gd name="T0" fmla="*/ 704 w 838"/>
                <a:gd name="T1" fmla="*/ 235 h 436"/>
                <a:gd name="T2" fmla="*/ 462 w 838"/>
                <a:gd name="T3" fmla="*/ 334 h 436"/>
                <a:gd name="T4" fmla="*/ 166 w 838"/>
                <a:gd name="T5" fmla="*/ 166 h 436"/>
                <a:gd name="T6" fmla="*/ 147 w 838"/>
                <a:gd name="T7" fmla="*/ 134 h 436"/>
                <a:gd name="T8" fmla="*/ 192 w 838"/>
                <a:gd name="T9" fmla="*/ 134 h 436"/>
                <a:gd name="T10" fmla="*/ 95 w 838"/>
                <a:gd name="T11" fmla="*/ 0 h 436"/>
                <a:gd name="T12" fmla="*/ 0 w 838"/>
                <a:gd name="T13" fmla="*/ 134 h 436"/>
                <a:gd name="T14" fmla="*/ 38 w 838"/>
                <a:gd name="T15" fmla="*/ 134 h 436"/>
                <a:gd name="T16" fmla="*/ 43 w 838"/>
                <a:gd name="T17" fmla="*/ 147 h 436"/>
                <a:gd name="T18" fmla="*/ 462 w 838"/>
                <a:gd name="T19" fmla="*/ 436 h 436"/>
                <a:gd name="T20" fmla="*/ 830 w 838"/>
                <a:gd name="T21" fmla="*/ 244 h 436"/>
                <a:gd name="T22" fmla="*/ 838 w 838"/>
                <a:gd name="T23" fmla="*/ 233 h 436"/>
                <a:gd name="T24" fmla="*/ 706 w 838"/>
                <a:gd name="T25" fmla="*/ 233 h 436"/>
                <a:gd name="T26" fmla="*/ 704 w 838"/>
                <a:gd name="T27" fmla="*/ 235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8" h="436">
                  <a:moveTo>
                    <a:pt x="704" y="235"/>
                  </a:moveTo>
                  <a:cubicBezTo>
                    <a:pt x="640" y="298"/>
                    <a:pt x="551" y="334"/>
                    <a:pt x="462" y="334"/>
                  </a:cubicBezTo>
                  <a:cubicBezTo>
                    <a:pt x="342" y="334"/>
                    <a:pt x="228" y="270"/>
                    <a:pt x="166" y="166"/>
                  </a:cubicBezTo>
                  <a:cubicBezTo>
                    <a:pt x="147" y="134"/>
                    <a:pt x="147" y="134"/>
                    <a:pt x="147" y="134"/>
                  </a:cubicBezTo>
                  <a:cubicBezTo>
                    <a:pt x="192" y="134"/>
                    <a:pt x="192" y="134"/>
                    <a:pt x="192" y="134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43" y="147"/>
                    <a:pt x="43" y="147"/>
                    <a:pt x="43" y="147"/>
                  </a:cubicBezTo>
                  <a:cubicBezTo>
                    <a:pt x="109" y="320"/>
                    <a:pt x="278" y="436"/>
                    <a:pt x="462" y="436"/>
                  </a:cubicBezTo>
                  <a:cubicBezTo>
                    <a:pt x="609" y="436"/>
                    <a:pt x="746" y="364"/>
                    <a:pt x="830" y="244"/>
                  </a:cubicBezTo>
                  <a:cubicBezTo>
                    <a:pt x="838" y="233"/>
                    <a:pt x="838" y="233"/>
                    <a:pt x="838" y="233"/>
                  </a:cubicBezTo>
                  <a:cubicBezTo>
                    <a:pt x="706" y="233"/>
                    <a:pt x="706" y="233"/>
                    <a:pt x="706" y="233"/>
                  </a:cubicBezTo>
                  <a:lnTo>
                    <a:pt x="704" y="2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19" name="Freeform 351"/>
            <p:cNvSpPr>
              <a:spLocks noEditPoints="1"/>
            </p:cNvSpPr>
            <p:nvPr/>
          </p:nvSpPr>
          <p:spPr bwMode="auto">
            <a:xfrm>
              <a:off x="2290866" y="2486646"/>
              <a:ext cx="260514" cy="254065"/>
            </a:xfrm>
            <a:custGeom>
              <a:avLst/>
              <a:gdLst>
                <a:gd name="T0" fmla="*/ 0 w 564"/>
                <a:gd name="T1" fmla="*/ 227 h 550"/>
                <a:gd name="T2" fmla="*/ 0 w 564"/>
                <a:gd name="T3" fmla="*/ 327 h 550"/>
                <a:gd name="T4" fmla="*/ 46 w 564"/>
                <a:gd name="T5" fmla="*/ 327 h 550"/>
                <a:gd name="T6" fmla="*/ 80 w 564"/>
                <a:gd name="T7" fmla="*/ 407 h 550"/>
                <a:gd name="T8" fmla="*/ 48 w 564"/>
                <a:gd name="T9" fmla="*/ 439 h 550"/>
                <a:gd name="T10" fmla="*/ 119 w 564"/>
                <a:gd name="T11" fmla="*/ 510 h 550"/>
                <a:gd name="T12" fmla="*/ 151 w 564"/>
                <a:gd name="T13" fmla="*/ 478 h 550"/>
                <a:gd name="T14" fmla="*/ 230 w 564"/>
                <a:gd name="T15" fmla="*/ 511 h 550"/>
                <a:gd name="T16" fmla="*/ 230 w 564"/>
                <a:gd name="T17" fmla="*/ 550 h 550"/>
                <a:gd name="T18" fmla="*/ 330 w 564"/>
                <a:gd name="T19" fmla="*/ 550 h 550"/>
                <a:gd name="T20" fmla="*/ 330 w 564"/>
                <a:gd name="T21" fmla="*/ 512 h 550"/>
                <a:gd name="T22" fmla="*/ 414 w 564"/>
                <a:gd name="T23" fmla="*/ 478 h 550"/>
                <a:gd name="T24" fmla="*/ 444 w 564"/>
                <a:gd name="T25" fmla="*/ 509 h 550"/>
                <a:gd name="T26" fmla="*/ 515 w 564"/>
                <a:gd name="T27" fmla="*/ 438 h 550"/>
                <a:gd name="T28" fmla="*/ 485 w 564"/>
                <a:gd name="T29" fmla="*/ 408 h 550"/>
                <a:gd name="T30" fmla="*/ 520 w 564"/>
                <a:gd name="T31" fmla="*/ 327 h 550"/>
                <a:gd name="T32" fmla="*/ 564 w 564"/>
                <a:gd name="T33" fmla="*/ 327 h 550"/>
                <a:gd name="T34" fmla="*/ 564 w 564"/>
                <a:gd name="T35" fmla="*/ 227 h 550"/>
                <a:gd name="T36" fmla="*/ 521 w 564"/>
                <a:gd name="T37" fmla="*/ 227 h 550"/>
                <a:gd name="T38" fmla="*/ 486 w 564"/>
                <a:gd name="T39" fmla="*/ 143 h 550"/>
                <a:gd name="T40" fmla="*/ 518 w 564"/>
                <a:gd name="T41" fmla="*/ 111 h 550"/>
                <a:gd name="T42" fmla="*/ 447 w 564"/>
                <a:gd name="T43" fmla="*/ 40 h 550"/>
                <a:gd name="T44" fmla="*/ 415 w 564"/>
                <a:gd name="T45" fmla="*/ 72 h 550"/>
                <a:gd name="T46" fmla="*/ 330 w 564"/>
                <a:gd name="T47" fmla="*/ 38 h 550"/>
                <a:gd name="T48" fmla="*/ 330 w 564"/>
                <a:gd name="T49" fmla="*/ 0 h 550"/>
                <a:gd name="T50" fmla="*/ 230 w 564"/>
                <a:gd name="T51" fmla="*/ 0 h 550"/>
                <a:gd name="T52" fmla="*/ 230 w 564"/>
                <a:gd name="T53" fmla="*/ 39 h 550"/>
                <a:gd name="T54" fmla="*/ 150 w 564"/>
                <a:gd name="T55" fmla="*/ 73 h 550"/>
                <a:gd name="T56" fmla="*/ 116 w 564"/>
                <a:gd name="T57" fmla="*/ 39 h 550"/>
                <a:gd name="T58" fmla="*/ 45 w 564"/>
                <a:gd name="T59" fmla="*/ 110 h 550"/>
                <a:gd name="T60" fmla="*/ 79 w 564"/>
                <a:gd name="T61" fmla="*/ 144 h 550"/>
                <a:gd name="T62" fmla="*/ 45 w 564"/>
                <a:gd name="T63" fmla="*/ 227 h 550"/>
                <a:gd name="T64" fmla="*/ 0 w 564"/>
                <a:gd name="T65" fmla="*/ 227 h 550"/>
                <a:gd name="T66" fmla="*/ 283 w 564"/>
                <a:gd name="T67" fmla="*/ 104 h 550"/>
                <a:gd name="T68" fmla="*/ 456 w 564"/>
                <a:gd name="T69" fmla="*/ 275 h 550"/>
                <a:gd name="T70" fmla="*/ 283 w 564"/>
                <a:gd name="T71" fmla="*/ 446 h 550"/>
                <a:gd name="T72" fmla="*/ 110 w 564"/>
                <a:gd name="T73" fmla="*/ 275 h 550"/>
                <a:gd name="T74" fmla="*/ 283 w 564"/>
                <a:gd name="T75" fmla="*/ 104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64" h="550">
                  <a:moveTo>
                    <a:pt x="0" y="227"/>
                  </a:moveTo>
                  <a:cubicBezTo>
                    <a:pt x="0" y="327"/>
                    <a:pt x="0" y="327"/>
                    <a:pt x="0" y="327"/>
                  </a:cubicBezTo>
                  <a:cubicBezTo>
                    <a:pt x="46" y="327"/>
                    <a:pt x="46" y="327"/>
                    <a:pt x="46" y="327"/>
                  </a:cubicBezTo>
                  <a:cubicBezTo>
                    <a:pt x="52" y="356"/>
                    <a:pt x="64" y="383"/>
                    <a:pt x="80" y="407"/>
                  </a:cubicBezTo>
                  <a:cubicBezTo>
                    <a:pt x="48" y="439"/>
                    <a:pt x="48" y="439"/>
                    <a:pt x="48" y="439"/>
                  </a:cubicBezTo>
                  <a:cubicBezTo>
                    <a:pt x="119" y="510"/>
                    <a:pt x="119" y="510"/>
                    <a:pt x="119" y="510"/>
                  </a:cubicBezTo>
                  <a:cubicBezTo>
                    <a:pt x="151" y="478"/>
                    <a:pt x="151" y="478"/>
                    <a:pt x="151" y="478"/>
                  </a:cubicBezTo>
                  <a:cubicBezTo>
                    <a:pt x="175" y="493"/>
                    <a:pt x="202" y="504"/>
                    <a:pt x="230" y="511"/>
                  </a:cubicBezTo>
                  <a:cubicBezTo>
                    <a:pt x="230" y="550"/>
                    <a:pt x="230" y="550"/>
                    <a:pt x="230" y="550"/>
                  </a:cubicBezTo>
                  <a:cubicBezTo>
                    <a:pt x="330" y="550"/>
                    <a:pt x="330" y="550"/>
                    <a:pt x="330" y="550"/>
                  </a:cubicBezTo>
                  <a:cubicBezTo>
                    <a:pt x="330" y="512"/>
                    <a:pt x="330" y="512"/>
                    <a:pt x="330" y="512"/>
                  </a:cubicBezTo>
                  <a:cubicBezTo>
                    <a:pt x="360" y="506"/>
                    <a:pt x="389" y="494"/>
                    <a:pt x="414" y="478"/>
                  </a:cubicBezTo>
                  <a:cubicBezTo>
                    <a:pt x="444" y="509"/>
                    <a:pt x="444" y="509"/>
                    <a:pt x="444" y="509"/>
                  </a:cubicBezTo>
                  <a:cubicBezTo>
                    <a:pt x="515" y="438"/>
                    <a:pt x="515" y="438"/>
                    <a:pt x="515" y="438"/>
                  </a:cubicBezTo>
                  <a:cubicBezTo>
                    <a:pt x="485" y="408"/>
                    <a:pt x="485" y="408"/>
                    <a:pt x="485" y="408"/>
                  </a:cubicBezTo>
                  <a:cubicBezTo>
                    <a:pt x="502" y="384"/>
                    <a:pt x="514" y="356"/>
                    <a:pt x="520" y="327"/>
                  </a:cubicBezTo>
                  <a:cubicBezTo>
                    <a:pt x="564" y="327"/>
                    <a:pt x="564" y="327"/>
                    <a:pt x="564" y="327"/>
                  </a:cubicBezTo>
                  <a:cubicBezTo>
                    <a:pt x="564" y="227"/>
                    <a:pt x="564" y="227"/>
                    <a:pt x="564" y="227"/>
                  </a:cubicBezTo>
                  <a:cubicBezTo>
                    <a:pt x="521" y="227"/>
                    <a:pt x="521" y="227"/>
                    <a:pt x="521" y="227"/>
                  </a:cubicBezTo>
                  <a:cubicBezTo>
                    <a:pt x="515" y="196"/>
                    <a:pt x="503" y="168"/>
                    <a:pt x="486" y="143"/>
                  </a:cubicBezTo>
                  <a:cubicBezTo>
                    <a:pt x="518" y="111"/>
                    <a:pt x="518" y="111"/>
                    <a:pt x="518" y="111"/>
                  </a:cubicBezTo>
                  <a:cubicBezTo>
                    <a:pt x="447" y="40"/>
                    <a:pt x="447" y="40"/>
                    <a:pt x="447" y="40"/>
                  </a:cubicBezTo>
                  <a:cubicBezTo>
                    <a:pt x="415" y="72"/>
                    <a:pt x="415" y="72"/>
                    <a:pt x="415" y="72"/>
                  </a:cubicBezTo>
                  <a:cubicBezTo>
                    <a:pt x="389" y="56"/>
                    <a:pt x="361" y="44"/>
                    <a:pt x="330" y="38"/>
                  </a:cubicBezTo>
                  <a:cubicBezTo>
                    <a:pt x="330" y="0"/>
                    <a:pt x="330" y="0"/>
                    <a:pt x="330" y="0"/>
                  </a:cubicBezTo>
                  <a:cubicBezTo>
                    <a:pt x="230" y="0"/>
                    <a:pt x="230" y="0"/>
                    <a:pt x="230" y="0"/>
                  </a:cubicBezTo>
                  <a:cubicBezTo>
                    <a:pt x="230" y="39"/>
                    <a:pt x="230" y="39"/>
                    <a:pt x="230" y="39"/>
                  </a:cubicBezTo>
                  <a:cubicBezTo>
                    <a:pt x="201" y="46"/>
                    <a:pt x="174" y="57"/>
                    <a:pt x="150" y="73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45" y="110"/>
                    <a:pt x="45" y="110"/>
                    <a:pt x="45" y="110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63" y="169"/>
                    <a:pt x="51" y="197"/>
                    <a:pt x="45" y="227"/>
                  </a:cubicBezTo>
                  <a:lnTo>
                    <a:pt x="0" y="227"/>
                  </a:lnTo>
                  <a:close/>
                  <a:moveTo>
                    <a:pt x="283" y="104"/>
                  </a:moveTo>
                  <a:cubicBezTo>
                    <a:pt x="378" y="104"/>
                    <a:pt x="456" y="181"/>
                    <a:pt x="456" y="275"/>
                  </a:cubicBezTo>
                  <a:cubicBezTo>
                    <a:pt x="456" y="369"/>
                    <a:pt x="378" y="446"/>
                    <a:pt x="283" y="446"/>
                  </a:cubicBezTo>
                  <a:cubicBezTo>
                    <a:pt x="188" y="446"/>
                    <a:pt x="110" y="369"/>
                    <a:pt x="110" y="275"/>
                  </a:cubicBezTo>
                  <a:cubicBezTo>
                    <a:pt x="110" y="181"/>
                    <a:pt x="188" y="104"/>
                    <a:pt x="283" y="10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0" name="Freeform 352"/>
            <p:cNvSpPr>
              <a:spLocks noEditPoints="1"/>
            </p:cNvSpPr>
            <p:nvPr/>
          </p:nvSpPr>
          <p:spPr bwMode="auto">
            <a:xfrm>
              <a:off x="2360636" y="2554071"/>
              <a:ext cx="120583" cy="119606"/>
            </a:xfrm>
            <a:custGeom>
              <a:avLst/>
              <a:gdLst>
                <a:gd name="T0" fmla="*/ 131 w 261"/>
                <a:gd name="T1" fmla="*/ 259 h 259"/>
                <a:gd name="T2" fmla="*/ 261 w 261"/>
                <a:gd name="T3" fmla="*/ 129 h 259"/>
                <a:gd name="T4" fmla="*/ 131 w 261"/>
                <a:gd name="T5" fmla="*/ 0 h 259"/>
                <a:gd name="T6" fmla="*/ 0 w 261"/>
                <a:gd name="T7" fmla="*/ 129 h 259"/>
                <a:gd name="T8" fmla="*/ 131 w 261"/>
                <a:gd name="T9" fmla="*/ 259 h 259"/>
                <a:gd name="T10" fmla="*/ 131 w 261"/>
                <a:gd name="T11" fmla="*/ 42 h 259"/>
                <a:gd name="T12" fmla="*/ 219 w 261"/>
                <a:gd name="T13" fmla="*/ 129 h 259"/>
                <a:gd name="T14" fmla="*/ 131 w 261"/>
                <a:gd name="T15" fmla="*/ 217 h 259"/>
                <a:gd name="T16" fmla="*/ 42 w 261"/>
                <a:gd name="T17" fmla="*/ 129 h 259"/>
                <a:gd name="T18" fmla="*/ 131 w 261"/>
                <a:gd name="T19" fmla="*/ 42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259">
                  <a:moveTo>
                    <a:pt x="131" y="259"/>
                  </a:moveTo>
                  <a:cubicBezTo>
                    <a:pt x="203" y="259"/>
                    <a:pt x="261" y="201"/>
                    <a:pt x="261" y="129"/>
                  </a:cubicBezTo>
                  <a:cubicBezTo>
                    <a:pt x="261" y="58"/>
                    <a:pt x="203" y="0"/>
                    <a:pt x="131" y="0"/>
                  </a:cubicBezTo>
                  <a:cubicBezTo>
                    <a:pt x="58" y="0"/>
                    <a:pt x="0" y="58"/>
                    <a:pt x="0" y="129"/>
                  </a:cubicBezTo>
                  <a:cubicBezTo>
                    <a:pt x="0" y="201"/>
                    <a:pt x="58" y="259"/>
                    <a:pt x="131" y="259"/>
                  </a:cubicBezTo>
                  <a:close/>
                  <a:moveTo>
                    <a:pt x="131" y="42"/>
                  </a:moveTo>
                  <a:cubicBezTo>
                    <a:pt x="179" y="42"/>
                    <a:pt x="219" y="81"/>
                    <a:pt x="219" y="129"/>
                  </a:cubicBezTo>
                  <a:cubicBezTo>
                    <a:pt x="219" y="177"/>
                    <a:pt x="179" y="217"/>
                    <a:pt x="131" y="217"/>
                  </a:cubicBezTo>
                  <a:cubicBezTo>
                    <a:pt x="82" y="217"/>
                    <a:pt x="42" y="177"/>
                    <a:pt x="42" y="129"/>
                  </a:cubicBezTo>
                  <a:cubicBezTo>
                    <a:pt x="42" y="81"/>
                    <a:pt x="8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1" name="Oval 353"/>
            <p:cNvSpPr>
              <a:spLocks noChangeArrowheads="1"/>
            </p:cNvSpPr>
            <p:nvPr/>
          </p:nvSpPr>
          <p:spPr bwMode="auto">
            <a:xfrm>
              <a:off x="2399527" y="2592767"/>
              <a:ext cx="42800" cy="4162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</p:grpSp>
      <p:sp>
        <p:nvSpPr>
          <p:cNvPr id="22" name="Freeform 35"/>
          <p:cNvSpPr>
            <a:spLocks noEditPoints="1"/>
          </p:cNvSpPr>
          <p:nvPr/>
        </p:nvSpPr>
        <p:spPr bwMode="auto">
          <a:xfrm>
            <a:off x="3535930" y="1523916"/>
            <a:ext cx="238904" cy="317452"/>
          </a:xfrm>
          <a:custGeom>
            <a:avLst/>
            <a:gdLst>
              <a:gd name="T0" fmla="*/ 73939 w 625"/>
              <a:gd name="T1" fmla="*/ 124194 h 852"/>
              <a:gd name="T2" fmla="*/ 62217 w 625"/>
              <a:gd name="T3" fmla="*/ 766762 h 852"/>
              <a:gd name="T4" fmla="*/ 563563 w 625"/>
              <a:gd name="T5" fmla="*/ 188091 h 852"/>
              <a:gd name="T6" fmla="*/ 520281 w 625"/>
              <a:gd name="T7" fmla="*/ 201590 h 852"/>
              <a:gd name="T8" fmla="*/ 64021 w 625"/>
              <a:gd name="T9" fmla="*/ 722664 h 852"/>
              <a:gd name="T10" fmla="*/ 243459 w 625"/>
              <a:gd name="T11" fmla="*/ 81896 h 852"/>
              <a:gd name="T12" fmla="*/ 320104 w 625"/>
              <a:gd name="T13" fmla="*/ 81896 h 852"/>
              <a:gd name="T14" fmla="*/ 280429 w 625"/>
              <a:gd name="T15" fmla="*/ 122394 h 852"/>
              <a:gd name="T16" fmla="*/ 196571 w 625"/>
              <a:gd name="T17" fmla="*/ 83696 h 852"/>
              <a:gd name="T18" fmla="*/ 103696 w 625"/>
              <a:gd name="T19" fmla="*/ 194390 h 852"/>
              <a:gd name="T20" fmla="*/ 459867 w 625"/>
              <a:gd name="T21" fmla="*/ 194390 h 852"/>
              <a:gd name="T22" fmla="*/ 366992 w 625"/>
              <a:gd name="T23" fmla="*/ 83696 h 852"/>
              <a:gd name="T24" fmla="*/ 196571 w 625"/>
              <a:gd name="T25" fmla="*/ 83696 h 852"/>
              <a:gd name="T26" fmla="*/ 199276 w 625"/>
              <a:gd name="T27" fmla="*/ 582271 h 852"/>
              <a:gd name="T28" fmla="*/ 136157 w 625"/>
              <a:gd name="T29" fmla="*/ 600270 h 852"/>
              <a:gd name="T30" fmla="*/ 122631 w 625"/>
              <a:gd name="T31" fmla="*/ 613770 h 852"/>
              <a:gd name="T32" fmla="*/ 199276 w 625"/>
              <a:gd name="T33" fmla="*/ 619169 h 852"/>
              <a:gd name="T34" fmla="*/ 119025 w 625"/>
              <a:gd name="T35" fmla="*/ 658767 h 852"/>
              <a:gd name="T36" fmla="*/ 218212 w 625"/>
              <a:gd name="T37" fmla="*/ 610170 h 852"/>
              <a:gd name="T38" fmla="*/ 218212 w 625"/>
              <a:gd name="T39" fmla="*/ 578671 h 852"/>
              <a:gd name="T40" fmla="*/ 99187 w 625"/>
              <a:gd name="T41" fmla="*/ 584971 h 852"/>
              <a:gd name="T42" fmla="*/ 192964 w 625"/>
              <a:gd name="T43" fmla="*/ 683966 h 852"/>
              <a:gd name="T44" fmla="*/ 192964 w 625"/>
              <a:gd name="T45" fmla="*/ 301485 h 852"/>
              <a:gd name="T46" fmla="*/ 136157 w 625"/>
              <a:gd name="T47" fmla="*/ 318584 h 852"/>
              <a:gd name="T48" fmla="*/ 155994 w 625"/>
              <a:gd name="T49" fmla="*/ 368982 h 852"/>
              <a:gd name="T50" fmla="*/ 119025 w 625"/>
              <a:gd name="T51" fmla="*/ 382481 h 852"/>
              <a:gd name="T52" fmla="*/ 192964 w 625"/>
              <a:gd name="T53" fmla="*/ 281686 h 852"/>
              <a:gd name="T54" fmla="*/ 99187 w 625"/>
              <a:gd name="T55" fmla="*/ 380681 h 852"/>
              <a:gd name="T56" fmla="*/ 217310 w 625"/>
              <a:gd name="T57" fmla="*/ 323084 h 852"/>
              <a:gd name="T58" fmla="*/ 216408 w 625"/>
              <a:gd name="T59" fmla="*/ 296985 h 852"/>
              <a:gd name="T60" fmla="*/ 199276 w 625"/>
              <a:gd name="T61" fmla="*/ 452678 h 852"/>
              <a:gd name="T62" fmla="*/ 122631 w 625"/>
              <a:gd name="T63" fmla="*/ 471577 h 852"/>
              <a:gd name="T64" fmla="*/ 199276 w 625"/>
              <a:gd name="T65" fmla="*/ 522874 h 852"/>
              <a:gd name="T66" fmla="*/ 218212 w 625"/>
              <a:gd name="T67" fmla="*/ 438278 h 852"/>
              <a:gd name="T68" fmla="*/ 99187 w 625"/>
              <a:gd name="T69" fmla="*/ 442778 h 852"/>
              <a:gd name="T70" fmla="*/ 199276 w 625"/>
              <a:gd name="T71" fmla="*/ 541773 h 852"/>
              <a:gd name="T72" fmla="*/ 260592 w 625"/>
              <a:gd name="T73" fmla="*/ 418479 h 852"/>
              <a:gd name="T74" fmla="*/ 294856 w 625"/>
              <a:gd name="T75" fmla="*/ 650668 h 852"/>
              <a:gd name="T76" fmla="*/ 452654 w 625"/>
              <a:gd name="T77" fmla="*/ 602070 h 852"/>
              <a:gd name="T78" fmla="*/ 288544 w 625"/>
              <a:gd name="T79" fmla="*/ 644368 h 852"/>
              <a:gd name="T80" fmla="*/ 452654 w 625"/>
              <a:gd name="T81" fmla="*/ 456277 h 852"/>
              <a:gd name="T82" fmla="*/ 288544 w 625"/>
              <a:gd name="T83" fmla="*/ 368982 h 852"/>
              <a:gd name="T84" fmla="*/ 288544 w 625"/>
              <a:gd name="T85" fmla="*/ 316784 h 85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625" h="852">
                <a:moveTo>
                  <a:pt x="48" y="224"/>
                </a:moveTo>
                <a:cubicBezTo>
                  <a:pt x="48" y="200"/>
                  <a:pt x="59" y="188"/>
                  <a:pt x="82" y="188"/>
                </a:cubicBezTo>
                <a:lnTo>
                  <a:pt x="82" y="138"/>
                </a:lnTo>
                <a:cubicBezTo>
                  <a:pt x="39" y="139"/>
                  <a:pt x="0" y="167"/>
                  <a:pt x="0" y="209"/>
                </a:cubicBezTo>
                <a:lnTo>
                  <a:pt x="0" y="783"/>
                </a:lnTo>
                <a:cubicBezTo>
                  <a:pt x="0" y="818"/>
                  <a:pt x="34" y="852"/>
                  <a:pt x="69" y="852"/>
                </a:cubicBezTo>
                <a:lnTo>
                  <a:pt x="556" y="852"/>
                </a:lnTo>
                <a:cubicBezTo>
                  <a:pt x="591" y="852"/>
                  <a:pt x="625" y="818"/>
                  <a:pt x="625" y="783"/>
                </a:cubicBezTo>
                <a:lnTo>
                  <a:pt x="625" y="209"/>
                </a:lnTo>
                <a:cubicBezTo>
                  <a:pt x="625" y="167"/>
                  <a:pt x="586" y="139"/>
                  <a:pt x="543" y="138"/>
                </a:cubicBezTo>
                <a:lnTo>
                  <a:pt x="543" y="188"/>
                </a:lnTo>
                <a:cubicBezTo>
                  <a:pt x="566" y="188"/>
                  <a:pt x="577" y="200"/>
                  <a:pt x="577" y="224"/>
                </a:cubicBezTo>
                <a:lnTo>
                  <a:pt x="577" y="768"/>
                </a:lnTo>
                <a:cubicBezTo>
                  <a:pt x="577" y="785"/>
                  <a:pt x="570" y="803"/>
                  <a:pt x="554" y="803"/>
                </a:cubicBezTo>
                <a:lnTo>
                  <a:pt x="71" y="803"/>
                </a:lnTo>
                <a:cubicBezTo>
                  <a:pt x="53" y="803"/>
                  <a:pt x="48" y="783"/>
                  <a:pt x="48" y="764"/>
                </a:cubicBezTo>
                <a:lnTo>
                  <a:pt x="48" y="224"/>
                </a:lnTo>
                <a:close/>
                <a:moveTo>
                  <a:pt x="270" y="91"/>
                </a:moveTo>
                <a:cubicBezTo>
                  <a:pt x="270" y="71"/>
                  <a:pt x="289" y="52"/>
                  <a:pt x="309" y="52"/>
                </a:cubicBezTo>
                <a:lnTo>
                  <a:pt x="316" y="52"/>
                </a:lnTo>
                <a:cubicBezTo>
                  <a:pt x="336" y="52"/>
                  <a:pt x="355" y="71"/>
                  <a:pt x="355" y="91"/>
                </a:cubicBezTo>
                <a:lnTo>
                  <a:pt x="355" y="95"/>
                </a:lnTo>
                <a:cubicBezTo>
                  <a:pt x="355" y="117"/>
                  <a:pt x="336" y="136"/>
                  <a:pt x="314" y="136"/>
                </a:cubicBezTo>
                <a:lnTo>
                  <a:pt x="311" y="136"/>
                </a:lnTo>
                <a:cubicBezTo>
                  <a:pt x="289" y="136"/>
                  <a:pt x="270" y="117"/>
                  <a:pt x="270" y="95"/>
                </a:cubicBezTo>
                <a:lnTo>
                  <a:pt x="270" y="91"/>
                </a:lnTo>
                <a:close/>
                <a:moveTo>
                  <a:pt x="218" y="93"/>
                </a:moveTo>
                <a:lnTo>
                  <a:pt x="149" y="93"/>
                </a:lnTo>
                <a:cubicBezTo>
                  <a:pt x="126" y="93"/>
                  <a:pt x="115" y="104"/>
                  <a:pt x="115" y="127"/>
                </a:cubicBezTo>
                <a:lnTo>
                  <a:pt x="115" y="216"/>
                </a:lnTo>
                <a:cubicBezTo>
                  <a:pt x="115" y="231"/>
                  <a:pt x="124" y="246"/>
                  <a:pt x="138" y="246"/>
                </a:cubicBezTo>
                <a:lnTo>
                  <a:pt x="487" y="246"/>
                </a:lnTo>
                <a:cubicBezTo>
                  <a:pt x="501" y="246"/>
                  <a:pt x="510" y="231"/>
                  <a:pt x="510" y="216"/>
                </a:cubicBezTo>
                <a:lnTo>
                  <a:pt x="510" y="127"/>
                </a:lnTo>
                <a:cubicBezTo>
                  <a:pt x="510" y="104"/>
                  <a:pt x="499" y="93"/>
                  <a:pt x="476" y="93"/>
                </a:cubicBezTo>
                <a:lnTo>
                  <a:pt x="407" y="93"/>
                </a:lnTo>
                <a:cubicBezTo>
                  <a:pt x="407" y="45"/>
                  <a:pt x="366" y="0"/>
                  <a:pt x="320" y="0"/>
                </a:cubicBezTo>
                <a:lnTo>
                  <a:pt x="305" y="0"/>
                </a:lnTo>
                <a:cubicBezTo>
                  <a:pt x="259" y="0"/>
                  <a:pt x="218" y="45"/>
                  <a:pt x="218" y="93"/>
                </a:cubicBezTo>
                <a:close/>
                <a:moveTo>
                  <a:pt x="132" y="654"/>
                </a:moveTo>
                <a:cubicBezTo>
                  <a:pt x="132" y="649"/>
                  <a:pt x="133" y="647"/>
                  <a:pt x="138" y="647"/>
                </a:cubicBezTo>
                <a:lnTo>
                  <a:pt x="221" y="647"/>
                </a:lnTo>
                <a:lnTo>
                  <a:pt x="221" y="654"/>
                </a:lnTo>
                <a:cubicBezTo>
                  <a:pt x="221" y="661"/>
                  <a:pt x="186" y="680"/>
                  <a:pt x="180" y="684"/>
                </a:cubicBezTo>
                <a:cubicBezTo>
                  <a:pt x="174" y="679"/>
                  <a:pt x="161" y="667"/>
                  <a:pt x="151" y="667"/>
                </a:cubicBezTo>
                <a:lnTo>
                  <a:pt x="149" y="667"/>
                </a:lnTo>
                <a:cubicBezTo>
                  <a:pt x="144" y="667"/>
                  <a:pt x="136" y="675"/>
                  <a:pt x="136" y="680"/>
                </a:cubicBezTo>
                <a:lnTo>
                  <a:pt x="136" y="682"/>
                </a:lnTo>
                <a:cubicBezTo>
                  <a:pt x="136" y="688"/>
                  <a:pt x="167" y="721"/>
                  <a:pt x="173" y="721"/>
                </a:cubicBezTo>
                <a:lnTo>
                  <a:pt x="175" y="721"/>
                </a:lnTo>
                <a:cubicBezTo>
                  <a:pt x="180" y="721"/>
                  <a:pt x="214" y="693"/>
                  <a:pt x="221" y="688"/>
                </a:cubicBezTo>
                <a:cubicBezTo>
                  <a:pt x="221" y="700"/>
                  <a:pt x="225" y="738"/>
                  <a:pt x="214" y="738"/>
                </a:cubicBezTo>
                <a:lnTo>
                  <a:pt x="138" y="738"/>
                </a:lnTo>
                <a:cubicBezTo>
                  <a:pt x="133" y="738"/>
                  <a:pt x="132" y="737"/>
                  <a:pt x="132" y="732"/>
                </a:cubicBezTo>
                <a:lnTo>
                  <a:pt x="132" y="654"/>
                </a:lnTo>
                <a:close/>
                <a:moveTo>
                  <a:pt x="214" y="760"/>
                </a:moveTo>
                <a:cubicBezTo>
                  <a:pt x="255" y="760"/>
                  <a:pt x="240" y="715"/>
                  <a:pt x="242" y="678"/>
                </a:cubicBezTo>
                <a:cubicBezTo>
                  <a:pt x="243" y="658"/>
                  <a:pt x="292" y="642"/>
                  <a:pt x="296" y="624"/>
                </a:cubicBezTo>
                <a:lnTo>
                  <a:pt x="290" y="624"/>
                </a:lnTo>
                <a:cubicBezTo>
                  <a:pt x="275" y="624"/>
                  <a:pt x="253" y="637"/>
                  <a:pt x="242" y="643"/>
                </a:cubicBezTo>
                <a:cubicBezTo>
                  <a:pt x="237" y="635"/>
                  <a:pt x="232" y="626"/>
                  <a:pt x="218" y="626"/>
                </a:cubicBezTo>
                <a:lnTo>
                  <a:pt x="134" y="626"/>
                </a:lnTo>
                <a:cubicBezTo>
                  <a:pt x="122" y="626"/>
                  <a:pt x="110" y="637"/>
                  <a:pt x="110" y="650"/>
                </a:cubicBezTo>
                <a:lnTo>
                  <a:pt x="110" y="736"/>
                </a:lnTo>
                <a:cubicBezTo>
                  <a:pt x="110" y="750"/>
                  <a:pt x="123" y="760"/>
                  <a:pt x="138" y="760"/>
                </a:cubicBezTo>
                <a:lnTo>
                  <a:pt x="214" y="760"/>
                </a:lnTo>
                <a:close/>
                <a:moveTo>
                  <a:pt x="132" y="341"/>
                </a:moveTo>
                <a:cubicBezTo>
                  <a:pt x="132" y="336"/>
                  <a:pt x="133" y="335"/>
                  <a:pt x="138" y="335"/>
                </a:cubicBezTo>
                <a:lnTo>
                  <a:pt x="214" y="335"/>
                </a:lnTo>
                <a:cubicBezTo>
                  <a:pt x="219" y="335"/>
                  <a:pt x="221" y="336"/>
                  <a:pt x="221" y="341"/>
                </a:cubicBezTo>
                <a:cubicBezTo>
                  <a:pt x="221" y="346"/>
                  <a:pt x="184" y="371"/>
                  <a:pt x="180" y="371"/>
                </a:cubicBezTo>
                <a:cubicBezTo>
                  <a:pt x="175" y="371"/>
                  <a:pt x="164" y="354"/>
                  <a:pt x="151" y="354"/>
                </a:cubicBezTo>
                <a:cubicBezTo>
                  <a:pt x="145" y="354"/>
                  <a:pt x="136" y="361"/>
                  <a:pt x="136" y="367"/>
                </a:cubicBezTo>
                <a:lnTo>
                  <a:pt x="136" y="369"/>
                </a:lnTo>
                <a:cubicBezTo>
                  <a:pt x="136" y="378"/>
                  <a:pt x="166" y="406"/>
                  <a:pt x="173" y="410"/>
                </a:cubicBezTo>
                <a:lnTo>
                  <a:pt x="221" y="376"/>
                </a:lnTo>
                <a:lnTo>
                  <a:pt x="221" y="425"/>
                </a:lnTo>
                <a:lnTo>
                  <a:pt x="132" y="425"/>
                </a:lnTo>
                <a:lnTo>
                  <a:pt x="132" y="341"/>
                </a:lnTo>
                <a:close/>
                <a:moveTo>
                  <a:pt x="240" y="330"/>
                </a:moveTo>
                <a:cubicBezTo>
                  <a:pt x="237" y="319"/>
                  <a:pt x="228" y="313"/>
                  <a:pt x="214" y="313"/>
                </a:cubicBezTo>
                <a:lnTo>
                  <a:pt x="138" y="313"/>
                </a:lnTo>
                <a:cubicBezTo>
                  <a:pt x="123" y="313"/>
                  <a:pt x="110" y="322"/>
                  <a:pt x="110" y="337"/>
                </a:cubicBezTo>
                <a:lnTo>
                  <a:pt x="110" y="423"/>
                </a:lnTo>
                <a:cubicBezTo>
                  <a:pt x="110" y="436"/>
                  <a:pt x="122" y="447"/>
                  <a:pt x="134" y="447"/>
                </a:cubicBezTo>
                <a:lnTo>
                  <a:pt x="218" y="447"/>
                </a:lnTo>
                <a:cubicBezTo>
                  <a:pt x="252" y="447"/>
                  <a:pt x="242" y="393"/>
                  <a:pt x="241" y="359"/>
                </a:cubicBezTo>
                <a:lnTo>
                  <a:pt x="296" y="313"/>
                </a:lnTo>
                <a:cubicBezTo>
                  <a:pt x="296" y="313"/>
                  <a:pt x="292" y="311"/>
                  <a:pt x="292" y="311"/>
                </a:cubicBezTo>
                <a:cubicBezTo>
                  <a:pt x="271" y="311"/>
                  <a:pt x="253" y="329"/>
                  <a:pt x="240" y="330"/>
                </a:cubicBezTo>
                <a:close/>
                <a:moveTo>
                  <a:pt x="132" y="492"/>
                </a:moveTo>
                <a:lnTo>
                  <a:pt x="221" y="492"/>
                </a:lnTo>
                <a:lnTo>
                  <a:pt x="221" y="503"/>
                </a:lnTo>
                <a:lnTo>
                  <a:pt x="180" y="529"/>
                </a:lnTo>
                <a:lnTo>
                  <a:pt x="152" y="508"/>
                </a:lnTo>
                <a:cubicBezTo>
                  <a:pt x="145" y="513"/>
                  <a:pt x="136" y="515"/>
                  <a:pt x="136" y="524"/>
                </a:cubicBezTo>
                <a:cubicBezTo>
                  <a:pt x="136" y="531"/>
                  <a:pt x="167" y="565"/>
                  <a:pt x="173" y="565"/>
                </a:cubicBezTo>
                <a:cubicBezTo>
                  <a:pt x="183" y="565"/>
                  <a:pt x="209" y="536"/>
                  <a:pt x="221" y="533"/>
                </a:cubicBezTo>
                <a:lnTo>
                  <a:pt x="221" y="581"/>
                </a:lnTo>
                <a:lnTo>
                  <a:pt x="132" y="581"/>
                </a:lnTo>
                <a:lnTo>
                  <a:pt x="132" y="492"/>
                </a:lnTo>
                <a:close/>
                <a:moveTo>
                  <a:pt x="242" y="487"/>
                </a:moveTo>
                <a:cubicBezTo>
                  <a:pt x="238" y="480"/>
                  <a:pt x="233" y="470"/>
                  <a:pt x="221" y="470"/>
                </a:cubicBezTo>
                <a:lnTo>
                  <a:pt x="132" y="470"/>
                </a:lnTo>
                <a:cubicBezTo>
                  <a:pt x="121" y="470"/>
                  <a:pt x="110" y="481"/>
                  <a:pt x="110" y="492"/>
                </a:cubicBezTo>
                <a:lnTo>
                  <a:pt x="110" y="581"/>
                </a:lnTo>
                <a:cubicBezTo>
                  <a:pt x="110" y="591"/>
                  <a:pt x="121" y="602"/>
                  <a:pt x="132" y="602"/>
                </a:cubicBezTo>
                <a:lnTo>
                  <a:pt x="221" y="602"/>
                </a:lnTo>
                <a:cubicBezTo>
                  <a:pt x="252" y="602"/>
                  <a:pt x="242" y="547"/>
                  <a:pt x="242" y="515"/>
                </a:cubicBezTo>
                <a:lnTo>
                  <a:pt x="296" y="469"/>
                </a:lnTo>
                <a:lnTo>
                  <a:pt x="289" y="465"/>
                </a:lnTo>
                <a:lnTo>
                  <a:pt x="242" y="487"/>
                </a:lnTo>
                <a:close/>
                <a:moveTo>
                  <a:pt x="320" y="716"/>
                </a:moveTo>
                <a:cubicBezTo>
                  <a:pt x="320" y="721"/>
                  <a:pt x="322" y="723"/>
                  <a:pt x="327" y="723"/>
                </a:cubicBezTo>
                <a:lnTo>
                  <a:pt x="495" y="723"/>
                </a:lnTo>
                <a:cubicBezTo>
                  <a:pt x="500" y="723"/>
                  <a:pt x="502" y="721"/>
                  <a:pt x="502" y="716"/>
                </a:cubicBezTo>
                <a:lnTo>
                  <a:pt x="502" y="669"/>
                </a:lnTo>
                <a:cubicBezTo>
                  <a:pt x="502" y="664"/>
                  <a:pt x="500" y="663"/>
                  <a:pt x="495" y="663"/>
                </a:cubicBezTo>
                <a:lnTo>
                  <a:pt x="320" y="663"/>
                </a:lnTo>
                <a:lnTo>
                  <a:pt x="320" y="716"/>
                </a:lnTo>
                <a:close/>
                <a:moveTo>
                  <a:pt x="320" y="565"/>
                </a:moveTo>
                <a:lnTo>
                  <a:pt x="502" y="565"/>
                </a:lnTo>
                <a:lnTo>
                  <a:pt x="502" y="507"/>
                </a:lnTo>
                <a:lnTo>
                  <a:pt x="320" y="507"/>
                </a:lnTo>
                <a:lnTo>
                  <a:pt x="320" y="565"/>
                </a:lnTo>
                <a:close/>
                <a:moveTo>
                  <a:pt x="320" y="410"/>
                </a:moveTo>
                <a:lnTo>
                  <a:pt x="452" y="410"/>
                </a:lnTo>
                <a:lnTo>
                  <a:pt x="452" y="352"/>
                </a:lnTo>
                <a:lnTo>
                  <a:pt x="320" y="352"/>
                </a:lnTo>
                <a:lnTo>
                  <a:pt x="320" y="41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3" name="组合 22"/>
          <p:cNvGrpSpPr/>
          <p:nvPr/>
        </p:nvGrpSpPr>
        <p:grpSpPr>
          <a:xfrm>
            <a:off x="5349194" y="1558594"/>
            <a:ext cx="278850" cy="247864"/>
            <a:chOff x="6007636" y="4287159"/>
            <a:chExt cx="438051" cy="389258"/>
          </a:xfrm>
          <a:solidFill>
            <a:schemeClr val="bg1"/>
          </a:solidFill>
        </p:grpSpPr>
        <p:sp>
          <p:nvSpPr>
            <p:cNvPr id="24" name="Freeform 824"/>
            <p:cNvSpPr>
              <a:spLocks noEditPoints="1"/>
            </p:cNvSpPr>
            <p:nvPr/>
          </p:nvSpPr>
          <p:spPr bwMode="auto">
            <a:xfrm>
              <a:off x="6007636" y="4287159"/>
              <a:ext cx="438051" cy="389258"/>
            </a:xfrm>
            <a:custGeom>
              <a:avLst/>
              <a:gdLst>
                <a:gd name="T0" fmla="*/ 166 w 171"/>
                <a:gd name="T1" fmla="*/ 0 h 152"/>
                <a:gd name="T2" fmla="*/ 6 w 171"/>
                <a:gd name="T3" fmla="*/ 0 h 152"/>
                <a:gd name="T4" fmla="*/ 0 w 171"/>
                <a:gd name="T5" fmla="*/ 5 h 152"/>
                <a:gd name="T6" fmla="*/ 0 w 171"/>
                <a:gd name="T7" fmla="*/ 146 h 152"/>
                <a:gd name="T8" fmla="*/ 6 w 171"/>
                <a:gd name="T9" fmla="*/ 152 h 152"/>
                <a:gd name="T10" fmla="*/ 166 w 171"/>
                <a:gd name="T11" fmla="*/ 152 h 152"/>
                <a:gd name="T12" fmla="*/ 171 w 171"/>
                <a:gd name="T13" fmla="*/ 146 h 152"/>
                <a:gd name="T14" fmla="*/ 171 w 171"/>
                <a:gd name="T15" fmla="*/ 5 h 152"/>
                <a:gd name="T16" fmla="*/ 166 w 171"/>
                <a:gd name="T17" fmla="*/ 0 h 152"/>
                <a:gd name="T18" fmla="*/ 132 w 171"/>
                <a:gd name="T19" fmla="*/ 12 h 152"/>
                <a:gd name="T20" fmla="*/ 139 w 171"/>
                <a:gd name="T21" fmla="*/ 19 h 152"/>
                <a:gd name="T22" fmla="*/ 132 w 171"/>
                <a:gd name="T23" fmla="*/ 26 h 152"/>
                <a:gd name="T24" fmla="*/ 125 w 171"/>
                <a:gd name="T25" fmla="*/ 19 h 152"/>
                <a:gd name="T26" fmla="*/ 132 w 171"/>
                <a:gd name="T27" fmla="*/ 12 h 152"/>
                <a:gd name="T28" fmla="*/ 111 w 171"/>
                <a:gd name="T29" fmla="*/ 12 h 152"/>
                <a:gd name="T30" fmla="*/ 118 w 171"/>
                <a:gd name="T31" fmla="*/ 19 h 152"/>
                <a:gd name="T32" fmla="*/ 111 w 171"/>
                <a:gd name="T33" fmla="*/ 26 h 152"/>
                <a:gd name="T34" fmla="*/ 103 w 171"/>
                <a:gd name="T35" fmla="*/ 19 h 152"/>
                <a:gd name="T36" fmla="*/ 111 w 171"/>
                <a:gd name="T37" fmla="*/ 12 h 152"/>
                <a:gd name="T38" fmla="*/ 160 w 171"/>
                <a:gd name="T39" fmla="*/ 141 h 152"/>
                <a:gd name="T40" fmla="*/ 11 w 171"/>
                <a:gd name="T41" fmla="*/ 141 h 152"/>
                <a:gd name="T42" fmla="*/ 11 w 171"/>
                <a:gd name="T43" fmla="*/ 38 h 152"/>
                <a:gd name="T44" fmla="*/ 160 w 171"/>
                <a:gd name="T45" fmla="*/ 38 h 152"/>
                <a:gd name="T46" fmla="*/ 160 w 171"/>
                <a:gd name="T47" fmla="*/ 141 h 152"/>
                <a:gd name="T48" fmla="*/ 153 w 171"/>
                <a:gd name="T49" fmla="*/ 26 h 152"/>
                <a:gd name="T50" fmla="*/ 146 w 171"/>
                <a:gd name="T51" fmla="*/ 19 h 152"/>
                <a:gd name="T52" fmla="*/ 153 w 171"/>
                <a:gd name="T53" fmla="*/ 12 h 152"/>
                <a:gd name="T54" fmla="*/ 160 w 171"/>
                <a:gd name="T55" fmla="*/ 19 h 152"/>
                <a:gd name="T56" fmla="*/ 153 w 171"/>
                <a:gd name="T57" fmla="*/ 2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71" h="152">
                  <a:moveTo>
                    <a:pt x="16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146"/>
                    <a:pt x="0" y="146"/>
                    <a:pt x="0" y="146"/>
                  </a:cubicBezTo>
                  <a:cubicBezTo>
                    <a:pt x="0" y="149"/>
                    <a:pt x="3" y="152"/>
                    <a:pt x="6" y="152"/>
                  </a:cubicBezTo>
                  <a:cubicBezTo>
                    <a:pt x="166" y="152"/>
                    <a:pt x="166" y="152"/>
                    <a:pt x="166" y="152"/>
                  </a:cubicBezTo>
                  <a:cubicBezTo>
                    <a:pt x="169" y="152"/>
                    <a:pt x="171" y="149"/>
                    <a:pt x="171" y="146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71" y="2"/>
                    <a:pt x="169" y="0"/>
                    <a:pt x="166" y="0"/>
                  </a:cubicBezTo>
                  <a:close/>
                  <a:moveTo>
                    <a:pt x="132" y="12"/>
                  </a:moveTo>
                  <a:cubicBezTo>
                    <a:pt x="136" y="12"/>
                    <a:pt x="139" y="15"/>
                    <a:pt x="139" y="19"/>
                  </a:cubicBezTo>
                  <a:cubicBezTo>
                    <a:pt x="139" y="23"/>
                    <a:pt x="136" y="26"/>
                    <a:pt x="132" y="26"/>
                  </a:cubicBezTo>
                  <a:cubicBezTo>
                    <a:pt x="128" y="26"/>
                    <a:pt x="125" y="23"/>
                    <a:pt x="125" y="19"/>
                  </a:cubicBezTo>
                  <a:cubicBezTo>
                    <a:pt x="125" y="15"/>
                    <a:pt x="128" y="12"/>
                    <a:pt x="132" y="12"/>
                  </a:cubicBezTo>
                  <a:close/>
                  <a:moveTo>
                    <a:pt x="111" y="12"/>
                  </a:moveTo>
                  <a:cubicBezTo>
                    <a:pt x="115" y="12"/>
                    <a:pt x="118" y="15"/>
                    <a:pt x="118" y="19"/>
                  </a:cubicBezTo>
                  <a:cubicBezTo>
                    <a:pt x="118" y="23"/>
                    <a:pt x="115" y="26"/>
                    <a:pt x="111" y="26"/>
                  </a:cubicBezTo>
                  <a:cubicBezTo>
                    <a:pt x="107" y="26"/>
                    <a:pt x="103" y="23"/>
                    <a:pt x="103" y="19"/>
                  </a:cubicBezTo>
                  <a:cubicBezTo>
                    <a:pt x="103" y="15"/>
                    <a:pt x="107" y="12"/>
                    <a:pt x="111" y="12"/>
                  </a:cubicBezTo>
                  <a:close/>
                  <a:moveTo>
                    <a:pt x="160" y="141"/>
                  </a:moveTo>
                  <a:cubicBezTo>
                    <a:pt x="11" y="141"/>
                    <a:pt x="11" y="141"/>
                    <a:pt x="11" y="14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60" y="38"/>
                    <a:pt x="160" y="38"/>
                    <a:pt x="160" y="38"/>
                  </a:cubicBezTo>
                  <a:lnTo>
                    <a:pt x="160" y="141"/>
                  </a:lnTo>
                  <a:close/>
                  <a:moveTo>
                    <a:pt x="153" y="26"/>
                  </a:moveTo>
                  <a:cubicBezTo>
                    <a:pt x="149" y="26"/>
                    <a:pt x="146" y="23"/>
                    <a:pt x="146" y="19"/>
                  </a:cubicBezTo>
                  <a:cubicBezTo>
                    <a:pt x="146" y="15"/>
                    <a:pt x="149" y="12"/>
                    <a:pt x="153" y="12"/>
                  </a:cubicBezTo>
                  <a:cubicBezTo>
                    <a:pt x="157" y="12"/>
                    <a:pt x="160" y="15"/>
                    <a:pt x="160" y="19"/>
                  </a:cubicBezTo>
                  <a:cubicBezTo>
                    <a:pt x="160" y="23"/>
                    <a:pt x="157" y="26"/>
                    <a:pt x="153" y="2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5" name="Freeform 825"/>
            <p:cNvSpPr>
              <a:spLocks/>
            </p:cNvSpPr>
            <p:nvPr/>
          </p:nvSpPr>
          <p:spPr bwMode="auto">
            <a:xfrm>
              <a:off x="6287381" y="4404262"/>
              <a:ext cx="40119" cy="33613"/>
            </a:xfrm>
            <a:custGeom>
              <a:avLst/>
              <a:gdLst>
                <a:gd name="T0" fmla="*/ 16 w 16"/>
                <a:gd name="T1" fmla="*/ 11 h 13"/>
                <a:gd name="T2" fmla="*/ 13 w 16"/>
                <a:gd name="T3" fmla="*/ 13 h 13"/>
                <a:gd name="T4" fmla="*/ 2 w 16"/>
                <a:gd name="T5" fmla="*/ 13 h 13"/>
                <a:gd name="T6" fmla="*/ 0 w 16"/>
                <a:gd name="T7" fmla="*/ 11 h 13"/>
                <a:gd name="T8" fmla="*/ 0 w 16"/>
                <a:gd name="T9" fmla="*/ 2 h 13"/>
                <a:gd name="T10" fmla="*/ 2 w 16"/>
                <a:gd name="T11" fmla="*/ 0 h 13"/>
                <a:gd name="T12" fmla="*/ 13 w 16"/>
                <a:gd name="T13" fmla="*/ 0 h 13"/>
                <a:gd name="T14" fmla="*/ 16 w 16"/>
                <a:gd name="T15" fmla="*/ 2 h 13"/>
                <a:gd name="T16" fmla="*/ 16 w 16"/>
                <a:gd name="T17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3">
                  <a:moveTo>
                    <a:pt x="16" y="11"/>
                  </a:moveTo>
                  <a:cubicBezTo>
                    <a:pt x="16" y="12"/>
                    <a:pt x="15" y="13"/>
                    <a:pt x="13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0" y="12"/>
                    <a:pt x="0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2"/>
                  </a:cubicBezTo>
                  <a:lnTo>
                    <a:pt x="16" y="1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6" name="Freeform 826"/>
            <p:cNvSpPr>
              <a:spLocks/>
            </p:cNvSpPr>
            <p:nvPr/>
          </p:nvSpPr>
          <p:spPr bwMode="auto">
            <a:xfrm>
              <a:off x="6222324" y="4435706"/>
              <a:ext cx="46625" cy="48793"/>
            </a:xfrm>
            <a:custGeom>
              <a:avLst/>
              <a:gdLst>
                <a:gd name="T0" fmla="*/ 17 w 18"/>
                <a:gd name="T1" fmla="*/ 4 h 19"/>
                <a:gd name="T2" fmla="*/ 18 w 18"/>
                <a:gd name="T3" fmla="*/ 8 h 19"/>
                <a:gd name="T4" fmla="*/ 12 w 18"/>
                <a:gd name="T5" fmla="*/ 17 h 19"/>
                <a:gd name="T6" fmla="*/ 9 w 18"/>
                <a:gd name="T7" fmla="*/ 18 h 19"/>
                <a:gd name="T8" fmla="*/ 1 w 18"/>
                <a:gd name="T9" fmla="*/ 14 h 19"/>
                <a:gd name="T10" fmla="*/ 0 w 18"/>
                <a:gd name="T11" fmla="*/ 11 h 19"/>
                <a:gd name="T12" fmla="*/ 6 w 18"/>
                <a:gd name="T13" fmla="*/ 1 h 19"/>
                <a:gd name="T14" fmla="*/ 9 w 18"/>
                <a:gd name="T15" fmla="*/ 0 h 19"/>
                <a:gd name="T16" fmla="*/ 17 w 18"/>
                <a:gd name="T17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9">
                  <a:moveTo>
                    <a:pt x="17" y="4"/>
                  </a:moveTo>
                  <a:cubicBezTo>
                    <a:pt x="18" y="5"/>
                    <a:pt x="18" y="7"/>
                    <a:pt x="18" y="8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9"/>
                    <a:pt x="10" y="19"/>
                    <a:pt x="9" y="18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4"/>
                    <a:pt x="0" y="12"/>
                    <a:pt x="0" y="1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8" y="0"/>
                    <a:pt x="9" y="0"/>
                  </a:cubicBezTo>
                  <a:lnTo>
                    <a:pt x="17" y="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7" name="Freeform 827"/>
            <p:cNvSpPr>
              <a:spLocks/>
            </p:cNvSpPr>
            <p:nvPr/>
          </p:nvSpPr>
          <p:spPr bwMode="auto">
            <a:xfrm>
              <a:off x="6225577" y="4505100"/>
              <a:ext cx="45540" cy="50962"/>
            </a:xfrm>
            <a:custGeom>
              <a:avLst/>
              <a:gdLst>
                <a:gd name="T0" fmla="*/ 9 w 18"/>
                <a:gd name="T1" fmla="*/ 1 h 20"/>
                <a:gd name="T2" fmla="*/ 12 w 18"/>
                <a:gd name="T3" fmla="*/ 2 h 20"/>
                <a:gd name="T4" fmla="*/ 18 w 18"/>
                <a:gd name="T5" fmla="*/ 12 h 20"/>
                <a:gd name="T6" fmla="*/ 17 w 18"/>
                <a:gd name="T7" fmla="*/ 15 h 20"/>
                <a:gd name="T8" fmla="*/ 9 w 18"/>
                <a:gd name="T9" fmla="*/ 19 h 20"/>
                <a:gd name="T10" fmla="*/ 6 w 18"/>
                <a:gd name="T11" fmla="*/ 18 h 20"/>
                <a:gd name="T12" fmla="*/ 0 w 18"/>
                <a:gd name="T13" fmla="*/ 9 h 20"/>
                <a:gd name="T14" fmla="*/ 1 w 18"/>
                <a:gd name="T15" fmla="*/ 5 h 20"/>
                <a:gd name="T16" fmla="*/ 9 w 18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20">
                  <a:moveTo>
                    <a:pt x="9" y="1"/>
                  </a:moveTo>
                  <a:cubicBezTo>
                    <a:pt x="10" y="0"/>
                    <a:pt x="11" y="1"/>
                    <a:pt x="12" y="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18" y="13"/>
                    <a:pt x="18" y="14"/>
                    <a:pt x="17" y="15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8" y="20"/>
                    <a:pt x="7" y="20"/>
                    <a:pt x="6" y="1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"/>
                    <a:pt x="0" y="6"/>
                    <a:pt x="1" y="5"/>
                  </a:cubicBezTo>
                  <a:lnTo>
                    <a:pt x="9" y="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8" name="Freeform 828"/>
            <p:cNvSpPr>
              <a:spLocks/>
            </p:cNvSpPr>
            <p:nvPr/>
          </p:nvSpPr>
          <p:spPr bwMode="auto">
            <a:xfrm>
              <a:off x="6291718" y="4548471"/>
              <a:ext cx="41203" cy="33613"/>
            </a:xfrm>
            <a:custGeom>
              <a:avLst/>
              <a:gdLst>
                <a:gd name="T0" fmla="*/ 0 w 16"/>
                <a:gd name="T1" fmla="*/ 2 h 13"/>
                <a:gd name="T2" fmla="*/ 2 w 16"/>
                <a:gd name="T3" fmla="*/ 0 h 13"/>
                <a:gd name="T4" fmla="*/ 13 w 16"/>
                <a:gd name="T5" fmla="*/ 0 h 13"/>
                <a:gd name="T6" fmla="*/ 16 w 16"/>
                <a:gd name="T7" fmla="*/ 2 h 13"/>
                <a:gd name="T8" fmla="*/ 16 w 16"/>
                <a:gd name="T9" fmla="*/ 10 h 13"/>
                <a:gd name="T10" fmla="*/ 13 w 16"/>
                <a:gd name="T11" fmla="*/ 13 h 13"/>
                <a:gd name="T12" fmla="*/ 2 w 16"/>
                <a:gd name="T13" fmla="*/ 13 h 13"/>
                <a:gd name="T14" fmla="*/ 0 w 16"/>
                <a:gd name="T15" fmla="*/ 10 h 13"/>
                <a:gd name="T16" fmla="*/ 0 w 16"/>
                <a:gd name="T17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3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2"/>
                    <a:pt x="15" y="13"/>
                    <a:pt x="13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1" y="13"/>
                    <a:pt x="0" y="12"/>
                    <a:pt x="0" y="10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29" name="Freeform 829"/>
            <p:cNvSpPr>
              <a:spLocks/>
            </p:cNvSpPr>
            <p:nvPr/>
          </p:nvSpPr>
          <p:spPr bwMode="auto">
            <a:xfrm>
              <a:off x="6348101" y="4501847"/>
              <a:ext cx="48793" cy="48793"/>
            </a:xfrm>
            <a:custGeom>
              <a:avLst/>
              <a:gdLst>
                <a:gd name="T0" fmla="*/ 2 w 19"/>
                <a:gd name="T1" fmla="*/ 14 h 19"/>
                <a:gd name="T2" fmla="*/ 1 w 19"/>
                <a:gd name="T3" fmla="*/ 11 h 19"/>
                <a:gd name="T4" fmla="*/ 6 w 19"/>
                <a:gd name="T5" fmla="*/ 1 h 19"/>
                <a:gd name="T6" fmla="*/ 10 w 19"/>
                <a:gd name="T7" fmla="*/ 0 h 19"/>
                <a:gd name="T8" fmla="*/ 17 w 19"/>
                <a:gd name="T9" fmla="*/ 5 h 19"/>
                <a:gd name="T10" fmla="*/ 18 w 19"/>
                <a:gd name="T11" fmla="*/ 8 h 19"/>
                <a:gd name="T12" fmla="*/ 12 w 19"/>
                <a:gd name="T13" fmla="*/ 18 h 19"/>
                <a:gd name="T14" fmla="*/ 9 w 19"/>
                <a:gd name="T15" fmla="*/ 19 h 19"/>
                <a:gd name="T16" fmla="*/ 2 w 19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9">
                  <a:moveTo>
                    <a:pt x="2" y="14"/>
                  </a:moveTo>
                  <a:cubicBezTo>
                    <a:pt x="1" y="14"/>
                    <a:pt x="0" y="12"/>
                    <a:pt x="1" y="1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0"/>
                    <a:pt x="9" y="0"/>
                    <a:pt x="10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8" y="5"/>
                    <a:pt x="19" y="7"/>
                    <a:pt x="18" y="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0" y="19"/>
                    <a:pt x="9" y="19"/>
                  </a:cubicBezTo>
                  <a:lnTo>
                    <a:pt x="2" y="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0" name="Freeform 830"/>
            <p:cNvSpPr>
              <a:spLocks/>
            </p:cNvSpPr>
            <p:nvPr/>
          </p:nvSpPr>
          <p:spPr bwMode="auto">
            <a:xfrm>
              <a:off x="6345932" y="4430285"/>
              <a:ext cx="48793" cy="48793"/>
            </a:xfrm>
            <a:custGeom>
              <a:avLst/>
              <a:gdLst>
                <a:gd name="T0" fmla="*/ 10 w 19"/>
                <a:gd name="T1" fmla="*/ 19 h 19"/>
                <a:gd name="T2" fmla="*/ 6 w 19"/>
                <a:gd name="T3" fmla="*/ 18 h 19"/>
                <a:gd name="T4" fmla="*/ 1 w 19"/>
                <a:gd name="T5" fmla="*/ 8 h 19"/>
                <a:gd name="T6" fmla="*/ 2 w 19"/>
                <a:gd name="T7" fmla="*/ 5 h 19"/>
                <a:gd name="T8" fmla="*/ 9 w 19"/>
                <a:gd name="T9" fmla="*/ 1 h 19"/>
                <a:gd name="T10" fmla="*/ 12 w 19"/>
                <a:gd name="T11" fmla="*/ 2 h 19"/>
                <a:gd name="T12" fmla="*/ 18 w 19"/>
                <a:gd name="T13" fmla="*/ 11 h 19"/>
                <a:gd name="T14" fmla="*/ 17 w 19"/>
                <a:gd name="T15" fmla="*/ 14 h 19"/>
                <a:gd name="T16" fmla="*/ 10 w 19"/>
                <a:gd name="T1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19">
                  <a:moveTo>
                    <a:pt x="10" y="19"/>
                  </a:moveTo>
                  <a:cubicBezTo>
                    <a:pt x="9" y="19"/>
                    <a:pt x="7" y="19"/>
                    <a:pt x="6" y="1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7"/>
                    <a:pt x="0" y="5"/>
                    <a:pt x="2" y="5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10" y="0"/>
                    <a:pt x="12" y="0"/>
                    <a:pt x="12" y="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9" y="12"/>
                    <a:pt x="18" y="14"/>
                    <a:pt x="17" y="14"/>
                  </a:cubicBezTo>
                  <a:lnTo>
                    <a:pt x="10" y="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1" name="Freeform 831"/>
            <p:cNvSpPr>
              <a:spLocks noEditPoints="1"/>
            </p:cNvSpPr>
            <p:nvPr/>
          </p:nvSpPr>
          <p:spPr bwMode="auto">
            <a:xfrm>
              <a:off x="6246178" y="4428116"/>
              <a:ext cx="127945" cy="127945"/>
            </a:xfrm>
            <a:custGeom>
              <a:avLst/>
              <a:gdLst>
                <a:gd name="T0" fmla="*/ 25 w 50"/>
                <a:gd name="T1" fmla="*/ 0 h 50"/>
                <a:gd name="T2" fmla="*/ 0 w 50"/>
                <a:gd name="T3" fmla="*/ 25 h 50"/>
                <a:gd name="T4" fmla="*/ 25 w 50"/>
                <a:gd name="T5" fmla="*/ 50 h 50"/>
                <a:gd name="T6" fmla="*/ 50 w 50"/>
                <a:gd name="T7" fmla="*/ 25 h 50"/>
                <a:gd name="T8" fmla="*/ 25 w 50"/>
                <a:gd name="T9" fmla="*/ 0 h 50"/>
                <a:gd name="T10" fmla="*/ 25 w 50"/>
                <a:gd name="T11" fmla="*/ 37 h 50"/>
                <a:gd name="T12" fmla="*/ 13 w 50"/>
                <a:gd name="T13" fmla="*/ 25 h 50"/>
                <a:gd name="T14" fmla="*/ 25 w 50"/>
                <a:gd name="T15" fmla="*/ 13 h 50"/>
                <a:gd name="T16" fmla="*/ 37 w 50"/>
                <a:gd name="T17" fmla="*/ 25 h 50"/>
                <a:gd name="T18" fmla="*/ 25 w 50"/>
                <a:gd name="T19" fmla="*/ 3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0">
                  <a:moveTo>
                    <a:pt x="25" y="0"/>
                  </a:moveTo>
                  <a:cubicBezTo>
                    <a:pt x="11" y="0"/>
                    <a:pt x="0" y="12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39" y="50"/>
                    <a:pt x="50" y="39"/>
                    <a:pt x="50" y="25"/>
                  </a:cubicBezTo>
                  <a:cubicBezTo>
                    <a:pt x="50" y="12"/>
                    <a:pt x="39" y="0"/>
                    <a:pt x="25" y="0"/>
                  </a:cubicBezTo>
                  <a:close/>
                  <a:moveTo>
                    <a:pt x="25" y="37"/>
                  </a:moveTo>
                  <a:cubicBezTo>
                    <a:pt x="18" y="37"/>
                    <a:pt x="13" y="32"/>
                    <a:pt x="13" y="25"/>
                  </a:cubicBezTo>
                  <a:cubicBezTo>
                    <a:pt x="13" y="19"/>
                    <a:pt x="18" y="13"/>
                    <a:pt x="25" y="13"/>
                  </a:cubicBezTo>
                  <a:cubicBezTo>
                    <a:pt x="31" y="13"/>
                    <a:pt x="37" y="19"/>
                    <a:pt x="37" y="25"/>
                  </a:cubicBezTo>
                  <a:cubicBezTo>
                    <a:pt x="37" y="32"/>
                    <a:pt x="31" y="37"/>
                    <a:pt x="25" y="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2" name="Freeform 832"/>
            <p:cNvSpPr>
              <a:spLocks/>
            </p:cNvSpPr>
            <p:nvPr/>
          </p:nvSpPr>
          <p:spPr bwMode="auto">
            <a:xfrm>
              <a:off x="6058597" y="4412936"/>
              <a:ext cx="161559" cy="201677"/>
            </a:xfrm>
            <a:custGeom>
              <a:avLst/>
              <a:gdLst>
                <a:gd name="T0" fmla="*/ 27 w 63"/>
                <a:gd name="T1" fmla="*/ 78 h 79"/>
                <a:gd name="T2" fmla="*/ 28 w 63"/>
                <a:gd name="T3" fmla="*/ 78 h 79"/>
                <a:gd name="T4" fmla="*/ 29 w 63"/>
                <a:gd name="T5" fmla="*/ 78 h 79"/>
                <a:gd name="T6" fmla="*/ 30 w 63"/>
                <a:gd name="T7" fmla="*/ 78 h 79"/>
                <a:gd name="T8" fmla="*/ 30 w 63"/>
                <a:gd name="T9" fmla="*/ 79 h 79"/>
                <a:gd name="T10" fmla="*/ 31 w 63"/>
                <a:gd name="T11" fmla="*/ 79 h 79"/>
                <a:gd name="T12" fmla="*/ 31 w 63"/>
                <a:gd name="T13" fmla="*/ 79 h 79"/>
                <a:gd name="T14" fmla="*/ 31 w 63"/>
                <a:gd name="T15" fmla="*/ 79 h 79"/>
                <a:gd name="T16" fmla="*/ 33 w 63"/>
                <a:gd name="T17" fmla="*/ 79 h 79"/>
                <a:gd name="T18" fmla="*/ 33 w 63"/>
                <a:gd name="T19" fmla="*/ 78 h 79"/>
                <a:gd name="T20" fmla="*/ 34 w 63"/>
                <a:gd name="T21" fmla="*/ 78 h 79"/>
                <a:gd name="T22" fmla="*/ 35 w 63"/>
                <a:gd name="T23" fmla="*/ 78 h 79"/>
                <a:gd name="T24" fmla="*/ 35 w 63"/>
                <a:gd name="T25" fmla="*/ 78 h 79"/>
                <a:gd name="T26" fmla="*/ 36 w 63"/>
                <a:gd name="T27" fmla="*/ 77 h 79"/>
                <a:gd name="T28" fmla="*/ 36 w 63"/>
                <a:gd name="T29" fmla="*/ 77 h 79"/>
                <a:gd name="T30" fmla="*/ 59 w 63"/>
                <a:gd name="T31" fmla="*/ 60 h 79"/>
                <a:gd name="T32" fmla="*/ 61 w 63"/>
                <a:gd name="T33" fmla="*/ 50 h 79"/>
                <a:gd name="T34" fmla="*/ 50 w 63"/>
                <a:gd name="T35" fmla="*/ 48 h 79"/>
                <a:gd name="T36" fmla="*/ 39 w 63"/>
                <a:gd name="T37" fmla="*/ 56 h 79"/>
                <a:gd name="T38" fmla="*/ 39 w 63"/>
                <a:gd name="T39" fmla="*/ 7 h 79"/>
                <a:gd name="T40" fmla="*/ 31 w 63"/>
                <a:gd name="T41" fmla="*/ 0 h 79"/>
                <a:gd name="T42" fmla="*/ 24 w 63"/>
                <a:gd name="T43" fmla="*/ 7 h 79"/>
                <a:gd name="T44" fmla="*/ 24 w 63"/>
                <a:gd name="T45" fmla="*/ 56 h 79"/>
                <a:gd name="T46" fmla="*/ 13 w 63"/>
                <a:gd name="T47" fmla="*/ 48 h 79"/>
                <a:gd name="T48" fmla="*/ 2 w 63"/>
                <a:gd name="T49" fmla="*/ 50 h 79"/>
                <a:gd name="T50" fmla="*/ 0 w 63"/>
                <a:gd name="T51" fmla="*/ 54 h 79"/>
                <a:gd name="T52" fmla="*/ 4 w 63"/>
                <a:gd name="T53" fmla="*/ 60 h 79"/>
                <a:gd name="T54" fmla="*/ 27 w 63"/>
                <a:gd name="T55" fmla="*/ 77 h 79"/>
                <a:gd name="T56" fmla="*/ 27 w 63"/>
                <a:gd name="T57" fmla="*/ 77 h 79"/>
                <a:gd name="T58" fmla="*/ 27 w 63"/>
                <a:gd name="T59" fmla="*/ 78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3" h="79">
                  <a:moveTo>
                    <a:pt x="27" y="78"/>
                  </a:moveTo>
                  <a:cubicBezTo>
                    <a:pt x="28" y="78"/>
                    <a:pt x="28" y="78"/>
                    <a:pt x="28" y="78"/>
                  </a:cubicBezTo>
                  <a:cubicBezTo>
                    <a:pt x="28" y="78"/>
                    <a:pt x="29" y="78"/>
                    <a:pt x="29" y="78"/>
                  </a:cubicBezTo>
                  <a:cubicBezTo>
                    <a:pt x="29" y="78"/>
                    <a:pt x="29" y="78"/>
                    <a:pt x="30" y="78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1" y="79"/>
                    <a:pt x="31" y="79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32" y="79"/>
                    <a:pt x="32" y="79"/>
                    <a:pt x="33" y="79"/>
                  </a:cubicBezTo>
                  <a:cubicBezTo>
                    <a:pt x="33" y="79"/>
                    <a:pt x="33" y="79"/>
                    <a:pt x="33" y="7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4" y="78"/>
                    <a:pt x="34" y="78"/>
                    <a:pt x="35" y="78"/>
                  </a:cubicBezTo>
                  <a:cubicBezTo>
                    <a:pt x="35" y="78"/>
                    <a:pt x="35" y="78"/>
                    <a:pt x="35" y="78"/>
                  </a:cubicBezTo>
                  <a:cubicBezTo>
                    <a:pt x="36" y="78"/>
                    <a:pt x="36" y="77"/>
                    <a:pt x="36" y="77"/>
                  </a:cubicBezTo>
                  <a:cubicBezTo>
                    <a:pt x="36" y="77"/>
                    <a:pt x="36" y="77"/>
                    <a:pt x="36" y="77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63" y="58"/>
                    <a:pt x="63" y="53"/>
                    <a:pt x="61" y="50"/>
                  </a:cubicBezTo>
                  <a:cubicBezTo>
                    <a:pt x="59" y="46"/>
                    <a:pt x="54" y="45"/>
                    <a:pt x="50" y="48"/>
                  </a:cubicBezTo>
                  <a:cubicBezTo>
                    <a:pt x="39" y="56"/>
                    <a:pt x="39" y="56"/>
                    <a:pt x="39" y="56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3"/>
                    <a:pt x="36" y="0"/>
                    <a:pt x="31" y="0"/>
                  </a:cubicBezTo>
                  <a:cubicBezTo>
                    <a:pt x="27" y="0"/>
                    <a:pt x="24" y="3"/>
                    <a:pt x="24" y="7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9" y="45"/>
                    <a:pt x="4" y="46"/>
                    <a:pt x="2" y="50"/>
                  </a:cubicBezTo>
                  <a:cubicBezTo>
                    <a:pt x="1" y="51"/>
                    <a:pt x="0" y="53"/>
                    <a:pt x="0" y="54"/>
                  </a:cubicBezTo>
                  <a:cubicBezTo>
                    <a:pt x="0" y="56"/>
                    <a:pt x="1" y="59"/>
                    <a:pt x="4" y="60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77"/>
                    <a:pt x="27" y="78"/>
                    <a:pt x="27" y="7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6" name="组合 32"/>
          <p:cNvGrpSpPr/>
          <p:nvPr/>
        </p:nvGrpSpPr>
        <p:grpSpPr>
          <a:xfrm>
            <a:off x="7187262" y="1515995"/>
            <a:ext cx="264695" cy="356908"/>
            <a:chOff x="3722033" y="3714538"/>
            <a:chExt cx="500321" cy="674410"/>
          </a:xfrm>
          <a:solidFill>
            <a:schemeClr val="bg1"/>
          </a:solidFill>
        </p:grpSpPr>
        <p:sp>
          <p:nvSpPr>
            <p:cNvPr id="34" name="Freeform 27"/>
            <p:cNvSpPr>
              <a:spLocks noEditPoints="1"/>
            </p:cNvSpPr>
            <p:nvPr/>
          </p:nvSpPr>
          <p:spPr bwMode="auto">
            <a:xfrm>
              <a:off x="3818586" y="4203888"/>
              <a:ext cx="306118" cy="185060"/>
            </a:xfrm>
            <a:custGeom>
              <a:avLst/>
              <a:gdLst>
                <a:gd name="T0" fmla="*/ 317 w 354"/>
                <a:gd name="T1" fmla="*/ 5 h 214"/>
                <a:gd name="T2" fmla="*/ 354 w 354"/>
                <a:gd name="T3" fmla="*/ 186 h 214"/>
                <a:gd name="T4" fmla="*/ 294 w 354"/>
                <a:gd name="T5" fmla="*/ 171 h 214"/>
                <a:gd name="T6" fmla="*/ 250 w 354"/>
                <a:gd name="T7" fmla="*/ 214 h 214"/>
                <a:gd name="T8" fmla="*/ 215 w 354"/>
                <a:gd name="T9" fmla="*/ 44 h 214"/>
                <a:gd name="T10" fmla="*/ 230 w 354"/>
                <a:gd name="T11" fmla="*/ 46 h 214"/>
                <a:gd name="T12" fmla="*/ 241 w 354"/>
                <a:gd name="T13" fmla="*/ 45 h 214"/>
                <a:gd name="T14" fmla="*/ 287 w 354"/>
                <a:gd name="T15" fmla="*/ 7 h 214"/>
                <a:gd name="T16" fmla="*/ 292 w 354"/>
                <a:gd name="T17" fmla="*/ 0 h 214"/>
                <a:gd name="T18" fmla="*/ 300 w 354"/>
                <a:gd name="T19" fmla="*/ 2 h 214"/>
                <a:gd name="T20" fmla="*/ 317 w 354"/>
                <a:gd name="T21" fmla="*/ 5 h 214"/>
                <a:gd name="T22" fmla="*/ 140 w 354"/>
                <a:gd name="T23" fmla="*/ 44 h 214"/>
                <a:gd name="T24" fmla="*/ 105 w 354"/>
                <a:gd name="T25" fmla="*/ 214 h 214"/>
                <a:gd name="T26" fmla="*/ 60 w 354"/>
                <a:gd name="T27" fmla="*/ 171 h 214"/>
                <a:gd name="T28" fmla="*/ 0 w 354"/>
                <a:gd name="T29" fmla="*/ 186 h 214"/>
                <a:gd name="T30" fmla="*/ 38 w 354"/>
                <a:gd name="T31" fmla="*/ 5 h 214"/>
                <a:gd name="T32" fmla="*/ 55 w 354"/>
                <a:gd name="T33" fmla="*/ 2 h 214"/>
                <a:gd name="T34" fmla="*/ 63 w 354"/>
                <a:gd name="T35" fmla="*/ 0 h 214"/>
                <a:gd name="T36" fmla="*/ 67 w 354"/>
                <a:gd name="T37" fmla="*/ 7 h 214"/>
                <a:gd name="T38" fmla="*/ 103 w 354"/>
                <a:gd name="T39" fmla="*/ 42 h 214"/>
                <a:gd name="T40" fmla="*/ 114 w 354"/>
                <a:gd name="T41" fmla="*/ 45 h 214"/>
                <a:gd name="T42" fmla="*/ 140 w 354"/>
                <a:gd name="T43" fmla="*/ 44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54" h="214">
                  <a:moveTo>
                    <a:pt x="317" y="5"/>
                  </a:moveTo>
                  <a:cubicBezTo>
                    <a:pt x="354" y="186"/>
                    <a:pt x="354" y="186"/>
                    <a:pt x="354" y="186"/>
                  </a:cubicBezTo>
                  <a:cubicBezTo>
                    <a:pt x="294" y="171"/>
                    <a:pt x="294" y="171"/>
                    <a:pt x="294" y="171"/>
                  </a:cubicBezTo>
                  <a:cubicBezTo>
                    <a:pt x="250" y="214"/>
                    <a:pt x="250" y="214"/>
                    <a:pt x="250" y="214"/>
                  </a:cubicBezTo>
                  <a:cubicBezTo>
                    <a:pt x="215" y="44"/>
                    <a:pt x="215" y="44"/>
                    <a:pt x="215" y="44"/>
                  </a:cubicBezTo>
                  <a:cubicBezTo>
                    <a:pt x="220" y="45"/>
                    <a:pt x="225" y="46"/>
                    <a:pt x="230" y="46"/>
                  </a:cubicBezTo>
                  <a:cubicBezTo>
                    <a:pt x="234" y="46"/>
                    <a:pt x="238" y="46"/>
                    <a:pt x="241" y="45"/>
                  </a:cubicBezTo>
                  <a:cubicBezTo>
                    <a:pt x="264" y="40"/>
                    <a:pt x="276" y="25"/>
                    <a:pt x="287" y="7"/>
                  </a:cubicBezTo>
                  <a:cubicBezTo>
                    <a:pt x="289" y="5"/>
                    <a:pt x="290" y="2"/>
                    <a:pt x="292" y="0"/>
                  </a:cubicBezTo>
                  <a:cubicBezTo>
                    <a:pt x="295" y="0"/>
                    <a:pt x="298" y="1"/>
                    <a:pt x="300" y="2"/>
                  </a:cubicBezTo>
                  <a:cubicBezTo>
                    <a:pt x="306" y="3"/>
                    <a:pt x="311" y="4"/>
                    <a:pt x="317" y="5"/>
                  </a:cubicBezTo>
                  <a:close/>
                  <a:moveTo>
                    <a:pt x="140" y="44"/>
                  </a:moveTo>
                  <a:cubicBezTo>
                    <a:pt x="105" y="214"/>
                    <a:pt x="105" y="214"/>
                    <a:pt x="105" y="214"/>
                  </a:cubicBezTo>
                  <a:cubicBezTo>
                    <a:pt x="60" y="171"/>
                    <a:pt x="60" y="171"/>
                    <a:pt x="60" y="171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43" y="4"/>
                    <a:pt x="49" y="3"/>
                    <a:pt x="55" y="2"/>
                  </a:cubicBezTo>
                  <a:cubicBezTo>
                    <a:pt x="57" y="1"/>
                    <a:pt x="60" y="1"/>
                    <a:pt x="63" y="0"/>
                  </a:cubicBezTo>
                  <a:cubicBezTo>
                    <a:pt x="65" y="2"/>
                    <a:pt x="66" y="5"/>
                    <a:pt x="67" y="7"/>
                  </a:cubicBezTo>
                  <a:cubicBezTo>
                    <a:pt x="77" y="21"/>
                    <a:pt x="86" y="35"/>
                    <a:pt x="103" y="42"/>
                  </a:cubicBezTo>
                  <a:cubicBezTo>
                    <a:pt x="106" y="43"/>
                    <a:pt x="110" y="44"/>
                    <a:pt x="114" y="45"/>
                  </a:cubicBezTo>
                  <a:cubicBezTo>
                    <a:pt x="123" y="47"/>
                    <a:pt x="131" y="46"/>
                    <a:pt x="140" y="4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3722033" y="3714538"/>
              <a:ext cx="500321" cy="500687"/>
            </a:xfrm>
            <a:custGeom>
              <a:avLst/>
              <a:gdLst>
                <a:gd name="T0" fmla="*/ 289 w 579"/>
                <a:gd name="T1" fmla="*/ 28 h 579"/>
                <a:gd name="T2" fmla="*/ 346 w 579"/>
                <a:gd name="T3" fmla="*/ 4 h 579"/>
                <a:gd name="T4" fmla="*/ 390 w 579"/>
                <a:gd name="T5" fmla="*/ 48 h 579"/>
                <a:gd name="T6" fmla="*/ 451 w 579"/>
                <a:gd name="T7" fmla="*/ 48 h 579"/>
                <a:gd name="T8" fmla="*/ 475 w 579"/>
                <a:gd name="T9" fmla="*/ 105 h 579"/>
                <a:gd name="T10" fmla="*/ 532 w 579"/>
                <a:gd name="T11" fmla="*/ 128 h 579"/>
                <a:gd name="T12" fmla="*/ 531 w 579"/>
                <a:gd name="T13" fmla="*/ 190 h 579"/>
                <a:gd name="T14" fmla="*/ 575 w 579"/>
                <a:gd name="T15" fmla="*/ 233 h 579"/>
                <a:gd name="T16" fmla="*/ 551 w 579"/>
                <a:gd name="T17" fmla="*/ 290 h 579"/>
                <a:gd name="T18" fmla="*/ 575 w 579"/>
                <a:gd name="T19" fmla="*/ 347 h 579"/>
                <a:gd name="T20" fmla="*/ 531 w 579"/>
                <a:gd name="T21" fmla="*/ 390 h 579"/>
                <a:gd name="T22" fmla="*/ 532 w 579"/>
                <a:gd name="T23" fmla="*/ 452 h 579"/>
                <a:gd name="T24" fmla="*/ 475 w 579"/>
                <a:gd name="T25" fmla="*/ 475 h 579"/>
                <a:gd name="T26" fmla="*/ 451 w 579"/>
                <a:gd name="T27" fmla="*/ 532 h 579"/>
                <a:gd name="T28" fmla="*/ 390 w 579"/>
                <a:gd name="T29" fmla="*/ 532 h 579"/>
                <a:gd name="T30" fmla="*/ 346 w 579"/>
                <a:gd name="T31" fmla="*/ 575 h 579"/>
                <a:gd name="T32" fmla="*/ 289 w 579"/>
                <a:gd name="T33" fmla="*/ 552 h 579"/>
                <a:gd name="T34" fmla="*/ 233 w 579"/>
                <a:gd name="T35" fmla="*/ 575 h 579"/>
                <a:gd name="T36" fmla="*/ 189 w 579"/>
                <a:gd name="T37" fmla="*/ 532 h 579"/>
                <a:gd name="T38" fmla="*/ 128 w 579"/>
                <a:gd name="T39" fmla="*/ 532 h 579"/>
                <a:gd name="T40" fmla="*/ 104 w 579"/>
                <a:gd name="T41" fmla="*/ 475 h 579"/>
                <a:gd name="T42" fmla="*/ 47 w 579"/>
                <a:gd name="T43" fmla="*/ 452 h 579"/>
                <a:gd name="T44" fmla="*/ 47 w 579"/>
                <a:gd name="T45" fmla="*/ 390 h 579"/>
                <a:gd name="T46" fmla="*/ 4 w 579"/>
                <a:gd name="T47" fmla="*/ 347 h 579"/>
                <a:gd name="T48" fmla="*/ 27 w 579"/>
                <a:gd name="T49" fmla="*/ 290 h 579"/>
                <a:gd name="T50" fmla="*/ 4 w 579"/>
                <a:gd name="T51" fmla="*/ 233 h 579"/>
                <a:gd name="T52" fmla="*/ 47 w 579"/>
                <a:gd name="T53" fmla="*/ 190 h 579"/>
                <a:gd name="T54" fmla="*/ 47 w 579"/>
                <a:gd name="T55" fmla="*/ 128 h 579"/>
                <a:gd name="T56" fmla="*/ 104 w 579"/>
                <a:gd name="T57" fmla="*/ 105 h 579"/>
                <a:gd name="T58" fmla="*/ 128 w 579"/>
                <a:gd name="T59" fmla="*/ 48 h 579"/>
                <a:gd name="T60" fmla="*/ 189 w 579"/>
                <a:gd name="T61" fmla="*/ 48 h 579"/>
                <a:gd name="T62" fmla="*/ 233 w 579"/>
                <a:gd name="T63" fmla="*/ 4 h 579"/>
                <a:gd name="T64" fmla="*/ 289 w 579"/>
                <a:gd name="T65" fmla="*/ 28 h 579"/>
                <a:gd name="T66" fmla="*/ 367 w 579"/>
                <a:gd name="T67" fmla="*/ 103 h 579"/>
                <a:gd name="T68" fmla="*/ 87 w 579"/>
                <a:gd name="T69" fmla="*/ 288 h 579"/>
                <a:gd name="T70" fmla="*/ 367 w 579"/>
                <a:gd name="T71" fmla="*/ 477 h 579"/>
                <a:gd name="T72" fmla="*/ 431 w 579"/>
                <a:gd name="T73" fmla="*/ 146 h 579"/>
                <a:gd name="T74" fmla="*/ 367 w 579"/>
                <a:gd name="T75" fmla="*/ 103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9" h="579">
                  <a:moveTo>
                    <a:pt x="289" y="28"/>
                  </a:moveTo>
                  <a:cubicBezTo>
                    <a:pt x="308" y="29"/>
                    <a:pt x="327" y="0"/>
                    <a:pt x="346" y="4"/>
                  </a:cubicBezTo>
                  <a:cubicBezTo>
                    <a:pt x="365" y="8"/>
                    <a:pt x="371" y="42"/>
                    <a:pt x="390" y="48"/>
                  </a:cubicBezTo>
                  <a:cubicBezTo>
                    <a:pt x="407" y="56"/>
                    <a:pt x="435" y="37"/>
                    <a:pt x="451" y="48"/>
                  </a:cubicBezTo>
                  <a:cubicBezTo>
                    <a:pt x="467" y="58"/>
                    <a:pt x="460" y="92"/>
                    <a:pt x="475" y="105"/>
                  </a:cubicBezTo>
                  <a:cubicBezTo>
                    <a:pt x="487" y="119"/>
                    <a:pt x="521" y="112"/>
                    <a:pt x="532" y="128"/>
                  </a:cubicBezTo>
                  <a:cubicBezTo>
                    <a:pt x="542" y="144"/>
                    <a:pt x="523" y="172"/>
                    <a:pt x="531" y="190"/>
                  </a:cubicBezTo>
                  <a:cubicBezTo>
                    <a:pt x="537" y="208"/>
                    <a:pt x="571" y="214"/>
                    <a:pt x="575" y="233"/>
                  </a:cubicBezTo>
                  <a:cubicBezTo>
                    <a:pt x="579" y="252"/>
                    <a:pt x="550" y="271"/>
                    <a:pt x="551" y="290"/>
                  </a:cubicBezTo>
                  <a:cubicBezTo>
                    <a:pt x="550" y="309"/>
                    <a:pt x="579" y="328"/>
                    <a:pt x="575" y="347"/>
                  </a:cubicBezTo>
                  <a:cubicBezTo>
                    <a:pt x="571" y="366"/>
                    <a:pt x="538" y="372"/>
                    <a:pt x="531" y="390"/>
                  </a:cubicBezTo>
                  <a:cubicBezTo>
                    <a:pt x="523" y="407"/>
                    <a:pt x="542" y="436"/>
                    <a:pt x="532" y="452"/>
                  </a:cubicBezTo>
                  <a:cubicBezTo>
                    <a:pt x="521" y="468"/>
                    <a:pt x="487" y="461"/>
                    <a:pt x="475" y="475"/>
                  </a:cubicBezTo>
                  <a:cubicBezTo>
                    <a:pt x="460" y="488"/>
                    <a:pt x="467" y="521"/>
                    <a:pt x="451" y="532"/>
                  </a:cubicBezTo>
                  <a:cubicBezTo>
                    <a:pt x="435" y="543"/>
                    <a:pt x="407" y="523"/>
                    <a:pt x="390" y="532"/>
                  </a:cubicBezTo>
                  <a:cubicBezTo>
                    <a:pt x="372" y="538"/>
                    <a:pt x="365" y="572"/>
                    <a:pt x="346" y="575"/>
                  </a:cubicBezTo>
                  <a:cubicBezTo>
                    <a:pt x="327" y="579"/>
                    <a:pt x="309" y="550"/>
                    <a:pt x="289" y="552"/>
                  </a:cubicBezTo>
                  <a:cubicBezTo>
                    <a:pt x="270" y="550"/>
                    <a:pt x="252" y="579"/>
                    <a:pt x="233" y="575"/>
                  </a:cubicBezTo>
                  <a:cubicBezTo>
                    <a:pt x="214" y="572"/>
                    <a:pt x="207" y="538"/>
                    <a:pt x="189" y="532"/>
                  </a:cubicBezTo>
                  <a:cubicBezTo>
                    <a:pt x="172" y="523"/>
                    <a:pt x="144" y="543"/>
                    <a:pt x="128" y="532"/>
                  </a:cubicBezTo>
                  <a:cubicBezTo>
                    <a:pt x="112" y="521"/>
                    <a:pt x="119" y="488"/>
                    <a:pt x="104" y="475"/>
                  </a:cubicBezTo>
                  <a:cubicBezTo>
                    <a:pt x="92" y="461"/>
                    <a:pt x="58" y="468"/>
                    <a:pt x="47" y="452"/>
                  </a:cubicBezTo>
                  <a:cubicBezTo>
                    <a:pt x="36" y="436"/>
                    <a:pt x="56" y="407"/>
                    <a:pt x="47" y="390"/>
                  </a:cubicBezTo>
                  <a:cubicBezTo>
                    <a:pt x="41" y="372"/>
                    <a:pt x="8" y="366"/>
                    <a:pt x="4" y="347"/>
                  </a:cubicBezTo>
                  <a:cubicBezTo>
                    <a:pt x="0" y="328"/>
                    <a:pt x="29" y="309"/>
                    <a:pt x="27" y="290"/>
                  </a:cubicBezTo>
                  <a:cubicBezTo>
                    <a:pt x="29" y="271"/>
                    <a:pt x="0" y="252"/>
                    <a:pt x="4" y="233"/>
                  </a:cubicBezTo>
                  <a:cubicBezTo>
                    <a:pt x="8" y="214"/>
                    <a:pt x="41" y="208"/>
                    <a:pt x="47" y="190"/>
                  </a:cubicBezTo>
                  <a:cubicBezTo>
                    <a:pt x="56" y="172"/>
                    <a:pt x="36" y="144"/>
                    <a:pt x="47" y="128"/>
                  </a:cubicBezTo>
                  <a:cubicBezTo>
                    <a:pt x="58" y="112"/>
                    <a:pt x="92" y="119"/>
                    <a:pt x="104" y="105"/>
                  </a:cubicBezTo>
                  <a:cubicBezTo>
                    <a:pt x="119" y="92"/>
                    <a:pt x="112" y="58"/>
                    <a:pt x="128" y="48"/>
                  </a:cubicBezTo>
                  <a:cubicBezTo>
                    <a:pt x="144" y="37"/>
                    <a:pt x="172" y="56"/>
                    <a:pt x="189" y="48"/>
                  </a:cubicBezTo>
                  <a:cubicBezTo>
                    <a:pt x="207" y="42"/>
                    <a:pt x="214" y="8"/>
                    <a:pt x="233" y="4"/>
                  </a:cubicBezTo>
                  <a:cubicBezTo>
                    <a:pt x="252" y="0"/>
                    <a:pt x="270" y="29"/>
                    <a:pt x="289" y="28"/>
                  </a:cubicBezTo>
                  <a:close/>
                  <a:moveTo>
                    <a:pt x="367" y="103"/>
                  </a:moveTo>
                  <a:cubicBezTo>
                    <a:pt x="234" y="48"/>
                    <a:pt x="88" y="145"/>
                    <a:pt x="87" y="288"/>
                  </a:cubicBezTo>
                  <a:cubicBezTo>
                    <a:pt x="86" y="433"/>
                    <a:pt x="233" y="532"/>
                    <a:pt x="367" y="477"/>
                  </a:cubicBezTo>
                  <a:cubicBezTo>
                    <a:pt x="501" y="421"/>
                    <a:pt x="534" y="247"/>
                    <a:pt x="431" y="146"/>
                  </a:cubicBezTo>
                  <a:cubicBezTo>
                    <a:pt x="413" y="127"/>
                    <a:pt x="391" y="113"/>
                    <a:pt x="367" y="1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6" name="Freeform 29"/>
            <p:cNvSpPr>
              <a:spLocks noEditPoints="1"/>
            </p:cNvSpPr>
            <p:nvPr/>
          </p:nvSpPr>
          <p:spPr bwMode="auto">
            <a:xfrm>
              <a:off x="3829192" y="3821698"/>
              <a:ext cx="286002" cy="287100"/>
            </a:xfrm>
            <a:custGeom>
              <a:avLst/>
              <a:gdLst>
                <a:gd name="T0" fmla="*/ 165 w 331"/>
                <a:gd name="T1" fmla="*/ 0 h 332"/>
                <a:gd name="T2" fmla="*/ 331 w 331"/>
                <a:gd name="T3" fmla="*/ 166 h 332"/>
                <a:gd name="T4" fmla="*/ 165 w 331"/>
                <a:gd name="T5" fmla="*/ 332 h 332"/>
                <a:gd name="T6" fmla="*/ 0 w 331"/>
                <a:gd name="T7" fmla="*/ 166 h 332"/>
                <a:gd name="T8" fmla="*/ 165 w 331"/>
                <a:gd name="T9" fmla="*/ 0 h 332"/>
                <a:gd name="T10" fmla="*/ 176 w 331"/>
                <a:gd name="T11" fmla="*/ 50 h 332"/>
                <a:gd name="T12" fmla="*/ 205 w 331"/>
                <a:gd name="T13" fmla="*/ 111 h 332"/>
                <a:gd name="T14" fmla="*/ 272 w 331"/>
                <a:gd name="T15" fmla="*/ 119 h 332"/>
                <a:gd name="T16" fmla="*/ 282 w 331"/>
                <a:gd name="T17" fmla="*/ 127 h 332"/>
                <a:gd name="T18" fmla="*/ 279 w 331"/>
                <a:gd name="T19" fmla="*/ 140 h 332"/>
                <a:gd name="T20" fmla="*/ 229 w 331"/>
                <a:gd name="T21" fmla="*/ 186 h 332"/>
                <a:gd name="T22" fmla="*/ 242 w 331"/>
                <a:gd name="T23" fmla="*/ 252 h 332"/>
                <a:gd name="T24" fmla="*/ 237 w 331"/>
                <a:gd name="T25" fmla="*/ 265 h 332"/>
                <a:gd name="T26" fmla="*/ 224 w 331"/>
                <a:gd name="T27" fmla="*/ 265 h 332"/>
                <a:gd name="T28" fmla="*/ 165 w 331"/>
                <a:gd name="T29" fmla="*/ 232 h 332"/>
                <a:gd name="T30" fmla="*/ 106 w 331"/>
                <a:gd name="T31" fmla="*/ 265 h 332"/>
                <a:gd name="T32" fmla="*/ 93 w 331"/>
                <a:gd name="T33" fmla="*/ 265 h 332"/>
                <a:gd name="T34" fmla="*/ 89 w 331"/>
                <a:gd name="T35" fmla="*/ 252 h 332"/>
                <a:gd name="T36" fmla="*/ 102 w 331"/>
                <a:gd name="T37" fmla="*/ 186 h 332"/>
                <a:gd name="T38" fmla="*/ 52 w 331"/>
                <a:gd name="T39" fmla="*/ 140 h 332"/>
                <a:gd name="T40" fmla="*/ 49 w 331"/>
                <a:gd name="T41" fmla="*/ 127 h 332"/>
                <a:gd name="T42" fmla="*/ 59 w 331"/>
                <a:gd name="T43" fmla="*/ 119 h 332"/>
                <a:gd name="T44" fmla="*/ 126 w 331"/>
                <a:gd name="T45" fmla="*/ 111 h 332"/>
                <a:gd name="T46" fmla="*/ 154 w 331"/>
                <a:gd name="T47" fmla="*/ 50 h 332"/>
                <a:gd name="T48" fmla="*/ 165 w 331"/>
                <a:gd name="T49" fmla="*/ 43 h 332"/>
                <a:gd name="T50" fmla="*/ 176 w 331"/>
                <a:gd name="T51" fmla="*/ 5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1" h="332">
                  <a:moveTo>
                    <a:pt x="165" y="0"/>
                  </a:moveTo>
                  <a:cubicBezTo>
                    <a:pt x="257" y="0"/>
                    <a:pt x="331" y="74"/>
                    <a:pt x="331" y="166"/>
                  </a:cubicBezTo>
                  <a:cubicBezTo>
                    <a:pt x="331" y="257"/>
                    <a:pt x="257" y="332"/>
                    <a:pt x="165" y="332"/>
                  </a:cubicBezTo>
                  <a:cubicBezTo>
                    <a:pt x="74" y="332"/>
                    <a:pt x="0" y="257"/>
                    <a:pt x="0" y="166"/>
                  </a:cubicBezTo>
                  <a:cubicBezTo>
                    <a:pt x="0" y="74"/>
                    <a:pt x="74" y="0"/>
                    <a:pt x="165" y="0"/>
                  </a:cubicBezTo>
                  <a:close/>
                  <a:moveTo>
                    <a:pt x="176" y="50"/>
                  </a:moveTo>
                  <a:cubicBezTo>
                    <a:pt x="205" y="111"/>
                    <a:pt x="205" y="111"/>
                    <a:pt x="205" y="111"/>
                  </a:cubicBezTo>
                  <a:cubicBezTo>
                    <a:pt x="272" y="119"/>
                    <a:pt x="272" y="119"/>
                    <a:pt x="272" y="119"/>
                  </a:cubicBezTo>
                  <a:cubicBezTo>
                    <a:pt x="277" y="120"/>
                    <a:pt x="281" y="123"/>
                    <a:pt x="282" y="127"/>
                  </a:cubicBezTo>
                  <a:cubicBezTo>
                    <a:pt x="284" y="132"/>
                    <a:pt x="282" y="137"/>
                    <a:pt x="279" y="140"/>
                  </a:cubicBezTo>
                  <a:cubicBezTo>
                    <a:pt x="229" y="186"/>
                    <a:pt x="229" y="186"/>
                    <a:pt x="229" y="186"/>
                  </a:cubicBezTo>
                  <a:cubicBezTo>
                    <a:pt x="242" y="252"/>
                    <a:pt x="242" y="252"/>
                    <a:pt x="242" y="252"/>
                  </a:cubicBezTo>
                  <a:cubicBezTo>
                    <a:pt x="243" y="257"/>
                    <a:pt x="241" y="262"/>
                    <a:pt x="237" y="265"/>
                  </a:cubicBezTo>
                  <a:cubicBezTo>
                    <a:pt x="234" y="267"/>
                    <a:pt x="229" y="268"/>
                    <a:pt x="224" y="265"/>
                  </a:cubicBezTo>
                  <a:cubicBezTo>
                    <a:pt x="165" y="232"/>
                    <a:pt x="165" y="232"/>
                    <a:pt x="165" y="232"/>
                  </a:cubicBezTo>
                  <a:cubicBezTo>
                    <a:pt x="106" y="265"/>
                    <a:pt x="106" y="265"/>
                    <a:pt x="106" y="265"/>
                  </a:cubicBezTo>
                  <a:cubicBezTo>
                    <a:pt x="102" y="268"/>
                    <a:pt x="97" y="267"/>
                    <a:pt x="93" y="265"/>
                  </a:cubicBezTo>
                  <a:cubicBezTo>
                    <a:pt x="89" y="262"/>
                    <a:pt x="88" y="257"/>
                    <a:pt x="89" y="252"/>
                  </a:cubicBezTo>
                  <a:cubicBezTo>
                    <a:pt x="102" y="186"/>
                    <a:pt x="102" y="186"/>
                    <a:pt x="102" y="186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48" y="137"/>
                    <a:pt x="47" y="132"/>
                    <a:pt x="49" y="127"/>
                  </a:cubicBezTo>
                  <a:cubicBezTo>
                    <a:pt x="50" y="123"/>
                    <a:pt x="54" y="120"/>
                    <a:pt x="59" y="119"/>
                  </a:cubicBezTo>
                  <a:cubicBezTo>
                    <a:pt x="126" y="111"/>
                    <a:pt x="126" y="111"/>
                    <a:pt x="126" y="111"/>
                  </a:cubicBezTo>
                  <a:cubicBezTo>
                    <a:pt x="154" y="50"/>
                    <a:pt x="154" y="50"/>
                    <a:pt x="154" y="50"/>
                  </a:cubicBezTo>
                  <a:cubicBezTo>
                    <a:pt x="156" y="45"/>
                    <a:pt x="161" y="43"/>
                    <a:pt x="165" y="43"/>
                  </a:cubicBezTo>
                  <a:cubicBezTo>
                    <a:pt x="170" y="43"/>
                    <a:pt x="174" y="45"/>
                    <a:pt x="176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</p:grpSp>
      <p:sp>
        <p:nvSpPr>
          <p:cNvPr id="37" name="矩形 36"/>
          <p:cNvSpPr/>
          <p:nvPr/>
        </p:nvSpPr>
        <p:spPr>
          <a:xfrm>
            <a:off x="1038054" y="3381972"/>
            <a:ext cx="1568182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871009" y="3381972"/>
            <a:ext cx="1568182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700388" y="3381972"/>
            <a:ext cx="1568182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6535228" y="3381972"/>
            <a:ext cx="1568182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5026039"/>
      </p:ext>
    </p:extLst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5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000"/>
                            </p:stCondLst>
                            <p:childTnLst>
                              <p:par>
                                <p:cTn id="10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4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9500"/>
                            </p:stCondLst>
                            <p:childTnLst>
                              <p:par>
                                <p:cTn id="1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  <p:bldP spid="22" grpId="0" animBg="1"/>
      <p:bldP spid="37" grpId="0"/>
      <p:bldP spid="38" grpId="0"/>
      <p:bldP spid="39" grpId="0"/>
      <p:bldP spid="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01426" y="849292"/>
            <a:ext cx="1717317" cy="1878209"/>
          </a:xfrm>
          <a:prstGeom prst="rect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01426" y="2723437"/>
            <a:ext cx="1717317" cy="1878209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413938" y="849292"/>
            <a:ext cx="1717317" cy="1878209"/>
          </a:xfrm>
          <a:prstGeom prst="rect">
            <a:avLst/>
          </a:prstGeo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2418742" y="2727500"/>
            <a:ext cx="6182929" cy="1878209"/>
          </a:xfrm>
          <a:prstGeom prst="rect">
            <a:avLst/>
          </a:prstGeom>
          <a:solidFill>
            <a:schemeClr val="accent1"/>
          </a:solidFill>
        </p:spPr>
        <p:txBody>
          <a:bodyPr wrap="square" lIns="135009" tIns="35103" rIns="27002" bIns="32516" rtlCol="0" anchor="ctr" anchorCtr="0">
            <a:noAutofit/>
          </a:bodyPr>
          <a:lstStyle/>
          <a:p>
            <a:pPr>
              <a:lnSpc>
                <a:spcPct val="150000"/>
              </a:lnSpc>
              <a:spcBef>
                <a:spcPts val="450"/>
              </a:spcBef>
              <a:buClr>
                <a:schemeClr val="bg1"/>
              </a:buClr>
              <a:buSzPct val="80000"/>
            </a:pPr>
            <a:endParaRPr lang="zh-CN" altLang="en-US" sz="1000" dirty="0">
              <a:solidFill>
                <a:srgbClr val="FFFFFF"/>
              </a:solidFill>
              <a:latin typeface="+mj-lt"/>
              <a:ea typeface="冬青黑体简体中文 W3" panose="020B0300000000000000" pitchFamily="34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2728595" y="3194369"/>
            <a:ext cx="3686810" cy="0"/>
          </a:xfrm>
          <a:prstGeom prst="line">
            <a:avLst/>
          </a:prstGeom>
          <a:ln w="952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2"/>
          <p:cNvSpPr txBox="1">
            <a:spLocks/>
          </p:cNvSpPr>
          <p:nvPr/>
        </p:nvSpPr>
        <p:spPr>
          <a:xfrm>
            <a:off x="4456563" y="995236"/>
            <a:ext cx="1321401" cy="254488"/>
          </a:xfrm>
          <a:prstGeom prst="rect">
            <a:avLst/>
          </a:prstGeom>
        </p:spPr>
        <p:txBody>
          <a:bodyPr vert="horz" lIns="68585" tIns="34293" rIns="68585" bIns="3429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tr-TR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STEP HERE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4456562" y="1272346"/>
            <a:ext cx="3853453" cy="1054722"/>
          </a:xfrm>
          <a:prstGeom prst="rect">
            <a:avLst/>
          </a:prstGeom>
        </p:spPr>
        <p:txBody>
          <a:bodyPr vert="horz" lIns="68585" tIns="34293" rIns="68585" bIns="3429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en-US" altLang="zh-CN" sz="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>
          <a:xfrm>
            <a:off x="2647479" y="2946666"/>
            <a:ext cx="1321401" cy="254488"/>
          </a:xfrm>
          <a:prstGeom prst="rect">
            <a:avLst/>
          </a:prstGeom>
        </p:spPr>
        <p:txBody>
          <a:bodyPr vert="horz" lIns="68585" tIns="34293" rIns="68585" bIns="3429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tr-TR" altLang="zh-CN" sz="14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STEP HERE</a:t>
            </a:r>
            <a:endParaRPr lang="en-US" sz="14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Content Placeholder 2"/>
          <p:cNvSpPr txBox="1">
            <a:spLocks/>
          </p:cNvSpPr>
          <p:nvPr/>
        </p:nvSpPr>
        <p:spPr>
          <a:xfrm>
            <a:off x="2647479" y="3223775"/>
            <a:ext cx="3853453" cy="1054722"/>
          </a:xfrm>
          <a:prstGeom prst="rect">
            <a:avLst/>
          </a:prstGeom>
        </p:spPr>
        <p:txBody>
          <a:bodyPr vert="horz" lIns="68585" tIns="34293" rIns="68585" bIns="34293" rtlCol="0" anchor="t">
            <a:no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0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en-US" altLang="zh-CN" sz="6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401283"/>
      </p:ext>
    </p:extLst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21" grpId="0" animBg="1"/>
      <p:bldP spid="11" grpId="0" animBg="1"/>
      <p:bldP spid="22" grpId="0"/>
      <p:bldP spid="26" grpId="0"/>
      <p:bldP spid="27" grpId="0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3"/>
          <p:cNvSpPr/>
          <p:nvPr/>
        </p:nvSpPr>
        <p:spPr>
          <a:xfrm>
            <a:off x="4663312" y="1249347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98538" tIns="329056" rIns="298538" bIns="329056" numCol="1" spcCol="953" anchor="ctr" anchorCtr="0">
            <a:noAutofit/>
          </a:bodyPr>
          <a:lstStyle/>
          <a:p>
            <a:pPr algn="ctr" defTabSz="110013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500" kern="0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Freeform 4"/>
          <p:cNvSpPr/>
          <p:nvPr/>
        </p:nvSpPr>
        <p:spPr>
          <a:xfrm>
            <a:off x="3376512" y="1249347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04240" tIns="234758" rIns="204240" bIns="234758" numCol="1" spcCol="953" anchor="ctr" anchorCtr="0">
            <a:noAutofit/>
          </a:bodyPr>
          <a:lstStyle/>
          <a:p>
            <a:pPr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700" kern="0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Freeform 5"/>
          <p:cNvSpPr/>
          <p:nvPr/>
        </p:nvSpPr>
        <p:spPr>
          <a:xfrm>
            <a:off x="4017447" y="2306445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98538" tIns="329056" rIns="298538" bIns="329056" numCol="1" spcCol="953" anchor="ctr" anchorCtr="0">
            <a:noAutofit/>
          </a:bodyPr>
          <a:lstStyle/>
          <a:p>
            <a:pPr algn="ctr" defTabSz="110013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500" kern="0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Freeform 6"/>
          <p:cNvSpPr/>
          <p:nvPr/>
        </p:nvSpPr>
        <p:spPr>
          <a:xfrm>
            <a:off x="5304247" y="2306445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04240" tIns="234758" rIns="204240" bIns="234758" numCol="1" spcCol="953" anchor="ctr" anchorCtr="0">
            <a:noAutofit/>
          </a:bodyPr>
          <a:lstStyle/>
          <a:p>
            <a:pPr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700" kern="0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0" name="Freeform 7"/>
          <p:cNvSpPr/>
          <p:nvPr/>
        </p:nvSpPr>
        <p:spPr>
          <a:xfrm>
            <a:off x="4663312" y="3363541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98538" tIns="329056" rIns="298538" bIns="329056" numCol="1" spcCol="953" anchor="ctr" anchorCtr="0">
            <a:noAutofit/>
          </a:bodyPr>
          <a:lstStyle/>
          <a:p>
            <a:pPr algn="ctr" defTabSz="1100138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500" kern="0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Freeform 8"/>
          <p:cNvSpPr/>
          <p:nvPr/>
        </p:nvSpPr>
        <p:spPr>
          <a:xfrm>
            <a:off x="3376512" y="3363541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04240" tIns="234758" rIns="204240" bIns="234758" numCol="1" spcCol="953" anchor="ctr" anchorCtr="0">
            <a:noAutofit/>
          </a:bodyPr>
          <a:lstStyle/>
          <a:p>
            <a:pPr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700" kern="0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2" name="Freeform 9"/>
          <p:cNvSpPr/>
          <p:nvPr/>
        </p:nvSpPr>
        <p:spPr>
          <a:xfrm>
            <a:off x="2733112" y="2306445"/>
            <a:ext cx="1191482" cy="1245402"/>
          </a:xfrm>
          <a:custGeom>
            <a:avLst/>
            <a:gdLst>
              <a:gd name="connsiteX0" fmla="*/ 0 w 2008628"/>
              <a:gd name="connsiteY0" fmla="*/ 873753 h 1747506"/>
              <a:gd name="connsiteX1" fmla="*/ 436877 w 2008628"/>
              <a:gd name="connsiteY1" fmla="*/ 0 h 1747506"/>
              <a:gd name="connsiteX2" fmla="*/ 1571752 w 2008628"/>
              <a:gd name="connsiteY2" fmla="*/ 0 h 1747506"/>
              <a:gd name="connsiteX3" fmla="*/ 2008628 w 2008628"/>
              <a:gd name="connsiteY3" fmla="*/ 873753 h 1747506"/>
              <a:gd name="connsiteX4" fmla="*/ 1571752 w 2008628"/>
              <a:gd name="connsiteY4" fmla="*/ 1747506 h 1747506"/>
              <a:gd name="connsiteX5" fmla="*/ 436877 w 2008628"/>
              <a:gd name="connsiteY5" fmla="*/ 1747506 h 1747506"/>
              <a:gd name="connsiteX6" fmla="*/ 0 w 2008628"/>
              <a:gd name="connsiteY6" fmla="*/ 873753 h 174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8628" h="1747506">
                <a:moveTo>
                  <a:pt x="1004314" y="0"/>
                </a:moveTo>
                <a:lnTo>
                  <a:pt x="2008627" y="380083"/>
                </a:lnTo>
                <a:lnTo>
                  <a:pt x="2008627" y="1367424"/>
                </a:lnTo>
                <a:lnTo>
                  <a:pt x="1004314" y="1747506"/>
                </a:lnTo>
                <a:lnTo>
                  <a:pt x="1" y="1367424"/>
                </a:lnTo>
                <a:lnTo>
                  <a:pt x="1" y="380083"/>
                </a:lnTo>
                <a:lnTo>
                  <a:pt x="1004314" y="0"/>
                </a:lnTo>
                <a:close/>
              </a:path>
            </a:pathLst>
          </a:cu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spcFirstLastPara="0" vert="horz" wrap="square" lIns="204240" tIns="234758" rIns="204240" bIns="234758" numCol="1" spcCol="953" anchor="ctr" anchorCtr="0">
            <a:noAutofit/>
          </a:bodyPr>
          <a:lstStyle/>
          <a:p>
            <a:pPr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GB" sz="2700" kern="0" dirty="0">
              <a:solidFill>
                <a:srgbClr val="FFFF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3" name="TextBox 10"/>
          <p:cNvSpPr txBox="1"/>
          <p:nvPr/>
        </p:nvSpPr>
        <p:spPr>
          <a:xfrm>
            <a:off x="3970332" y="2968743"/>
            <a:ext cx="1293752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STAGE HERE</a:t>
            </a:r>
            <a:endParaRPr lang="en-GB" sz="14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4" name="Freeform 11"/>
          <p:cNvSpPr>
            <a:spLocks noEditPoints="1"/>
          </p:cNvSpPr>
          <p:nvPr/>
        </p:nvSpPr>
        <p:spPr bwMode="auto">
          <a:xfrm>
            <a:off x="4409704" y="2563618"/>
            <a:ext cx="406967" cy="329139"/>
          </a:xfrm>
          <a:custGeom>
            <a:avLst/>
            <a:gdLst>
              <a:gd name="T0" fmla="*/ 86 w 109"/>
              <a:gd name="T1" fmla="*/ 88 h 88"/>
              <a:gd name="T2" fmla="*/ 84 w 109"/>
              <a:gd name="T3" fmla="*/ 44 h 88"/>
              <a:gd name="T4" fmla="*/ 80 w 109"/>
              <a:gd name="T5" fmla="*/ 71 h 88"/>
              <a:gd name="T6" fmla="*/ 109 w 109"/>
              <a:gd name="T7" fmla="*/ 0 h 88"/>
              <a:gd name="T8" fmla="*/ 92 w 109"/>
              <a:gd name="T9" fmla="*/ 33 h 88"/>
              <a:gd name="T10" fmla="*/ 80 w 109"/>
              <a:gd name="T11" fmla="*/ 25 h 88"/>
              <a:gd name="T12" fmla="*/ 67 w 109"/>
              <a:gd name="T13" fmla="*/ 68 h 88"/>
              <a:gd name="T14" fmla="*/ 37 w 109"/>
              <a:gd name="T15" fmla="*/ 73 h 88"/>
              <a:gd name="T16" fmla="*/ 19 w 109"/>
              <a:gd name="T17" fmla="*/ 63 h 88"/>
              <a:gd name="T18" fmla="*/ 0 w 109"/>
              <a:gd name="T19" fmla="*/ 56 h 88"/>
              <a:gd name="T20" fmla="*/ 25 w 109"/>
              <a:gd name="T21" fmla="*/ 48 h 88"/>
              <a:gd name="T22" fmla="*/ 30 w 109"/>
              <a:gd name="T23" fmla="*/ 57 h 88"/>
              <a:gd name="T24" fmla="*/ 44 w 109"/>
              <a:gd name="T25" fmla="*/ 29 h 88"/>
              <a:gd name="T26" fmla="*/ 66 w 109"/>
              <a:gd name="T27" fmla="*/ 50 h 88"/>
              <a:gd name="T28" fmla="*/ 68 w 109"/>
              <a:gd name="T29" fmla="*/ 18 h 88"/>
              <a:gd name="T30" fmla="*/ 78 w 109"/>
              <a:gd name="T31" fmla="*/ 12 h 88"/>
              <a:gd name="T32" fmla="*/ 90 w 109"/>
              <a:gd name="T33" fmla="*/ 1 h 88"/>
              <a:gd name="T34" fmla="*/ 22 w 109"/>
              <a:gd name="T35" fmla="*/ 88 h 88"/>
              <a:gd name="T36" fmla="*/ 29 w 109"/>
              <a:gd name="T37" fmla="*/ 80 h 88"/>
              <a:gd name="T38" fmla="*/ 22 w 109"/>
              <a:gd name="T39" fmla="*/ 79 h 88"/>
              <a:gd name="T40" fmla="*/ 11 w 109"/>
              <a:gd name="T41" fmla="*/ 88 h 88"/>
              <a:gd name="T42" fmla="*/ 17 w 109"/>
              <a:gd name="T43" fmla="*/ 71 h 88"/>
              <a:gd name="T44" fmla="*/ 11 w 109"/>
              <a:gd name="T45" fmla="*/ 73 h 88"/>
              <a:gd name="T46" fmla="*/ 34 w 109"/>
              <a:gd name="T47" fmla="*/ 88 h 88"/>
              <a:gd name="T48" fmla="*/ 40 w 109"/>
              <a:gd name="T49" fmla="*/ 79 h 88"/>
              <a:gd name="T50" fmla="*/ 34 w 109"/>
              <a:gd name="T51" fmla="*/ 80 h 88"/>
              <a:gd name="T52" fmla="*/ 45 w 109"/>
              <a:gd name="T53" fmla="*/ 88 h 88"/>
              <a:gd name="T54" fmla="*/ 52 w 109"/>
              <a:gd name="T55" fmla="*/ 63 h 88"/>
              <a:gd name="T56" fmla="*/ 45 w 109"/>
              <a:gd name="T57" fmla="*/ 69 h 88"/>
              <a:gd name="T58" fmla="*/ 57 w 109"/>
              <a:gd name="T59" fmla="*/ 88 h 88"/>
              <a:gd name="T60" fmla="*/ 63 w 109"/>
              <a:gd name="T61" fmla="*/ 73 h 88"/>
              <a:gd name="T62" fmla="*/ 57 w 109"/>
              <a:gd name="T63" fmla="*/ 88 h 88"/>
              <a:gd name="T64" fmla="*/ 75 w 109"/>
              <a:gd name="T65" fmla="*/ 88 h 88"/>
              <a:gd name="T66" fmla="*/ 68 w 109"/>
              <a:gd name="T67" fmla="*/ 7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09" h="88">
                <a:moveTo>
                  <a:pt x="80" y="88"/>
                </a:moveTo>
                <a:cubicBezTo>
                  <a:pt x="86" y="88"/>
                  <a:pt x="86" y="88"/>
                  <a:pt x="86" y="88"/>
                </a:cubicBezTo>
                <a:cubicBezTo>
                  <a:pt x="86" y="44"/>
                  <a:pt x="86" y="44"/>
                  <a:pt x="86" y="44"/>
                </a:cubicBezTo>
                <a:cubicBezTo>
                  <a:pt x="84" y="44"/>
                  <a:pt x="84" y="44"/>
                  <a:pt x="84" y="44"/>
                </a:cubicBezTo>
                <a:cubicBezTo>
                  <a:pt x="82" y="70"/>
                  <a:pt x="82" y="70"/>
                  <a:pt x="82" y="70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88"/>
                  <a:pt x="80" y="88"/>
                  <a:pt x="80" y="88"/>
                </a:cubicBezTo>
                <a:close/>
                <a:moveTo>
                  <a:pt x="109" y="0"/>
                </a:moveTo>
                <a:cubicBezTo>
                  <a:pt x="100" y="17"/>
                  <a:pt x="100" y="17"/>
                  <a:pt x="100" y="17"/>
                </a:cubicBezTo>
                <a:cubicBezTo>
                  <a:pt x="92" y="33"/>
                  <a:pt x="92" y="33"/>
                  <a:pt x="92" y="33"/>
                </a:cubicBezTo>
                <a:cubicBezTo>
                  <a:pt x="84" y="22"/>
                  <a:pt x="84" y="22"/>
                  <a:pt x="84" y="22"/>
                </a:cubicBezTo>
                <a:cubicBezTo>
                  <a:pt x="80" y="25"/>
                  <a:pt x="80" y="25"/>
                  <a:pt x="80" y="25"/>
                </a:cubicBezTo>
                <a:cubicBezTo>
                  <a:pt x="77" y="64"/>
                  <a:pt x="77" y="64"/>
                  <a:pt x="77" y="64"/>
                </a:cubicBezTo>
                <a:cubicBezTo>
                  <a:pt x="67" y="68"/>
                  <a:pt x="67" y="68"/>
                  <a:pt x="67" y="68"/>
                </a:cubicBezTo>
                <a:cubicBezTo>
                  <a:pt x="48" y="50"/>
                  <a:pt x="48" y="50"/>
                  <a:pt x="48" y="50"/>
                </a:cubicBezTo>
                <a:cubicBezTo>
                  <a:pt x="37" y="73"/>
                  <a:pt x="37" y="73"/>
                  <a:pt x="37" y="73"/>
                </a:cubicBezTo>
                <a:cubicBezTo>
                  <a:pt x="26" y="73"/>
                  <a:pt x="26" y="73"/>
                  <a:pt x="26" y="73"/>
                </a:cubicBezTo>
                <a:cubicBezTo>
                  <a:pt x="19" y="63"/>
                  <a:pt x="19" y="63"/>
                  <a:pt x="19" y="63"/>
                </a:cubicBezTo>
                <a:cubicBezTo>
                  <a:pt x="4" y="67"/>
                  <a:pt x="4" y="67"/>
                  <a:pt x="4" y="67"/>
                </a:cubicBezTo>
                <a:cubicBezTo>
                  <a:pt x="0" y="56"/>
                  <a:pt x="0" y="56"/>
                  <a:pt x="0" y="56"/>
                </a:cubicBezTo>
                <a:cubicBezTo>
                  <a:pt x="20" y="50"/>
                  <a:pt x="20" y="50"/>
                  <a:pt x="20" y="50"/>
                </a:cubicBezTo>
                <a:cubicBezTo>
                  <a:pt x="25" y="48"/>
                  <a:pt x="25" y="48"/>
                  <a:pt x="25" y="48"/>
                </a:cubicBezTo>
                <a:cubicBezTo>
                  <a:pt x="27" y="52"/>
                  <a:pt x="27" y="52"/>
                  <a:pt x="27" y="52"/>
                </a:cubicBezTo>
                <a:cubicBezTo>
                  <a:pt x="30" y="57"/>
                  <a:pt x="30" y="57"/>
                  <a:pt x="30" y="57"/>
                </a:cubicBezTo>
                <a:cubicBezTo>
                  <a:pt x="40" y="37"/>
                  <a:pt x="40" y="37"/>
                  <a:pt x="40" y="37"/>
                </a:cubicBezTo>
                <a:cubicBezTo>
                  <a:pt x="44" y="29"/>
                  <a:pt x="44" y="29"/>
                  <a:pt x="44" y="29"/>
                </a:cubicBezTo>
                <a:cubicBezTo>
                  <a:pt x="50" y="35"/>
                  <a:pt x="50" y="35"/>
                  <a:pt x="50" y="35"/>
                </a:cubicBezTo>
                <a:cubicBezTo>
                  <a:pt x="66" y="50"/>
                  <a:pt x="66" y="50"/>
                  <a:pt x="66" y="50"/>
                </a:cubicBezTo>
                <a:cubicBezTo>
                  <a:pt x="68" y="21"/>
                  <a:pt x="68" y="21"/>
                  <a:pt x="68" y="21"/>
                </a:cubicBezTo>
                <a:cubicBezTo>
                  <a:pt x="68" y="18"/>
                  <a:pt x="68" y="18"/>
                  <a:pt x="68" y="18"/>
                </a:cubicBezTo>
                <a:cubicBezTo>
                  <a:pt x="71" y="16"/>
                  <a:pt x="71" y="16"/>
                  <a:pt x="71" y="16"/>
                </a:cubicBezTo>
                <a:cubicBezTo>
                  <a:pt x="78" y="12"/>
                  <a:pt x="78" y="12"/>
                  <a:pt x="78" y="12"/>
                </a:cubicBezTo>
                <a:cubicBezTo>
                  <a:pt x="72" y="2"/>
                  <a:pt x="72" y="2"/>
                  <a:pt x="72" y="2"/>
                </a:cubicBezTo>
                <a:cubicBezTo>
                  <a:pt x="90" y="1"/>
                  <a:pt x="90" y="1"/>
                  <a:pt x="90" y="1"/>
                </a:cubicBezTo>
                <a:cubicBezTo>
                  <a:pt x="109" y="0"/>
                  <a:pt x="109" y="0"/>
                  <a:pt x="109" y="0"/>
                </a:cubicBezTo>
                <a:close/>
                <a:moveTo>
                  <a:pt x="22" y="88"/>
                </a:moveTo>
                <a:cubicBezTo>
                  <a:pt x="24" y="88"/>
                  <a:pt x="27" y="88"/>
                  <a:pt x="29" y="88"/>
                </a:cubicBezTo>
                <a:cubicBezTo>
                  <a:pt x="29" y="80"/>
                  <a:pt x="29" y="80"/>
                  <a:pt x="29" y="80"/>
                </a:cubicBezTo>
                <a:cubicBezTo>
                  <a:pt x="23" y="81"/>
                  <a:pt x="23" y="81"/>
                  <a:pt x="23" y="81"/>
                </a:cubicBezTo>
                <a:cubicBezTo>
                  <a:pt x="22" y="79"/>
                  <a:pt x="22" y="79"/>
                  <a:pt x="22" y="79"/>
                </a:cubicBezTo>
                <a:cubicBezTo>
                  <a:pt x="22" y="88"/>
                  <a:pt x="22" y="88"/>
                  <a:pt x="22" y="88"/>
                </a:cubicBezTo>
                <a:close/>
                <a:moveTo>
                  <a:pt x="11" y="88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71"/>
                  <a:pt x="17" y="71"/>
                  <a:pt x="17" y="71"/>
                </a:cubicBezTo>
                <a:cubicBezTo>
                  <a:pt x="17" y="71"/>
                  <a:pt x="17" y="71"/>
                  <a:pt x="17" y="71"/>
                </a:cubicBezTo>
                <a:cubicBezTo>
                  <a:pt x="11" y="73"/>
                  <a:pt x="11" y="73"/>
                  <a:pt x="11" y="73"/>
                </a:cubicBezTo>
                <a:cubicBezTo>
                  <a:pt x="11" y="88"/>
                  <a:pt x="11" y="88"/>
                  <a:pt x="11" y="88"/>
                </a:cubicBezTo>
                <a:close/>
                <a:moveTo>
                  <a:pt x="34" y="88"/>
                </a:moveTo>
                <a:cubicBezTo>
                  <a:pt x="36" y="88"/>
                  <a:pt x="38" y="88"/>
                  <a:pt x="40" y="88"/>
                </a:cubicBezTo>
                <a:cubicBezTo>
                  <a:pt x="40" y="79"/>
                  <a:pt x="40" y="79"/>
                  <a:pt x="40" y="79"/>
                </a:cubicBezTo>
                <a:cubicBezTo>
                  <a:pt x="40" y="80"/>
                  <a:pt x="40" y="80"/>
                  <a:pt x="40" y="80"/>
                </a:cubicBezTo>
                <a:cubicBezTo>
                  <a:pt x="34" y="80"/>
                  <a:pt x="34" y="80"/>
                  <a:pt x="34" y="80"/>
                </a:cubicBezTo>
                <a:cubicBezTo>
                  <a:pt x="34" y="88"/>
                  <a:pt x="34" y="88"/>
                  <a:pt x="34" y="88"/>
                </a:cubicBezTo>
                <a:close/>
                <a:moveTo>
                  <a:pt x="45" y="88"/>
                </a:moveTo>
                <a:cubicBezTo>
                  <a:pt x="47" y="88"/>
                  <a:pt x="50" y="88"/>
                  <a:pt x="52" y="88"/>
                </a:cubicBezTo>
                <a:cubicBezTo>
                  <a:pt x="52" y="63"/>
                  <a:pt x="52" y="63"/>
                  <a:pt x="52" y="63"/>
                </a:cubicBezTo>
                <a:cubicBezTo>
                  <a:pt x="49" y="60"/>
                  <a:pt x="49" y="60"/>
                  <a:pt x="49" y="60"/>
                </a:cubicBezTo>
                <a:cubicBezTo>
                  <a:pt x="45" y="69"/>
                  <a:pt x="45" y="69"/>
                  <a:pt x="45" y="69"/>
                </a:cubicBezTo>
                <a:cubicBezTo>
                  <a:pt x="45" y="88"/>
                  <a:pt x="45" y="88"/>
                  <a:pt x="45" y="88"/>
                </a:cubicBezTo>
                <a:close/>
                <a:moveTo>
                  <a:pt x="57" y="88"/>
                </a:moveTo>
                <a:cubicBezTo>
                  <a:pt x="59" y="88"/>
                  <a:pt x="61" y="88"/>
                  <a:pt x="63" y="88"/>
                </a:cubicBezTo>
                <a:cubicBezTo>
                  <a:pt x="63" y="73"/>
                  <a:pt x="63" y="73"/>
                  <a:pt x="63" y="73"/>
                </a:cubicBezTo>
                <a:cubicBezTo>
                  <a:pt x="57" y="67"/>
                  <a:pt x="57" y="67"/>
                  <a:pt x="57" y="67"/>
                </a:cubicBezTo>
                <a:cubicBezTo>
                  <a:pt x="57" y="88"/>
                  <a:pt x="57" y="88"/>
                  <a:pt x="57" y="88"/>
                </a:cubicBezTo>
                <a:close/>
                <a:moveTo>
                  <a:pt x="68" y="88"/>
                </a:moveTo>
                <a:cubicBezTo>
                  <a:pt x="70" y="88"/>
                  <a:pt x="73" y="88"/>
                  <a:pt x="75" y="88"/>
                </a:cubicBezTo>
                <a:cubicBezTo>
                  <a:pt x="75" y="72"/>
                  <a:pt x="75" y="72"/>
                  <a:pt x="75" y="72"/>
                </a:cubicBezTo>
                <a:cubicBezTo>
                  <a:pt x="68" y="75"/>
                  <a:pt x="68" y="75"/>
                  <a:pt x="68" y="75"/>
                </a:cubicBezTo>
                <a:lnTo>
                  <a:pt x="68" y="88"/>
                </a:ln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Freeform 12"/>
          <p:cNvSpPr>
            <a:spLocks noEditPoints="1"/>
          </p:cNvSpPr>
          <p:nvPr/>
        </p:nvSpPr>
        <p:spPr bwMode="auto">
          <a:xfrm>
            <a:off x="5048642" y="1552229"/>
            <a:ext cx="420822" cy="403630"/>
          </a:xfrm>
          <a:custGeom>
            <a:avLst/>
            <a:gdLst>
              <a:gd name="T0" fmla="*/ 68 w 113"/>
              <a:gd name="T1" fmla="*/ 54 h 108"/>
              <a:gd name="T2" fmla="*/ 45 w 113"/>
              <a:gd name="T3" fmla="*/ 54 h 108"/>
              <a:gd name="T4" fmla="*/ 48 w 113"/>
              <a:gd name="T5" fmla="*/ 32 h 108"/>
              <a:gd name="T6" fmla="*/ 0 w 113"/>
              <a:gd name="T7" fmla="*/ 54 h 108"/>
              <a:gd name="T8" fmla="*/ 17 w 113"/>
              <a:gd name="T9" fmla="*/ 93 h 108"/>
              <a:gd name="T10" fmla="*/ 62 w 113"/>
              <a:gd name="T11" fmla="*/ 78 h 108"/>
              <a:gd name="T12" fmla="*/ 38 w 113"/>
              <a:gd name="T13" fmla="*/ 84 h 108"/>
              <a:gd name="T14" fmla="*/ 26 w 113"/>
              <a:gd name="T15" fmla="*/ 73 h 108"/>
              <a:gd name="T16" fmla="*/ 57 w 113"/>
              <a:gd name="T17" fmla="*/ 76 h 108"/>
              <a:gd name="T18" fmla="*/ 79 w 113"/>
              <a:gd name="T19" fmla="*/ 82 h 108"/>
              <a:gd name="T20" fmla="*/ 64 w 113"/>
              <a:gd name="T21" fmla="*/ 89 h 108"/>
              <a:gd name="T22" fmla="*/ 52 w 113"/>
              <a:gd name="T23" fmla="*/ 89 h 108"/>
              <a:gd name="T24" fmla="*/ 80 w 113"/>
              <a:gd name="T25" fmla="*/ 105 h 108"/>
              <a:gd name="T26" fmla="*/ 86 w 113"/>
              <a:gd name="T27" fmla="*/ 73 h 108"/>
              <a:gd name="T28" fmla="*/ 113 w 113"/>
              <a:gd name="T29" fmla="*/ 54 h 108"/>
              <a:gd name="T30" fmla="*/ 70 w 113"/>
              <a:gd name="T31" fmla="*/ 32 h 108"/>
              <a:gd name="T32" fmla="*/ 76 w 113"/>
              <a:gd name="T33" fmla="*/ 23 h 108"/>
              <a:gd name="T34" fmla="*/ 88 w 113"/>
              <a:gd name="T35" fmla="*/ 33 h 108"/>
              <a:gd name="T36" fmla="*/ 96 w 113"/>
              <a:gd name="T37" fmla="*/ 14 h 108"/>
              <a:gd name="T38" fmla="*/ 63 w 113"/>
              <a:gd name="T39" fmla="*/ 20 h 108"/>
              <a:gd name="T40" fmla="*/ 33 w 113"/>
              <a:gd name="T41" fmla="*/ 3 h 108"/>
              <a:gd name="T42" fmla="*/ 26 w 113"/>
              <a:gd name="T43" fmla="*/ 29 h 108"/>
              <a:gd name="T44" fmla="*/ 34 w 113"/>
              <a:gd name="T45" fmla="*/ 25 h 108"/>
              <a:gd name="T46" fmla="*/ 49 w 113"/>
              <a:gd name="T47" fmla="*/ 18 h 108"/>
              <a:gd name="T48" fmla="*/ 48 w 113"/>
              <a:gd name="T49" fmla="*/ 32 h 108"/>
              <a:gd name="T50" fmla="*/ 92 w 113"/>
              <a:gd name="T51" fmla="*/ 45 h 108"/>
              <a:gd name="T52" fmla="*/ 92 w 113"/>
              <a:gd name="T53" fmla="*/ 62 h 108"/>
              <a:gd name="T54" fmla="*/ 77 w 113"/>
              <a:gd name="T55" fmla="*/ 44 h 108"/>
              <a:gd name="T56" fmla="*/ 75 w 113"/>
              <a:gd name="T57" fmla="*/ 66 h 108"/>
              <a:gd name="T58" fmla="*/ 65 w 113"/>
              <a:gd name="T59" fmla="*/ 41 h 108"/>
              <a:gd name="T60" fmla="*/ 51 w 113"/>
              <a:gd name="T61" fmla="*/ 41 h 108"/>
              <a:gd name="T62" fmla="*/ 47 w 113"/>
              <a:gd name="T63" fmla="*/ 44 h 108"/>
              <a:gd name="T64" fmla="*/ 57 w 113"/>
              <a:gd name="T65" fmla="*/ 67 h 108"/>
              <a:gd name="T66" fmla="*/ 22 w 113"/>
              <a:gd name="T67" fmla="*/ 62 h 108"/>
              <a:gd name="T68" fmla="*/ 9 w 113"/>
              <a:gd name="T69" fmla="*/ 54 h 108"/>
              <a:gd name="T70" fmla="*/ 37 w 113"/>
              <a:gd name="T71" fmla="*/ 42 h 108"/>
              <a:gd name="T72" fmla="*/ 64 w 113"/>
              <a:gd name="T73" fmla="*/ 50 h 108"/>
              <a:gd name="T74" fmla="*/ 64 w 113"/>
              <a:gd name="T75" fmla="*/ 50 h 108"/>
              <a:gd name="T76" fmla="*/ 50 w 113"/>
              <a:gd name="T77" fmla="*/ 53 h 108"/>
              <a:gd name="T78" fmla="*/ 49 w 113"/>
              <a:gd name="T79" fmla="*/ 57 h 108"/>
              <a:gd name="T80" fmla="*/ 51 w 113"/>
              <a:gd name="T81" fmla="*/ 52 h 108"/>
              <a:gd name="T82" fmla="*/ 56 w 113"/>
              <a:gd name="T83" fmla="*/ 45 h 108"/>
              <a:gd name="T84" fmla="*/ 58 w 113"/>
              <a:gd name="T85" fmla="*/ 45 h 108"/>
              <a:gd name="T86" fmla="*/ 60 w 113"/>
              <a:gd name="T87" fmla="*/ 46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13" h="108">
                <a:moveTo>
                  <a:pt x="57" y="42"/>
                </a:moveTo>
                <a:cubicBezTo>
                  <a:pt x="63" y="42"/>
                  <a:pt x="68" y="47"/>
                  <a:pt x="68" y="54"/>
                </a:cubicBezTo>
                <a:cubicBezTo>
                  <a:pt x="68" y="60"/>
                  <a:pt x="63" y="65"/>
                  <a:pt x="57" y="65"/>
                </a:cubicBezTo>
                <a:cubicBezTo>
                  <a:pt x="50" y="65"/>
                  <a:pt x="45" y="60"/>
                  <a:pt x="45" y="54"/>
                </a:cubicBezTo>
                <a:cubicBezTo>
                  <a:pt x="45" y="47"/>
                  <a:pt x="50" y="42"/>
                  <a:pt x="57" y="42"/>
                </a:cubicBezTo>
                <a:close/>
                <a:moveTo>
                  <a:pt x="48" y="32"/>
                </a:moveTo>
                <a:cubicBezTo>
                  <a:pt x="36" y="32"/>
                  <a:pt x="26" y="34"/>
                  <a:pt x="19" y="37"/>
                </a:cubicBezTo>
                <a:cubicBezTo>
                  <a:pt x="7" y="41"/>
                  <a:pt x="0" y="47"/>
                  <a:pt x="0" y="54"/>
                </a:cubicBezTo>
                <a:cubicBezTo>
                  <a:pt x="0" y="60"/>
                  <a:pt x="7" y="66"/>
                  <a:pt x="17" y="70"/>
                </a:cubicBezTo>
                <a:cubicBezTo>
                  <a:pt x="13" y="80"/>
                  <a:pt x="12" y="89"/>
                  <a:pt x="17" y="93"/>
                </a:cubicBezTo>
                <a:cubicBezTo>
                  <a:pt x="22" y="98"/>
                  <a:pt x="31" y="98"/>
                  <a:pt x="42" y="92"/>
                </a:cubicBezTo>
                <a:cubicBezTo>
                  <a:pt x="48" y="89"/>
                  <a:pt x="55" y="84"/>
                  <a:pt x="62" y="78"/>
                </a:cubicBezTo>
                <a:cubicBezTo>
                  <a:pt x="48" y="78"/>
                  <a:pt x="48" y="78"/>
                  <a:pt x="48" y="78"/>
                </a:cubicBezTo>
                <a:cubicBezTo>
                  <a:pt x="44" y="81"/>
                  <a:pt x="41" y="83"/>
                  <a:pt x="38" y="84"/>
                </a:cubicBezTo>
                <a:cubicBezTo>
                  <a:pt x="31" y="88"/>
                  <a:pt x="25" y="89"/>
                  <a:pt x="23" y="87"/>
                </a:cubicBezTo>
                <a:cubicBezTo>
                  <a:pt x="21" y="85"/>
                  <a:pt x="23" y="80"/>
                  <a:pt x="26" y="73"/>
                </a:cubicBezTo>
                <a:cubicBezTo>
                  <a:pt x="26" y="73"/>
                  <a:pt x="26" y="73"/>
                  <a:pt x="26" y="73"/>
                </a:cubicBezTo>
                <a:cubicBezTo>
                  <a:pt x="35" y="75"/>
                  <a:pt x="45" y="76"/>
                  <a:pt x="57" y="76"/>
                </a:cubicBezTo>
                <a:cubicBezTo>
                  <a:pt x="64" y="76"/>
                  <a:pt x="71" y="75"/>
                  <a:pt x="77" y="74"/>
                </a:cubicBezTo>
                <a:cubicBezTo>
                  <a:pt x="78" y="77"/>
                  <a:pt x="78" y="80"/>
                  <a:pt x="79" y="82"/>
                </a:cubicBezTo>
                <a:cubicBezTo>
                  <a:pt x="79" y="90"/>
                  <a:pt x="79" y="95"/>
                  <a:pt x="76" y="96"/>
                </a:cubicBezTo>
                <a:cubicBezTo>
                  <a:pt x="74" y="98"/>
                  <a:pt x="69" y="95"/>
                  <a:pt x="64" y="89"/>
                </a:cubicBezTo>
                <a:cubicBezTo>
                  <a:pt x="62" y="88"/>
                  <a:pt x="61" y="86"/>
                  <a:pt x="60" y="84"/>
                </a:cubicBezTo>
                <a:cubicBezTo>
                  <a:pt x="52" y="89"/>
                  <a:pt x="52" y="89"/>
                  <a:pt x="52" y="89"/>
                </a:cubicBezTo>
                <a:cubicBezTo>
                  <a:pt x="54" y="91"/>
                  <a:pt x="56" y="93"/>
                  <a:pt x="57" y="95"/>
                </a:cubicBezTo>
                <a:cubicBezTo>
                  <a:pt x="65" y="104"/>
                  <a:pt x="74" y="108"/>
                  <a:pt x="80" y="105"/>
                </a:cubicBezTo>
                <a:cubicBezTo>
                  <a:pt x="86" y="102"/>
                  <a:pt x="89" y="93"/>
                  <a:pt x="88" y="81"/>
                </a:cubicBezTo>
                <a:cubicBezTo>
                  <a:pt x="87" y="79"/>
                  <a:pt x="87" y="76"/>
                  <a:pt x="86" y="73"/>
                </a:cubicBezTo>
                <a:cubicBezTo>
                  <a:pt x="89" y="72"/>
                  <a:pt x="92" y="71"/>
                  <a:pt x="95" y="70"/>
                </a:cubicBezTo>
                <a:cubicBezTo>
                  <a:pt x="106" y="67"/>
                  <a:pt x="113" y="61"/>
                  <a:pt x="113" y="54"/>
                </a:cubicBezTo>
                <a:cubicBezTo>
                  <a:pt x="113" y="47"/>
                  <a:pt x="106" y="41"/>
                  <a:pt x="95" y="37"/>
                </a:cubicBezTo>
                <a:cubicBezTo>
                  <a:pt x="88" y="35"/>
                  <a:pt x="80" y="33"/>
                  <a:pt x="70" y="32"/>
                </a:cubicBezTo>
                <a:cubicBezTo>
                  <a:pt x="69" y="31"/>
                  <a:pt x="69" y="29"/>
                  <a:pt x="68" y="28"/>
                </a:cubicBezTo>
                <a:cubicBezTo>
                  <a:pt x="70" y="26"/>
                  <a:pt x="73" y="24"/>
                  <a:pt x="76" y="23"/>
                </a:cubicBezTo>
                <a:cubicBezTo>
                  <a:pt x="83" y="20"/>
                  <a:pt x="88" y="18"/>
                  <a:pt x="90" y="20"/>
                </a:cubicBezTo>
                <a:cubicBezTo>
                  <a:pt x="92" y="22"/>
                  <a:pt x="91" y="27"/>
                  <a:pt x="88" y="33"/>
                </a:cubicBezTo>
                <a:cubicBezTo>
                  <a:pt x="97" y="35"/>
                  <a:pt x="97" y="35"/>
                  <a:pt x="97" y="35"/>
                </a:cubicBezTo>
                <a:cubicBezTo>
                  <a:pt x="101" y="26"/>
                  <a:pt x="101" y="18"/>
                  <a:pt x="96" y="14"/>
                </a:cubicBezTo>
                <a:cubicBezTo>
                  <a:pt x="91" y="9"/>
                  <a:pt x="82" y="10"/>
                  <a:pt x="72" y="15"/>
                </a:cubicBezTo>
                <a:cubicBezTo>
                  <a:pt x="69" y="16"/>
                  <a:pt x="66" y="18"/>
                  <a:pt x="63" y="20"/>
                </a:cubicBezTo>
                <a:cubicBezTo>
                  <a:pt x="60" y="17"/>
                  <a:pt x="58" y="15"/>
                  <a:pt x="56" y="12"/>
                </a:cubicBezTo>
                <a:cubicBezTo>
                  <a:pt x="48" y="4"/>
                  <a:pt x="39" y="0"/>
                  <a:pt x="33" y="3"/>
                </a:cubicBezTo>
                <a:cubicBezTo>
                  <a:pt x="27" y="6"/>
                  <a:pt x="24" y="14"/>
                  <a:pt x="26" y="26"/>
                </a:cubicBezTo>
                <a:cubicBezTo>
                  <a:pt x="26" y="27"/>
                  <a:pt x="26" y="28"/>
                  <a:pt x="26" y="29"/>
                </a:cubicBezTo>
                <a:cubicBezTo>
                  <a:pt x="35" y="29"/>
                  <a:pt x="35" y="29"/>
                  <a:pt x="35" y="29"/>
                </a:cubicBezTo>
                <a:cubicBezTo>
                  <a:pt x="35" y="27"/>
                  <a:pt x="35" y="26"/>
                  <a:pt x="34" y="25"/>
                </a:cubicBezTo>
                <a:cubicBezTo>
                  <a:pt x="34" y="17"/>
                  <a:pt x="34" y="12"/>
                  <a:pt x="37" y="11"/>
                </a:cubicBezTo>
                <a:cubicBezTo>
                  <a:pt x="39" y="10"/>
                  <a:pt x="44" y="13"/>
                  <a:pt x="49" y="18"/>
                </a:cubicBezTo>
                <a:cubicBezTo>
                  <a:pt x="51" y="20"/>
                  <a:pt x="53" y="23"/>
                  <a:pt x="55" y="25"/>
                </a:cubicBezTo>
                <a:cubicBezTo>
                  <a:pt x="53" y="27"/>
                  <a:pt x="50" y="30"/>
                  <a:pt x="48" y="32"/>
                </a:cubicBezTo>
                <a:close/>
                <a:moveTo>
                  <a:pt x="75" y="42"/>
                </a:moveTo>
                <a:cubicBezTo>
                  <a:pt x="82" y="43"/>
                  <a:pt x="87" y="44"/>
                  <a:pt x="92" y="45"/>
                </a:cubicBezTo>
                <a:cubicBezTo>
                  <a:pt x="99" y="48"/>
                  <a:pt x="104" y="51"/>
                  <a:pt x="104" y="54"/>
                </a:cubicBezTo>
                <a:cubicBezTo>
                  <a:pt x="104" y="56"/>
                  <a:pt x="99" y="59"/>
                  <a:pt x="92" y="62"/>
                </a:cubicBezTo>
                <a:cubicBezTo>
                  <a:pt x="89" y="63"/>
                  <a:pt x="87" y="63"/>
                  <a:pt x="84" y="64"/>
                </a:cubicBezTo>
                <a:cubicBezTo>
                  <a:pt x="82" y="58"/>
                  <a:pt x="80" y="51"/>
                  <a:pt x="77" y="44"/>
                </a:cubicBezTo>
                <a:cubicBezTo>
                  <a:pt x="76" y="44"/>
                  <a:pt x="76" y="43"/>
                  <a:pt x="75" y="42"/>
                </a:cubicBezTo>
                <a:close/>
                <a:moveTo>
                  <a:pt x="75" y="66"/>
                </a:moveTo>
                <a:cubicBezTo>
                  <a:pt x="73" y="60"/>
                  <a:pt x="71" y="54"/>
                  <a:pt x="69" y="48"/>
                </a:cubicBezTo>
                <a:cubicBezTo>
                  <a:pt x="67" y="46"/>
                  <a:pt x="66" y="43"/>
                  <a:pt x="65" y="41"/>
                </a:cubicBezTo>
                <a:cubicBezTo>
                  <a:pt x="62" y="41"/>
                  <a:pt x="59" y="41"/>
                  <a:pt x="57" y="41"/>
                </a:cubicBezTo>
                <a:cubicBezTo>
                  <a:pt x="55" y="41"/>
                  <a:pt x="53" y="41"/>
                  <a:pt x="51" y="41"/>
                </a:cubicBezTo>
                <a:cubicBezTo>
                  <a:pt x="50" y="42"/>
                  <a:pt x="49" y="43"/>
                  <a:pt x="47" y="44"/>
                </a:cubicBezTo>
                <a:cubicBezTo>
                  <a:pt x="47" y="44"/>
                  <a:pt x="47" y="44"/>
                  <a:pt x="47" y="44"/>
                </a:cubicBezTo>
                <a:cubicBezTo>
                  <a:pt x="41" y="51"/>
                  <a:pt x="35" y="58"/>
                  <a:pt x="31" y="64"/>
                </a:cubicBezTo>
                <a:cubicBezTo>
                  <a:pt x="38" y="66"/>
                  <a:pt x="47" y="67"/>
                  <a:pt x="57" y="67"/>
                </a:cubicBezTo>
                <a:cubicBezTo>
                  <a:pt x="63" y="67"/>
                  <a:pt x="69" y="66"/>
                  <a:pt x="75" y="66"/>
                </a:cubicBezTo>
                <a:close/>
                <a:moveTo>
                  <a:pt x="22" y="62"/>
                </a:moveTo>
                <a:cubicBezTo>
                  <a:pt x="22" y="62"/>
                  <a:pt x="22" y="62"/>
                  <a:pt x="22" y="62"/>
                </a:cubicBezTo>
                <a:cubicBezTo>
                  <a:pt x="14" y="59"/>
                  <a:pt x="9" y="56"/>
                  <a:pt x="9" y="54"/>
                </a:cubicBezTo>
                <a:cubicBezTo>
                  <a:pt x="9" y="51"/>
                  <a:pt x="14" y="48"/>
                  <a:pt x="22" y="45"/>
                </a:cubicBezTo>
                <a:cubicBezTo>
                  <a:pt x="26" y="44"/>
                  <a:pt x="31" y="43"/>
                  <a:pt x="37" y="42"/>
                </a:cubicBezTo>
                <a:cubicBezTo>
                  <a:pt x="31" y="49"/>
                  <a:pt x="26" y="56"/>
                  <a:pt x="22" y="62"/>
                </a:cubicBezTo>
                <a:close/>
                <a:moveTo>
                  <a:pt x="64" y="50"/>
                </a:moveTo>
                <a:cubicBezTo>
                  <a:pt x="63" y="55"/>
                  <a:pt x="61" y="59"/>
                  <a:pt x="57" y="62"/>
                </a:cubicBezTo>
                <a:cubicBezTo>
                  <a:pt x="63" y="62"/>
                  <a:pt x="66" y="55"/>
                  <a:pt x="64" y="50"/>
                </a:cubicBezTo>
                <a:close/>
                <a:moveTo>
                  <a:pt x="49" y="57"/>
                </a:moveTo>
                <a:cubicBezTo>
                  <a:pt x="49" y="55"/>
                  <a:pt x="50" y="54"/>
                  <a:pt x="50" y="53"/>
                </a:cubicBezTo>
                <a:cubicBezTo>
                  <a:pt x="49" y="52"/>
                  <a:pt x="49" y="52"/>
                  <a:pt x="49" y="52"/>
                </a:cubicBezTo>
                <a:cubicBezTo>
                  <a:pt x="48" y="54"/>
                  <a:pt x="48" y="55"/>
                  <a:pt x="49" y="57"/>
                </a:cubicBezTo>
                <a:close/>
                <a:moveTo>
                  <a:pt x="49" y="50"/>
                </a:moveTo>
                <a:cubicBezTo>
                  <a:pt x="51" y="52"/>
                  <a:pt x="51" y="52"/>
                  <a:pt x="51" y="52"/>
                </a:cubicBezTo>
                <a:cubicBezTo>
                  <a:pt x="53" y="50"/>
                  <a:pt x="55" y="49"/>
                  <a:pt x="57" y="47"/>
                </a:cubicBezTo>
                <a:cubicBezTo>
                  <a:pt x="56" y="45"/>
                  <a:pt x="56" y="45"/>
                  <a:pt x="56" y="45"/>
                </a:cubicBezTo>
                <a:cubicBezTo>
                  <a:pt x="53" y="45"/>
                  <a:pt x="50" y="47"/>
                  <a:pt x="49" y="50"/>
                </a:cubicBezTo>
                <a:close/>
                <a:moveTo>
                  <a:pt x="58" y="45"/>
                </a:moveTo>
                <a:cubicBezTo>
                  <a:pt x="58" y="47"/>
                  <a:pt x="58" y="47"/>
                  <a:pt x="58" y="47"/>
                </a:cubicBezTo>
                <a:cubicBezTo>
                  <a:pt x="59" y="46"/>
                  <a:pt x="59" y="46"/>
                  <a:pt x="60" y="46"/>
                </a:cubicBezTo>
                <a:cubicBezTo>
                  <a:pt x="59" y="45"/>
                  <a:pt x="58" y="45"/>
                  <a:pt x="58" y="45"/>
                </a:cubicBez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" name="Freeform 13"/>
          <p:cNvSpPr>
            <a:spLocks noEditPoints="1"/>
          </p:cNvSpPr>
          <p:nvPr/>
        </p:nvSpPr>
        <p:spPr bwMode="auto">
          <a:xfrm>
            <a:off x="3203300" y="2565198"/>
            <a:ext cx="251107" cy="396700"/>
          </a:xfrm>
          <a:custGeom>
            <a:avLst/>
            <a:gdLst>
              <a:gd name="T0" fmla="*/ 57 w 67"/>
              <a:gd name="T1" fmla="*/ 10 h 106"/>
              <a:gd name="T2" fmla="*/ 62 w 67"/>
              <a:gd name="T3" fmla="*/ 51 h 106"/>
              <a:gd name="T4" fmla="*/ 51 w 67"/>
              <a:gd name="T5" fmla="*/ 66 h 106"/>
              <a:gd name="T6" fmla="*/ 55 w 67"/>
              <a:gd name="T7" fmla="*/ 65 h 106"/>
              <a:gd name="T8" fmla="*/ 57 w 67"/>
              <a:gd name="T9" fmla="*/ 73 h 106"/>
              <a:gd name="T10" fmla="*/ 56 w 67"/>
              <a:gd name="T11" fmla="*/ 80 h 106"/>
              <a:gd name="T12" fmla="*/ 57 w 67"/>
              <a:gd name="T13" fmla="*/ 86 h 106"/>
              <a:gd name="T14" fmla="*/ 55 w 67"/>
              <a:gd name="T15" fmla="*/ 93 h 106"/>
              <a:gd name="T16" fmla="*/ 15 w 67"/>
              <a:gd name="T17" fmla="*/ 97 h 106"/>
              <a:gd name="T18" fmla="*/ 12 w 67"/>
              <a:gd name="T19" fmla="*/ 95 h 106"/>
              <a:gd name="T20" fmla="*/ 12 w 67"/>
              <a:gd name="T21" fmla="*/ 83 h 106"/>
              <a:gd name="T22" fmla="*/ 12 w 67"/>
              <a:gd name="T23" fmla="*/ 82 h 106"/>
              <a:gd name="T24" fmla="*/ 12 w 67"/>
              <a:gd name="T25" fmla="*/ 71 h 106"/>
              <a:gd name="T26" fmla="*/ 15 w 67"/>
              <a:gd name="T27" fmla="*/ 69 h 106"/>
              <a:gd name="T28" fmla="*/ 16 w 67"/>
              <a:gd name="T29" fmla="*/ 63 h 106"/>
              <a:gd name="T30" fmla="*/ 0 w 67"/>
              <a:gd name="T31" fmla="*/ 34 h 106"/>
              <a:gd name="T32" fmla="*/ 33 w 67"/>
              <a:gd name="T33" fmla="*/ 0 h 106"/>
              <a:gd name="T34" fmla="*/ 28 w 67"/>
              <a:gd name="T35" fmla="*/ 41 h 106"/>
              <a:gd name="T36" fmla="*/ 30 w 67"/>
              <a:gd name="T37" fmla="*/ 39 h 106"/>
              <a:gd name="T38" fmla="*/ 33 w 67"/>
              <a:gd name="T39" fmla="*/ 41 h 106"/>
              <a:gd name="T40" fmla="*/ 36 w 67"/>
              <a:gd name="T41" fmla="*/ 39 h 106"/>
              <a:gd name="T42" fmla="*/ 39 w 67"/>
              <a:gd name="T43" fmla="*/ 41 h 106"/>
              <a:gd name="T44" fmla="*/ 43 w 67"/>
              <a:gd name="T45" fmla="*/ 38 h 106"/>
              <a:gd name="T46" fmla="*/ 39 w 67"/>
              <a:gd name="T47" fmla="*/ 52 h 106"/>
              <a:gd name="T48" fmla="*/ 44 w 67"/>
              <a:gd name="T49" fmla="*/ 66 h 106"/>
              <a:gd name="T50" fmla="*/ 44 w 67"/>
              <a:gd name="T51" fmla="*/ 58 h 106"/>
              <a:gd name="T52" fmla="*/ 56 w 67"/>
              <a:gd name="T53" fmla="*/ 47 h 106"/>
              <a:gd name="T54" fmla="*/ 52 w 67"/>
              <a:gd name="T55" fmla="*/ 15 h 106"/>
              <a:gd name="T56" fmla="*/ 15 w 67"/>
              <a:gd name="T57" fmla="*/ 15 h 106"/>
              <a:gd name="T58" fmla="*/ 11 w 67"/>
              <a:gd name="T59" fmla="*/ 48 h 106"/>
              <a:gd name="T60" fmla="*/ 23 w 67"/>
              <a:gd name="T61" fmla="*/ 59 h 106"/>
              <a:gd name="T62" fmla="*/ 23 w 67"/>
              <a:gd name="T63" fmla="*/ 67 h 106"/>
              <a:gd name="T64" fmla="*/ 29 w 67"/>
              <a:gd name="T65" fmla="*/ 52 h 106"/>
              <a:gd name="T66" fmla="*/ 25 w 67"/>
              <a:gd name="T67" fmla="*/ 38 h 106"/>
              <a:gd name="T68" fmla="*/ 40 w 67"/>
              <a:gd name="T69" fmla="*/ 43 h 106"/>
              <a:gd name="T70" fmla="*/ 36 w 67"/>
              <a:gd name="T71" fmla="*/ 42 h 106"/>
              <a:gd name="T72" fmla="*/ 30 w 67"/>
              <a:gd name="T73" fmla="*/ 42 h 106"/>
              <a:gd name="T74" fmla="*/ 27 w 67"/>
              <a:gd name="T75" fmla="*/ 42 h 106"/>
              <a:gd name="T76" fmla="*/ 32 w 67"/>
              <a:gd name="T77" fmla="*/ 51 h 106"/>
              <a:gd name="T78" fmla="*/ 32 w 67"/>
              <a:gd name="T79" fmla="*/ 67 h 106"/>
              <a:gd name="T80" fmla="*/ 35 w 67"/>
              <a:gd name="T81" fmla="*/ 51 h 106"/>
              <a:gd name="T82" fmla="*/ 35 w 67"/>
              <a:gd name="T83" fmla="*/ 50 h 106"/>
              <a:gd name="T84" fmla="*/ 43 w 67"/>
              <a:gd name="T85" fmla="*/ 96 h 106"/>
              <a:gd name="T86" fmla="*/ 34 w 67"/>
              <a:gd name="T87" fmla="*/ 106 h 106"/>
              <a:gd name="T88" fmla="*/ 43 w 67"/>
              <a:gd name="T89" fmla="*/ 96 h 106"/>
              <a:gd name="T90" fmla="*/ 17 w 67"/>
              <a:gd name="T91" fmla="*/ 88 h 106"/>
              <a:gd name="T92" fmla="*/ 17 w 67"/>
              <a:gd name="T93" fmla="*/ 90 h 106"/>
              <a:gd name="T94" fmla="*/ 50 w 67"/>
              <a:gd name="T95" fmla="*/ 86 h 106"/>
              <a:gd name="T96" fmla="*/ 50 w 67"/>
              <a:gd name="T97" fmla="*/ 73 h 106"/>
              <a:gd name="T98" fmla="*/ 17 w 67"/>
              <a:gd name="T99" fmla="*/ 77 h 106"/>
              <a:gd name="T100" fmla="*/ 50 w 67"/>
              <a:gd name="T101" fmla="*/ 74 h 106"/>
              <a:gd name="T102" fmla="*/ 50 w 67"/>
              <a:gd name="T103" fmla="*/ 7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7" h="106">
                <a:moveTo>
                  <a:pt x="33" y="0"/>
                </a:moveTo>
                <a:cubicBezTo>
                  <a:pt x="43" y="0"/>
                  <a:pt x="51" y="4"/>
                  <a:pt x="57" y="10"/>
                </a:cubicBezTo>
                <a:cubicBezTo>
                  <a:pt x="63" y="16"/>
                  <a:pt x="67" y="25"/>
                  <a:pt x="67" y="34"/>
                </a:cubicBezTo>
                <a:cubicBezTo>
                  <a:pt x="67" y="40"/>
                  <a:pt x="65" y="46"/>
                  <a:pt x="62" y="51"/>
                </a:cubicBezTo>
                <a:cubicBezTo>
                  <a:pt x="59" y="56"/>
                  <a:pt x="56" y="59"/>
                  <a:pt x="51" y="62"/>
                </a:cubicBezTo>
                <a:cubicBezTo>
                  <a:pt x="51" y="66"/>
                  <a:pt x="51" y="66"/>
                  <a:pt x="51" y="66"/>
                </a:cubicBezTo>
                <a:cubicBezTo>
                  <a:pt x="53" y="66"/>
                  <a:pt x="53" y="66"/>
                  <a:pt x="53" y="66"/>
                </a:cubicBezTo>
                <a:cubicBezTo>
                  <a:pt x="55" y="65"/>
                  <a:pt x="55" y="65"/>
                  <a:pt x="55" y="65"/>
                </a:cubicBezTo>
                <a:cubicBezTo>
                  <a:pt x="56" y="68"/>
                  <a:pt x="56" y="68"/>
                  <a:pt x="56" y="68"/>
                </a:cubicBezTo>
                <a:cubicBezTo>
                  <a:pt x="57" y="70"/>
                  <a:pt x="57" y="72"/>
                  <a:pt x="57" y="73"/>
                </a:cubicBezTo>
                <a:cubicBezTo>
                  <a:pt x="57" y="75"/>
                  <a:pt x="57" y="77"/>
                  <a:pt x="56" y="79"/>
                </a:cubicBezTo>
                <a:cubicBezTo>
                  <a:pt x="56" y="80"/>
                  <a:pt x="56" y="80"/>
                  <a:pt x="56" y="80"/>
                </a:cubicBezTo>
                <a:cubicBezTo>
                  <a:pt x="56" y="80"/>
                  <a:pt x="56" y="80"/>
                  <a:pt x="56" y="80"/>
                </a:cubicBezTo>
                <a:cubicBezTo>
                  <a:pt x="57" y="82"/>
                  <a:pt x="57" y="84"/>
                  <a:pt x="57" y="86"/>
                </a:cubicBezTo>
                <a:cubicBezTo>
                  <a:pt x="57" y="88"/>
                  <a:pt x="57" y="90"/>
                  <a:pt x="56" y="92"/>
                </a:cubicBezTo>
                <a:cubicBezTo>
                  <a:pt x="55" y="93"/>
                  <a:pt x="55" y="93"/>
                  <a:pt x="55" y="93"/>
                </a:cubicBezTo>
                <a:cubicBezTo>
                  <a:pt x="53" y="94"/>
                  <a:pt x="53" y="94"/>
                  <a:pt x="53" y="94"/>
                </a:cubicBezTo>
                <a:cubicBezTo>
                  <a:pt x="15" y="97"/>
                  <a:pt x="15" y="97"/>
                  <a:pt x="15" y="97"/>
                </a:cubicBezTo>
                <a:cubicBezTo>
                  <a:pt x="13" y="97"/>
                  <a:pt x="13" y="97"/>
                  <a:pt x="13" y="97"/>
                </a:cubicBezTo>
                <a:cubicBezTo>
                  <a:pt x="12" y="95"/>
                  <a:pt x="12" y="95"/>
                  <a:pt x="12" y="95"/>
                </a:cubicBezTo>
                <a:cubicBezTo>
                  <a:pt x="11" y="93"/>
                  <a:pt x="11" y="91"/>
                  <a:pt x="10" y="90"/>
                </a:cubicBezTo>
                <a:cubicBezTo>
                  <a:pt x="10" y="88"/>
                  <a:pt x="11" y="86"/>
                  <a:pt x="12" y="83"/>
                </a:cubicBezTo>
                <a:cubicBezTo>
                  <a:pt x="12" y="83"/>
                  <a:pt x="12" y="83"/>
                  <a:pt x="12" y="83"/>
                </a:cubicBezTo>
                <a:cubicBezTo>
                  <a:pt x="12" y="82"/>
                  <a:pt x="12" y="82"/>
                  <a:pt x="12" y="82"/>
                </a:cubicBezTo>
                <a:cubicBezTo>
                  <a:pt x="11" y="81"/>
                  <a:pt x="11" y="79"/>
                  <a:pt x="10" y="77"/>
                </a:cubicBezTo>
                <a:cubicBezTo>
                  <a:pt x="10" y="75"/>
                  <a:pt x="11" y="73"/>
                  <a:pt x="12" y="71"/>
                </a:cubicBezTo>
                <a:cubicBezTo>
                  <a:pt x="13" y="69"/>
                  <a:pt x="13" y="69"/>
                  <a:pt x="13" y="69"/>
                </a:cubicBezTo>
                <a:cubicBezTo>
                  <a:pt x="15" y="69"/>
                  <a:pt x="15" y="69"/>
                  <a:pt x="15" y="69"/>
                </a:cubicBezTo>
                <a:cubicBezTo>
                  <a:pt x="16" y="69"/>
                  <a:pt x="16" y="69"/>
                  <a:pt x="16" y="69"/>
                </a:cubicBezTo>
                <a:cubicBezTo>
                  <a:pt x="16" y="63"/>
                  <a:pt x="16" y="63"/>
                  <a:pt x="16" y="63"/>
                </a:cubicBezTo>
                <a:cubicBezTo>
                  <a:pt x="11" y="60"/>
                  <a:pt x="7" y="56"/>
                  <a:pt x="5" y="51"/>
                </a:cubicBezTo>
                <a:cubicBezTo>
                  <a:pt x="2" y="46"/>
                  <a:pt x="0" y="40"/>
                  <a:pt x="0" y="34"/>
                </a:cubicBezTo>
                <a:cubicBezTo>
                  <a:pt x="0" y="25"/>
                  <a:pt x="4" y="16"/>
                  <a:pt x="10" y="10"/>
                </a:cubicBezTo>
                <a:cubicBezTo>
                  <a:pt x="16" y="4"/>
                  <a:pt x="24" y="0"/>
                  <a:pt x="33" y="0"/>
                </a:cubicBezTo>
                <a:close/>
                <a:moveTo>
                  <a:pt x="26" y="40"/>
                </a:moveTo>
                <a:cubicBezTo>
                  <a:pt x="27" y="41"/>
                  <a:pt x="27" y="41"/>
                  <a:pt x="28" y="41"/>
                </a:cubicBezTo>
                <a:cubicBezTo>
                  <a:pt x="28" y="41"/>
                  <a:pt x="29" y="41"/>
                  <a:pt x="30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31" y="40"/>
                  <a:pt x="31" y="40"/>
                  <a:pt x="31" y="40"/>
                </a:cubicBezTo>
                <a:cubicBezTo>
                  <a:pt x="32" y="41"/>
                  <a:pt x="32" y="41"/>
                  <a:pt x="33" y="41"/>
                </a:cubicBezTo>
                <a:cubicBezTo>
                  <a:pt x="34" y="41"/>
                  <a:pt x="35" y="41"/>
                  <a:pt x="35" y="40"/>
                </a:cubicBezTo>
                <a:cubicBezTo>
                  <a:pt x="36" y="39"/>
                  <a:pt x="36" y="39"/>
                  <a:pt x="36" y="39"/>
                </a:cubicBezTo>
                <a:cubicBezTo>
                  <a:pt x="36" y="40"/>
                  <a:pt x="36" y="40"/>
                  <a:pt x="36" y="40"/>
                </a:cubicBezTo>
                <a:cubicBezTo>
                  <a:pt x="37" y="41"/>
                  <a:pt x="38" y="41"/>
                  <a:pt x="39" y="41"/>
                </a:cubicBezTo>
                <a:cubicBezTo>
                  <a:pt x="40" y="41"/>
                  <a:pt x="41" y="41"/>
                  <a:pt x="42" y="40"/>
                </a:cubicBezTo>
                <a:cubicBezTo>
                  <a:pt x="43" y="38"/>
                  <a:pt x="43" y="38"/>
                  <a:pt x="43" y="38"/>
                </a:cubicBezTo>
                <a:cubicBezTo>
                  <a:pt x="46" y="40"/>
                  <a:pt x="46" y="40"/>
                  <a:pt x="46" y="40"/>
                </a:cubicBezTo>
                <a:cubicBezTo>
                  <a:pt x="39" y="52"/>
                  <a:pt x="39" y="52"/>
                  <a:pt x="39" y="52"/>
                </a:cubicBezTo>
                <a:cubicBezTo>
                  <a:pt x="39" y="67"/>
                  <a:pt x="39" y="67"/>
                  <a:pt x="39" y="67"/>
                </a:cubicBezTo>
                <a:cubicBezTo>
                  <a:pt x="44" y="66"/>
                  <a:pt x="44" y="66"/>
                  <a:pt x="44" y="66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58"/>
                  <a:pt x="44" y="58"/>
                  <a:pt x="44" y="58"/>
                </a:cubicBezTo>
                <a:cubicBezTo>
                  <a:pt x="46" y="57"/>
                  <a:pt x="46" y="57"/>
                  <a:pt x="46" y="57"/>
                </a:cubicBezTo>
                <a:cubicBezTo>
                  <a:pt x="50" y="55"/>
                  <a:pt x="54" y="52"/>
                  <a:pt x="56" y="47"/>
                </a:cubicBezTo>
                <a:cubicBezTo>
                  <a:pt x="59" y="44"/>
                  <a:pt x="60" y="39"/>
                  <a:pt x="60" y="34"/>
                </a:cubicBezTo>
                <a:cubicBezTo>
                  <a:pt x="60" y="27"/>
                  <a:pt x="57" y="20"/>
                  <a:pt x="52" y="15"/>
                </a:cubicBezTo>
                <a:cubicBezTo>
                  <a:pt x="47" y="10"/>
                  <a:pt x="41" y="7"/>
                  <a:pt x="33" y="7"/>
                </a:cubicBezTo>
                <a:cubicBezTo>
                  <a:pt x="26" y="7"/>
                  <a:pt x="19" y="10"/>
                  <a:pt x="15" y="15"/>
                </a:cubicBezTo>
                <a:cubicBezTo>
                  <a:pt x="10" y="20"/>
                  <a:pt x="7" y="27"/>
                  <a:pt x="7" y="34"/>
                </a:cubicBezTo>
                <a:cubicBezTo>
                  <a:pt x="7" y="39"/>
                  <a:pt x="8" y="44"/>
                  <a:pt x="11" y="48"/>
                </a:cubicBezTo>
                <a:cubicBezTo>
                  <a:pt x="13" y="52"/>
                  <a:pt x="17" y="55"/>
                  <a:pt x="21" y="58"/>
                </a:cubicBezTo>
                <a:cubicBezTo>
                  <a:pt x="23" y="59"/>
                  <a:pt x="23" y="59"/>
                  <a:pt x="23" y="59"/>
                </a:cubicBezTo>
                <a:cubicBezTo>
                  <a:pt x="23" y="61"/>
                  <a:pt x="23" y="61"/>
                  <a:pt x="23" y="61"/>
                </a:cubicBezTo>
                <a:cubicBezTo>
                  <a:pt x="23" y="67"/>
                  <a:pt x="23" y="67"/>
                  <a:pt x="23" y="67"/>
                </a:cubicBezTo>
                <a:cubicBezTo>
                  <a:pt x="29" y="67"/>
                  <a:pt x="29" y="67"/>
                  <a:pt x="29" y="67"/>
                </a:cubicBezTo>
                <a:cubicBezTo>
                  <a:pt x="29" y="52"/>
                  <a:pt x="29" y="52"/>
                  <a:pt x="29" y="52"/>
                </a:cubicBezTo>
                <a:cubicBezTo>
                  <a:pt x="22" y="40"/>
                  <a:pt x="22" y="40"/>
                  <a:pt x="22" y="40"/>
                </a:cubicBezTo>
                <a:cubicBezTo>
                  <a:pt x="25" y="38"/>
                  <a:pt x="25" y="38"/>
                  <a:pt x="25" y="38"/>
                </a:cubicBezTo>
                <a:cubicBezTo>
                  <a:pt x="26" y="40"/>
                  <a:pt x="26" y="40"/>
                  <a:pt x="26" y="40"/>
                </a:cubicBezTo>
                <a:close/>
                <a:moveTo>
                  <a:pt x="40" y="43"/>
                </a:moveTo>
                <a:cubicBezTo>
                  <a:pt x="40" y="43"/>
                  <a:pt x="40" y="43"/>
                  <a:pt x="39" y="43"/>
                </a:cubicBezTo>
                <a:cubicBezTo>
                  <a:pt x="38" y="43"/>
                  <a:pt x="37" y="43"/>
                  <a:pt x="36" y="42"/>
                </a:cubicBezTo>
                <a:cubicBezTo>
                  <a:pt x="35" y="42"/>
                  <a:pt x="34" y="43"/>
                  <a:pt x="33" y="43"/>
                </a:cubicBezTo>
                <a:cubicBezTo>
                  <a:pt x="32" y="43"/>
                  <a:pt x="31" y="42"/>
                  <a:pt x="30" y="42"/>
                </a:cubicBezTo>
                <a:cubicBezTo>
                  <a:pt x="29" y="42"/>
                  <a:pt x="28" y="43"/>
                  <a:pt x="28" y="43"/>
                </a:cubicBezTo>
                <a:cubicBezTo>
                  <a:pt x="27" y="43"/>
                  <a:pt x="27" y="43"/>
                  <a:pt x="27" y="42"/>
                </a:cubicBezTo>
                <a:cubicBezTo>
                  <a:pt x="32" y="50"/>
                  <a:pt x="32" y="50"/>
                  <a:pt x="32" y="50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51"/>
                  <a:pt x="32" y="51"/>
                  <a:pt x="32" y="51"/>
                </a:cubicBezTo>
                <a:cubicBezTo>
                  <a:pt x="32" y="67"/>
                  <a:pt x="32" y="67"/>
                  <a:pt x="32" y="67"/>
                </a:cubicBezTo>
                <a:cubicBezTo>
                  <a:pt x="35" y="67"/>
                  <a:pt x="35" y="67"/>
                  <a:pt x="35" y="67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0"/>
                  <a:pt x="35" y="50"/>
                  <a:pt x="35" y="50"/>
                </a:cubicBezTo>
                <a:cubicBezTo>
                  <a:pt x="40" y="43"/>
                  <a:pt x="40" y="43"/>
                  <a:pt x="40" y="43"/>
                </a:cubicBezTo>
                <a:close/>
                <a:moveTo>
                  <a:pt x="43" y="96"/>
                </a:moveTo>
                <a:cubicBezTo>
                  <a:pt x="24" y="98"/>
                  <a:pt x="24" y="98"/>
                  <a:pt x="24" y="98"/>
                </a:cubicBezTo>
                <a:cubicBezTo>
                  <a:pt x="25" y="103"/>
                  <a:pt x="29" y="106"/>
                  <a:pt x="34" y="106"/>
                </a:cubicBezTo>
                <a:cubicBezTo>
                  <a:pt x="39" y="106"/>
                  <a:pt x="43" y="102"/>
                  <a:pt x="43" y="97"/>
                </a:cubicBezTo>
                <a:cubicBezTo>
                  <a:pt x="43" y="97"/>
                  <a:pt x="43" y="97"/>
                  <a:pt x="43" y="96"/>
                </a:cubicBezTo>
                <a:close/>
                <a:moveTo>
                  <a:pt x="50" y="85"/>
                </a:moveTo>
                <a:cubicBezTo>
                  <a:pt x="17" y="88"/>
                  <a:pt x="17" y="88"/>
                  <a:pt x="17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7" y="89"/>
                  <a:pt x="17" y="90"/>
                  <a:pt x="17" y="90"/>
                </a:cubicBezTo>
                <a:cubicBezTo>
                  <a:pt x="50" y="87"/>
                  <a:pt x="50" y="87"/>
                  <a:pt x="50" y="87"/>
                </a:cubicBezTo>
                <a:cubicBezTo>
                  <a:pt x="50" y="87"/>
                  <a:pt x="50" y="86"/>
                  <a:pt x="50" y="86"/>
                </a:cubicBezTo>
                <a:cubicBezTo>
                  <a:pt x="50" y="86"/>
                  <a:pt x="50" y="86"/>
                  <a:pt x="50" y="85"/>
                </a:cubicBezTo>
                <a:close/>
                <a:moveTo>
                  <a:pt x="50" y="73"/>
                </a:moveTo>
                <a:cubicBezTo>
                  <a:pt x="17" y="76"/>
                  <a:pt x="17" y="76"/>
                  <a:pt x="17" y="76"/>
                </a:cubicBezTo>
                <a:cubicBezTo>
                  <a:pt x="17" y="76"/>
                  <a:pt x="17" y="76"/>
                  <a:pt x="17" y="77"/>
                </a:cubicBezTo>
                <a:cubicBezTo>
                  <a:pt x="17" y="77"/>
                  <a:pt x="17" y="77"/>
                  <a:pt x="17" y="77"/>
                </a:cubicBezTo>
                <a:cubicBezTo>
                  <a:pt x="50" y="74"/>
                  <a:pt x="50" y="74"/>
                  <a:pt x="50" y="74"/>
                </a:cubicBezTo>
                <a:cubicBezTo>
                  <a:pt x="50" y="74"/>
                  <a:pt x="50" y="74"/>
                  <a:pt x="50" y="73"/>
                </a:cubicBezTo>
                <a:cubicBezTo>
                  <a:pt x="50" y="73"/>
                  <a:pt x="50" y="73"/>
                  <a:pt x="50" y="73"/>
                </a:cubicBez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7" name="Freeform 14"/>
          <p:cNvSpPr>
            <a:spLocks noEditPoints="1"/>
          </p:cNvSpPr>
          <p:nvPr/>
        </p:nvSpPr>
        <p:spPr bwMode="auto">
          <a:xfrm>
            <a:off x="5743262" y="2593942"/>
            <a:ext cx="313451" cy="273705"/>
          </a:xfrm>
          <a:custGeom>
            <a:avLst/>
            <a:gdLst>
              <a:gd name="T0" fmla="*/ 18 w 84"/>
              <a:gd name="T1" fmla="*/ 0 h 73"/>
              <a:gd name="T2" fmla="*/ 26 w 84"/>
              <a:gd name="T3" fmla="*/ 7 h 73"/>
              <a:gd name="T4" fmla="*/ 10 w 84"/>
              <a:gd name="T5" fmla="*/ 7 h 73"/>
              <a:gd name="T6" fmla="*/ 18 w 84"/>
              <a:gd name="T7" fmla="*/ 0 h 73"/>
              <a:gd name="T8" fmla="*/ 49 w 84"/>
              <a:gd name="T9" fmla="*/ 15 h 73"/>
              <a:gd name="T10" fmla="*/ 67 w 84"/>
              <a:gd name="T11" fmla="*/ 22 h 73"/>
              <a:gd name="T12" fmla="*/ 75 w 84"/>
              <a:gd name="T13" fmla="*/ 41 h 73"/>
              <a:gd name="T14" fmla="*/ 67 w 84"/>
              <a:gd name="T15" fmla="*/ 60 h 73"/>
              <a:gd name="T16" fmla="*/ 49 w 84"/>
              <a:gd name="T17" fmla="*/ 67 h 73"/>
              <a:gd name="T18" fmla="*/ 30 w 84"/>
              <a:gd name="T19" fmla="*/ 60 h 73"/>
              <a:gd name="T20" fmla="*/ 22 w 84"/>
              <a:gd name="T21" fmla="*/ 41 h 73"/>
              <a:gd name="T22" fmla="*/ 30 w 84"/>
              <a:gd name="T23" fmla="*/ 22 h 73"/>
              <a:gd name="T24" fmla="*/ 49 w 84"/>
              <a:gd name="T25" fmla="*/ 15 h 73"/>
              <a:gd name="T26" fmla="*/ 45 w 84"/>
              <a:gd name="T27" fmla="*/ 28 h 73"/>
              <a:gd name="T28" fmla="*/ 35 w 84"/>
              <a:gd name="T29" fmla="*/ 33 h 73"/>
              <a:gd name="T30" fmla="*/ 36 w 84"/>
              <a:gd name="T31" fmla="*/ 44 h 73"/>
              <a:gd name="T32" fmla="*/ 44 w 84"/>
              <a:gd name="T33" fmla="*/ 38 h 73"/>
              <a:gd name="T34" fmla="*/ 45 w 84"/>
              <a:gd name="T35" fmla="*/ 28 h 73"/>
              <a:gd name="T36" fmla="*/ 62 w 84"/>
              <a:gd name="T37" fmla="*/ 28 h 73"/>
              <a:gd name="T38" fmla="*/ 49 w 84"/>
              <a:gd name="T39" fmla="*/ 23 h 73"/>
              <a:gd name="T40" fmla="*/ 36 w 84"/>
              <a:gd name="T41" fmla="*/ 28 h 73"/>
              <a:gd name="T42" fmla="*/ 31 w 84"/>
              <a:gd name="T43" fmla="*/ 41 h 73"/>
              <a:gd name="T44" fmla="*/ 36 w 84"/>
              <a:gd name="T45" fmla="*/ 54 h 73"/>
              <a:gd name="T46" fmla="*/ 49 w 84"/>
              <a:gd name="T47" fmla="*/ 59 h 73"/>
              <a:gd name="T48" fmla="*/ 62 w 84"/>
              <a:gd name="T49" fmla="*/ 54 h 73"/>
              <a:gd name="T50" fmla="*/ 67 w 84"/>
              <a:gd name="T51" fmla="*/ 41 h 73"/>
              <a:gd name="T52" fmla="*/ 62 w 84"/>
              <a:gd name="T53" fmla="*/ 28 h 73"/>
              <a:gd name="T54" fmla="*/ 35 w 84"/>
              <a:gd name="T55" fmla="*/ 0 h 73"/>
              <a:gd name="T56" fmla="*/ 29 w 84"/>
              <a:gd name="T57" fmla="*/ 11 h 73"/>
              <a:gd name="T58" fmla="*/ 9 w 84"/>
              <a:gd name="T59" fmla="*/ 11 h 73"/>
              <a:gd name="T60" fmla="*/ 0 w 84"/>
              <a:gd name="T61" fmla="*/ 21 h 73"/>
              <a:gd name="T62" fmla="*/ 0 w 84"/>
              <a:gd name="T63" fmla="*/ 63 h 73"/>
              <a:gd name="T64" fmla="*/ 9 w 84"/>
              <a:gd name="T65" fmla="*/ 73 h 73"/>
              <a:gd name="T66" fmla="*/ 74 w 84"/>
              <a:gd name="T67" fmla="*/ 73 h 73"/>
              <a:gd name="T68" fmla="*/ 84 w 84"/>
              <a:gd name="T69" fmla="*/ 63 h 73"/>
              <a:gd name="T70" fmla="*/ 84 w 84"/>
              <a:gd name="T71" fmla="*/ 21 h 73"/>
              <a:gd name="T72" fmla="*/ 74 w 84"/>
              <a:gd name="T73" fmla="*/ 11 h 73"/>
              <a:gd name="T74" fmla="*/ 71 w 84"/>
              <a:gd name="T75" fmla="*/ 11 h 73"/>
              <a:gd name="T76" fmla="*/ 64 w 84"/>
              <a:gd name="T77" fmla="*/ 0 h 73"/>
              <a:gd name="T78" fmla="*/ 35 w 84"/>
              <a:gd name="T79" fmla="*/ 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4" h="73">
                <a:moveTo>
                  <a:pt x="18" y="0"/>
                </a:moveTo>
                <a:cubicBezTo>
                  <a:pt x="22" y="0"/>
                  <a:pt x="25" y="3"/>
                  <a:pt x="26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3"/>
                  <a:pt x="14" y="0"/>
                  <a:pt x="18" y="0"/>
                </a:cubicBezTo>
                <a:close/>
                <a:moveTo>
                  <a:pt x="49" y="15"/>
                </a:moveTo>
                <a:cubicBezTo>
                  <a:pt x="56" y="15"/>
                  <a:pt x="63" y="18"/>
                  <a:pt x="67" y="22"/>
                </a:cubicBezTo>
                <a:cubicBezTo>
                  <a:pt x="72" y="27"/>
                  <a:pt x="75" y="34"/>
                  <a:pt x="75" y="41"/>
                </a:cubicBezTo>
                <a:cubicBezTo>
                  <a:pt x="75" y="48"/>
                  <a:pt x="72" y="55"/>
                  <a:pt x="67" y="60"/>
                </a:cubicBezTo>
                <a:cubicBezTo>
                  <a:pt x="63" y="64"/>
                  <a:pt x="56" y="67"/>
                  <a:pt x="49" y="67"/>
                </a:cubicBezTo>
                <a:cubicBezTo>
                  <a:pt x="41" y="67"/>
                  <a:pt x="35" y="64"/>
                  <a:pt x="30" y="60"/>
                </a:cubicBezTo>
                <a:cubicBezTo>
                  <a:pt x="25" y="55"/>
                  <a:pt x="22" y="48"/>
                  <a:pt x="22" y="41"/>
                </a:cubicBezTo>
                <a:cubicBezTo>
                  <a:pt x="22" y="34"/>
                  <a:pt x="25" y="27"/>
                  <a:pt x="30" y="22"/>
                </a:cubicBezTo>
                <a:cubicBezTo>
                  <a:pt x="35" y="18"/>
                  <a:pt x="41" y="15"/>
                  <a:pt x="49" y="15"/>
                </a:cubicBezTo>
                <a:close/>
                <a:moveTo>
                  <a:pt x="45" y="28"/>
                </a:moveTo>
                <a:cubicBezTo>
                  <a:pt x="42" y="26"/>
                  <a:pt x="37" y="28"/>
                  <a:pt x="35" y="33"/>
                </a:cubicBezTo>
                <a:cubicBezTo>
                  <a:pt x="32" y="37"/>
                  <a:pt x="33" y="42"/>
                  <a:pt x="36" y="44"/>
                </a:cubicBezTo>
                <a:cubicBezTo>
                  <a:pt x="40" y="46"/>
                  <a:pt x="41" y="42"/>
                  <a:pt x="44" y="38"/>
                </a:cubicBezTo>
                <a:cubicBezTo>
                  <a:pt x="46" y="33"/>
                  <a:pt x="49" y="30"/>
                  <a:pt x="45" y="28"/>
                </a:cubicBezTo>
                <a:close/>
                <a:moveTo>
                  <a:pt x="62" y="28"/>
                </a:moveTo>
                <a:cubicBezTo>
                  <a:pt x="58" y="25"/>
                  <a:pt x="54" y="23"/>
                  <a:pt x="49" y="23"/>
                </a:cubicBezTo>
                <a:cubicBezTo>
                  <a:pt x="44" y="23"/>
                  <a:pt x="39" y="25"/>
                  <a:pt x="36" y="28"/>
                </a:cubicBezTo>
                <a:cubicBezTo>
                  <a:pt x="33" y="31"/>
                  <a:pt x="31" y="36"/>
                  <a:pt x="31" y="41"/>
                </a:cubicBezTo>
                <a:cubicBezTo>
                  <a:pt x="31" y="46"/>
                  <a:pt x="33" y="50"/>
                  <a:pt x="36" y="54"/>
                </a:cubicBezTo>
                <a:cubicBezTo>
                  <a:pt x="39" y="57"/>
                  <a:pt x="44" y="59"/>
                  <a:pt x="49" y="59"/>
                </a:cubicBezTo>
                <a:cubicBezTo>
                  <a:pt x="54" y="59"/>
                  <a:pt x="58" y="57"/>
                  <a:pt x="62" y="54"/>
                </a:cubicBezTo>
                <a:cubicBezTo>
                  <a:pt x="65" y="50"/>
                  <a:pt x="67" y="46"/>
                  <a:pt x="67" y="41"/>
                </a:cubicBezTo>
                <a:cubicBezTo>
                  <a:pt x="67" y="36"/>
                  <a:pt x="65" y="31"/>
                  <a:pt x="62" y="28"/>
                </a:cubicBezTo>
                <a:close/>
                <a:moveTo>
                  <a:pt x="35" y="0"/>
                </a:moveTo>
                <a:cubicBezTo>
                  <a:pt x="29" y="11"/>
                  <a:pt x="29" y="11"/>
                  <a:pt x="29" y="11"/>
                </a:cubicBezTo>
                <a:cubicBezTo>
                  <a:pt x="9" y="11"/>
                  <a:pt x="9" y="11"/>
                  <a:pt x="9" y="11"/>
                </a:cubicBezTo>
                <a:cubicBezTo>
                  <a:pt x="4" y="11"/>
                  <a:pt x="0" y="15"/>
                  <a:pt x="0" y="21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69"/>
                  <a:pt x="4" y="73"/>
                  <a:pt x="9" y="73"/>
                </a:cubicBezTo>
                <a:cubicBezTo>
                  <a:pt x="74" y="73"/>
                  <a:pt x="74" y="73"/>
                  <a:pt x="74" y="73"/>
                </a:cubicBezTo>
                <a:cubicBezTo>
                  <a:pt x="79" y="73"/>
                  <a:pt x="84" y="69"/>
                  <a:pt x="84" y="63"/>
                </a:cubicBezTo>
                <a:cubicBezTo>
                  <a:pt x="84" y="21"/>
                  <a:pt x="84" y="21"/>
                  <a:pt x="84" y="21"/>
                </a:cubicBezTo>
                <a:cubicBezTo>
                  <a:pt x="84" y="15"/>
                  <a:pt x="79" y="11"/>
                  <a:pt x="74" y="11"/>
                </a:cubicBezTo>
                <a:cubicBezTo>
                  <a:pt x="71" y="11"/>
                  <a:pt x="71" y="11"/>
                  <a:pt x="71" y="11"/>
                </a:cubicBezTo>
                <a:cubicBezTo>
                  <a:pt x="64" y="0"/>
                  <a:pt x="64" y="0"/>
                  <a:pt x="64" y="0"/>
                </a:cubicBezTo>
                <a:lnTo>
                  <a:pt x="35" y="0"/>
                </a:ln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Freeform 15"/>
          <p:cNvSpPr>
            <a:spLocks noEditPoints="1"/>
          </p:cNvSpPr>
          <p:nvPr/>
        </p:nvSpPr>
        <p:spPr bwMode="auto">
          <a:xfrm>
            <a:off x="3793013" y="1556255"/>
            <a:ext cx="358478" cy="368984"/>
          </a:xfrm>
          <a:custGeom>
            <a:avLst/>
            <a:gdLst>
              <a:gd name="T0" fmla="*/ 5 w 96"/>
              <a:gd name="T1" fmla="*/ 42 h 99"/>
              <a:gd name="T2" fmla="*/ 74 w 96"/>
              <a:gd name="T3" fmla="*/ 42 h 99"/>
              <a:gd name="T4" fmla="*/ 77 w 96"/>
              <a:gd name="T5" fmla="*/ 41 h 99"/>
              <a:gd name="T6" fmla="*/ 91 w 96"/>
              <a:gd name="T7" fmla="*/ 47 h 99"/>
              <a:gd name="T8" fmla="*/ 96 w 96"/>
              <a:gd name="T9" fmla="*/ 60 h 99"/>
              <a:gd name="T10" fmla="*/ 91 w 96"/>
              <a:gd name="T11" fmla="*/ 73 h 99"/>
              <a:gd name="T12" fmla="*/ 77 w 96"/>
              <a:gd name="T13" fmla="*/ 78 h 99"/>
              <a:gd name="T14" fmla="*/ 68 w 96"/>
              <a:gd name="T15" fmla="*/ 76 h 99"/>
              <a:gd name="T16" fmla="*/ 62 w 96"/>
              <a:gd name="T17" fmla="*/ 85 h 99"/>
              <a:gd name="T18" fmla="*/ 67 w 96"/>
              <a:gd name="T19" fmla="*/ 85 h 99"/>
              <a:gd name="T20" fmla="*/ 84 w 96"/>
              <a:gd name="T21" fmla="*/ 85 h 99"/>
              <a:gd name="T22" fmla="*/ 71 w 96"/>
              <a:gd name="T23" fmla="*/ 99 h 99"/>
              <a:gd name="T24" fmla="*/ 17 w 96"/>
              <a:gd name="T25" fmla="*/ 99 h 99"/>
              <a:gd name="T26" fmla="*/ 12 w 96"/>
              <a:gd name="T27" fmla="*/ 99 h 99"/>
              <a:gd name="T28" fmla="*/ 0 w 96"/>
              <a:gd name="T29" fmla="*/ 85 h 99"/>
              <a:gd name="T30" fmla="*/ 17 w 96"/>
              <a:gd name="T31" fmla="*/ 85 h 99"/>
              <a:gd name="T32" fmla="*/ 21 w 96"/>
              <a:gd name="T33" fmla="*/ 85 h 99"/>
              <a:gd name="T34" fmla="*/ 5 w 96"/>
              <a:gd name="T35" fmla="*/ 42 h 99"/>
              <a:gd name="T36" fmla="*/ 56 w 96"/>
              <a:gd name="T37" fmla="*/ 36 h 99"/>
              <a:gd name="T38" fmla="*/ 55 w 96"/>
              <a:gd name="T39" fmla="*/ 6 h 99"/>
              <a:gd name="T40" fmla="*/ 56 w 96"/>
              <a:gd name="T41" fmla="*/ 36 h 99"/>
              <a:gd name="T42" fmla="*/ 43 w 96"/>
              <a:gd name="T43" fmla="*/ 30 h 99"/>
              <a:gd name="T44" fmla="*/ 42 w 96"/>
              <a:gd name="T45" fmla="*/ 0 h 99"/>
              <a:gd name="T46" fmla="*/ 43 w 96"/>
              <a:gd name="T47" fmla="*/ 30 h 99"/>
              <a:gd name="T48" fmla="*/ 30 w 96"/>
              <a:gd name="T49" fmla="*/ 34 h 99"/>
              <a:gd name="T50" fmla="*/ 29 w 96"/>
              <a:gd name="T51" fmla="*/ 4 h 99"/>
              <a:gd name="T52" fmla="*/ 30 w 96"/>
              <a:gd name="T53" fmla="*/ 34 h 99"/>
              <a:gd name="T54" fmla="*/ 15 w 96"/>
              <a:gd name="T55" fmla="*/ 53 h 99"/>
              <a:gd name="T56" fmla="*/ 26 w 96"/>
              <a:gd name="T57" fmla="*/ 80 h 99"/>
              <a:gd name="T58" fmla="*/ 33 w 96"/>
              <a:gd name="T59" fmla="*/ 75 h 99"/>
              <a:gd name="T60" fmla="*/ 24 w 96"/>
              <a:gd name="T61" fmla="*/ 52 h 99"/>
              <a:gd name="T62" fmla="*/ 15 w 96"/>
              <a:gd name="T63" fmla="*/ 53 h 99"/>
              <a:gd name="T64" fmla="*/ 77 w 96"/>
              <a:gd name="T65" fmla="*/ 50 h 99"/>
              <a:gd name="T66" fmla="*/ 72 w 96"/>
              <a:gd name="T67" fmla="*/ 68 h 99"/>
              <a:gd name="T68" fmla="*/ 77 w 96"/>
              <a:gd name="T69" fmla="*/ 70 h 99"/>
              <a:gd name="T70" fmla="*/ 84 w 96"/>
              <a:gd name="T71" fmla="*/ 67 h 99"/>
              <a:gd name="T72" fmla="*/ 87 w 96"/>
              <a:gd name="T73" fmla="*/ 60 h 99"/>
              <a:gd name="T74" fmla="*/ 84 w 96"/>
              <a:gd name="T75" fmla="*/ 53 h 99"/>
              <a:gd name="T76" fmla="*/ 77 w 96"/>
              <a:gd name="T77" fmla="*/ 50 h 99"/>
              <a:gd name="T78" fmla="*/ 77 w 96"/>
              <a:gd name="T79" fmla="*/ 5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96" h="99">
                <a:moveTo>
                  <a:pt x="5" y="42"/>
                </a:moveTo>
                <a:cubicBezTo>
                  <a:pt x="28" y="42"/>
                  <a:pt x="51" y="42"/>
                  <a:pt x="74" y="42"/>
                </a:cubicBezTo>
                <a:cubicBezTo>
                  <a:pt x="75" y="41"/>
                  <a:pt x="76" y="41"/>
                  <a:pt x="77" y="41"/>
                </a:cubicBezTo>
                <a:cubicBezTo>
                  <a:pt x="83" y="41"/>
                  <a:pt x="87" y="43"/>
                  <a:pt x="91" y="47"/>
                </a:cubicBezTo>
                <a:cubicBezTo>
                  <a:pt x="94" y="50"/>
                  <a:pt x="96" y="55"/>
                  <a:pt x="96" y="60"/>
                </a:cubicBezTo>
                <a:cubicBezTo>
                  <a:pt x="96" y="65"/>
                  <a:pt x="94" y="70"/>
                  <a:pt x="91" y="73"/>
                </a:cubicBezTo>
                <a:cubicBezTo>
                  <a:pt x="87" y="76"/>
                  <a:pt x="83" y="78"/>
                  <a:pt x="77" y="78"/>
                </a:cubicBezTo>
                <a:cubicBezTo>
                  <a:pt x="74" y="78"/>
                  <a:pt x="71" y="78"/>
                  <a:pt x="68" y="76"/>
                </a:cubicBezTo>
                <a:cubicBezTo>
                  <a:pt x="67" y="79"/>
                  <a:pt x="65" y="82"/>
                  <a:pt x="62" y="85"/>
                </a:cubicBezTo>
                <a:cubicBezTo>
                  <a:pt x="67" y="85"/>
                  <a:pt x="67" y="85"/>
                  <a:pt x="67" y="85"/>
                </a:cubicBezTo>
                <a:cubicBezTo>
                  <a:pt x="84" y="85"/>
                  <a:pt x="84" y="85"/>
                  <a:pt x="84" y="85"/>
                </a:cubicBezTo>
                <a:cubicBezTo>
                  <a:pt x="71" y="99"/>
                  <a:pt x="71" y="99"/>
                  <a:pt x="71" y="99"/>
                </a:cubicBezTo>
                <a:cubicBezTo>
                  <a:pt x="17" y="99"/>
                  <a:pt x="17" y="99"/>
                  <a:pt x="17" y="99"/>
                </a:cubicBezTo>
                <a:cubicBezTo>
                  <a:pt x="12" y="99"/>
                  <a:pt x="12" y="99"/>
                  <a:pt x="12" y="99"/>
                </a:cubicBezTo>
                <a:cubicBezTo>
                  <a:pt x="0" y="85"/>
                  <a:pt x="0" y="85"/>
                  <a:pt x="0" y="85"/>
                </a:cubicBezTo>
                <a:cubicBezTo>
                  <a:pt x="17" y="85"/>
                  <a:pt x="17" y="85"/>
                  <a:pt x="17" y="85"/>
                </a:cubicBezTo>
                <a:cubicBezTo>
                  <a:pt x="21" y="85"/>
                  <a:pt x="21" y="85"/>
                  <a:pt x="21" y="85"/>
                </a:cubicBezTo>
                <a:cubicBezTo>
                  <a:pt x="11" y="72"/>
                  <a:pt x="6" y="58"/>
                  <a:pt x="5" y="42"/>
                </a:cubicBezTo>
                <a:close/>
                <a:moveTo>
                  <a:pt x="56" y="36"/>
                </a:moveTo>
                <a:cubicBezTo>
                  <a:pt x="42" y="15"/>
                  <a:pt x="59" y="19"/>
                  <a:pt x="55" y="6"/>
                </a:cubicBezTo>
                <a:cubicBezTo>
                  <a:pt x="64" y="18"/>
                  <a:pt x="50" y="19"/>
                  <a:pt x="56" y="36"/>
                </a:cubicBezTo>
                <a:close/>
                <a:moveTo>
                  <a:pt x="43" y="30"/>
                </a:moveTo>
                <a:cubicBezTo>
                  <a:pt x="37" y="13"/>
                  <a:pt x="51" y="12"/>
                  <a:pt x="42" y="0"/>
                </a:cubicBezTo>
                <a:cubicBezTo>
                  <a:pt x="46" y="14"/>
                  <a:pt x="29" y="10"/>
                  <a:pt x="43" y="30"/>
                </a:cubicBezTo>
                <a:close/>
                <a:moveTo>
                  <a:pt x="30" y="34"/>
                </a:moveTo>
                <a:cubicBezTo>
                  <a:pt x="16" y="14"/>
                  <a:pt x="33" y="18"/>
                  <a:pt x="29" y="4"/>
                </a:cubicBezTo>
                <a:cubicBezTo>
                  <a:pt x="38" y="17"/>
                  <a:pt x="24" y="17"/>
                  <a:pt x="30" y="34"/>
                </a:cubicBezTo>
                <a:close/>
                <a:moveTo>
                  <a:pt x="15" y="53"/>
                </a:moveTo>
                <a:cubicBezTo>
                  <a:pt x="17" y="62"/>
                  <a:pt x="21" y="72"/>
                  <a:pt x="26" y="80"/>
                </a:cubicBezTo>
                <a:cubicBezTo>
                  <a:pt x="33" y="75"/>
                  <a:pt x="33" y="75"/>
                  <a:pt x="33" y="75"/>
                </a:cubicBezTo>
                <a:cubicBezTo>
                  <a:pt x="29" y="68"/>
                  <a:pt x="25" y="59"/>
                  <a:pt x="24" y="52"/>
                </a:cubicBezTo>
                <a:cubicBezTo>
                  <a:pt x="15" y="53"/>
                  <a:pt x="15" y="53"/>
                  <a:pt x="15" y="53"/>
                </a:cubicBezTo>
                <a:close/>
                <a:moveTo>
                  <a:pt x="77" y="50"/>
                </a:moveTo>
                <a:cubicBezTo>
                  <a:pt x="76" y="56"/>
                  <a:pt x="74" y="62"/>
                  <a:pt x="72" y="68"/>
                </a:cubicBezTo>
                <a:cubicBezTo>
                  <a:pt x="74" y="69"/>
                  <a:pt x="75" y="70"/>
                  <a:pt x="77" y="70"/>
                </a:cubicBezTo>
                <a:cubicBezTo>
                  <a:pt x="80" y="70"/>
                  <a:pt x="83" y="69"/>
                  <a:pt x="84" y="67"/>
                </a:cubicBezTo>
                <a:cubicBezTo>
                  <a:pt x="86" y="65"/>
                  <a:pt x="87" y="63"/>
                  <a:pt x="87" y="60"/>
                </a:cubicBezTo>
                <a:cubicBezTo>
                  <a:pt x="87" y="57"/>
                  <a:pt x="86" y="55"/>
                  <a:pt x="84" y="53"/>
                </a:cubicBezTo>
                <a:cubicBezTo>
                  <a:pt x="83" y="51"/>
                  <a:pt x="80" y="50"/>
                  <a:pt x="77" y="50"/>
                </a:cubicBezTo>
                <a:cubicBezTo>
                  <a:pt x="77" y="50"/>
                  <a:pt x="77" y="50"/>
                  <a:pt x="77" y="50"/>
                </a:cubicBez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9" name="Freeform 16"/>
          <p:cNvSpPr>
            <a:spLocks noEditPoints="1"/>
          </p:cNvSpPr>
          <p:nvPr/>
        </p:nvSpPr>
        <p:spPr bwMode="auto">
          <a:xfrm>
            <a:off x="3813793" y="3617793"/>
            <a:ext cx="316916" cy="391503"/>
          </a:xfrm>
          <a:custGeom>
            <a:avLst/>
            <a:gdLst>
              <a:gd name="T0" fmla="*/ 0 w 85"/>
              <a:gd name="T1" fmla="*/ 29 h 105"/>
              <a:gd name="T2" fmla="*/ 50 w 85"/>
              <a:gd name="T3" fmla="*/ 0 h 105"/>
              <a:gd name="T4" fmla="*/ 70 w 85"/>
              <a:gd name="T5" fmla="*/ 35 h 105"/>
              <a:gd name="T6" fmla="*/ 56 w 85"/>
              <a:gd name="T7" fmla="*/ 42 h 105"/>
              <a:gd name="T8" fmla="*/ 69 w 85"/>
              <a:gd name="T9" fmla="*/ 64 h 105"/>
              <a:gd name="T10" fmla="*/ 67 w 85"/>
              <a:gd name="T11" fmla="*/ 68 h 105"/>
              <a:gd name="T12" fmla="*/ 72 w 85"/>
              <a:gd name="T13" fmla="*/ 69 h 105"/>
              <a:gd name="T14" fmla="*/ 70 w 85"/>
              <a:gd name="T15" fmla="*/ 73 h 105"/>
              <a:gd name="T16" fmla="*/ 72 w 85"/>
              <a:gd name="T17" fmla="*/ 77 h 105"/>
              <a:gd name="T18" fmla="*/ 77 w 85"/>
              <a:gd name="T19" fmla="*/ 77 h 105"/>
              <a:gd name="T20" fmla="*/ 81 w 85"/>
              <a:gd name="T21" fmla="*/ 85 h 105"/>
              <a:gd name="T22" fmla="*/ 80 w 85"/>
              <a:gd name="T23" fmla="*/ 89 h 105"/>
              <a:gd name="T24" fmla="*/ 85 w 85"/>
              <a:gd name="T25" fmla="*/ 91 h 105"/>
              <a:gd name="T26" fmla="*/ 79 w 85"/>
              <a:gd name="T27" fmla="*/ 98 h 105"/>
              <a:gd name="T28" fmla="*/ 69 w 85"/>
              <a:gd name="T29" fmla="*/ 81 h 105"/>
              <a:gd name="T30" fmla="*/ 65 w 85"/>
              <a:gd name="T31" fmla="*/ 83 h 105"/>
              <a:gd name="T32" fmla="*/ 76 w 85"/>
              <a:gd name="T33" fmla="*/ 102 h 105"/>
              <a:gd name="T34" fmla="*/ 73 w 85"/>
              <a:gd name="T35" fmla="*/ 105 h 105"/>
              <a:gd name="T36" fmla="*/ 71 w 85"/>
              <a:gd name="T37" fmla="*/ 105 h 105"/>
              <a:gd name="T38" fmla="*/ 46 w 85"/>
              <a:gd name="T39" fmla="*/ 63 h 105"/>
              <a:gd name="T40" fmla="*/ 45 w 85"/>
              <a:gd name="T41" fmla="*/ 64 h 105"/>
              <a:gd name="T42" fmla="*/ 68 w 85"/>
              <a:gd name="T43" fmla="*/ 105 h 105"/>
              <a:gd name="T44" fmla="*/ 63 w 85"/>
              <a:gd name="T45" fmla="*/ 104 h 105"/>
              <a:gd name="T46" fmla="*/ 34 w 85"/>
              <a:gd name="T47" fmla="*/ 55 h 105"/>
              <a:gd name="T48" fmla="*/ 20 w 85"/>
              <a:gd name="T49" fmla="*/ 63 h 105"/>
              <a:gd name="T50" fmla="*/ 0 w 85"/>
              <a:gd name="T51" fmla="*/ 29 h 105"/>
              <a:gd name="T52" fmla="*/ 14 w 85"/>
              <a:gd name="T53" fmla="*/ 28 h 105"/>
              <a:gd name="T54" fmla="*/ 22 w 85"/>
              <a:gd name="T55" fmla="*/ 42 h 105"/>
              <a:gd name="T56" fmla="*/ 49 w 85"/>
              <a:gd name="T57" fmla="*/ 26 h 105"/>
              <a:gd name="T58" fmla="*/ 42 w 85"/>
              <a:gd name="T59" fmla="*/ 12 h 105"/>
              <a:gd name="T60" fmla="*/ 14 w 85"/>
              <a:gd name="T61" fmla="*/ 28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85" h="105">
                <a:moveTo>
                  <a:pt x="0" y="29"/>
                </a:moveTo>
                <a:cubicBezTo>
                  <a:pt x="13" y="12"/>
                  <a:pt x="30" y="3"/>
                  <a:pt x="50" y="0"/>
                </a:cubicBezTo>
                <a:cubicBezTo>
                  <a:pt x="56" y="11"/>
                  <a:pt x="63" y="23"/>
                  <a:pt x="70" y="35"/>
                </a:cubicBezTo>
                <a:cubicBezTo>
                  <a:pt x="56" y="42"/>
                  <a:pt x="56" y="42"/>
                  <a:pt x="56" y="42"/>
                </a:cubicBezTo>
                <a:cubicBezTo>
                  <a:pt x="69" y="64"/>
                  <a:pt x="69" y="64"/>
                  <a:pt x="69" y="64"/>
                </a:cubicBezTo>
                <a:cubicBezTo>
                  <a:pt x="67" y="68"/>
                  <a:pt x="67" y="68"/>
                  <a:pt x="67" y="68"/>
                </a:cubicBezTo>
                <a:cubicBezTo>
                  <a:pt x="72" y="69"/>
                  <a:pt x="72" y="69"/>
                  <a:pt x="72" y="69"/>
                </a:cubicBezTo>
                <a:cubicBezTo>
                  <a:pt x="70" y="73"/>
                  <a:pt x="70" y="73"/>
                  <a:pt x="70" y="73"/>
                </a:cubicBezTo>
                <a:cubicBezTo>
                  <a:pt x="72" y="77"/>
                  <a:pt x="72" y="77"/>
                  <a:pt x="72" y="77"/>
                </a:cubicBezTo>
                <a:cubicBezTo>
                  <a:pt x="77" y="77"/>
                  <a:pt x="77" y="77"/>
                  <a:pt x="77" y="77"/>
                </a:cubicBezTo>
                <a:cubicBezTo>
                  <a:pt x="81" y="85"/>
                  <a:pt x="81" y="85"/>
                  <a:pt x="81" y="85"/>
                </a:cubicBezTo>
                <a:cubicBezTo>
                  <a:pt x="80" y="89"/>
                  <a:pt x="80" y="89"/>
                  <a:pt x="80" y="89"/>
                </a:cubicBezTo>
                <a:cubicBezTo>
                  <a:pt x="85" y="91"/>
                  <a:pt x="85" y="91"/>
                  <a:pt x="85" y="91"/>
                </a:cubicBezTo>
                <a:cubicBezTo>
                  <a:pt x="79" y="98"/>
                  <a:pt x="79" y="98"/>
                  <a:pt x="79" y="98"/>
                </a:cubicBezTo>
                <a:cubicBezTo>
                  <a:pt x="69" y="81"/>
                  <a:pt x="69" y="81"/>
                  <a:pt x="69" y="81"/>
                </a:cubicBezTo>
                <a:cubicBezTo>
                  <a:pt x="65" y="83"/>
                  <a:pt x="65" y="83"/>
                  <a:pt x="65" y="8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3" y="105"/>
                  <a:pt x="73" y="105"/>
                  <a:pt x="73" y="105"/>
                </a:cubicBezTo>
                <a:cubicBezTo>
                  <a:pt x="71" y="105"/>
                  <a:pt x="71" y="105"/>
                  <a:pt x="71" y="105"/>
                </a:cubicBezTo>
                <a:cubicBezTo>
                  <a:pt x="46" y="63"/>
                  <a:pt x="46" y="63"/>
                  <a:pt x="46" y="63"/>
                </a:cubicBezTo>
                <a:cubicBezTo>
                  <a:pt x="45" y="64"/>
                  <a:pt x="45" y="64"/>
                  <a:pt x="45" y="64"/>
                </a:cubicBezTo>
                <a:cubicBezTo>
                  <a:pt x="68" y="105"/>
                  <a:pt x="68" y="105"/>
                  <a:pt x="68" y="105"/>
                </a:cubicBezTo>
                <a:cubicBezTo>
                  <a:pt x="63" y="104"/>
                  <a:pt x="63" y="104"/>
                  <a:pt x="63" y="104"/>
                </a:cubicBezTo>
                <a:cubicBezTo>
                  <a:pt x="34" y="55"/>
                  <a:pt x="34" y="55"/>
                  <a:pt x="34" y="55"/>
                </a:cubicBezTo>
                <a:cubicBezTo>
                  <a:pt x="20" y="63"/>
                  <a:pt x="20" y="63"/>
                  <a:pt x="20" y="63"/>
                </a:cubicBezTo>
                <a:cubicBezTo>
                  <a:pt x="13" y="52"/>
                  <a:pt x="7" y="40"/>
                  <a:pt x="0" y="29"/>
                </a:cubicBezTo>
                <a:close/>
                <a:moveTo>
                  <a:pt x="14" y="28"/>
                </a:moveTo>
                <a:cubicBezTo>
                  <a:pt x="22" y="42"/>
                  <a:pt x="22" y="42"/>
                  <a:pt x="22" y="42"/>
                </a:cubicBezTo>
                <a:cubicBezTo>
                  <a:pt x="49" y="26"/>
                  <a:pt x="49" y="26"/>
                  <a:pt x="49" y="26"/>
                </a:cubicBezTo>
                <a:cubicBezTo>
                  <a:pt x="42" y="12"/>
                  <a:pt x="42" y="12"/>
                  <a:pt x="42" y="12"/>
                </a:cubicBezTo>
                <a:lnTo>
                  <a:pt x="14" y="28"/>
                </a:ln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Freeform 17"/>
          <p:cNvSpPr>
            <a:spLocks noEditPoints="1"/>
          </p:cNvSpPr>
          <p:nvPr/>
        </p:nvSpPr>
        <p:spPr bwMode="auto">
          <a:xfrm>
            <a:off x="5091385" y="3659683"/>
            <a:ext cx="335335" cy="349612"/>
          </a:xfrm>
          <a:custGeom>
            <a:avLst/>
            <a:gdLst>
              <a:gd name="T0" fmla="*/ 13 w 99"/>
              <a:gd name="T1" fmla="*/ 34 h 103"/>
              <a:gd name="T2" fmla="*/ 14 w 99"/>
              <a:gd name="T3" fmla="*/ 48 h 103"/>
              <a:gd name="T4" fmla="*/ 15 w 99"/>
              <a:gd name="T5" fmla="*/ 2 h 103"/>
              <a:gd name="T6" fmla="*/ 18 w 99"/>
              <a:gd name="T7" fmla="*/ 0 h 103"/>
              <a:gd name="T8" fmla="*/ 65 w 99"/>
              <a:gd name="T9" fmla="*/ 0 h 103"/>
              <a:gd name="T10" fmla="*/ 83 w 99"/>
              <a:gd name="T11" fmla="*/ 9 h 103"/>
              <a:gd name="T12" fmla="*/ 84 w 99"/>
              <a:gd name="T13" fmla="*/ 11 h 103"/>
              <a:gd name="T14" fmla="*/ 85 w 99"/>
              <a:gd name="T15" fmla="*/ 48 h 103"/>
              <a:gd name="T16" fmla="*/ 87 w 99"/>
              <a:gd name="T17" fmla="*/ 34 h 103"/>
              <a:gd name="T18" fmla="*/ 96 w 99"/>
              <a:gd name="T19" fmla="*/ 83 h 103"/>
              <a:gd name="T20" fmla="*/ 84 w 99"/>
              <a:gd name="T21" fmla="*/ 103 h 103"/>
              <a:gd name="T22" fmla="*/ 15 w 99"/>
              <a:gd name="T23" fmla="*/ 103 h 103"/>
              <a:gd name="T24" fmla="*/ 3 w 99"/>
              <a:gd name="T25" fmla="*/ 83 h 103"/>
              <a:gd name="T26" fmla="*/ 22 w 99"/>
              <a:gd name="T27" fmla="*/ 48 h 103"/>
              <a:gd name="T28" fmla="*/ 78 w 99"/>
              <a:gd name="T29" fmla="*/ 16 h 103"/>
              <a:gd name="T30" fmla="*/ 65 w 99"/>
              <a:gd name="T31" fmla="*/ 16 h 103"/>
              <a:gd name="T32" fmla="*/ 63 w 99"/>
              <a:gd name="T33" fmla="*/ 7 h 103"/>
              <a:gd name="T34" fmla="*/ 22 w 99"/>
              <a:gd name="T35" fmla="*/ 48 h 103"/>
              <a:gd name="T36" fmla="*/ 22 w 99"/>
              <a:gd name="T37" fmla="*/ 73 h 103"/>
              <a:gd name="T38" fmla="*/ 77 w 99"/>
              <a:gd name="T39" fmla="*/ 96 h 103"/>
              <a:gd name="T40" fmla="*/ 28 w 99"/>
              <a:gd name="T41" fmla="*/ 16 h 103"/>
              <a:gd name="T42" fmla="*/ 58 w 99"/>
              <a:gd name="T43" fmla="*/ 20 h 103"/>
              <a:gd name="T44" fmla="*/ 28 w 99"/>
              <a:gd name="T45" fmla="*/ 16 h 103"/>
              <a:gd name="T46" fmla="*/ 28 w 99"/>
              <a:gd name="T47" fmla="*/ 37 h 103"/>
              <a:gd name="T48" fmla="*/ 71 w 99"/>
              <a:gd name="T49" fmla="*/ 33 h 103"/>
              <a:gd name="T50" fmla="*/ 28 w 99"/>
              <a:gd name="T51" fmla="*/ 24 h 103"/>
              <a:gd name="T52" fmla="*/ 71 w 99"/>
              <a:gd name="T53" fmla="*/ 28 h 103"/>
              <a:gd name="T54" fmla="*/ 28 w 99"/>
              <a:gd name="T55" fmla="*/ 24 h 103"/>
              <a:gd name="T56" fmla="*/ 67 w 99"/>
              <a:gd name="T57" fmla="*/ 13 h 103"/>
              <a:gd name="T58" fmla="*/ 67 w 99"/>
              <a:gd name="T59" fmla="*/ 8 h 103"/>
              <a:gd name="T60" fmla="*/ 76 w 99"/>
              <a:gd name="T61" fmla="*/ 60 h 103"/>
              <a:gd name="T62" fmla="*/ 84 w 99"/>
              <a:gd name="T63" fmla="*/ 60 h 103"/>
              <a:gd name="T64" fmla="*/ 87 w 99"/>
              <a:gd name="T65" fmla="*/ 56 h 103"/>
              <a:gd name="T66" fmla="*/ 79 w 99"/>
              <a:gd name="T67" fmla="*/ 56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9" h="103">
                <a:moveTo>
                  <a:pt x="3" y="34"/>
                </a:moveTo>
                <a:cubicBezTo>
                  <a:pt x="13" y="34"/>
                  <a:pt x="13" y="34"/>
                  <a:pt x="13" y="34"/>
                </a:cubicBezTo>
                <a:cubicBezTo>
                  <a:pt x="13" y="48"/>
                  <a:pt x="13" y="48"/>
                  <a:pt x="13" y="48"/>
                </a:cubicBezTo>
                <a:cubicBezTo>
                  <a:pt x="14" y="48"/>
                  <a:pt x="14" y="48"/>
                  <a:pt x="14" y="48"/>
                </a:cubicBezTo>
                <a:cubicBezTo>
                  <a:pt x="15" y="48"/>
                  <a:pt x="15" y="48"/>
                  <a:pt x="15" y="48"/>
                </a:cubicBezTo>
                <a:cubicBezTo>
                  <a:pt x="15" y="2"/>
                  <a:pt x="15" y="2"/>
                  <a:pt x="15" y="2"/>
                </a:cubicBezTo>
                <a:cubicBezTo>
                  <a:pt x="15" y="0"/>
                  <a:pt x="15" y="0"/>
                  <a:pt x="15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83" y="9"/>
                  <a:pt x="83" y="9"/>
                  <a:pt x="83" y="9"/>
                </a:cubicBezTo>
                <a:cubicBezTo>
                  <a:pt x="84" y="10"/>
                  <a:pt x="84" y="10"/>
                  <a:pt x="84" y="10"/>
                </a:cubicBezTo>
                <a:cubicBezTo>
                  <a:pt x="84" y="11"/>
                  <a:pt x="84" y="11"/>
                  <a:pt x="84" y="11"/>
                </a:cubicBezTo>
                <a:cubicBezTo>
                  <a:pt x="84" y="48"/>
                  <a:pt x="84" y="48"/>
                  <a:pt x="84" y="48"/>
                </a:cubicBezTo>
                <a:cubicBezTo>
                  <a:pt x="85" y="48"/>
                  <a:pt x="85" y="48"/>
                  <a:pt x="85" y="48"/>
                </a:cubicBezTo>
                <a:cubicBezTo>
                  <a:pt x="87" y="48"/>
                  <a:pt x="87" y="48"/>
                  <a:pt x="87" y="48"/>
                </a:cubicBezTo>
                <a:cubicBezTo>
                  <a:pt x="87" y="34"/>
                  <a:pt x="87" y="34"/>
                  <a:pt x="87" y="34"/>
                </a:cubicBezTo>
                <a:cubicBezTo>
                  <a:pt x="96" y="34"/>
                  <a:pt x="96" y="34"/>
                  <a:pt x="96" y="34"/>
                </a:cubicBezTo>
                <a:cubicBezTo>
                  <a:pt x="99" y="50"/>
                  <a:pt x="99" y="67"/>
                  <a:pt x="96" y="83"/>
                </a:cubicBezTo>
                <a:cubicBezTo>
                  <a:pt x="84" y="83"/>
                  <a:pt x="84" y="83"/>
                  <a:pt x="84" y="83"/>
                </a:cubicBezTo>
                <a:cubicBezTo>
                  <a:pt x="84" y="103"/>
                  <a:pt x="84" y="103"/>
                  <a:pt x="84" y="103"/>
                </a:cubicBezTo>
                <a:cubicBezTo>
                  <a:pt x="84" y="103"/>
                  <a:pt x="84" y="103"/>
                  <a:pt x="84" y="103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5" y="83"/>
                  <a:pt x="15" y="83"/>
                  <a:pt x="15" y="83"/>
                </a:cubicBezTo>
                <a:cubicBezTo>
                  <a:pt x="3" y="83"/>
                  <a:pt x="3" y="83"/>
                  <a:pt x="3" y="83"/>
                </a:cubicBezTo>
                <a:cubicBezTo>
                  <a:pt x="0" y="67"/>
                  <a:pt x="0" y="51"/>
                  <a:pt x="3" y="34"/>
                </a:cubicBezTo>
                <a:close/>
                <a:moveTo>
                  <a:pt x="22" y="48"/>
                </a:moveTo>
                <a:cubicBezTo>
                  <a:pt x="78" y="48"/>
                  <a:pt x="78" y="48"/>
                  <a:pt x="78" y="48"/>
                </a:cubicBezTo>
                <a:cubicBezTo>
                  <a:pt x="78" y="16"/>
                  <a:pt x="78" y="16"/>
                  <a:pt x="78" y="16"/>
                </a:cubicBezTo>
                <a:cubicBezTo>
                  <a:pt x="66" y="16"/>
                  <a:pt x="66" y="16"/>
                  <a:pt x="66" y="16"/>
                </a:cubicBezTo>
                <a:cubicBezTo>
                  <a:pt x="65" y="16"/>
                  <a:pt x="65" y="16"/>
                  <a:pt x="65" y="16"/>
                </a:cubicBezTo>
                <a:cubicBezTo>
                  <a:pt x="64" y="14"/>
                  <a:pt x="64" y="14"/>
                  <a:pt x="64" y="14"/>
                </a:cubicBezTo>
                <a:cubicBezTo>
                  <a:pt x="63" y="7"/>
                  <a:pt x="63" y="7"/>
                  <a:pt x="63" y="7"/>
                </a:cubicBezTo>
                <a:cubicBezTo>
                  <a:pt x="22" y="7"/>
                  <a:pt x="22" y="7"/>
                  <a:pt x="22" y="7"/>
                </a:cubicBezTo>
                <a:cubicBezTo>
                  <a:pt x="22" y="48"/>
                  <a:pt x="22" y="48"/>
                  <a:pt x="22" y="48"/>
                </a:cubicBezTo>
                <a:close/>
                <a:moveTo>
                  <a:pt x="77" y="73"/>
                </a:moveTo>
                <a:cubicBezTo>
                  <a:pt x="22" y="73"/>
                  <a:pt x="22" y="73"/>
                  <a:pt x="22" y="73"/>
                </a:cubicBezTo>
                <a:cubicBezTo>
                  <a:pt x="22" y="96"/>
                  <a:pt x="22" y="96"/>
                  <a:pt x="22" y="96"/>
                </a:cubicBezTo>
                <a:cubicBezTo>
                  <a:pt x="77" y="96"/>
                  <a:pt x="77" y="96"/>
                  <a:pt x="77" y="96"/>
                </a:cubicBezTo>
                <a:cubicBezTo>
                  <a:pt x="77" y="73"/>
                  <a:pt x="77" y="73"/>
                  <a:pt x="77" y="73"/>
                </a:cubicBezTo>
                <a:close/>
                <a:moveTo>
                  <a:pt x="28" y="16"/>
                </a:moveTo>
                <a:cubicBezTo>
                  <a:pt x="28" y="20"/>
                  <a:pt x="28" y="20"/>
                  <a:pt x="28" y="20"/>
                </a:cubicBezTo>
                <a:cubicBezTo>
                  <a:pt x="58" y="20"/>
                  <a:pt x="58" y="20"/>
                  <a:pt x="58" y="20"/>
                </a:cubicBezTo>
                <a:cubicBezTo>
                  <a:pt x="58" y="16"/>
                  <a:pt x="58" y="16"/>
                  <a:pt x="58" y="16"/>
                </a:cubicBezTo>
                <a:cubicBezTo>
                  <a:pt x="28" y="16"/>
                  <a:pt x="28" y="16"/>
                  <a:pt x="28" y="16"/>
                </a:cubicBezTo>
                <a:close/>
                <a:moveTo>
                  <a:pt x="28" y="33"/>
                </a:moveTo>
                <a:cubicBezTo>
                  <a:pt x="28" y="37"/>
                  <a:pt x="28" y="37"/>
                  <a:pt x="28" y="37"/>
                </a:cubicBezTo>
                <a:cubicBezTo>
                  <a:pt x="71" y="37"/>
                  <a:pt x="71" y="37"/>
                  <a:pt x="71" y="37"/>
                </a:cubicBezTo>
                <a:cubicBezTo>
                  <a:pt x="71" y="33"/>
                  <a:pt x="71" y="33"/>
                  <a:pt x="71" y="33"/>
                </a:cubicBezTo>
                <a:cubicBezTo>
                  <a:pt x="28" y="33"/>
                  <a:pt x="28" y="33"/>
                  <a:pt x="28" y="33"/>
                </a:cubicBezTo>
                <a:close/>
                <a:moveTo>
                  <a:pt x="28" y="24"/>
                </a:moveTo>
                <a:cubicBezTo>
                  <a:pt x="28" y="28"/>
                  <a:pt x="28" y="28"/>
                  <a:pt x="28" y="28"/>
                </a:cubicBezTo>
                <a:cubicBezTo>
                  <a:pt x="71" y="28"/>
                  <a:pt x="71" y="28"/>
                  <a:pt x="71" y="28"/>
                </a:cubicBezTo>
                <a:cubicBezTo>
                  <a:pt x="71" y="24"/>
                  <a:pt x="71" y="24"/>
                  <a:pt x="71" y="24"/>
                </a:cubicBezTo>
                <a:cubicBezTo>
                  <a:pt x="28" y="24"/>
                  <a:pt x="28" y="24"/>
                  <a:pt x="28" y="24"/>
                </a:cubicBezTo>
                <a:close/>
                <a:moveTo>
                  <a:pt x="67" y="8"/>
                </a:moveTo>
                <a:cubicBezTo>
                  <a:pt x="67" y="13"/>
                  <a:pt x="67" y="13"/>
                  <a:pt x="67" y="13"/>
                </a:cubicBezTo>
                <a:cubicBezTo>
                  <a:pt x="75" y="13"/>
                  <a:pt x="75" y="13"/>
                  <a:pt x="75" y="13"/>
                </a:cubicBezTo>
                <a:cubicBezTo>
                  <a:pt x="67" y="8"/>
                  <a:pt x="67" y="8"/>
                  <a:pt x="67" y="8"/>
                </a:cubicBezTo>
                <a:close/>
                <a:moveTo>
                  <a:pt x="76" y="56"/>
                </a:moveTo>
                <a:cubicBezTo>
                  <a:pt x="76" y="60"/>
                  <a:pt x="76" y="60"/>
                  <a:pt x="76" y="60"/>
                </a:cubicBezTo>
                <a:cubicBezTo>
                  <a:pt x="79" y="60"/>
                  <a:pt x="79" y="60"/>
                  <a:pt x="79" y="60"/>
                </a:cubicBezTo>
                <a:cubicBezTo>
                  <a:pt x="84" y="60"/>
                  <a:pt x="84" y="60"/>
                  <a:pt x="84" y="60"/>
                </a:cubicBezTo>
                <a:cubicBezTo>
                  <a:pt x="87" y="60"/>
                  <a:pt x="87" y="60"/>
                  <a:pt x="87" y="60"/>
                </a:cubicBezTo>
                <a:cubicBezTo>
                  <a:pt x="87" y="56"/>
                  <a:pt x="87" y="56"/>
                  <a:pt x="87" y="56"/>
                </a:cubicBezTo>
                <a:cubicBezTo>
                  <a:pt x="84" y="56"/>
                  <a:pt x="84" y="56"/>
                  <a:pt x="84" y="56"/>
                </a:cubicBezTo>
                <a:cubicBezTo>
                  <a:pt x="79" y="56"/>
                  <a:pt x="79" y="56"/>
                  <a:pt x="79" y="56"/>
                </a:cubicBezTo>
                <a:lnTo>
                  <a:pt x="76" y="56"/>
                </a:lnTo>
                <a:close/>
              </a:path>
            </a:pathLst>
          </a:custGeom>
          <a:solidFill>
            <a:srgbClr val="FCFCFC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endParaRPr lang="zh-CN" altLang="en-US" sz="1400" dirty="0">
              <a:solidFill>
                <a:prstClr val="black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10"/>
          <p:cNvSpPr txBox="1"/>
          <p:nvPr/>
        </p:nvSpPr>
        <p:spPr>
          <a:xfrm>
            <a:off x="2694285" y="2964507"/>
            <a:ext cx="1293752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STAGE HERE</a:t>
            </a:r>
            <a:endParaRPr lang="en-GB" sz="14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2" name="TextBox 10"/>
          <p:cNvSpPr txBox="1"/>
          <p:nvPr/>
        </p:nvSpPr>
        <p:spPr>
          <a:xfrm>
            <a:off x="3334352" y="4059821"/>
            <a:ext cx="1293752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STAGE HERE</a:t>
            </a:r>
            <a:endParaRPr lang="en-GB" sz="14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3" name="TextBox 10"/>
          <p:cNvSpPr txBox="1"/>
          <p:nvPr/>
        </p:nvSpPr>
        <p:spPr>
          <a:xfrm>
            <a:off x="3369802" y="1965754"/>
            <a:ext cx="1293752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STAGE HERE</a:t>
            </a:r>
            <a:endParaRPr lang="en-GB" sz="14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4" name="TextBox 10"/>
          <p:cNvSpPr txBox="1"/>
          <p:nvPr/>
        </p:nvSpPr>
        <p:spPr>
          <a:xfrm>
            <a:off x="4609785" y="1958564"/>
            <a:ext cx="1293752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STAGE HERE</a:t>
            </a:r>
            <a:endParaRPr lang="en-GB" sz="14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5" name="TextBox 10"/>
          <p:cNvSpPr txBox="1"/>
          <p:nvPr/>
        </p:nvSpPr>
        <p:spPr>
          <a:xfrm>
            <a:off x="4657371" y="4059821"/>
            <a:ext cx="1293752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STAGE HERE</a:t>
            </a:r>
            <a:endParaRPr lang="en-GB" sz="14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6" name="TextBox 10"/>
          <p:cNvSpPr txBox="1"/>
          <p:nvPr/>
        </p:nvSpPr>
        <p:spPr>
          <a:xfrm>
            <a:off x="5253111" y="2977444"/>
            <a:ext cx="1293752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cs typeface="Arial" panose="020B0604020202020204" pitchFamily="34" charset="0"/>
              </a:rPr>
              <a:t>STAGE HERE</a:t>
            </a:r>
            <a:endParaRPr lang="en-GB" sz="14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7" name="Rectangle 13"/>
          <p:cNvSpPr/>
          <p:nvPr/>
        </p:nvSpPr>
        <p:spPr>
          <a:xfrm>
            <a:off x="5956583" y="1503947"/>
            <a:ext cx="2539853" cy="26161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  <a:cs typeface="Arial" panose="020B0604020202020204" pitchFamily="34" charset="0"/>
              </a:rPr>
              <a:t>Go ahead and replace it with your own text.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48" name="Rectangle 13"/>
          <p:cNvSpPr/>
          <p:nvPr/>
        </p:nvSpPr>
        <p:spPr>
          <a:xfrm>
            <a:off x="5950112" y="3628304"/>
            <a:ext cx="2510320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  <a:cs typeface="Arial" panose="020B0604020202020204" pitchFamily="34" charset="0"/>
              </a:rPr>
              <a:t>Go ahead and replace it with your own text.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49" name="Rectangle 13"/>
          <p:cNvSpPr/>
          <p:nvPr/>
        </p:nvSpPr>
        <p:spPr>
          <a:xfrm>
            <a:off x="6591047" y="2626590"/>
            <a:ext cx="1941393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  <a:cs typeface="Arial" panose="020B0604020202020204" pitchFamily="34" charset="0"/>
              </a:rPr>
              <a:t>Go ahead and replace it with your own text.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50" name="Rectangle 13"/>
          <p:cNvSpPr/>
          <p:nvPr/>
        </p:nvSpPr>
        <p:spPr>
          <a:xfrm>
            <a:off x="1321370" y="1555331"/>
            <a:ext cx="1968404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r">
              <a:lnSpc>
                <a:spcPct val="125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  <a:cs typeface="Arial" panose="020B0604020202020204" pitchFamily="34" charset="0"/>
              </a:rPr>
              <a:t>Go ahead and replace it with your own text.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51" name="Rectangle 13"/>
          <p:cNvSpPr/>
          <p:nvPr/>
        </p:nvSpPr>
        <p:spPr>
          <a:xfrm>
            <a:off x="699280" y="2562713"/>
            <a:ext cx="1968404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r">
              <a:lnSpc>
                <a:spcPct val="125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  <a:cs typeface="Arial" panose="020B0604020202020204" pitchFamily="34" charset="0"/>
              </a:rPr>
              <a:t>Go ahead and replace it with your own text.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52" name="Rectangle 13"/>
          <p:cNvSpPr/>
          <p:nvPr/>
        </p:nvSpPr>
        <p:spPr>
          <a:xfrm>
            <a:off x="827584" y="3601766"/>
            <a:ext cx="2501269" cy="4539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r">
              <a:lnSpc>
                <a:spcPct val="125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itchFamily="34" charset="-122"/>
                <a:cs typeface="Arial" panose="020B0604020202020204" pitchFamily="34" charset="0"/>
              </a:rPr>
              <a:t>Go ahead and replace it with your own text.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964242"/>
      </p:ext>
    </p:extLst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5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6" presetClass="emph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5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53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6" presetClass="emph" presetSubtype="0" fill="hold" grpId="1" nodeType="withEffect">
                                  <p:stCondLst>
                                    <p:cond delay="2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5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6" presetClass="emph" presetSubtype="0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15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53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6" presetClass="emph" presetSubtype="0" fill="hold" grpId="1" nodeType="withEffect">
                                  <p:stCondLst>
                                    <p:cond delay="2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8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1400091"/>
            <a:ext cx="4535275" cy="40817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5664" y="476761"/>
            <a:ext cx="4134786" cy="923330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tr-TR" altLang="zh-CN" sz="5400" b="1" spc="-3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微软雅黑" pitchFamily="34" charset="-122"/>
              </a:rPr>
              <a:t>THANK YOU!</a:t>
            </a:r>
            <a:endParaRPr lang="zh-CN" altLang="en-US" sz="5400" b="1" spc="-3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97640" y="1400091"/>
            <a:ext cx="2624436" cy="261610"/>
          </a:xfrm>
          <a:prstGeom prst="rect">
            <a:avLst/>
          </a:prstGeom>
          <a:noFill/>
          <a:effectLst>
            <a:innerShdw blurRad="63500" dist="1752600">
              <a:prstClr val="black">
                <a:alpha val="50000"/>
              </a:prstClr>
            </a:innerShdw>
          </a:effectLst>
        </p:spPr>
        <p:txBody>
          <a:bodyPr wrap="none" rtlCol="0">
            <a:spAutoFit/>
          </a:bodyPr>
          <a:lstStyle/>
          <a:p>
            <a:r>
              <a:rPr lang="tr-TR" altLang="zh-CN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Powered </a:t>
            </a:r>
            <a:r>
              <a:rPr lang="tr-TR" altLang="zh-CN" sz="11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by</a:t>
            </a:r>
            <a:r>
              <a:rPr lang="tr-TR" altLang="zh-CN" sz="11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 </a:t>
            </a:r>
            <a:r>
              <a:rPr lang="tr-TR" altLang="zh-CN" sz="1100" b="1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Freepptbackgrounds</a:t>
            </a:r>
            <a:r>
              <a:rPr lang="tr-TR" altLang="zh-CN" sz="11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</a:rPr>
              <a:t>.net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0" name="直角三角形 9"/>
          <p:cNvSpPr/>
          <p:nvPr/>
        </p:nvSpPr>
        <p:spPr>
          <a:xfrm>
            <a:off x="0" y="0"/>
            <a:ext cx="2519772" cy="5145088"/>
          </a:xfrm>
          <a:prstGeom prst="rtTriangle">
            <a:avLst/>
          </a:prstGeom>
          <a:solidFill>
            <a:schemeClr val="bg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" name="直角三角形 10"/>
          <p:cNvSpPr/>
          <p:nvPr/>
        </p:nvSpPr>
        <p:spPr>
          <a:xfrm flipH="1">
            <a:off x="2303748" y="2824572"/>
            <a:ext cx="6840252" cy="2320516"/>
          </a:xfrm>
          <a:prstGeom prst="rtTriangle">
            <a:avLst/>
          </a:prstGeom>
          <a:solidFill>
            <a:schemeClr val="bg1"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7" presetClass="emph" presetSubtype="0" fill="hold" grpId="1" nodeType="withEffect">
                                  <p:stCondLst>
                                    <p:cond delay="9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  <p:animClr clrSpc="rgb" dir="cw">
                                      <p:cBhvr>
                                        <p:cTn id="20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C6600"/>
                                      </p:to>
                                    </p:animClr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 bldLvl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/>
          <p:cNvGrpSpPr/>
          <p:nvPr/>
        </p:nvGrpSpPr>
        <p:grpSpPr>
          <a:xfrm>
            <a:off x="0" y="1652342"/>
            <a:ext cx="9144000" cy="181533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7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01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47402"/>
            <a:ext cx="5050408" cy="623442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tr-TR" altLang="zh-CN" sz="36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SPRING</a:t>
            </a:r>
            <a:endParaRPr lang="en-GB" altLang="zh-CN" sz="36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77976" y="2699014"/>
            <a:ext cx="3075708" cy="31557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eaLnBrk="0" hangingPunct="0"/>
            <a:r>
              <a:rPr lang="tr-TR" altLang="zh-CN" sz="1600" dirty="0">
                <a:solidFill>
                  <a:schemeClr val="bg1"/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Text here...</a:t>
            </a:r>
            <a:endParaRPr lang="zh-CN" altLang="en-US" sz="1600" dirty="0">
              <a:solidFill>
                <a:schemeClr val="bg1"/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3" name="组合 6"/>
          <p:cNvGrpSpPr/>
          <p:nvPr/>
        </p:nvGrpSpPr>
        <p:grpSpPr>
          <a:xfrm>
            <a:off x="5940152" y="1275213"/>
            <a:ext cx="432048" cy="432968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4" name="组合 5"/>
          <p:cNvGrpSpPr/>
          <p:nvPr/>
        </p:nvGrpSpPr>
        <p:grpSpPr>
          <a:xfrm>
            <a:off x="4644008" y="1275608"/>
            <a:ext cx="432048" cy="432181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5" name="组合 8"/>
          <p:cNvGrpSpPr/>
          <p:nvPr/>
        </p:nvGrpSpPr>
        <p:grpSpPr>
          <a:xfrm>
            <a:off x="5292083" y="1275213"/>
            <a:ext cx="432833" cy="432968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6" name="组合 3"/>
          <p:cNvGrpSpPr/>
          <p:nvPr/>
        </p:nvGrpSpPr>
        <p:grpSpPr>
          <a:xfrm>
            <a:off x="3347865" y="1275213"/>
            <a:ext cx="432833" cy="432968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7" name="组合 4"/>
          <p:cNvGrpSpPr/>
          <p:nvPr/>
        </p:nvGrpSpPr>
        <p:grpSpPr>
          <a:xfrm>
            <a:off x="3995939" y="1275213"/>
            <a:ext cx="432833" cy="432968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019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50" grpId="0"/>
      <p:bldP spid="5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0571" y="1487829"/>
            <a:ext cx="3017306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ts val="1500"/>
              </a:lnSpc>
            </a:pP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</a:rPr>
              <a:t>We hope that this template will return to you as a time, money and reputation.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50571" y="2701898"/>
            <a:ext cx="3017306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ts val="1500"/>
              </a:lnSpc>
            </a:pP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</a:rPr>
              <a:t>We hope that this template will return to you as a time, money and reputation.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50571" y="3915115"/>
            <a:ext cx="3017306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ts val="1300"/>
              </a:lnSpc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ts val="1500"/>
              </a:lnSpc>
            </a:pP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</a:rPr>
              <a:t>We hope that this template will return to you as a time, money and reputation.</a:t>
            </a: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2499916" y="3363570"/>
            <a:ext cx="1168400" cy="1173525"/>
          </a:xfrm>
          <a:custGeom>
            <a:avLst/>
            <a:gdLst>
              <a:gd name="T0" fmla="*/ 3898 w 3898"/>
              <a:gd name="T1" fmla="*/ 944 h 3904"/>
              <a:gd name="T2" fmla="*/ 934 w 3898"/>
              <a:gd name="T3" fmla="*/ 3904 h 3904"/>
              <a:gd name="T4" fmla="*/ 0 w 3898"/>
              <a:gd name="T5" fmla="*/ 1642 h 3904"/>
              <a:gd name="T6" fmla="*/ 1624 w 3898"/>
              <a:gd name="T7" fmla="*/ 0 h 3904"/>
              <a:gd name="T8" fmla="*/ 3898 w 3898"/>
              <a:gd name="T9" fmla="*/ 944 h 39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98" h="3904">
                <a:moveTo>
                  <a:pt x="3898" y="944"/>
                </a:moveTo>
                <a:cubicBezTo>
                  <a:pt x="3316" y="2213"/>
                  <a:pt x="2294" y="3284"/>
                  <a:pt x="934" y="3904"/>
                </a:cubicBezTo>
                <a:lnTo>
                  <a:pt x="0" y="1642"/>
                </a:lnTo>
                <a:cubicBezTo>
                  <a:pt x="734" y="1284"/>
                  <a:pt x="1292" y="696"/>
                  <a:pt x="1624" y="0"/>
                </a:cubicBezTo>
                <a:lnTo>
                  <a:pt x="3898" y="94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3033316" y="2266268"/>
            <a:ext cx="844550" cy="1259277"/>
          </a:xfrm>
          <a:custGeom>
            <a:avLst/>
            <a:gdLst>
              <a:gd name="T0" fmla="*/ 2294 w 2814"/>
              <a:gd name="T1" fmla="*/ 0 h 4189"/>
              <a:gd name="T2" fmla="*/ 2290 w 2814"/>
              <a:gd name="T3" fmla="*/ 4189 h 4189"/>
              <a:gd name="T4" fmla="*/ 12 w 2814"/>
              <a:gd name="T5" fmla="*/ 3244 h 4189"/>
              <a:gd name="T6" fmla="*/ 0 w 2814"/>
              <a:gd name="T7" fmla="*/ 948 h 4189"/>
              <a:gd name="T8" fmla="*/ 2294 w 2814"/>
              <a:gd name="T9" fmla="*/ 0 h 4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14" h="4189">
                <a:moveTo>
                  <a:pt x="2294" y="0"/>
                </a:moveTo>
                <a:cubicBezTo>
                  <a:pt x="2814" y="1401"/>
                  <a:pt x="2778" y="2881"/>
                  <a:pt x="2290" y="4189"/>
                </a:cubicBezTo>
                <a:lnTo>
                  <a:pt x="12" y="3244"/>
                </a:lnTo>
                <a:cubicBezTo>
                  <a:pt x="253" y="2522"/>
                  <a:pt x="265" y="1717"/>
                  <a:pt x="0" y="948"/>
                </a:cubicBezTo>
                <a:lnTo>
                  <a:pt x="229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+mj-lt"/>
            </a:endParaRPr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2483768" y="1276400"/>
            <a:ext cx="1169988" cy="1176701"/>
          </a:xfrm>
          <a:custGeom>
            <a:avLst/>
            <a:gdLst>
              <a:gd name="T0" fmla="*/ 946 w 3906"/>
              <a:gd name="T1" fmla="*/ 0 h 3912"/>
              <a:gd name="T2" fmla="*/ 3906 w 3906"/>
              <a:gd name="T3" fmla="*/ 2964 h 3912"/>
              <a:gd name="T4" fmla="*/ 1613 w 3906"/>
              <a:gd name="T5" fmla="*/ 3912 h 3912"/>
              <a:gd name="T6" fmla="*/ 0 w 3906"/>
              <a:gd name="T7" fmla="*/ 2278 h 3912"/>
              <a:gd name="T8" fmla="*/ 946 w 3906"/>
              <a:gd name="T9" fmla="*/ 0 h 3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06" h="3912">
                <a:moveTo>
                  <a:pt x="946" y="0"/>
                </a:moveTo>
                <a:cubicBezTo>
                  <a:pt x="2215" y="582"/>
                  <a:pt x="3286" y="1605"/>
                  <a:pt x="3906" y="2964"/>
                </a:cubicBezTo>
                <a:lnTo>
                  <a:pt x="1613" y="3912"/>
                </a:lnTo>
                <a:cubicBezTo>
                  <a:pt x="1257" y="3181"/>
                  <a:pt x="681" y="2620"/>
                  <a:pt x="0" y="2278"/>
                </a:cubicBezTo>
                <a:lnTo>
                  <a:pt x="94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1115617" y="1975666"/>
            <a:ext cx="1831975" cy="18373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+mj-lt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3338403" y="1680250"/>
            <a:ext cx="1395064" cy="0"/>
          </a:xfrm>
          <a:prstGeom prst="line">
            <a:avLst/>
          </a:prstGeom>
          <a:ln w="6350">
            <a:solidFill>
              <a:schemeClr val="accent1"/>
            </a:solidFill>
            <a:prstDash val="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813113" y="2895907"/>
            <a:ext cx="920354" cy="0"/>
          </a:xfrm>
          <a:prstGeom prst="line">
            <a:avLst/>
          </a:prstGeom>
          <a:ln w="6350">
            <a:solidFill>
              <a:schemeClr val="accent3"/>
            </a:solidFill>
            <a:prstDash val="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351719" y="4107535"/>
            <a:ext cx="1381749" cy="0"/>
          </a:xfrm>
          <a:prstGeom prst="line">
            <a:avLst/>
          </a:prstGeom>
          <a:ln w="6350">
            <a:solidFill>
              <a:schemeClr val="accent4"/>
            </a:solidFill>
            <a:prstDash val="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89891" y="2686504"/>
            <a:ext cx="10018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b="1" dirty="0">
                <a:solidFill>
                  <a:schemeClr val="bg1"/>
                </a:solidFill>
                <a:latin typeface="+mj-lt"/>
                <a:ea typeface="微软雅黑"/>
              </a:rPr>
              <a:t>TITLE HERE</a:t>
            </a:r>
            <a:endParaRPr lang="zh-CN" altLang="en-US" sz="1400" b="1" dirty="0">
              <a:solidFill>
                <a:schemeClr val="bg1"/>
              </a:solidFill>
              <a:latin typeface="+mj-lt"/>
              <a:ea typeface="微软雅黑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32423" y="1651546"/>
            <a:ext cx="50743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dirty="0">
                <a:solidFill>
                  <a:schemeClr val="bg1"/>
                </a:solidFill>
                <a:latin typeface="+mj-lt"/>
                <a:ea typeface="微软雅黑"/>
              </a:rPr>
              <a:t>TITLE HERE</a:t>
            </a:r>
            <a:endParaRPr lang="zh-CN" altLang="en-US" sz="1400" dirty="0">
              <a:solidFill>
                <a:schemeClr val="bg1"/>
              </a:solidFill>
              <a:latin typeface="+mj-lt"/>
              <a:ea typeface="微软雅黑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63095" y="2665617"/>
            <a:ext cx="50743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dirty="0">
                <a:solidFill>
                  <a:schemeClr val="bg1"/>
                </a:solidFill>
                <a:latin typeface="+mj-lt"/>
                <a:ea typeface="微软雅黑"/>
              </a:rPr>
              <a:t>TITLE HERE</a:t>
            </a:r>
            <a:endParaRPr lang="zh-CN" altLang="en-US" sz="1400" dirty="0">
              <a:solidFill>
                <a:schemeClr val="bg1"/>
              </a:solidFill>
              <a:latin typeface="+mj-lt"/>
              <a:ea typeface="微软雅黑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32423" y="3668817"/>
            <a:ext cx="507430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zh-CN" sz="1400" dirty="0">
                <a:solidFill>
                  <a:schemeClr val="bg1"/>
                </a:solidFill>
                <a:latin typeface="+mj-lt"/>
                <a:ea typeface="微软雅黑"/>
              </a:rPr>
              <a:t>TITLE HERE</a:t>
            </a:r>
            <a:endParaRPr lang="zh-CN" altLang="en-US" sz="1400" dirty="0">
              <a:solidFill>
                <a:schemeClr val="bg1"/>
              </a:solidFill>
              <a:latin typeface="+mj-lt"/>
              <a:ea typeface="微软雅黑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6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1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6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1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 animBg="1"/>
      <p:bldP spid="6" grpId="0" animBg="1"/>
      <p:bldP spid="7" grpId="0" animBg="1"/>
      <p:bldP spid="8" grpId="0" animBg="1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U-Turn Arrow 79"/>
          <p:cNvSpPr/>
          <p:nvPr/>
        </p:nvSpPr>
        <p:spPr>
          <a:xfrm rot="16200000" flipV="1">
            <a:off x="6298823" y="912355"/>
            <a:ext cx="1061363" cy="3276420"/>
          </a:xfrm>
          <a:prstGeom prst="uturnArrow">
            <a:avLst>
              <a:gd name="adj1" fmla="val 11268"/>
              <a:gd name="adj2" fmla="val 25000"/>
              <a:gd name="adj3" fmla="val 0"/>
              <a:gd name="adj4" fmla="val 40317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>
              <a:lnSpc>
                <a:spcPct val="120000"/>
              </a:lnSpc>
            </a:pPr>
            <a:endParaRPr lang="en-US" dirty="0">
              <a:solidFill>
                <a:schemeClr val="tx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4" name="U-Turn Arrow 83"/>
          <p:cNvSpPr/>
          <p:nvPr/>
        </p:nvSpPr>
        <p:spPr>
          <a:xfrm rot="5400000" flipV="1">
            <a:off x="1727072" y="381674"/>
            <a:ext cx="1061363" cy="3276420"/>
          </a:xfrm>
          <a:prstGeom prst="uturnArrow">
            <a:avLst>
              <a:gd name="adj1" fmla="val 11268"/>
              <a:gd name="adj2" fmla="val 25000"/>
              <a:gd name="adj3" fmla="val 0"/>
              <a:gd name="adj4" fmla="val 40317"/>
              <a:gd name="adj5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>
              <a:lnSpc>
                <a:spcPct val="120000"/>
              </a:lnSpc>
            </a:pPr>
            <a:endParaRPr lang="en-US" dirty="0">
              <a:solidFill>
                <a:schemeClr val="tx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5" name="U-Turn Arrow 84"/>
          <p:cNvSpPr/>
          <p:nvPr/>
        </p:nvSpPr>
        <p:spPr>
          <a:xfrm rot="5400000" flipV="1">
            <a:off x="1727072" y="1857630"/>
            <a:ext cx="1061363" cy="3276420"/>
          </a:xfrm>
          <a:prstGeom prst="uturnArrow">
            <a:avLst>
              <a:gd name="adj1" fmla="val 11268"/>
              <a:gd name="adj2" fmla="val 25000"/>
              <a:gd name="adj3" fmla="val 0"/>
              <a:gd name="adj4" fmla="val 40317"/>
              <a:gd name="adj5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>
              <a:lnSpc>
                <a:spcPct val="120000"/>
              </a:lnSpc>
            </a:pPr>
            <a:endParaRPr lang="en-US" dirty="0">
              <a:solidFill>
                <a:schemeClr val="tx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6" name="U-Turn Arrow 85"/>
          <p:cNvSpPr/>
          <p:nvPr/>
        </p:nvSpPr>
        <p:spPr>
          <a:xfrm rot="16200000" flipV="1">
            <a:off x="6298823" y="2388312"/>
            <a:ext cx="1061363" cy="3276420"/>
          </a:xfrm>
          <a:prstGeom prst="uturnArrow">
            <a:avLst>
              <a:gd name="adj1" fmla="val 11268"/>
              <a:gd name="adj2" fmla="val 25000"/>
              <a:gd name="adj3" fmla="val 0"/>
              <a:gd name="adj4" fmla="val 40317"/>
              <a:gd name="adj5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032" tIns="32516" rIns="65032" bIns="32516" rtlCol="0" anchor="ctr"/>
          <a:lstStyle/>
          <a:p>
            <a:pPr algn="ctr">
              <a:lnSpc>
                <a:spcPct val="120000"/>
              </a:lnSpc>
            </a:pPr>
            <a:endParaRPr lang="en-US" dirty="0">
              <a:solidFill>
                <a:schemeClr val="tx1"/>
              </a:solidFill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" name="Group 117"/>
          <p:cNvGrpSpPr/>
          <p:nvPr/>
        </p:nvGrpSpPr>
        <p:grpSpPr>
          <a:xfrm>
            <a:off x="3667379" y="1979606"/>
            <a:ext cx="1828699" cy="570961"/>
            <a:chOff x="3657600" y="1978993"/>
            <a:chExt cx="1828800" cy="570785"/>
          </a:xfrm>
        </p:grpSpPr>
        <p:sp>
          <p:nvSpPr>
            <p:cNvPr id="115" name="Rounded Rectangle 114"/>
            <p:cNvSpPr/>
            <p:nvPr/>
          </p:nvSpPr>
          <p:spPr bwMode="auto">
            <a:xfrm>
              <a:off x="3657600" y="1978993"/>
              <a:ext cx="1828800" cy="530519"/>
            </a:xfrm>
            <a:prstGeom prst="roundRect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11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8" name="Rounded Rectangle 87"/>
            <p:cNvSpPr/>
            <p:nvPr/>
          </p:nvSpPr>
          <p:spPr bwMode="auto">
            <a:xfrm>
              <a:off x="3657600" y="2019259"/>
              <a:ext cx="1828800" cy="530519"/>
            </a:xfrm>
            <a:prstGeom prst="roundRect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100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STEP HERE</a:t>
              </a:r>
              <a:endParaRPr lang="en-US" sz="11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" name="Group 118"/>
          <p:cNvGrpSpPr/>
          <p:nvPr/>
        </p:nvGrpSpPr>
        <p:grpSpPr>
          <a:xfrm>
            <a:off x="3667379" y="2717583"/>
            <a:ext cx="1828699" cy="570961"/>
            <a:chOff x="3657600" y="2716743"/>
            <a:chExt cx="1828800" cy="570785"/>
          </a:xfrm>
        </p:grpSpPr>
        <p:sp>
          <p:nvSpPr>
            <p:cNvPr id="116" name="Rounded Rectangle 115"/>
            <p:cNvSpPr/>
            <p:nvPr/>
          </p:nvSpPr>
          <p:spPr bwMode="auto">
            <a:xfrm>
              <a:off x="3657600" y="2716743"/>
              <a:ext cx="1828800" cy="530519"/>
            </a:xfrm>
            <a:prstGeom prst="roundRect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11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9" name="Rounded Rectangle 88"/>
            <p:cNvSpPr/>
            <p:nvPr/>
          </p:nvSpPr>
          <p:spPr bwMode="auto">
            <a:xfrm>
              <a:off x="3657600" y="2757009"/>
              <a:ext cx="1828800" cy="530519"/>
            </a:xfrm>
            <a:prstGeom prst="roundRect">
              <a:avLst/>
            </a:pr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100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STEP HERE</a:t>
              </a:r>
              <a:endParaRPr lang="en-US" sz="11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" name="Group 119"/>
          <p:cNvGrpSpPr/>
          <p:nvPr/>
        </p:nvGrpSpPr>
        <p:grpSpPr>
          <a:xfrm>
            <a:off x="3667379" y="3455562"/>
            <a:ext cx="1828699" cy="570961"/>
            <a:chOff x="3657600" y="3454494"/>
            <a:chExt cx="1828800" cy="570785"/>
          </a:xfrm>
        </p:grpSpPr>
        <p:sp>
          <p:nvSpPr>
            <p:cNvPr id="117" name="Rounded Rectangle 116"/>
            <p:cNvSpPr/>
            <p:nvPr/>
          </p:nvSpPr>
          <p:spPr bwMode="auto">
            <a:xfrm>
              <a:off x="3657600" y="3454494"/>
              <a:ext cx="1828800" cy="530519"/>
            </a:xfrm>
            <a:prstGeom prst="roundRect">
              <a:avLst/>
            </a:pr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endParaRPr lang="en-US" sz="11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0" name="Rounded Rectangle 89"/>
            <p:cNvSpPr/>
            <p:nvPr/>
          </p:nvSpPr>
          <p:spPr bwMode="auto">
            <a:xfrm>
              <a:off x="3657600" y="3494760"/>
              <a:ext cx="1828800" cy="530519"/>
            </a:xfrm>
            <a:prstGeom prst="roundRect">
              <a:avLst/>
            </a:pr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20000"/>
                </a:lnSpc>
              </a:pPr>
              <a:r>
                <a:rPr lang="tr-TR" altLang="zh-CN" sz="1100" dirty="0">
                  <a:solidFill>
                    <a:schemeClr val="bg1"/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STEP HERE</a:t>
              </a:r>
              <a:endParaRPr lang="en-US" sz="1100" dirty="0">
                <a:solidFill>
                  <a:schemeClr val="bg1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" name="Group 90"/>
          <p:cNvGrpSpPr/>
          <p:nvPr/>
        </p:nvGrpSpPr>
        <p:grpSpPr>
          <a:xfrm>
            <a:off x="4845638" y="4231867"/>
            <a:ext cx="533253" cy="533442"/>
            <a:chOff x="618873" y="1239440"/>
            <a:chExt cx="650476" cy="650470"/>
          </a:xfrm>
        </p:grpSpPr>
        <p:sp>
          <p:nvSpPr>
            <p:cNvPr id="92" name="Oval 91"/>
            <p:cNvSpPr/>
            <p:nvPr/>
          </p:nvSpPr>
          <p:spPr>
            <a:xfrm>
              <a:off x="618873" y="1239440"/>
              <a:ext cx="650476" cy="650470"/>
            </a:xfrm>
            <a:prstGeom prst="ellipse">
              <a:avLst/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600" b="1" dirty="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3" name="Freeform 38"/>
            <p:cNvSpPr>
              <a:spLocks noEditPoints="1"/>
            </p:cNvSpPr>
            <p:nvPr/>
          </p:nvSpPr>
          <p:spPr bwMode="auto">
            <a:xfrm rot="16200000">
              <a:off x="736069" y="1356633"/>
              <a:ext cx="416084" cy="416084"/>
            </a:xfrm>
            <a:custGeom>
              <a:avLst/>
              <a:gdLst/>
              <a:ahLst/>
              <a:cxnLst>
                <a:cxn ang="0">
                  <a:pos x="31" y="62"/>
                </a:cxn>
                <a:cxn ang="0">
                  <a:pos x="0" y="31"/>
                </a:cxn>
                <a:cxn ang="0">
                  <a:pos x="31" y="0"/>
                </a:cxn>
                <a:cxn ang="0">
                  <a:pos x="62" y="31"/>
                </a:cxn>
                <a:cxn ang="0">
                  <a:pos x="31" y="62"/>
                </a:cxn>
                <a:cxn ang="0">
                  <a:pos x="51" y="30"/>
                </a:cxn>
                <a:cxn ang="0">
                  <a:pos x="48" y="26"/>
                </a:cxn>
                <a:cxn ang="0">
                  <a:pos x="46" y="25"/>
                </a:cxn>
                <a:cxn ang="0">
                  <a:pos x="44" y="26"/>
                </a:cxn>
                <a:cxn ang="0">
                  <a:pos x="36" y="33"/>
                </a:cxn>
                <a:cxn ang="0">
                  <a:pos x="36" y="13"/>
                </a:cxn>
                <a:cxn ang="0">
                  <a:pos x="34" y="11"/>
                </a:cxn>
                <a:cxn ang="0">
                  <a:pos x="29" y="11"/>
                </a:cxn>
                <a:cxn ang="0">
                  <a:pos x="26" y="13"/>
                </a:cxn>
                <a:cxn ang="0">
                  <a:pos x="26" y="33"/>
                </a:cxn>
                <a:cxn ang="0">
                  <a:pos x="19" y="26"/>
                </a:cxn>
                <a:cxn ang="0">
                  <a:pos x="17" y="25"/>
                </a:cxn>
                <a:cxn ang="0">
                  <a:pos x="15" y="26"/>
                </a:cxn>
                <a:cxn ang="0">
                  <a:pos x="11" y="30"/>
                </a:cxn>
                <a:cxn ang="0">
                  <a:pos x="11" y="31"/>
                </a:cxn>
                <a:cxn ang="0">
                  <a:pos x="11" y="33"/>
                </a:cxn>
                <a:cxn ang="0">
                  <a:pos x="26" y="48"/>
                </a:cxn>
                <a:cxn ang="0">
                  <a:pos x="30" y="51"/>
                </a:cxn>
                <a:cxn ang="0">
                  <a:pos x="31" y="52"/>
                </a:cxn>
                <a:cxn ang="0">
                  <a:pos x="33" y="51"/>
                </a:cxn>
                <a:cxn ang="0">
                  <a:pos x="37" y="48"/>
                </a:cxn>
                <a:cxn ang="0">
                  <a:pos x="51" y="33"/>
                </a:cxn>
                <a:cxn ang="0">
                  <a:pos x="52" y="31"/>
                </a:cxn>
                <a:cxn ang="0">
                  <a:pos x="51" y="30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51" y="30"/>
                  </a:moveTo>
                  <a:cubicBezTo>
                    <a:pt x="48" y="26"/>
                    <a:pt x="48" y="26"/>
                    <a:pt x="48" y="26"/>
                  </a:cubicBezTo>
                  <a:cubicBezTo>
                    <a:pt x="47" y="25"/>
                    <a:pt x="47" y="25"/>
                    <a:pt x="46" y="25"/>
                  </a:cubicBezTo>
                  <a:cubicBezTo>
                    <a:pt x="45" y="25"/>
                    <a:pt x="45" y="25"/>
                    <a:pt x="44" y="26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2"/>
                    <a:pt x="35" y="11"/>
                    <a:pt x="34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7" y="11"/>
                    <a:pt x="26" y="12"/>
                    <a:pt x="26" y="1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5"/>
                    <a:pt x="17" y="25"/>
                    <a:pt x="17" y="25"/>
                  </a:cubicBezTo>
                  <a:cubicBezTo>
                    <a:pt x="16" y="25"/>
                    <a:pt x="15" y="25"/>
                    <a:pt x="15" y="26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1"/>
                    <a:pt x="11" y="31"/>
                  </a:cubicBezTo>
                  <a:cubicBezTo>
                    <a:pt x="11" y="32"/>
                    <a:pt x="11" y="33"/>
                    <a:pt x="11" y="33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2"/>
                    <a:pt x="31" y="52"/>
                    <a:pt x="31" y="52"/>
                  </a:cubicBezTo>
                  <a:cubicBezTo>
                    <a:pt x="32" y="52"/>
                    <a:pt x="33" y="52"/>
                    <a:pt x="33" y="51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2" y="33"/>
                    <a:pt x="52" y="32"/>
                    <a:pt x="52" y="31"/>
                  </a:cubicBezTo>
                  <a:cubicBezTo>
                    <a:pt x="52" y="31"/>
                    <a:pt x="52" y="30"/>
                    <a:pt x="51" y="3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" name="Group 93"/>
          <p:cNvGrpSpPr/>
          <p:nvPr/>
        </p:nvGrpSpPr>
        <p:grpSpPr>
          <a:xfrm rot="10800000">
            <a:off x="3590428" y="1288490"/>
            <a:ext cx="533253" cy="533442"/>
            <a:chOff x="618873" y="1239440"/>
            <a:chExt cx="650476" cy="650470"/>
          </a:xfrm>
        </p:grpSpPr>
        <p:sp>
          <p:nvSpPr>
            <p:cNvPr id="95" name="Oval 94"/>
            <p:cNvSpPr/>
            <p:nvPr/>
          </p:nvSpPr>
          <p:spPr>
            <a:xfrm>
              <a:off x="618873" y="1239440"/>
              <a:ext cx="650476" cy="650470"/>
            </a:xfrm>
            <a:prstGeom prst="ellipse">
              <a:avLst/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600" b="1" dirty="0">
                <a:solidFill>
                  <a:schemeClr val="accent1"/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6" name="Freeform 38"/>
            <p:cNvSpPr>
              <a:spLocks noEditPoints="1"/>
            </p:cNvSpPr>
            <p:nvPr/>
          </p:nvSpPr>
          <p:spPr bwMode="auto">
            <a:xfrm rot="16200000">
              <a:off x="736069" y="1356633"/>
              <a:ext cx="416084" cy="416084"/>
            </a:xfrm>
            <a:custGeom>
              <a:avLst/>
              <a:gdLst/>
              <a:ahLst/>
              <a:cxnLst>
                <a:cxn ang="0">
                  <a:pos x="31" y="62"/>
                </a:cxn>
                <a:cxn ang="0">
                  <a:pos x="0" y="31"/>
                </a:cxn>
                <a:cxn ang="0">
                  <a:pos x="31" y="0"/>
                </a:cxn>
                <a:cxn ang="0">
                  <a:pos x="62" y="31"/>
                </a:cxn>
                <a:cxn ang="0">
                  <a:pos x="31" y="62"/>
                </a:cxn>
                <a:cxn ang="0">
                  <a:pos x="51" y="30"/>
                </a:cxn>
                <a:cxn ang="0">
                  <a:pos x="48" y="26"/>
                </a:cxn>
                <a:cxn ang="0">
                  <a:pos x="46" y="25"/>
                </a:cxn>
                <a:cxn ang="0">
                  <a:pos x="44" y="26"/>
                </a:cxn>
                <a:cxn ang="0">
                  <a:pos x="36" y="33"/>
                </a:cxn>
                <a:cxn ang="0">
                  <a:pos x="36" y="13"/>
                </a:cxn>
                <a:cxn ang="0">
                  <a:pos x="34" y="11"/>
                </a:cxn>
                <a:cxn ang="0">
                  <a:pos x="29" y="11"/>
                </a:cxn>
                <a:cxn ang="0">
                  <a:pos x="26" y="13"/>
                </a:cxn>
                <a:cxn ang="0">
                  <a:pos x="26" y="33"/>
                </a:cxn>
                <a:cxn ang="0">
                  <a:pos x="19" y="26"/>
                </a:cxn>
                <a:cxn ang="0">
                  <a:pos x="17" y="25"/>
                </a:cxn>
                <a:cxn ang="0">
                  <a:pos x="15" y="26"/>
                </a:cxn>
                <a:cxn ang="0">
                  <a:pos x="11" y="30"/>
                </a:cxn>
                <a:cxn ang="0">
                  <a:pos x="11" y="31"/>
                </a:cxn>
                <a:cxn ang="0">
                  <a:pos x="11" y="33"/>
                </a:cxn>
                <a:cxn ang="0">
                  <a:pos x="26" y="48"/>
                </a:cxn>
                <a:cxn ang="0">
                  <a:pos x="30" y="51"/>
                </a:cxn>
                <a:cxn ang="0">
                  <a:pos x="31" y="52"/>
                </a:cxn>
                <a:cxn ang="0">
                  <a:pos x="33" y="51"/>
                </a:cxn>
                <a:cxn ang="0">
                  <a:pos x="37" y="48"/>
                </a:cxn>
                <a:cxn ang="0">
                  <a:pos x="51" y="33"/>
                </a:cxn>
                <a:cxn ang="0">
                  <a:pos x="52" y="31"/>
                </a:cxn>
                <a:cxn ang="0">
                  <a:pos x="51" y="30"/>
                </a:cxn>
              </a:cxnLst>
              <a:rect l="0" t="0" r="r" b="b"/>
              <a:pathLst>
                <a:path w="62" h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51" y="30"/>
                  </a:moveTo>
                  <a:cubicBezTo>
                    <a:pt x="48" y="26"/>
                    <a:pt x="48" y="26"/>
                    <a:pt x="48" y="26"/>
                  </a:cubicBezTo>
                  <a:cubicBezTo>
                    <a:pt x="47" y="25"/>
                    <a:pt x="47" y="25"/>
                    <a:pt x="46" y="25"/>
                  </a:cubicBezTo>
                  <a:cubicBezTo>
                    <a:pt x="45" y="25"/>
                    <a:pt x="45" y="25"/>
                    <a:pt x="44" y="26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2"/>
                    <a:pt x="35" y="11"/>
                    <a:pt x="34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7" y="11"/>
                    <a:pt x="26" y="12"/>
                    <a:pt x="26" y="1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5"/>
                    <a:pt x="17" y="25"/>
                    <a:pt x="17" y="25"/>
                  </a:cubicBezTo>
                  <a:cubicBezTo>
                    <a:pt x="16" y="25"/>
                    <a:pt x="15" y="25"/>
                    <a:pt x="15" y="26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1"/>
                    <a:pt x="11" y="31"/>
                  </a:cubicBezTo>
                  <a:cubicBezTo>
                    <a:pt x="11" y="32"/>
                    <a:pt x="11" y="33"/>
                    <a:pt x="11" y="33"/>
                  </a:cubicBezTo>
                  <a:cubicBezTo>
                    <a:pt x="26" y="48"/>
                    <a:pt x="26" y="48"/>
                    <a:pt x="26" y="48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2"/>
                    <a:pt x="31" y="52"/>
                    <a:pt x="31" y="52"/>
                  </a:cubicBezTo>
                  <a:cubicBezTo>
                    <a:pt x="32" y="52"/>
                    <a:pt x="33" y="52"/>
                    <a:pt x="33" y="51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2" y="33"/>
                    <a:pt x="52" y="32"/>
                    <a:pt x="52" y="31"/>
                  </a:cubicBezTo>
                  <a:cubicBezTo>
                    <a:pt x="52" y="31"/>
                    <a:pt x="52" y="30"/>
                    <a:pt x="51" y="3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8580" tIns="64290" rIns="128580" bIns="64290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7" name="Group 58"/>
          <p:cNvGrpSpPr/>
          <p:nvPr/>
        </p:nvGrpSpPr>
        <p:grpSpPr>
          <a:xfrm>
            <a:off x="1109151" y="1700780"/>
            <a:ext cx="2481278" cy="455619"/>
            <a:chOff x="7174424" y="1400217"/>
            <a:chExt cx="2481413" cy="455478"/>
          </a:xfrm>
        </p:grpSpPr>
        <p:sp>
          <p:nvSpPr>
            <p:cNvPr id="110" name="TextBox 109"/>
            <p:cNvSpPr txBox="1"/>
            <p:nvPr/>
          </p:nvSpPr>
          <p:spPr>
            <a:xfrm>
              <a:off x="7174424" y="1671086"/>
              <a:ext cx="2481413" cy="184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altLang="zh-CN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Go ahead and replace it with your own text.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7174424" y="1400217"/>
              <a:ext cx="1016295" cy="2153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tr-TR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STEP HERE</a:t>
              </a:r>
              <a:endParaRPr lang="zh-CN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" name="Group 58"/>
          <p:cNvGrpSpPr/>
          <p:nvPr/>
        </p:nvGrpSpPr>
        <p:grpSpPr>
          <a:xfrm>
            <a:off x="5580113" y="2404355"/>
            <a:ext cx="2423140" cy="472122"/>
            <a:chOff x="7027348" y="1400217"/>
            <a:chExt cx="2423272" cy="471976"/>
          </a:xfrm>
        </p:grpSpPr>
        <p:sp>
          <p:nvSpPr>
            <p:cNvPr id="40" name="TextBox 109"/>
            <p:cNvSpPr txBox="1"/>
            <p:nvPr/>
          </p:nvSpPr>
          <p:spPr>
            <a:xfrm>
              <a:off x="7027348" y="1687584"/>
              <a:ext cx="2423272" cy="184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altLang="zh-CN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Go ahead and replace it with your own text.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1" name="Rectangle 110"/>
            <p:cNvSpPr/>
            <p:nvPr/>
          </p:nvSpPr>
          <p:spPr>
            <a:xfrm>
              <a:off x="7174424" y="1400217"/>
              <a:ext cx="1016295" cy="2153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tr-TR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STEP HERE</a:t>
              </a:r>
              <a:endParaRPr lang="zh-CN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9" name="Group 58"/>
          <p:cNvGrpSpPr/>
          <p:nvPr/>
        </p:nvGrpSpPr>
        <p:grpSpPr>
          <a:xfrm>
            <a:off x="1122419" y="3134482"/>
            <a:ext cx="2657492" cy="462076"/>
            <a:chOff x="7174424" y="1400217"/>
            <a:chExt cx="2657637" cy="461933"/>
          </a:xfrm>
        </p:grpSpPr>
        <p:sp>
          <p:nvSpPr>
            <p:cNvPr id="43" name="TextBox 109"/>
            <p:cNvSpPr txBox="1"/>
            <p:nvPr/>
          </p:nvSpPr>
          <p:spPr>
            <a:xfrm>
              <a:off x="7174424" y="1677541"/>
              <a:ext cx="2657637" cy="184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altLang="zh-CN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Go ahead and replace it with your own text.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4" name="Rectangle 110"/>
            <p:cNvSpPr/>
            <p:nvPr/>
          </p:nvSpPr>
          <p:spPr>
            <a:xfrm>
              <a:off x="7174424" y="1400217"/>
              <a:ext cx="1016295" cy="215377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tr-TR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STEP HERE</a:t>
              </a:r>
              <a:endParaRPr lang="zh-CN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0" name="Group 58"/>
          <p:cNvGrpSpPr/>
          <p:nvPr/>
        </p:nvGrpSpPr>
        <p:grpSpPr>
          <a:xfrm>
            <a:off x="5580115" y="3917707"/>
            <a:ext cx="2502760" cy="470939"/>
            <a:chOff x="6947724" y="1400217"/>
            <a:chExt cx="2502896" cy="470794"/>
          </a:xfrm>
        </p:grpSpPr>
        <p:sp>
          <p:nvSpPr>
            <p:cNvPr id="46" name="TextBox 109"/>
            <p:cNvSpPr txBox="1"/>
            <p:nvPr/>
          </p:nvSpPr>
          <p:spPr>
            <a:xfrm>
              <a:off x="6947724" y="1686402"/>
              <a:ext cx="2502896" cy="184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  <a:defRPr sz="1800">
                  <a:solidFill>
                    <a:srgbClr val="000000"/>
                  </a:solidFill>
                </a:defRPr>
              </a:pPr>
              <a:r>
                <a:rPr lang="en-US" altLang="zh-CN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Go ahead and replace it with your own text.</a:t>
              </a:r>
              <a:endParaRPr lang="zh-CN" altLang="en-US" sz="800" dirty="0">
                <a:solidFill>
                  <a:schemeClr val="bg1">
                    <a:lumMod val="6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7" name="Rectangle 110"/>
            <p:cNvSpPr/>
            <p:nvPr/>
          </p:nvSpPr>
          <p:spPr>
            <a:xfrm>
              <a:off x="7174424" y="1400217"/>
              <a:ext cx="1016295" cy="21537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tr-TR" altLang="zh-CN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微软雅黑" panose="020B0503020204020204" pitchFamily="34" charset="-122"/>
                  <a:sym typeface="Arial" panose="020B0604020202020204" pitchFamily="34" charset="0"/>
                </a:rPr>
                <a:t>STEP HERE</a:t>
              </a:r>
              <a:endParaRPr lang="zh-CN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0814313"/>
      </p:ext>
    </p:extLst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4" grpId="0" animBg="1"/>
      <p:bldP spid="85" grpId="0" animBg="1"/>
      <p:bldP spid="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2"/>
          <p:cNvSpPr/>
          <p:nvPr/>
        </p:nvSpPr>
        <p:spPr>
          <a:xfrm>
            <a:off x="5466030" y="1258332"/>
            <a:ext cx="561108" cy="213153"/>
          </a:xfrm>
          <a:custGeom>
            <a:avLst/>
            <a:gdLst/>
            <a:ahLst/>
            <a:cxnLst/>
            <a:rect l="l" t="t" r="r" b="b"/>
            <a:pathLst>
              <a:path w="821962" h="312188">
                <a:moveTo>
                  <a:pt x="188867" y="0"/>
                </a:moveTo>
                <a:lnTo>
                  <a:pt x="633096" y="0"/>
                </a:lnTo>
                <a:cubicBezTo>
                  <a:pt x="739691" y="66233"/>
                  <a:pt x="813171" y="180146"/>
                  <a:pt x="821962" y="312188"/>
                </a:cubicBezTo>
                <a:lnTo>
                  <a:pt x="0" y="312188"/>
                </a:lnTo>
                <a:cubicBezTo>
                  <a:pt x="8791" y="180146"/>
                  <a:pt x="82272" y="66233"/>
                  <a:pt x="188867" y="0"/>
                </a:cubicBezTo>
                <a:close/>
              </a:path>
            </a:pathLst>
          </a:custGeom>
          <a:solidFill>
            <a:srgbClr val="FFD860">
              <a:alpha val="2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000" kern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3" name="椭圆 2"/>
          <p:cNvSpPr/>
          <p:nvPr/>
        </p:nvSpPr>
        <p:spPr>
          <a:xfrm flipV="1">
            <a:off x="5466030" y="4254669"/>
            <a:ext cx="561108" cy="213153"/>
          </a:xfrm>
          <a:custGeom>
            <a:avLst/>
            <a:gdLst/>
            <a:ahLst/>
            <a:cxnLst/>
            <a:rect l="l" t="t" r="r" b="b"/>
            <a:pathLst>
              <a:path w="821962" h="312188">
                <a:moveTo>
                  <a:pt x="188867" y="0"/>
                </a:moveTo>
                <a:lnTo>
                  <a:pt x="633096" y="0"/>
                </a:lnTo>
                <a:cubicBezTo>
                  <a:pt x="739691" y="66233"/>
                  <a:pt x="813171" y="180146"/>
                  <a:pt x="821962" y="312188"/>
                </a:cubicBezTo>
                <a:lnTo>
                  <a:pt x="0" y="312188"/>
                </a:lnTo>
                <a:cubicBezTo>
                  <a:pt x="8791" y="180146"/>
                  <a:pt x="82272" y="66233"/>
                  <a:pt x="188867" y="0"/>
                </a:cubicBezTo>
                <a:close/>
              </a:path>
            </a:pathLst>
          </a:custGeom>
          <a:solidFill>
            <a:srgbClr val="FFD860">
              <a:alpha val="2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000" kern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4" name="椭圆 2"/>
          <p:cNvSpPr/>
          <p:nvPr/>
        </p:nvSpPr>
        <p:spPr>
          <a:xfrm flipH="1">
            <a:off x="3112715" y="1258332"/>
            <a:ext cx="561108" cy="213153"/>
          </a:xfrm>
          <a:custGeom>
            <a:avLst/>
            <a:gdLst/>
            <a:ahLst/>
            <a:cxnLst/>
            <a:rect l="l" t="t" r="r" b="b"/>
            <a:pathLst>
              <a:path w="821962" h="312188">
                <a:moveTo>
                  <a:pt x="188867" y="0"/>
                </a:moveTo>
                <a:lnTo>
                  <a:pt x="633096" y="0"/>
                </a:lnTo>
                <a:cubicBezTo>
                  <a:pt x="739691" y="66233"/>
                  <a:pt x="813171" y="180146"/>
                  <a:pt x="821962" y="312188"/>
                </a:cubicBezTo>
                <a:lnTo>
                  <a:pt x="0" y="312188"/>
                </a:lnTo>
                <a:cubicBezTo>
                  <a:pt x="8791" y="180146"/>
                  <a:pt x="82272" y="66233"/>
                  <a:pt x="188867" y="0"/>
                </a:cubicBezTo>
                <a:close/>
              </a:path>
            </a:pathLst>
          </a:custGeom>
          <a:solidFill>
            <a:srgbClr val="FFD860">
              <a:alpha val="2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zh-CN" altLang="en-US" sz="1000" kern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5" name="椭圆 2"/>
          <p:cNvSpPr/>
          <p:nvPr/>
        </p:nvSpPr>
        <p:spPr>
          <a:xfrm flipH="1" flipV="1">
            <a:off x="3112715" y="4470759"/>
            <a:ext cx="561108" cy="213153"/>
          </a:xfrm>
          <a:custGeom>
            <a:avLst/>
            <a:gdLst/>
            <a:ahLst/>
            <a:cxnLst/>
            <a:rect l="l" t="t" r="r" b="b"/>
            <a:pathLst>
              <a:path w="821962" h="312188">
                <a:moveTo>
                  <a:pt x="188867" y="0"/>
                </a:moveTo>
                <a:lnTo>
                  <a:pt x="633096" y="0"/>
                </a:lnTo>
                <a:cubicBezTo>
                  <a:pt x="739691" y="66233"/>
                  <a:pt x="813171" y="180146"/>
                  <a:pt x="821962" y="312188"/>
                </a:cubicBezTo>
                <a:lnTo>
                  <a:pt x="0" y="312188"/>
                </a:lnTo>
                <a:cubicBezTo>
                  <a:pt x="8791" y="180146"/>
                  <a:pt x="82272" y="66233"/>
                  <a:pt x="188867" y="0"/>
                </a:cubicBezTo>
                <a:close/>
              </a:path>
            </a:pathLst>
          </a:custGeom>
          <a:solidFill>
            <a:srgbClr val="FFD860">
              <a:alpha val="2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000" kern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6" name="KSO_GT1.4"/>
          <p:cNvSpPr/>
          <p:nvPr/>
        </p:nvSpPr>
        <p:spPr>
          <a:xfrm rot="2479457" flipV="1">
            <a:off x="4386420" y="3883338"/>
            <a:ext cx="1536029" cy="967494"/>
          </a:xfrm>
          <a:custGeom>
            <a:avLst/>
            <a:gdLst/>
            <a:ahLst/>
            <a:cxnLst/>
            <a:rect l="l" t="t" r="r" b="b"/>
            <a:pathLst>
              <a:path w="2250115" h="1417020">
                <a:moveTo>
                  <a:pt x="1444324" y="354255"/>
                </a:moveTo>
                <a:lnTo>
                  <a:pt x="2250115" y="1062765"/>
                </a:lnTo>
                <a:lnTo>
                  <a:pt x="708510" y="1062765"/>
                </a:lnTo>
                <a:lnTo>
                  <a:pt x="708510" y="1417020"/>
                </a:lnTo>
                <a:lnTo>
                  <a:pt x="0" y="708510"/>
                </a:lnTo>
                <a:lnTo>
                  <a:pt x="708510" y="0"/>
                </a:lnTo>
                <a:lnTo>
                  <a:pt x="708510" y="35425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 dirty="0">
              <a:latin typeface="+mj-lt"/>
            </a:endParaRPr>
          </a:p>
        </p:txBody>
      </p:sp>
      <p:sp>
        <p:nvSpPr>
          <p:cNvPr id="7" name="KSO_GT1.3"/>
          <p:cNvSpPr/>
          <p:nvPr/>
        </p:nvSpPr>
        <p:spPr>
          <a:xfrm rot="19120543" flipH="1" flipV="1">
            <a:off x="3217401" y="3883338"/>
            <a:ext cx="1536029" cy="967494"/>
          </a:xfrm>
          <a:custGeom>
            <a:avLst/>
            <a:gdLst/>
            <a:ahLst/>
            <a:cxnLst/>
            <a:rect l="l" t="t" r="r" b="b"/>
            <a:pathLst>
              <a:path w="2250115" h="1417020">
                <a:moveTo>
                  <a:pt x="1444324" y="354255"/>
                </a:moveTo>
                <a:lnTo>
                  <a:pt x="2250115" y="1062765"/>
                </a:lnTo>
                <a:lnTo>
                  <a:pt x="708510" y="1062765"/>
                </a:lnTo>
                <a:lnTo>
                  <a:pt x="708510" y="1417020"/>
                </a:lnTo>
                <a:lnTo>
                  <a:pt x="0" y="708510"/>
                </a:lnTo>
                <a:lnTo>
                  <a:pt x="708510" y="0"/>
                </a:lnTo>
                <a:lnTo>
                  <a:pt x="708510" y="35425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8" name="KSO_GT1.2"/>
          <p:cNvSpPr/>
          <p:nvPr/>
        </p:nvSpPr>
        <p:spPr>
          <a:xfrm rot="19120543">
            <a:off x="4386420" y="1096774"/>
            <a:ext cx="1536029" cy="967494"/>
          </a:xfrm>
          <a:custGeom>
            <a:avLst/>
            <a:gdLst/>
            <a:ahLst/>
            <a:cxnLst/>
            <a:rect l="l" t="t" r="r" b="b"/>
            <a:pathLst>
              <a:path w="2250115" h="1417020">
                <a:moveTo>
                  <a:pt x="1444324" y="354255"/>
                </a:moveTo>
                <a:lnTo>
                  <a:pt x="2250115" y="1062765"/>
                </a:lnTo>
                <a:lnTo>
                  <a:pt x="708510" y="1062765"/>
                </a:lnTo>
                <a:lnTo>
                  <a:pt x="708510" y="1417020"/>
                </a:lnTo>
                <a:lnTo>
                  <a:pt x="0" y="708510"/>
                </a:lnTo>
                <a:lnTo>
                  <a:pt x="708510" y="0"/>
                </a:lnTo>
                <a:lnTo>
                  <a:pt x="708510" y="35425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9" name="KSO_GT1.1"/>
          <p:cNvSpPr/>
          <p:nvPr/>
        </p:nvSpPr>
        <p:spPr>
          <a:xfrm rot="2479457" flipH="1">
            <a:off x="3217401" y="1096774"/>
            <a:ext cx="1536029" cy="967494"/>
          </a:xfrm>
          <a:custGeom>
            <a:avLst/>
            <a:gdLst/>
            <a:ahLst/>
            <a:cxnLst/>
            <a:rect l="l" t="t" r="r" b="b"/>
            <a:pathLst>
              <a:path w="2250115" h="1417020">
                <a:moveTo>
                  <a:pt x="1444324" y="354255"/>
                </a:moveTo>
                <a:lnTo>
                  <a:pt x="2250115" y="1062765"/>
                </a:lnTo>
                <a:lnTo>
                  <a:pt x="708510" y="1062765"/>
                </a:lnTo>
                <a:lnTo>
                  <a:pt x="708510" y="1417020"/>
                </a:lnTo>
                <a:lnTo>
                  <a:pt x="0" y="708510"/>
                </a:lnTo>
                <a:lnTo>
                  <a:pt x="708510" y="0"/>
                </a:lnTo>
                <a:lnTo>
                  <a:pt x="708510" y="3542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latin typeface="+mj-lt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5580113" y="1471484"/>
            <a:ext cx="1535709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1971139" y="1471484"/>
            <a:ext cx="153570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5580113" y="4445330"/>
            <a:ext cx="1535709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1971139" y="4470759"/>
            <a:ext cx="1535709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32"/>
          <p:cNvSpPr txBox="1"/>
          <p:nvPr/>
        </p:nvSpPr>
        <p:spPr>
          <a:xfrm>
            <a:off x="1619017" y="1583097"/>
            <a:ext cx="101176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  <a:cs typeface="Arial Unicode MS" panose="020B0604020202020204" pitchFamily="34" charset="-122"/>
              </a:rPr>
              <a:t>01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5" name="文本框 35"/>
          <p:cNvSpPr txBox="1"/>
          <p:nvPr/>
        </p:nvSpPr>
        <p:spPr>
          <a:xfrm>
            <a:off x="5305503" y="1580983"/>
            <a:ext cx="101176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  <a:cs typeface="Arial Unicode MS" panose="020B0604020202020204" pitchFamily="34" charset="-122"/>
              </a:rPr>
              <a:t>02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6" name="文本框 38"/>
          <p:cNvSpPr txBox="1"/>
          <p:nvPr/>
        </p:nvSpPr>
        <p:spPr>
          <a:xfrm>
            <a:off x="5328060" y="3122474"/>
            <a:ext cx="101176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  <a:cs typeface="Arial Unicode MS" panose="020B0604020202020204" pitchFamily="34" charset="-122"/>
              </a:rPr>
              <a:t>04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7" name="文本框 41"/>
          <p:cNvSpPr txBox="1"/>
          <p:nvPr/>
        </p:nvSpPr>
        <p:spPr>
          <a:xfrm>
            <a:off x="1614530" y="3126395"/>
            <a:ext cx="101176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微软雅黑" pitchFamily="34" charset="-122"/>
                <a:cs typeface="Arial Unicode MS" panose="020B0604020202020204" pitchFamily="34" charset="-122"/>
              </a:rPr>
              <a:t>03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微软雅黑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8" name="文本框 44"/>
          <p:cNvSpPr txBox="1"/>
          <p:nvPr/>
        </p:nvSpPr>
        <p:spPr>
          <a:xfrm>
            <a:off x="3778521" y="2654826"/>
            <a:ext cx="1592669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  <a:cs typeface="Arial Unicode MS" panose="020B0604020202020204" pitchFamily="34" charset="-122"/>
              </a:rPr>
              <a:t>STAGE HERE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9" name="KSO_Shape"/>
          <p:cNvSpPr>
            <a:spLocks/>
          </p:cNvSpPr>
          <p:nvPr/>
        </p:nvSpPr>
        <p:spPr bwMode="auto">
          <a:xfrm>
            <a:off x="7207390" y="1469184"/>
            <a:ext cx="582195" cy="470691"/>
          </a:xfrm>
          <a:custGeom>
            <a:avLst/>
            <a:gdLst/>
            <a:ahLst/>
            <a:cxnLst/>
            <a:rect l="0" t="0" r="r" b="b"/>
            <a:pathLst>
              <a:path w="4741862" h="3833813">
                <a:moveTo>
                  <a:pt x="247650" y="2000250"/>
                </a:moveTo>
                <a:lnTo>
                  <a:pt x="1016000" y="2000250"/>
                </a:lnTo>
                <a:lnTo>
                  <a:pt x="1030288" y="2003425"/>
                </a:lnTo>
                <a:lnTo>
                  <a:pt x="1041400" y="2012950"/>
                </a:lnTo>
                <a:lnTo>
                  <a:pt x="1050925" y="2020888"/>
                </a:lnTo>
                <a:lnTo>
                  <a:pt x="1054100" y="2036763"/>
                </a:lnTo>
                <a:lnTo>
                  <a:pt x="1050925" y="2051051"/>
                </a:lnTo>
                <a:lnTo>
                  <a:pt x="1041400" y="2063751"/>
                </a:lnTo>
                <a:lnTo>
                  <a:pt x="1030288" y="2071688"/>
                </a:lnTo>
                <a:lnTo>
                  <a:pt x="1016000" y="2074863"/>
                </a:lnTo>
                <a:lnTo>
                  <a:pt x="247650" y="2074863"/>
                </a:lnTo>
                <a:lnTo>
                  <a:pt x="233362" y="2071688"/>
                </a:lnTo>
                <a:lnTo>
                  <a:pt x="220662" y="2063751"/>
                </a:lnTo>
                <a:lnTo>
                  <a:pt x="212725" y="2051051"/>
                </a:lnTo>
                <a:lnTo>
                  <a:pt x="209550" y="2036763"/>
                </a:lnTo>
                <a:lnTo>
                  <a:pt x="212725" y="2020888"/>
                </a:lnTo>
                <a:lnTo>
                  <a:pt x="220662" y="2012950"/>
                </a:lnTo>
                <a:lnTo>
                  <a:pt x="233362" y="2003425"/>
                </a:lnTo>
                <a:lnTo>
                  <a:pt x="247650" y="2000250"/>
                </a:lnTo>
                <a:close/>
                <a:moveTo>
                  <a:pt x="244475" y="1901825"/>
                </a:moveTo>
                <a:lnTo>
                  <a:pt x="1012825" y="1901825"/>
                </a:lnTo>
                <a:lnTo>
                  <a:pt x="1027112" y="1905000"/>
                </a:lnTo>
                <a:lnTo>
                  <a:pt x="1039812" y="1914525"/>
                </a:lnTo>
                <a:lnTo>
                  <a:pt x="1044575" y="1925638"/>
                </a:lnTo>
                <a:lnTo>
                  <a:pt x="1047750" y="1941513"/>
                </a:lnTo>
                <a:lnTo>
                  <a:pt x="1044575" y="1952626"/>
                </a:lnTo>
                <a:lnTo>
                  <a:pt x="1039812" y="1965326"/>
                </a:lnTo>
                <a:lnTo>
                  <a:pt x="1027112" y="1973263"/>
                </a:lnTo>
                <a:lnTo>
                  <a:pt x="1012825" y="1976438"/>
                </a:lnTo>
                <a:lnTo>
                  <a:pt x="244475" y="1976438"/>
                </a:lnTo>
                <a:lnTo>
                  <a:pt x="230188" y="1973263"/>
                </a:lnTo>
                <a:lnTo>
                  <a:pt x="217488" y="1965326"/>
                </a:lnTo>
                <a:lnTo>
                  <a:pt x="209550" y="1952626"/>
                </a:lnTo>
                <a:lnTo>
                  <a:pt x="206375" y="1941513"/>
                </a:lnTo>
                <a:lnTo>
                  <a:pt x="209550" y="1925638"/>
                </a:lnTo>
                <a:lnTo>
                  <a:pt x="217488" y="1914525"/>
                </a:lnTo>
                <a:lnTo>
                  <a:pt x="230188" y="1905000"/>
                </a:lnTo>
                <a:lnTo>
                  <a:pt x="244475" y="1901825"/>
                </a:lnTo>
                <a:close/>
                <a:moveTo>
                  <a:pt x="277813" y="1803400"/>
                </a:moveTo>
                <a:lnTo>
                  <a:pt x="1047750" y="1803400"/>
                </a:lnTo>
                <a:lnTo>
                  <a:pt x="1060450" y="1806575"/>
                </a:lnTo>
                <a:lnTo>
                  <a:pt x="1071563" y="1816100"/>
                </a:lnTo>
                <a:lnTo>
                  <a:pt x="1081088" y="1827213"/>
                </a:lnTo>
                <a:lnTo>
                  <a:pt x="1084263" y="1843088"/>
                </a:lnTo>
                <a:lnTo>
                  <a:pt x="1081088" y="1857376"/>
                </a:lnTo>
                <a:lnTo>
                  <a:pt x="1071563" y="1868488"/>
                </a:lnTo>
                <a:lnTo>
                  <a:pt x="1060450" y="1874838"/>
                </a:lnTo>
                <a:lnTo>
                  <a:pt x="1047750" y="1878013"/>
                </a:lnTo>
                <a:lnTo>
                  <a:pt x="277813" y="1878013"/>
                </a:lnTo>
                <a:lnTo>
                  <a:pt x="263525" y="1874838"/>
                </a:lnTo>
                <a:lnTo>
                  <a:pt x="250825" y="1868488"/>
                </a:lnTo>
                <a:lnTo>
                  <a:pt x="244475" y="1857376"/>
                </a:lnTo>
                <a:lnTo>
                  <a:pt x="241300" y="1843088"/>
                </a:lnTo>
                <a:lnTo>
                  <a:pt x="244475" y="1827213"/>
                </a:lnTo>
                <a:lnTo>
                  <a:pt x="250825" y="1816100"/>
                </a:lnTo>
                <a:lnTo>
                  <a:pt x="263525" y="1806575"/>
                </a:lnTo>
                <a:lnTo>
                  <a:pt x="277813" y="1803400"/>
                </a:lnTo>
                <a:close/>
                <a:moveTo>
                  <a:pt x="238125" y="1708150"/>
                </a:moveTo>
                <a:lnTo>
                  <a:pt x="1009650" y="1708150"/>
                </a:lnTo>
                <a:lnTo>
                  <a:pt x="1020762" y="1711325"/>
                </a:lnTo>
                <a:lnTo>
                  <a:pt x="1033462" y="1717675"/>
                </a:lnTo>
                <a:lnTo>
                  <a:pt x="1041400" y="1728788"/>
                </a:lnTo>
                <a:lnTo>
                  <a:pt x="1044575" y="1744663"/>
                </a:lnTo>
                <a:lnTo>
                  <a:pt x="1041400" y="1758951"/>
                </a:lnTo>
                <a:lnTo>
                  <a:pt x="1033462" y="1770063"/>
                </a:lnTo>
                <a:lnTo>
                  <a:pt x="1020762" y="1779588"/>
                </a:lnTo>
                <a:lnTo>
                  <a:pt x="1009650" y="1782763"/>
                </a:lnTo>
                <a:lnTo>
                  <a:pt x="238125" y="1782763"/>
                </a:lnTo>
                <a:lnTo>
                  <a:pt x="223838" y="1779588"/>
                </a:lnTo>
                <a:lnTo>
                  <a:pt x="212725" y="1770063"/>
                </a:lnTo>
                <a:lnTo>
                  <a:pt x="206375" y="1758951"/>
                </a:lnTo>
                <a:lnTo>
                  <a:pt x="203200" y="1744663"/>
                </a:lnTo>
                <a:lnTo>
                  <a:pt x="206375" y="1728788"/>
                </a:lnTo>
                <a:lnTo>
                  <a:pt x="212725" y="1717675"/>
                </a:lnTo>
                <a:lnTo>
                  <a:pt x="223838" y="1711325"/>
                </a:lnTo>
                <a:lnTo>
                  <a:pt x="238125" y="1708150"/>
                </a:lnTo>
                <a:close/>
                <a:moveTo>
                  <a:pt x="301626" y="1609725"/>
                </a:moveTo>
                <a:lnTo>
                  <a:pt x="1068388" y="1609725"/>
                </a:lnTo>
                <a:lnTo>
                  <a:pt x="1084264" y="1612900"/>
                </a:lnTo>
                <a:lnTo>
                  <a:pt x="1095376" y="1620838"/>
                </a:lnTo>
                <a:lnTo>
                  <a:pt x="1104901" y="1633538"/>
                </a:lnTo>
                <a:lnTo>
                  <a:pt x="1108076" y="1644650"/>
                </a:lnTo>
                <a:lnTo>
                  <a:pt x="1104901" y="1660526"/>
                </a:lnTo>
                <a:lnTo>
                  <a:pt x="1095376" y="1671638"/>
                </a:lnTo>
                <a:lnTo>
                  <a:pt x="1084264" y="1681163"/>
                </a:lnTo>
                <a:lnTo>
                  <a:pt x="1068388" y="1684338"/>
                </a:lnTo>
                <a:lnTo>
                  <a:pt x="301626" y="1684338"/>
                </a:lnTo>
                <a:lnTo>
                  <a:pt x="287338" y="1681163"/>
                </a:lnTo>
                <a:lnTo>
                  <a:pt x="274638" y="1671638"/>
                </a:lnTo>
                <a:lnTo>
                  <a:pt x="268288" y="1660526"/>
                </a:lnTo>
                <a:lnTo>
                  <a:pt x="265113" y="1644650"/>
                </a:lnTo>
                <a:lnTo>
                  <a:pt x="268288" y="1633538"/>
                </a:lnTo>
                <a:lnTo>
                  <a:pt x="274638" y="1620838"/>
                </a:lnTo>
                <a:lnTo>
                  <a:pt x="287338" y="1612900"/>
                </a:lnTo>
                <a:lnTo>
                  <a:pt x="301626" y="1609725"/>
                </a:lnTo>
                <a:close/>
                <a:moveTo>
                  <a:pt x="254001" y="1511300"/>
                </a:moveTo>
                <a:lnTo>
                  <a:pt x="1020764" y="1511300"/>
                </a:lnTo>
                <a:lnTo>
                  <a:pt x="1036638" y="1514475"/>
                </a:lnTo>
                <a:lnTo>
                  <a:pt x="1047751" y="1522413"/>
                </a:lnTo>
                <a:lnTo>
                  <a:pt x="1057276" y="1535113"/>
                </a:lnTo>
                <a:lnTo>
                  <a:pt x="1060451" y="1549401"/>
                </a:lnTo>
                <a:lnTo>
                  <a:pt x="1057276" y="1562101"/>
                </a:lnTo>
                <a:lnTo>
                  <a:pt x="1047751" y="1573213"/>
                </a:lnTo>
                <a:lnTo>
                  <a:pt x="1036638" y="1582738"/>
                </a:lnTo>
                <a:lnTo>
                  <a:pt x="1020764" y="1585913"/>
                </a:lnTo>
                <a:lnTo>
                  <a:pt x="254001" y="1585913"/>
                </a:lnTo>
                <a:lnTo>
                  <a:pt x="238126" y="1582738"/>
                </a:lnTo>
                <a:lnTo>
                  <a:pt x="227013" y="1573213"/>
                </a:lnTo>
                <a:lnTo>
                  <a:pt x="220663" y="1562101"/>
                </a:lnTo>
                <a:lnTo>
                  <a:pt x="217488" y="1549401"/>
                </a:lnTo>
                <a:lnTo>
                  <a:pt x="220663" y="1535113"/>
                </a:lnTo>
                <a:lnTo>
                  <a:pt x="227013" y="1522413"/>
                </a:lnTo>
                <a:lnTo>
                  <a:pt x="238126" y="1514475"/>
                </a:lnTo>
                <a:lnTo>
                  <a:pt x="254001" y="1511300"/>
                </a:lnTo>
                <a:close/>
                <a:moveTo>
                  <a:pt x="274638" y="1412875"/>
                </a:moveTo>
                <a:lnTo>
                  <a:pt x="1041400" y="1412875"/>
                </a:lnTo>
                <a:lnTo>
                  <a:pt x="1057276" y="1416050"/>
                </a:lnTo>
                <a:lnTo>
                  <a:pt x="1068388" y="1423988"/>
                </a:lnTo>
                <a:lnTo>
                  <a:pt x="1077913" y="1436688"/>
                </a:lnTo>
                <a:lnTo>
                  <a:pt x="1081088" y="1450976"/>
                </a:lnTo>
                <a:lnTo>
                  <a:pt x="1077913" y="1466851"/>
                </a:lnTo>
                <a:lnTo>
                  <a:pt x="1068388" y="1477963"/>
                </a:lnTo>
                <a:lnTo>
                  <a:pt x="1057276" y="1484313"/>
                </a:lnTo>
                <a:lnTo>
                  <a:pt x="1041400" y="1487488"/>
                </a:lnTo>
                <a:lnTo>
                  <a:pt x="274638" y="1487488"/>
                </a:lnTo>
                <a:lnTo>
                  <a:pt x="260350" y="1484313"/>
                </a:lnTo>
                <a:lnTo>
                  <a:pt x="247650" y="1477963"/>
                </a:lnTo>
                <a:lnTo>
                  <a:pt x="238126" y="1466851"/>
                </a:lnTo>
                <a:lnTo>
                  <a:pt x="236538" y="1450976"/>
                </a:lnTo>
                <a:lnTo>
                  <a:pt x="238126" y="1436688"/>
                </a:lnTo>
                <a:lnTo>
                  <a:pt x="247650" y="1423988"/>
                </a:lnTo>
                <a:lnTo>
                  <a:pt x="260350" y="1416050"/>
                </a:lnTo>
                <a:lnTo>
                  <a:pt x="274638" y="1412875"/>
                </a:lnTo>
                <a:close/>
                <a:moveTo>
                  <a:pt x="3359150" y="0"/>
                </a:moveTo>
                <a:lnTo>
                  <a:pt x="3403600" y="3175"/>
                </a:lnTo>
                <a:lnTo>
                  <a:pt x="3449638" y="6350"/>
                </a:lnTo>
                <a:lnTo>
                  <a:pt x="3494088" y="17462"/>
                </a:lnTo>
                <a:lnTo>
                  <a:pt x="3535362" y="30162"/>
                </a:lnTo>
                <a:lnTo>
                  <a:pt x="3579814" y="50800"/>
                </a:lnTo>
                <a:lnTo>
                  <a:pt x="3619500" y="71437"/>
                </a:lnTo>
                <a:lnTo>
                  <a:pt x="3654426" y="98425"/>
                </a:lnTo>
                <a:lnTo>
                  <a:pt x="3687762" y="128587"/>
                </a:lnTo>
                <a:lnTo>
                  <a:pt x="3717926" y="158750"/>
                </a:lnTo>
                <a:lnTo>
                  <a:pt x="3744914" y="193675"/>
                </a:lnTo>
                <a:lnTo>
                  <a:pt x="3768726" y="230187"/>
                </a:lnTo>
                <a:lnTo>
                  <a:pt x="3789362" y="268287"/>
                </a:lnTo>
                <a:lnTo>
                  <a:pt x="3803650" y="311150"/>
                </a:lnTo>
                <a:lnTo>
                  <a:pt x="3816350" y="352425"/>
                </a:lnTo>
                <a:lnTo>
                  <a:pt x="3822700" y="393700"/>
                </a:lnTo>
                <a:lnTo>
                  <a:pt x="3827462" y="439737"/>
                </a:lnTo>
                <a:lnTo>
                  <a:pt x="3825876" y="484187"/>
                </a:lnTo>
                <a:lnTo>
                  <a:pt x="3822700" y="528637"/>
                </a:lnTo>
                <a:lnTo>
                  <a:pt x="3813176" y="573087"/>
                </a:lnTo>
                <a:lnTo>
                  <a:pt x="3798888" y="615950"/>
                </a:lnTo>
                <a:lnTo>
                  <a:pt x="3776662" y="660400"/>
                </a:lnTo>
                <a:lnTo>
                  <a:pt x="3756026" y="698500"/>
                </a:lnTo>
                <a:lnTo>
                  <a:pt x="3729038" y="735012"/>
                </a:lnTo>
                <a:lnTo>
                  <a:pt x="3702050" y="768350"/>
                </a:lnTo>
                <a:lnTo>
                  <a:pt x="3670300" y="796925"/>
                </a:lnTo>
                <a:lnTo>
                  <a:pt x="3633788" y="823912"/>
                </a:lnTo>
                <a:lnTo>
                  <a:pt x="3598862" y="847724"/>
                </a:lnTo>
                <a:lnTo>
                  <a:pt x="3606800" y="844549"/>
                </a:lnTo>
                <a:lnTo>
                  <a:pt x="3633788" y="842962"/>
                </a:lnTo>
                <a:lnTo>
                  <a:pt x="3675062" y="839787"/>
                </a:lnTo>
                <a:lnTo>
                  <a:pt x="3721100" y="839787"/>
                </a:lnTo>
                <a:lnTo>
                  <a:pt x="3765550" y="842962"/>
                </a:lnTo>
                <a:lnTo>
                  <a:pt x="3810000" y="850899"/>
                </a:lnTo>
                <a:lnTo>
                  <a:pt x="3857626" y="863599"/>
                </a:lnTo>
                <a:lnTo>
                  <a:pt x="3902076" y="881062"/>
                </a:lnTo>
                <a:lnTo>
                  <a:pt x="3948112" y="904874"/>
                </a:lnTo>
                <a:lnTo>
                  <a:pt x="3989388" y="935037"/>
                </a:lnTo>
                <a:lnTo>
                  <a:pt x="4019550" y="958849"/>
                </a:lnTo>
                <a:lnTo>
                  <a:pt x="4046538" y="982662"/>
                </a:lnTo>
                <a:lnTo>
                  <a:pt x="4070350" y="1009649"/>
                </a:lnTo>
                <a:lnTo>
                  <a:pt x="4094162" y="1039812"/>
                </a:lnTo>
                <a:lnTo>
                  <a:pt x="4117976" y="1068387"/>
                </a:lnTo>
                <a:lnTo>
                  <a:pt x="4138612" y="1101724"/>
                </a:lnTo>
                <a:lnTo>
                  <a:pt x="4179888" y="1169987"/>
                </a:lnTo>
                <a:lnTo>
                  <a:pt x="4216400" y="1243012"/>
                </a:lnTo>
                <a:lnTo>
                  <a:pt x="4249738" y="1319212"/>
                </a:lnTo>
                <a:lnTo>
                  <a:pt x="4278312" y="1400174"/>
                </a:lnTo>
                <a:lnTo>
                  <a:pt x="4305300" y="1484312"/>
                </a:lnTo>
                <a:lnTo>
                  <a:pt x="4329112" y="1568450"/>
                </a:lnTo>
                <a:lnTo>
                  <a:pt x="4352926" y="1654175"/>
                </a:lnTo>
                <a:lnTo>
                  <a:pt x="4395788" y="1824038"/>
                </a:lnTo>
                <a:lnTo>
                  <a:pt x="4433888" y="1989138"/>
                </a:lnTo>
                <a:lnTo>
                  <a:pt x="4451910" y="2059780"/>
                </a:lnTo>
                <a:lnTo>
                  <a:pt x="4606926" y="935037"/>
                </a:lnTo>
                <a:lnTo>
                  <a:pt x="4610100" y="919162"/>
                </a:lnTo>
                <a:lnTo>
                  <a:pt x="4616450" y="908049"/>
                </a:lnTo>
                <a:lnTo>
                  <a:pt x="4625976" y="898524"/>
                </a:lnTo>
                <a:lnTo>
                  <a:pt x="4633914" y="890587"/>
                </a:lnTo>
                <a:lnTo>
                  <a:pt x="4646614" y="881062"/>
                </a:lnTo>
                <a:lnTo>
                  <a:pt x="4657726" y="877887"/>
                </a:lnTo>
                <a:lnTo>
                  <a:pt x="4670426" y="874712"/>
                </a:lnTo>
                <a:lnTo>
                  <a:pt x="4684714" y="874712"/>
                </a:lnTo>
                <a:lnTo>
                  <a:pt x="4697414" y="877887"/>
                </a:lnTo>
                <a:lnTo>
                  <a:pt x="4708526" y="884237"/>
                </a:lnTo>
                <a:lnTo>
                  <a:pt x="4721226" y="892174"/>
                </a:lnTo>
                <a:lnTo>
                  <a:pt x="4729162" y="901699"/>
                </a:lnTo>
                <a:lnTo>
                  <a:pt x="4735514" y="914399"/>
                </a:lnTo>
                <a:lnTo>
                  <a:pt x="4738688" y="925512"/>
                </a:lnTo>
                <a:lnTo>
                  <a:pt x="4741862" y="938212"/>
                </a:lnTo>
                <a:lnTo>
                  <a:pt x="4741862" y="952499"/>
                </a:lnTo>
                <a:lnTo>
                  <a:pt x="4538662" y="2415850"/>
                </a:lnTo>
                <a:lnTo>
                  <a:pt x="4538662" y="3765551"/>
                </a:lnTo>
                <a:lnTo>
                  <a:pt x="4535488" y="3779838"/>
                </a:lnTo>
                <a:lnTo>
                  <a:pt x="4532314" y="3792538"/>
                </a:lnTo>
                <a:lnTo>
                  <a:pt x="4527550" y="3803651"/>
                </a:lnTo>
                <a:lnTo>
                  <a:pt x="4518026" y="3813176"/>
                </a:lnTo>
                <a:lnTo>
                  <a:pt x="4508500" y="3821113"/>
                </a:lnTo>
                <a:lnTo>
                  <a:pt x="4497388" y="3827463"/>
                </a:lnTo>
                <a:lnTo>
                  <a:pt x="4484688" y="3833813"/>
                </a:lnTo>
                <a:lnTo>
                  <a:pt x="4470400" y="3833813"/>
                </a:lnTo>
                <a:lnTo>
                  <a:pt x="4454526" y="3833813"/>
                </a:lnTo>
                <a:lnTo>
                  <a:pt x="4443414" y="3827463"/>
                </a:lnTo>
                <a:lnTo>
                  <a:pt x="4430714" y="3821113"/>
                </a:lnTo>
                <a:lnTo>
                  <a:pt x="4422776" y="3813176"/>
                </a:lnTo>
                <a:lnTo>
                  <a:pt x="4413250" y="3803651"/>
                </a:lnTo>
                <a:lnTo>
                  <a:pt x="4406900" y="3792538"/>
                </a:lnTo>
                <a:lnTo>
                  <a:pt x="4403726" y="3779838"/>
                </a:lnTo>
                <a:lnTo>
                  <a:pt x="4402138" y="3765551"/>
                </a:lnTo>
                <a:lnTo>
                  <a:pt x="4402138" y="2505075"/>
                </a:lnTo>
                <a:lnTo>
                  <a:pt x="4398962" y="2493962"/>
                </a:lnTo>
                <a:lnTo>
                  <a:pt x="4395788" y="2478087"/>
                </a:lnTo>
                <a:lnTo>
                  <a:pt x="4395788" y="2474913"/>
                </a:lnTo>
                <a:lnTo>
                  <a:pt x="4386264" y="2493963"/>
                </a:lnTo>
                <a:lnTo>
                  <a:pt x="4378326" y="2511425"/>
                </a:lnTo>
                <a:lnTo>
                  <a:pt x="4365626" y="2528888"/>
                </a:lnTo>
                <a:lnTo>
                  <a:pt x="4351338" y="2544763"/>
                </a:lnTo>
                <a:lnTo>
                  <a:pt x="4335464" y="2559050"/>
                </a:lnTo>
                <a:lnTo>
                  <a:pt x="4321176" y="2570163"/>
                </a:lnTo>
                <a:lnTo>
                  <a:pt x="4302126" y="2579688"/>
                </a:lnTo>
                <a:lnTo>
                  <a:pt x="4284664" y="2589213"/>
                </a:lnTo>
                <a:lnTo>
                  <a:pt x="4264026" y="2597150"/>
                </a:lnTo>
                <a:lnTo>
                  <a:pt x="4243388" y="2603500"/>
                </a:lnTo>
                <a:lnTo>
                  <a:pt x="4222750" y="2606675"/>
                </a:lnTo>
                <a:lnTo>
                  <a:pt x="3565526" y="2677005"/>
                </a:lnTo>
                <a:lnTo>
                  <a:pt x="3565526" y="3765551"/>
                </a:lnTo>
                <a:lnTo>
                  <a:pt x="3565526" y="3779838"/>
                </a:lnTo>
                <a:lnTo>
                  <a:pt x="3559176" y="3792538"/>
                </a:lnTo>
                <a:lnTo>
                  <a:pt x="3552826" y="3803651"/>
                </a:lnTo>
                <a:lnTo>
                  <a:pt x="3548064" y="3813176"/>
                </a:lnTo>
                <a:lnTo>
                  <a:pt x="3535364" y="3821113"/>
                </a:lnTo>
                <a:lnTo>
                  <a:pt x="3524250" y="3827463"/>
                </a:lnTo>
                <a:lnTo>
                  <a:pt x="3511550" y="3833813"/>
                </a:lnTo>
                <a:lnTo>
                  <a:pt x="3500438" y="3833813"/>
                </a:lnTo>
                <a:lnTo>
                  <a:pt x="3484564" y="3833813"/>
                </a:lnTo>
                <a:lnTo>
                  <a:pt x="3473450" y="3827463"/>
                </a:lnTo>
                <a:lnTo>
                  <a:pt x="3460750" y="3821113"/>
                </a:lnTo>
                <a:lnTo>
                  <a:pt x="3451226" y="3813176"/>
                </a:lnTo>
                <a:lnTo>
                  <a:pt x="3443288" y="3803651"/>
                </a:lnTo>
                <a:lnTo>
                  <a:pt x="3436938" y="3792538"/>
                </a:lnTo>
                <a:lnTo>
                  <a:pt x="3430588" y="3779838"/>
                </a:lnTo>
                <a:lnTo>
                  <a:pt x="3430588" y="3765551"/>
                </a:lnTo>
                <a:lnTo>
                  <a:pt x="3430588" y="2920423"/>
                </a:lnTo>
                <a:lnTo>
                  <a:pt x="3355976" y="3582988"/>
                </a:lnTo>
                <a:lnTo>
                  <a:pt x="3349626" y="3603625"/>
                </a:lnTo>
                <a:lnTo>
                  <a:pt x="3348038" y="3624263"/>
                </a:lnTo>
                <a:lnTo>
                  <a:pt x="3338514" y="3643313"/>
                </a:lnTo>
                <a:lnTo>
                  <a:pt x="3328988" y="3663950"/>
                </a:lnTo>
                <a:lnTo>
                  <a:pt x="3317876" y="3678238"/>
                </a:lnTo>
                <a:lnTo>
                  <a:pt x="3305176" y="3695700"/>
                </a:lnTo>
                <a:lnTo>
                  <a:pt x="3290888" y="3711575"/>
                </a:lnTo>
                <a:lnTo>
                  <a:pt x="3275014" y="3722688"/>
                </a:lnTo>
                <a:lnTo>
                  <a:pt x="3260726" y="3735388"/>
                </a:lnTo>
                <a:lnTo>
                  <a:pt x="3243262" y="3746500"/>
                </a:lnTo>
                <a:lnTo>
                  <a:pt x="3222626" y="3756025"/>
                </a:lnTo>
                <a:lnTo>
                  <a:pt x="3203576" y="3762375"/>
                </a:lnTo>
                <a:lnTo>
                  <a:pt x="3182938" y="3768725"/>
                </a:lnTo>
                <a:lnTo>
                  <a:pt x="3162300" y="3771900"/>
                </a:lnTo>
                <a:lnTo>
                  <a:pt x="3141662" y="3771900"/>
                </a:lnTo>
                <a:lnTo>
                  <a:pt x="3121026" y="3771900"/>
                </a:lnTo>
                <a:lnTo>
                  <a:pt x="3097214" y="3765550"/>
                </a:lnTo>
                <a:lnTo>
                  <a:pt x="3078162" y="3759200"/>
                </a:lnTo>
                <a:lnTo>
                  <a:pt x="3057526" y="3752850"/>
                </a:lnTo>
                <a:lnTo>
                  <a:pt x="3040062" y="3744913"/>
                </a:lnTo>
                <a:lnTo>
                  <a:pt x="3022600" y="3732213"/>
                </a:lnTo>
                <a:lnTo>
                  <a:pt x="3003550" y="3721100"/>
                </a:lnTo>
                <a:lnTo>
                  <a:pt x="2989263" y="3705225"/>
                </a:lnTo>
                <a:lnTo>
                  <a:pt x="2976563" y="3690938"/>
                </a:lnTo>
                <a:lnTo>
                  <a:pt x="2965450" y="3671888"/>
                </a:lnTo>
                <a:lnTo>
                  <a:pt x="2952750" y="3657600"/>
                </a:lnTo>
                <a:lnTo>
                  <a:pt x="2947988" y="3636963"/>
                </a:lnTo>
                <a:lnTo>
                  <a:pt x="2938463" y="3619500"/>
                </a:lnTo>
                <a:lnTo>
                  <a:pt x="2935288" y="3597275"/>
                </a:lnTo>
                <a:lnTo>
                  <a:pt x="2932113" y="3576638"/>
                </a:lnTo>
                <a:lnTo>
                  <a:pt x="2928938" y="3556000"/>
                </a:lnTo>
                <a:lnTo>
                  <a:pt x="2932113" y="3532188"/>
                </a:lnTo>
                <a:lnTo>
                  <a:pt x="3051176" y="2478087"/>
                </a:lnTo>
                <a:lnTo>
                  <a:pt x="3054350" y="2457450"/>
                </a:lnTo>
                <a:lnTo>
                  <a:pt x="3060700" y="2436812"/>
                </a:lnTo>
                <a:lnTo>
                  <a:pt x="3070226" y="2416175"/>
                </a:lnTo>
                <a:lnTo>
                  <a:pt x="3078162" y="2397125"/>
                </a:lnTo>
                <a:lnTo>
                  <a:pt x="3087688" y="2379662"/>
                </a:lnTo>
                <a:lnTo>
                  <a:pt x="3101976" y="2365375"/>
                </a:lnTo>
                <a:lnTo>
                  <a:pt x="3114676" y="2349500"/>
                </a:lnTo>
                <a:lnTo>
                  <a:pt x="3128962" y="2335212"/>
                </a:lnTo>
                <a:lnTo>
                  <a:pt x="3148014" y="2322512"/>
                </a:lnTo>
                <a:lnTo>
                  <a:pt x="3165476" y="2314575"/>
                </a:lnTo>
                <a:lnTo>
                  <a:pt x="3182938" y="2305050"/>
                </a:lnTo>
                <a:lnTo>
                  <a:pt x="3203576" y="2298700"/>
                </a:lnTo>
                <a:lnTo>
                  <a:pt x="3222626" y="2293937"/>
                </a:lnTo>
                <a:lnTo>
                  <a:pt x="3243262" y="2290762"/>
                </a:lnTo>
                <a:lnTo>
                  <a:pt x="3260726" y="2290762"/>
                </a:lnTo>
                <a:lnTo>
                  <a:pt x="3273426" y="2284412"/>
                </a:lnTo>
                <a:lnTo>
                  <a:pt x="3294064" y="2281237"/>
                </a:lnTo>
                <a:lnTo>
                  <a:pt x="3314700" y="2274887"/>
                </a:lnTo>
                <a:lnTo>
                  <a:pt x="3690474" y="2234675"/>
                </a:lnTo>
                <a:lnTo>
                  <a:pt x="3667126" y="2144713"/>
                </a:lnTo>
                <a:lnTo>
                  <a:pt x="3609976" y="1931988"/>
                </a:lnTo>
                <a:lnTo>
                  <a:pt x="3582988" y="1827213"/>
                </a:lnTo>
                <a:lnTo>
                  <a:pt x="3549650" y="1722437"/>
                </a:lnTo>
                <a:lnTo>
                  <a:pt x="3514726" y="1620837"/>
                </a:lnTo>
                <a:lnTo>
                  <a:pt x="3475038" y="1525587"/>
                </a:lnTo>
                <a:lnTo>
                  <a:pt x="3459802" y="1481266"/>
                </a:lnTo>
                <a:lnTo>
                  <a:pt x="3457576" y="1484313"/>
                </a:lnTo>
                <a:lnTo>
                  <a:pt x="3406776" y="1570038"/>
                </a:lnTo>
                <a:lnTo>
                  <a:pt x="3359150" y="1660525"/>
                </a:lnTo>
                <a:lnTo>
                  <a:pt x="3341750" y="1690108"/>
                </a:lnTo>
                <a:lnTo>
                  <a:pt x="3341688" y="1690688"/>
                </a:lnTo>
                <a:lnTo>
                  <a:pt x="3328988" y="1717675"/>
                </a:lnTo>
                <a:lnTo>
                  <a:pt x="3317876" y="1744663"/>
                </a:lnTo>
                <a:lnTo>
                  <a:pt x="3297238" y="1765300"/>
                </a:lnTo>
                <a:lnTo>
                  <a:pt x="3275014" y="1782763"/>
                </a:lnTo>
                <a:lnTo>
                  <a:pt x="3249614" y="1797050"/>
                </a:lnTo>
                <a:lnTo>
                  <a:pt x="3219450" y="1806575"/>
                </a:lnTo>
                <a:lnTo>
                  <a:pt x="2603954" y="1993900"/>
                </a:lnTo>
                <a:lnTo>
                  <a:pt x="2606676" y="1993900"/>
                </a:lnTo>
                <a:lnTo>
                  <a:pt x="2619376" y="1993900"/>
                </a:lnTo>
                <a:lnTo>
                  <a:pt x="2633663" y="2000250"/>
                </a:lnTo>
                <a:lnTo>
                  <a:pt x="2646363" y="2006600"/>
                </a:lnTo>
                <a:lnTo>
                  <a:pt x="2654300" y="2016125"/>
                </a:lnTo>
                <a:lnTo>
                  <a:pt x="2663826" y="2024063"/>
                </a:lnTo>
                <a:lnTo>
                  <a:pt x="2670176" y="2036763"/>
                </a:lnTo>
                <a:lnTo>
                  <a:pt x="2671763" y="2047875"/>
                </a:lnTo>
                <a:lnTo>
                  <a:pt x="2674938" y="2063751"/>
                </a:lnTo>
                <a:lnTo>
                  <a:pt x="2671763" y="2074863"/>
                </a:lnTo>
                <a:lnTo>
                  <a:pt x="2670176" y="2087563"/>
                </a:lnTo>
                <a:lnTo>
                  <a:pt x="2663826" y="2098676"/>
                </a:lnTo>
                <a:lnTo>
                  <a:pt x="2654300" y="2111375"/>
                </a:lnTo>
                <a:lnTo>
                  <a:pt x="3027362" y="2111375"/>
                </a:lnTo>
                <a:lnTo>
                  <a:pt x="3040062" y="2111375"/>
                </a:lnTo>
                <a:lnTo>
                  <a:pt x="3054350" y="2114550"/>
                </a:lnTo>
                <a:lnTo>
                  <a:pt x="3063876" y="2119313"/>
                </a:lnTo>
                <a:lnTo>
                  <a:pt x="3074988" y="2128838"/>
                </a:lnTo>
                <a:lnTo>
                  <a:pt x="3084514" y="2141538"/>
                </a:lnTo>
                <a:lnTo>
                  <a:pt x="3090862" y="2149475"/>
                </a:lnTo>
                <a:lnTo>
                  <a:pt x="3094038" y="2165350"/>
                </a:lnTo>
                <a:lnTo>
                  <a:pt x="3094038" y="2176463"/>
                </a:lnTo>
                <a:lnTo>
                  <a:pt x="3094038" y="2192338"/>
                </a:lnTo>
                <a:lnTo>
                  <a:pt x="3090862" y="2203450"/>
                </a:lnTo>
                <a:lnTo>
                  <a:pt x="3084514" y="2216150"/>
                </a:lnTo>
                <a:lnTo>
                  <a:pt x="3074988" y="2224088"/>
                </a:lnTo>
                <a:lnTo>
                  <a:pt x="3063876" y="2233613"/>
                </a:lnTo>
                <a:lnTo>
                  <a:pt x="3054350" y="2239963"/>
                </a:lnTo>
                <a:lnTo>
                  <a:pt x="3040062" y="2243138"/>
                </a:lnTo>
                <a:lnTo>
                  <a:pt x="3027362" y="2244725"/>
                </a:lnTo>
                <a:lnTo>
                  <a:pt x="2857501" y="2244725"/>
                </a:lnTo>
                <a:lnTo>
                  <a:pt x="2857501" y="3765551"/>
                </a:lnTo>
                <a:lnTo>
                  <a:pt x="2857501" y="3779838"/>
                </a:lnTo>
                <a:lnTo>
                  <a:pt x="2851151" y="3792538"/>
                </a:lnTo>
                <a:lnTo>
                  <a:pt x="2846388" y="3803651"/>
                </a:lnTo>
                <a:lnTo>
                  <a:pt x="2836863" y="3813176"/>
                </a:lnTo>
                <a:lnTo>
                  <a:pt x="2827338" y="3821113"/>
                </a:lnTo>
                <a:lnTo>
                  <a:pt x="2816226" y="3827463"/>
                </a:lnTo>
                <a:lnTo>
                  <a:pt x="2803526" y="3833813"/>
                </a:lnTo>
                <a:lnTo>
                  <a:pt x="2789238" y="3833813"/>
                </a:lnTo>
                <a:lnTo>
                  <a:pt x="2776538" y="3833813"/>
                </a:lnTo>
                <a:lnTo>
                  <a:pt x="2765426" y="3827463"/>
                </a:lnTo>
                <a:lnTo>
                  <a:pt x="2752726" y="3821113"/>
                </a:lnTo>
                <a:lnTo>
                  <a:pt x="2741613" y="3813176"/>
                </a:lnTo>
                <a:lnTo>
                  <a:pt x="2735263" y="3803651"/>
                </a:lnTo>
                <a:lnTo>
                  <a:pt x="2728913" y="3792538"/>
                </a:lnTo>
                <a:lnTo>
                  <a:pt x="2722563" y="3779838"/>
                </a:lnTo>
                <a:lnTo>
                  <a:pt x="2722563" y="3765551"/>
                </a:lnTo>
                <a:lnTo>
                  <a:pt x="2722563" y="2244725"/>
                </a:lnTo>
                <a:lnTo>
                  <a:pt x="274638" y="2244725"/>
                </a:lnTo>
                <a:lnTo>
                  <a:pt x="274638" y="3765551"/>
                </a:lnTo>
                <a:lnTo>
                  <a:pt x="271463" y="3779838"/>
                </a:lnTo>
                <a:lnTo>
                  <a:pt x="268288" y="3792538"/>
                </a:lnTo>
                <a:lnTo>
                  <a:pt x="263526" y="3803651"/>
                </a:lnTo>
                <a:lnTo>
                  <a:pt x="254000" y="3813176"/>
                </a:lnTo>
                <a:lnTo>
                  <a:pt x="244476" y="3821113"/>
                </a:lnTo>
                <a:lnTo>
                  <a:pt x="233363" y="3827463"/>
                </a:lnTo>
                <a:lnTo>
                  <a:pt x="217488" y="3833813"/>
                </a:lnTo>
                <a:lnTo>
                  <a:pt x="206376" y="3833813"/>
                </a:lnTo>
                <a:lnTo>
                  <a:pt x="190500" y="3833813"/>
                </a:lnTo>
                <a:lnTo>
                  <a:pt x="179388" y="3827463"/>
                </a:lnTo>
                <a:lnTo>
                  <a:pt x="166688" y="3821113"/>
                </a:lnTo>
                <a:lnTo>
                  <a:pt x="158750" y="3813176"/>
                </a:lnTo>
                <a:lnTo>
                  <a:pt x="149226" y="3803651"/>
                </a:lnTo>
                <a:lnTo>
                  <a:pt x="142876" y="3792538"/>
                </a:lnTo>
                <a:lnTo>
                  <a:pt x="139700" y="3779838"/>
                </a:lnTo>
                <a:lnTo>
                  <a:pt x="138113" y="3765551"/>
                </a:lnTo>
                <a:lnTo>
                  <a:pt x="138113" y="2244725"/>
                </a:lnTo>
                <a:lnTo>
                  <a:pt x="68263" y="2244725"/>
                </a:lnTo>
                <a:lnTo>
                  <a:pt x="53975" y="2243138"/>
                </a:lnTo>
                <a:lnTo>
                  <a:pt x="41275" y="2239963"/>
                </a:lnTo>
                <a:lnTo>
                  <a:pt x="30163" y="2233613"/>
                </a:lnTo>
                <a:lnTo>
                  <a:pt x="20638" y="2224088"/>
                </a:lnTo>
                <a:lnTo>
                  <a:pt x="12700" y="2216150"/>
                </a:lnTo>
                <a:lnTo>
                  <a:pt x="6350" y="2203450"/>
                </a:lnTo>
                <a:lnTo>
                  <a:pt x="0" y="2192338"/>
                </a:lnTo>
                <a:lnTo>
                  <a:pt x="0" y="2176463"/>
                </a:lnTo>
                <a:lnTo>
                  <a:pt x="0" y="2165350"/>
                </a:lnTo>
                <a:lnTo>
                  <a:pt x="6350" y="2149475"/>
                </a:lnTo>
                <a:lnTo>
                  <a:pt x="12700" y="2141538"/>
                </a:lnTo>
                <a:lnTo>
                  <a:pt x="20638" y="2128838"/>
                </a:lnTo>
                <a:lnTo>
                  <a:pt x="30163" y="2119313"/>
                </a:lnTo>
                <a:lnTo>
                  <a:pt x="41275" y="2114550"/>
                </a:lnTo>
                <a:lnTo>
                  <a:pt x="53975" y="2111375"/>
                </a:lnTo>
                <a:lnTo>
                  <a:pt x="68263" y="2111375"/>
                </a:lnTo>
                <a:lnTo>
                  <a:pt x="1738313" y="2111375"/>
                </a:lnTo>
                <a:lnTo>
                  <a:pt x="1731963" y="2098676"/>
                </a:lnTo>
                <a:lnTo>
                  <a:pt x="1722438" y="2087563"/>
                </a:lnTo>
                <a:lnTo>
                  <a:pt x="1719263" y="2074863"/>
                </a:lnTo>
                <a:lnTo>
                  <a:pt x="1719263" y="2063751"/>
                </a:lnTo>
                <a:lnTo>
                  <a:pt x="1719263" y="2062529"/>
                </a:lnTo>
                <a:lnTo>
                  <a:pt x="1690688" y="2057400"/>
                </a:lnTo>
                <a:lnTo>
                  <a:pt x="1677988" y="2051050"/>
                </a:lnTo>
                <a:lnTo>
                  <a:pt x="1666875" y="2039937"/>
                </a:lnTo>
                <a:lnTo>
                  <a:pt x="1639888" y="2009775"/>
                </a:lnTo>
                <a:lnTo>
                  <a:pt x="1617662" y="1970087"/>
                </a:lnTo>
                <a:lnTo>
                  <a:pt x="1597025" y="1928812"/>
                </a:lnTo>
                <a:lnTo>
                  <a:pt x="1565275" y="1854200"/>
                </a:lnTo>
                <a:lnTo>
                  <a:pt x="1552575" y="1820862"/>
                </a:lnTo>
                <a:lnTo>
                  <a:pt x="1484312" y="1576387"/>
                </a:lnTo>
                <a:lnTo>
                  <a:pt x="1444625" y="1443037"/>
                </a:lnTo>
                <a:lnTo>
                  <a:pt x="1412875" y="1311274"/>
                </a:lnTo>
                <a:lnTo>
                  <a:pt x="1385888" y="1192212"/>
                </a:lnTo>
                <a:lnTo>
                  <a:pt x="1373188" y="1138237"/>
                </a:lnTo>
                <a:lnTo>
                  <a:pt x="1366838" y="1090612"/>
                </a:lnTo>
                <a:lnTo>
                  <a:pt x="1365250" y="1047749"/>
                </a:lnTo>
                <a:lnTo>
                  <a:pt x="1365250" y="1015999"/>
                </a:lnTo>
                <a:lnTo>
                  <a:pt x="1370012" y="989012"/>
                </a:lnTo>
                <a:lnTo>
                  <a:pt x="1376362" y="979487"/>
                </a:lnTo>
                <a:lnTo>
                  <a:pt x="1379538" y="973137"/>
                </a:lnTo>
                <a:lnTo>
                  <a:pt x="1460500" y="935037"/>
                </a:lnTo>
                <a:lnTo>
                  <a:pt x="1738957" y="2015573"/>
                </a:lnTo>
                <a:lnTo>
                  <a:pt x="1749426" y="2006600"/>
                </a:lnTo>
                <a:lnTo>
                  <a:pt x="1758950" y="2000250"/>
                </a:lnTo>
                <a:lnTo>
                  <a:pt x="1773238" y="1993900"/>
                </a:lnTo>
                <a:lnTo>
                  <a:pt x="1785938" y="1993900"/>
                </a:lnTo>
                <a:lnTo>
                  <a:pt x="2264305" y="1993900"/>
                </a:lnTo>
                <a:lnTo>
                  <a:pt x="2257426" y="1985963"/>
                </a:lnTo>
                <a:lnTo>
                  <a:pt x="2244726" y="1958975"/>
                </a:lnTo>
                <a:lnTo>
                  <a:pt x="2236788" y="1928813"/>
                </a:lnTo>
                <a:lnTo>
                  <a:pt x="2233613" y="1898650"/>
                </a:lnTo>
                <a:lnTo>
                  <a:pt x="2236788" y="1868488"/>
                </a:lnTo>
                <a:lnTo>
                  <a:pt x="2244726" y="1839913"/>
                </a:lnTo>
                <a:lnTo>
                  <a:pt x="2260600" y="1812925"/>
                </a:lnTo>
                <a:lnTo>
                  <a:pt x="2278063" y="1792288"/>
                </a:lnTo>
                <a:lnTo>
                  <a:pt x="2301876" y="1773238"/>
                </a:lnTo>
                <a:lnTo>
                  <a:pt x="2328863" y="1758950"/>
                </a:lnTo>
                <a:lnTo>
                  <a:pt x="2359026" y="1749425"/>
                </a:lnTo>
                <a:lnTo>
                  <a:pt x="3084708" y="1528565"/>
                </a:lnTo>
                <a:lnTo>
                  <a:pt x="3311526" y="1152524"/>
                </a:lnTo>
                <a:lnTo>
                  <a:pt x="3349626" y="1084262"/>
                </a:lnTo>
                <a:lnTo>
                  <a:pt x="3368676" y="1050924"/>
                </a:lnTo>
                <a:lnTo>
                  <a:pt x="3389314" y="1017587"/>
                </a:lnTo>
                <a:lnTo>
                  <a:pt x="3413126" y="989012"/>
                </a:lnTo>
                <a:lnTo>
                  <a:pt x="3436938" y="958849"/>
                </a:lnTo>
                <a:lnTo>
                  <a:pt x="3467100" y="935037"/>
                </a:lnTo>
                <a:lnTo>
                  <a:pt x="3467392" y="934856"/>
                </a:lnTo>
                <a:lnTo>
                  <a:pt x="3475038" y="925512"/>
                </a:lnTo>
                <a:lnTo>
                  <a:pt x="3490912" y="911224"/>
                </a:lnTo>
                <a:lnTo>
                  <a:pt x="3505200" y="895349"/>
                </a:lnTo>
                <a:lnTo>
                  <a:pt x="3522244" y="882567"/>
                </a:lnTo>
                <a:lnTo>
                  <a:pt x="3517900" y="884237"/>
                </a:lnTo>
                <a:lnTo>
                  <a:pt x="3475038" y="895350"/>
                </a:lnTo>
                <a:lnTo>
                  <a:pt x="3433762" y="901700"/>
                </a:lnTo>
                <a:lnTo>
                  <a:pt x="3389314" y="908050"/>
                </a:lnTo>
                <a:lnTo>
                  <a:pt x="3344862" y="904875"/>
                </a:lnTo>
                <a:lnTo>
                  <a:pt x="3302000" y="901700"/>
                </a:lnTo>
                <a:lnTo>
                  <a:pt x="3257550" y="890587"/>
                </a:lnTo>
                <a:lnTo>
                  <a:pt x="3213100" y="877887"/>
                </a:lnTo>
                <a:lnTo>
                  <a:pt x="3171826" y="857250"/>
                </a:lnTo>
                <a:lnTo>
                  <a:pt x="3128962" y="836612"/>
                </a:lnTo>
                <a:lnTo>
                  <a:pt x="3094038" y="809625"/>
                </a:lnTo>
                <a:lnTo>
                  <a:pt x="3060700" y="779462"/>
                </a:lnTo>
                <a:lnTo>
                  <a:pt x="3030538" y="749300"/>
                </a:lnTo>
                <a:lnTo>
                  <a:pt x="3003550" y="714375"/>
                </a:lnTo>
                <a:lnTo>
                  <a:pt x="2979738" y="677862"/>
                </a:lnTo>
                <a:lnTo>
                  <a:pt x="2962276" y="639762"/>
                </a:lnTo>
                <a:lnTo>
                  <a:pt x="2944813" y="596900"/>
                </a:lnTo>
                <a:lnTo>
                  <a:pt x="2932113" y="555625"/>
                </a:lnTo>
                <a:lnTo>
                  <a:pt x="2925763" y="514350"/>
                </a:lnTo>
                <a:lnTo>
                  <a:pt x="2922588" y="468312"/>
                </a:lnTo>
                <a:lnTo>
                  <a:pt x="2922588" y="427037"/>
                </a:lnTo>
                <a:lnTo>
                  <a:pt x="2925763" y="382587"/>
                </a:lnTo>
                <a:lnTo>
                  <a:pt x="2938463" y="338137"/>
                </a:lnTo>
                <a:lnTo>
                  <a:pt x="2952750" y="292100"/>
                </a:lnTo>
                <a:lnTo>
                  <a:pt x="2971800" y="250825"/>
                </a:lnTo>
                <a:lnTo>
                  <a:pt x="2992438" y="212725"/>
                </a:lnTo>
                <a:lnTo>
                  <a:pt x="3019426" y="173037"/>
                </a:lnTo>
                <a:lnTo>
                  <a:pt x="3048000" y="141287"/>
                </a:lnTo>
                <a:lnTo>
                  <a:pt x="3078162" y="111125"/>
                </a:lnTo>
                <a:lnTo>
                  <a:pt x="3114676" y="84137"/>
                </a:lnTo>
                <a:lnTo>
                  <a:pt x="3149600" y="60325"/>
                </a:lnTo>
                <a:lnTo>
                  <a:pt x="3189288" y="41275"/>
                </a:lnTo>
                <a:lnTo>
                  <a:pt x="3230562" y="23812"/>
                </a:lnTo>
                <a:lnTo>
                  <a:pt x="3273426" y="12700"/>
                </a:lnTo>
                <a:lnTo>
                  <a:pt x="3314700" y="6350"/>
                </a:lnTo>
                <a:lnTo>
                  <a:pt x="335915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+mj-lt"/>
            </a:endParaRPr>
          </a:p>
        </p:txBody>
      </p:sp>
      <p:sp>
        <p:nvSpPr>
          <p:cNvPr id="20" name="KSO_Shape"/>
          <p:cNvSpPr>
            <a:spLocks noChangeArrowheads="1"/>
          </p:cNvSpPr>
          <p:nvPr/>
        </p:nvSpPr>
        <p:spPr bwMode="auto">
          <a:xfrm>
            <a:off x="1208190" y="3072239"/>
            <a:ext cx="626626" cy="485722"/>
          </a:xfrm>
          <a:custGeom>
            <a:avLst/>
            <a:gdLst>
              <a:gd name="T0" fmla="*/ 440149 w 2617787"/>
              <a:gd name="T1" fmla="*/ 960910 h 2027238"/>
              <a:gd name="T2" fmla="*/ 446420 w 2617787"/>
              <a:gd name="T3" fmla="*/ 1010762 h 2027238"/>
              <a:gd name="T4" fmla="*/ 392784 w 2617787"/>
              <a:gd name="T5" fmla="*/ 997859 h 2027238"/>
              <a:gd name="T6" fmla="*/ 536034 w 2617787"/>
              <a:gd name="T7" fmla="*/ 1234904 h 2027238"/>
              <a:gd name="T8" fmla="*/ 599738 w 2617787"/>
              <a:gd name="T9" fmla="*/ 1028958 h 2027238"/>
              <a:gd name="T10" fmla="*/ 604854 w 2617787"/>
              <a:gd name="T11" fmla="*/ 920277 h 2027238"/>
              <a:gd name="T12" fmla="*/ 1414526 w 2617787"/>
              <a:gd name="T13" fmla="*/ 492770 h 2027238"/>
              <a:gd name="T14" fmla="*/ 683929 w 2617787"/>
              <a:gd name="T15" fmla="*/ 50226 h 2027238"/>
              <a:gd name="T16" fmla="*/ 687722 w 2617787"/>
              <a:gd name="T17" fmla="*/ 115156 h 2027238"/>
              <a:gd name="T18" fmla="*/ 704049 w 2617787"/>
              <a:gd name="T19" fmla="*/ 179756 h 2027238"/>
              <a:gd name="T20" fmla="*/ 686073 w 2617787"/>
              <a:gd name="T21" fmla="*/ 227504 h 2027238"/>
              <a:gd name="T22" fmla="*/ 657872 w 2617787"/>
              <a:gd name="T23" fmla="*/ 269964 h 2027238"/>
              <a:gd name="T24" fmla="*/ 597345 w 2617787"/>
              <a:gd name="T25" fmla="*/ 303173 h 2027238"/>
              <a:gd name="T26" fmla="*/ 646492 w 2617787"/>
              <a:gd name="T27" fmla="*/ 409242 h 2027238"/>
              <a:gd name="T28" fmla="*/ 877052 w 2617787"/>
              <a:gd name="T29" fmla="*/ 589494 h 2027238"/>
              <a:gd name="T30" fmla="*/ 1027189 w 2617787"/>
              <a:gd name="T31" fmla="*/ 559717 h 2027238"/>
              <a:gd name="T32" fmla="*/ 1250616 w 2617787"/>
              <a:gd name="T33" fmla="*/ 478643 h 2027238"/>
              <a:gd name="T34" fmla="*/ 1451096 w 2617787"/>
              <a:gd name="T35" fmla="*/ 507883 h 2027238"/>
              <a:gd name="T36" fmla="*/ 1636312 w 2617787"/>
              <a:gd name="T37" fmla="*/ 1463820 h 2027238"/>
              <a:gd name="T38" fmla="*/ 1598208 w 2617787"/>
              <a:gd name="T39" fmla="*/ 1462003 h 2027238"/>
              <a:gd name="T40" fmla="*/ 1534532 w 2617787"/>
              <a:gd name="T41" fmla="*/ 1390982 h 2027238"/>
              <a:gd name="T42" fmla="*/ 1233472 w 2617787"/>
              <a:gd name="T43" fmla="*/ 733661 h 2027238"/>
              <a:gd name="T44" fmla="*/ 1018927 w 2617787"/>
              <a:gd name="T45" fmla="*/ 1460351 h 2027238"/>
              <a:gd name="T46" fmla="*/ 981159 w 2617787"/>
              <a:gd name="T47" fmla="*/ 1465472 h 2027238"/>
              <a:gd name="T48" fmla="*/ 893170 w 2617787"/>
              <a:gd name="T49" fmla="*/ 737794 h 2027238"/>
              <a:gd name="T50" fmla="*/ 598334 w 2617787"/>
              <a:gd name="T51" fmla="*/ 591312 h 2027238"/>
              <a:gd name="T52" fmla="*/ 524285 w 2617787"/>
              <a:gd name="T53" fmla="*/ 706633 h 2027238"/>
              <a:gd name="T54" fmla="*/ 724829 w 2617787"/>
              <a:gd name="T55" fmla="*/ 781972 h 2027238"/>
              <a:gd name="T56" fmla="*/ 883319 w 2617787"/>
              <a:gd name="T57" fmla="*/ 880441 h 2027238"/>
              <a:gd name="T58" fmla="*/ 838130 w 2617787"/>
              <a:gd name="T59" fmla="*/ 1295466 h 2027238"/>
              <a:gd name="T60" fmla="*/ 788984 w 2617787"/>
              <a:gd name="T61" fmla="*/ 1358414 h 2027238"/>
              <a:gd name="T62" fmla="*/ 946648 w 2617787"/>
              <a:gd name="T63" fmla="*/ 1414091 h 2027238"/>
              <a:gd name="T64" fmla="*/ 863693 w 2617787"/>
              <a:gd name="T65" fmla="*/ 1459196 h 2027238"/>
              <a:gd name="T66" fmla="*/ 710811 w 2617787"/>
              <a:gd name="T67" fmla="*/ 1443500 h 2027238"/>
              <a:gd name="T68" fmla="*/ 637421 w 2617787"/>
              <a:gd name="T69" fmla="*/ 1454900 h 2027238"/>
              <a:gd name="T70" fmla="*/ 593552 w 2617787"/>
              <a:gd name="T71" fmla="*/ 1435570 h 2027238"/>
              <a:gd name="T72" fmla="*/ 571782 w 2617787"/>
              <a:gd name="T73" fmla="*/ 1353457 h 2027238"/>
              <a:gd name="T74" fmla="*/ 487343 w 2617787"/>
              <a:gd name="T75" fmla="*/ 1291666 h 2027238"/>
              <a:gd name="T76" fmla="*/ 400429 w 2617787"/>
              <a:gd name="T77" fmla="*/ 1311161 h 2027238"/>
              <a:gd name="T78" fmla="*/ 368105 w 2617787"/>
              <a:gd name="T79" fmla="*/ 1356266 h 2027238"/>
              <a:gd name="T80" fmla="*/ 351118 w 2617787"/>
              <a:gd name="T81" fmla="*/ 1302239 h 2027238"/>
              <a:gd name="T82" fmla="*/ 275748 w 2617787"/>
              <a:gd name="T83" fmla="*/ 1380222 h 2027238"/>
              <a:gd name="T84" fmla="*/ 283995 w 2617787"/>
              <a:gd name="T85" fmla="*/ 1435405 h 2027238"/>
              <a:gd name="T86" fmla="*/ 227921 w 2617787"/>
              <a:gd name="T87" fmla="*/ 1462004 h 2027238"/>
              <a:gd name="T88" fmla="*/ 225118 w 2617787"/>
              <a:gd name="T89" fmla="*/ 1403022 h 2027238"/>
              <a:gd name="T90" fmla="*/ 293725 w 2617787"/>
              <a:gd name="T91" fmla="*/ 1298935 h 2027238"/>
              <a:gd name="T92" fmla="*/ 216872 w 2617787"/>
              <a:gd name="T93" fmla="*/ 1287865 h 2027238"/>
              <a:gd name="T94" fmla="*/ 131772 w 2617787"/>
              <a:gd name="T95" fmla="*/ 1361387 h 2027238"/>
              <a:gd name="T96" fmla="*/ 100932 w 2617787"/>
              <a:gd name="T97" fmla="*/ 1404839 h 2027238"/>
              <a:gd name="T98" fmla="*/ 71411 w 2617787"/>
              <a:gd name="T99" fmla="*/ 1407483 h 2027238"/>
              <a:gd name="T100" fmla="*/ 82461 w 2617787"/>
              <a:gd name="T101" fmla="*/ 1346518 h 2027238"/>
              <a:gd name="T102" fmla="*/ 136390 w 2617787"/>
              <a:gd name="T103" fmla="*/ 1298440 h 2027238"/>
              <a:gd name="T104" fmla="*/ 359199 w 2617787"/>
              <a:gd name="T105" fmla="*/ 1229214 h 2027238"/>
              <a:gd name="T106" fmla="*/ 356890 w 2617787"/>
              <a:gd name="T107" fmla="*/ 959745 h 2027238"/>
              <a:gd name="T108" fmla="*/ 228086 w 2617787"/>
              <a:gd name="T109" fmla="*/ 948676 h 2027238"/>
              <a:gd name="T110" fmla="*/ 95654 w 2617787"/>
              <a:gd name="T111" fmla="*/ 702337 h 2027238"/>
              <a:gd name="T112" fmla="*/ 495 w 2617787"/>
              <a:gd name="T113" fmla="*/ 635259 h 2027238"/>
              <a:gd name="T114" fmla="*/ 34633 w 2617787"/>
              <a:gd name="T115" fmla="*/ 487720 h 2027238"/>
              <a:gd name="T116" fmla="*/ 81636 w 2617787"/>
              <a:gd name="T117" fmla="*/ 485903 h 2027238"/>
              <a:gd name="T118" fmla="*/ 229241 w 2617787"/>
              <a:gd name="T119" fmla="*/ 539599 h 2027238"/>
              <a:gd name="T120" fmla="*/ 325225 w 2617787"/>
              <a:gd name="T121" fmla="*/ 273764 h 2027238"/>
              <a:gd name="T122" fmla="*/ 460296 w 2617787"/>
              <a:gd name="T123" fmla="*/ 200739 h 2027238"/>
              <a:gd name="T124" fmla="*/ 480910 w 2617787"/>
              <a:gd name="T125" fmla="*/ 51217 h 2027238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617787" h="2027238">
                <a:moveTo>
                  <a:pt x="865187" y="1674812"/>
                </a:moveTo>
                <a:lnTo>
                  <a:pt x="865187" y="1715407"/>
                </a:lnTo>
                <a:lnTo>
                  <a:pt x="908050" y="1755775"/>
                </a:lnTo>
                <a:lnTo>
                  <a:pt x="908050" y="1674812"/>
                </a:lnTo>
                <a:lnTo>
                  <a:pt x="865187" y="1674812"/>
                </a:lnTo>
                <a:close/>
                <a:moveTo>
                  <a:pt x="619125" y="1287462"/>
                </a:moveTo>
                <a:lnTo>
                  <a:pt x="538162" y="1305075"/>
                </a:lnTo>
                <a:lnTo>
                  <a:pt x="541337" y="1308783"/>
                </a:lnTo>
                <a:lnTo>
                  <a:pt x="549728" y="1318980"/>
                </a:lnTo>
                <a:lnTo>
                  <a:pt x="555171" y="1325006"/>
                </a:lnTo>
                <a:lnTo>
                  <a:pt x="561068" y="1331495"/>
                </a:lnTo>
                <a:lnTo>
                  <a:pt x="567418" y="1337984"/>
                </a:lnTo>
                <a:lnTo>
                  <a:pt x="573768" y="1343778"/>
                </a:lnTo>
                <a:lnTo>
                  <a:pt x="576716" y="1346095"/>
                </a:lnTo>
                <a:lnTo>
                  <a:pt x="579437" y="1347949"/>
                </a:lnTo>
                <a:lnTo>
                  <a:pt x="581932" y="1349572"/>
                </a:lnTo>
                <a:lnTo>
                  <a:pt x="584200" y="1350267"/>
                </a:lnTo>
                <a:lnTo>
                  <a:pt x="586468" y="1350962"/>
                </a:lnTo>
                <a:lnTo>
                  <a:pt x="588055" y="1350499"/>
                </a:lnTo>
                <a:lnTo>
                  <a:pt x="590096" y="1350035"/>
                </a:lnTo>
                <a:lnTo>
                  <a:pt x="591911" y="1348876"/>
                </a:lnTo>
                <a:lnTo>
                  <a:pt x="593271" y="1347022"/>
                </a:lnTo>
                <a:lnTo>
                  <a:pt x="595086" y="1344705"/>
                </a:lnTo>
                <a:lnTo>
                  <a:pt x="596673" y="1341924"/>
                </a:lnTo>
                <a:lnTo>
                  <a:pt x="598034" y="1338447"/>
                </a:lnTo>
                <a:lnTo>
                  <a:pt x="599848" y="1334739"/>
                </a:lnTo>
                <a:lnTo>
                  <a:pt x="601209" y="1330104"/>
                </a:lnTo>
                <a:lnTo>
                  <a:pt x="604838" y="1319444"/>
                </a:lnTo>
                <a:lnTo>
                  <a:pt x="608239" y="1309015"/>
                </a:lnTo>
                <a:lnTo>
                  <a:pt x="611188" y="1301135"/>
                </a:lnTo>
                <a:lnTo>
                  <a:pt x="613682" y="1295573"/>
                </a:lnTo>
                <a:lnTo>
                  <a:pt x="615723" y="1291865"/>
                </a:lnTo>
                <a:lnTo>
                  <a:pt x="617084" y="1289316"/>
                </a:lnTo>
                <a:lnTo>
                  <a:pt x="618218" y="1288157"/>
                </a:lnTo>
                <a:lnTo>
                  <a:pt x="618898" y="1287694"/>
                </a:lnTo>
                <a:lnTo>
                  <a:pt x="619125" y="1287462"/>
                </a:lnTo>
                <a:close/>
                <a:moveTo>
                  <a:pt x="826181" y="1263650"/>
                </a:moveTo>
                <a:lnTo>
                  <a:pt x="813935" y="1264104"/>
                </a:lnTo>
                <a:lnTo>
                  <a:pt x="798059" y="1265240"/>
                </a:lnTo>
                <a:lnTo>
                  <a:pt x="778783" y="1266376"/>
                </a:lnTo>
                <a:lnTo>
                  <a:pt x="756784" y="1268193"/>
                </a:lnTo>
                <a:lnTo>
                  <a:pt x="733879" y="1270464"/>
                </a:lnTo>
                <a:lnTo>
                  <a:pt x="711654" y="1272736"/>
                </a:lnTo>
                <a:lnTo>
                  <a:pt x="674915" y="1276824"/>
                </a:lnTo>
                <a:lnTo>
                  <a:pt x="659947" y="1278641"/>
                </a:lnTo>
                <a:lnTo>
                  <a:pt x="654504" y="1293633"/>
                </a:lnTo>
                <a:lnTo>
                  <a:pt x="648834" y="1309532"/>
                </a:lnTo>
                <a:lnTo>
                  <a:pt x="641577" y="1328158"/>
                </a:lnTo>
                <a:lnTo>
                  <a:pt x="634093" y="1347465"/>
                </a:lnTo>
                <a:lnTo>
                  <a:pt x="630011" y="1356550"/>
                </a:lnTo>
                <a:lnTo>
                  <a:pt x="626382" y="1365182"/>
                </a:lnTo>
                <a:lnTo>
                  <a:pt x="622527" y="1372904"/>
                </a:lnTo>
                <a:lnTo>
                  <a:pt x="619125" y="1379491"/>
                </a:lnTo>
                <a:lnTo>
                  <a:pt x="616177" y="1384489"/>
                </a:lnTo>
                <a:lnTo>
                  <a:pt x="614590" y="1386306"/>
                </a:lnTo>
                <a:lnTo>
                  <a:pt x="613456" y="1387896"/>
                </a:lnTo>
                <a:lnTo>
                  <a:pt x="611868" y="1389031"/>
                </a:lnTo>
                <a:lnTo>
                  <a:pt x="610734" y="1390167"/>
                </a:lnTo>
                <a:lnTo>
                  <a:pt x="609373" y="1390848"/>
                </a:lnTo>
                <a:lnTo>
                  <a:pt x="608013" y="1391530"/>
                </a:lnTo>
                <a:lnTo>
                  <a:pt x="606652" y="1392211"/>
                </a:lnTo>
                <a:lnTo>
                  <a:pt x="605291" y="1392438"/>
                </a:lnTo>
                <a:lnTo>
                  <a:pt x="602343" y="1392666"/>
                </a:lnTo>
                <a:lnTo>
                  <a:pt x="599168" y="1392666"/>
                </a:lnTo>
                <a:lnTo>
                  <a:pt x="595993" y="1391757"/>
                </a:lnTo>
                <a:lnTo>
                  <a:pt x="592818" y="1390848"/>
                </a:lnTo>
                <a:lnTo>
                  <a:pt x="589643" y="1389258"/>
                </a:lnTo>
                <a:lnTo>
                  <a:pt x="586468" y="1387668"/>
                </a:lnTo>
                <a:lnTo>
                  <a:pt x="583066" y="1385624"/>
                </a:lnTo>
                <a:lnTo>
                  <a:pt x="576716" y="1381309"/>
                </a:lnTo>
                <a:lnTo>
                  <a:pt x="564243" y="1372223"/>
                </a:lnTo>
                <a:lnTo>
                  <a:pt x="561295" y="1370406"/>
                </a:lnTo>
                <a:lnTo>
                  <a:pt x="558573" y="1369043"/>
                </a:lnTo>
                <a:lnTo>
                  <a:pt x="556079" y="1367907"/>
                </a:lnTo>
                <a:lnTo>
                  <a:pt x="553811" y="1367226"/>
                </a:lnTo>
                <a:lnTo>
                  <a:pt x="551770" y="1366999"/>
                </a:lnTo>
                <a:lnTo>
                  <a:pt x="549729" y="1366772"/>
                </a:lnTo>
                <a:lnTo>
                  <a:pt x="547914" y="1366772"/>
                </a:lnTo>
                <a:lnTo>
                  <a:pt x="546100" y="1366999"/>
                </a:lnTo>
                <a:lnTo>
                  <a:pt x="544739" y="1367453"/>
                </a:lnTo>
                <a:lnTo>
                  <a:pt x="543379" y="1367907"/>
                </a:lnTo>
                <a:lnTo>
                  <a:pt x="541564" y="1369043"/>
                </a:lnTo>
                <a:lnTo>
                  <a:pt x="540204" y="1369724"/>
                </a:lnTo>
                <a:lnTo>
                  <a:pt x="539750" y="1370179"/>
                </a:lnTo>
                <a:lnTo>
                  <a:pt x="542018" y="1486020"/>
                </a:lnTo>
                <a:lnTo>
                  <a:pt x="564243" y="1486020"/>
                </a:lnTo>
                <a:lnTo>
                  <a:pt x="564243" y="1689083"/>
                </a:lnTo>
                <a:lnTo>
                  <a:pt x="568098" y="1689083"/>
                </a:lnTo>
                <a:lnTo>
                  <a:pt x="578531" y="1688856"/>
                </a:lnTo>
                <a:lnTo>
                  <a:pt x="593272" y="1688402"/>
                </a:lnTo>
                <a:lnTo>
                  <a:pt x="601890" y="1687720"/>
                </a:lnTo>
                <a:lnTo>
                  <a:pt x="611188" y="1687039"/>
                </a:lnTo>
                <a:lnTo>
                  <a:pt x="615950" y="1686585"/>
                </a:lnTo>
                <a:lnTo>
                  <a:pt x="621393" y="1686585"/>
                </a:lnTo>
                <a:lnTo>
                  <a:pt x="627290" y="1687039"/>
                </a:lnTo>
                <a:lnTo>
                  <a:pt x="633640" y="1687266"/>
                </a:lnTo>
                <a:lnTo>
                  <a:pt x="647020" y="1688402"/>
                </a:lnTo>
                <a:lnTo>
                  <a:pt x="661081" y="1690219"/>
                </a:lnTo>
                <a:lnTo>
                  <a:pt x="674915" y="1692263"/>
                </a:lnTo>
                <a:lnTo>
                  <a:pt x="687841" y="1694080"/>
                </a:lnTo>
                <a:lnTo>
                  <a:pt x="699408" y="1696352"/>
                </a:lnTo>
                <a:lnTo>
                  <a:pt x="709159" y="1698169"/>
                </a:lnTo>
                <a:lnTo>
                  <a:pt x="716643" y="1699532"/>
                </a:lnTo>
                <a:lnTo>
                  <a:pt x="719818" y="1699759"/>
                </a:lnTo>
                <a:lnTo>
                  <a:pt x="722540" y="1700213"/>
                </a:lnTo>
                <a:lnTo>
                  <a:pt x="725034" y="1700213"/>
                </a:lnTo>
                <a:lnTo>
                  <a:pt x="727302" y="1700213"/>
                </a:lnTo>
                <a:lnTo>
                  <a:pt x="729343" y="1699532"/>
                </a:lnTo>
                <a:lnTo>
                  <a:pt x="731384" y="1699077"/>
                </a:lnTo>
                <a:lnTo>
                  <a:pt x="733199" y="1698169"/>
                </a:lnTo>
                <a:lnTo>
                  <a:pt x="735013" y="1697033"/>
                </a:lnTo>
                <a:lnTo>
                  <a:pt x="736600" y="1695670"/>
                </a:lnTo>
                <a:lnTo>
                  <a:pt x="738642" y="1694080"/>
                </a:lnTo>
                <a:lnTo>
                  <a:pt x="742270" y="1689992"/>
                </a:lnTo>
                <a:lnTo>
                  <a:pt x="747033" y="1684768"/>
                </a:lnTo>
                <a:lnTo>
                  <a:pt x="749527" y="1681588"/>
                </a:lnTo>
                <a:lnTo>
                  <a:pt x="751795" y="1677499"/>
                </a:lnTo>
                <a:lnTo>
                  <a:pt x="753836" y="1672956"/>
                </a:lnTo>
                <a:lnTo>
                  <a:pt x="755650" y="1667732"/>
                </a:lnTo>
                <a:lnTo>
                  <a:pt x="757465" y="1662281"/>
                </a:lnTo>
                <a:lnTo>
                  <a:pt x="759052" y="1656148"/>
                </a:lnTo>
                <a:lnTo>
                  <a:pt x="760640" y="1649788"/>
                </a:lnTo>
                <a:lnTo>
                  <a:pt x="762227" y="1642974"/>
                </a:lnTo>
                <a:lnTo>
                  <a:pt x="764949" y="1628891"/>
                </a:lnTo>
                <a:lnTo>
                  <a:pt x="767670" y="1613900"/>
                </a:lnTo>
                <a:lnTo>
                  <a:pt x="770618" y="1598909"/>
                </a:lnTo>
                <a:lnTo>
                  <a:pt x="773567" y="1584372"/>
                </a:lnTo>
                <a:lnTo>
                  <a:pt x="781958" y="1549392"/>
                </a:lnTo>
                <a:lnTo>
                  <a:pt x="786947" y="1528268"/>
                </a:lnTo>
                <a:lnTo>
                  <a:pt x="792617" y="1506463"/>
                </a:lnTo>
                <a:lnTo>
                  <a:pt x="798513" y="1484203"/>
                </a:lnTo>
                <a:lnTo>
                  <a:pt x="801915" y="1473527"/>
                </a:lnTo>
                <a:lnTo>
                  <a:pt x="805090" y="1463079"/>
                </a:lnTo>
                <a:lnTo>
                  <a:pt x="808265" y="1453539"/>
                </a:lnTo>
                <a:lnTo>
                  <a:pt x="811440" y="1444226"/>
                </a:lnTo>
                <a:lnTo>
                  <a:pt x="815069" y="1435822"/>
                </a:lnTo>
                <a:lnTo>
                  <a:pt x="818244" y="1428099"/>
                </a:lnTo>
                <a:lnTo>
                  <a:pt x="820058" y="1424692"/>
                </a:lnTo>
                <a:lnTo>
                  <a:pt x="821419" y="1420831"/>
                </a:lnTo>
                <a:lnTo>
                  <a:pt x="824140" y="1412881"/>
                </a:lnTo>
                <a:lnTo>
                  <a:pt x="826408" y="1404704"/>
                </a:lnTo>
                <a:lnTo>
                  <a:pt x="828449" y="1396300"/>
                </a:lnTo>
                <a:lnTo>
                  <a:pt x="830036" y="1387668"/>
                </a:lnTo>
                <a:lnTo>
                  <a:pt x="831624" y="1378356"/>
                </a:lnTo>
                <a:lnTo>
                  <a:pt x="832758" y="1369497"/>
                </a:lnTo>
                <a:lnTo>
                  <a:pt x="833892" y="1360412"/>
                </a:lnTo>
                <a:lnTo>
                  <a:pt x="835706" y="1342240"/>
                </a:lnTo>
                <a:lnTo>
                  <a:pt x="837747" y="1324751"/>
                </a:lnTo>
                <a:lnTo>
                  <a:pt x="838881" y="1316574"/>
                </a:lnTo>
                <a:lnTo>
                  <a:pt x="839788" y="1308624"/>
                </a:lnTo>
                <a:lnTo>
                  <a:pt x="841376" y="1301128"/>
                </a:lnTo>
                <a:lnTo>
                  <a:pt x="842736" y="1294314"/>
                </a:lnTo>
                <a:lnTo>
                  <a:pt x="844324" y="1287954"/>
                </a:lnTo>
                <a:lnTo>
                  <a:pt x="845231" y="1282503"/>
                </a:lnTo>
                <a:lnTo>
                  <a:pt x="845911" y="1278187"/>
                </a:lnTo>
                <a:lnTo>
                  <a:pt x="846138" y="1274326"/>
                </a:lnTo>
                <a:lnTo>
                  <a:pt x="845911" y="1272736"/>
                </a:lnTo>
                <a:lnTo>
                  <a:pt x="845685" y="1271146"/>
                </a:lnTo>
                <a:lnTo>
                  <a:pt x="845458" y="1269783"/>
                </a:lnTo>
                <a:lnTo>
                  <a:pt x="845004" y="1268874"/>
                </a:lnTo>
                <a:lnTo>
                  <a:pt x="844324" y="1267739"/>
                </a:lnTo>
                <a:lnTo>
                  <a:pt x="843417" y="1266830"/>
                </a:lnTo>
                <a:lnTo>
                  <a:pt x="842510" y="1266149"/>
                </a:lnTo>
                <a:lnTo>
                  <a:pt x="841376" y="1265467"/>
                </a:lnTo>
                <a:lnTo>
                  <a:pt x="840015" y="1265013"/>
                </a:lnTo>
                <a:lnTo>
                  <a:pt x="838654" y="1264331"/>
                </a:lnTo>
                <a:lnTo>
                  <a:pt x="835253" y="1263877"/>
                </a:lnTo>
                <a:lnTo>
                  <a:pt x="831170" y="1263650"/>
                </a:lnTo>
                <a:lnTo>
                  <a:pt x="826181" y="1263650"/>
                </a:lnTo>
                <a:close/>
                <a:moveTo>
                  <a:pt x="2151062" y="963613"/>
                </a:moveTo>
                <a:lnTo>
                  <a:pt x="2151062" y="1035193"/>
                </a:lnTo>
                <a:lnTo>
                  <a:pt x="2195512" y="1080009"/>
                </a:lnTo>
                <a:lnTo>
                  <a:pt x="2195512" y="963613"/>
                </a:lnTo>
                <a:lnTo>
                  <a:pt x="2151062" y="963613"/>
                </a:lnTo>
                <a:close/>
                <a:moveTo>
                  <a:pt x="1301750" y="963613"/>
                </a:moveTo>
                <a:lnTo>
                  <a:pt x="1301750" y="977900"/>
                </a:lnTo>
                <a:lnTo>
                  <a:pt x="1346200" y="977900"/>
                </a:lnTo>
                <a:lnTo>
                  <a:pt x="1346200" y="963613"/>
                </a:lnTo>
                <a:lnTo>
                  <a:pt x="1301750" y="963613"/>
                </a:lnTo>
                <a:close/>
                <a:moveTo>
                  <a:pt x="182562" y="928687"/>
                </a:moveTo>
                <a:lnTo>
                  <a:pt x="206961" y="985837"/>
                </a:lnTo>
                <a:lnTo>
                  <a:pt x="241300" y="928687"/>
                </a:lnTo>
                <a:lnTo>
                  <a:pt x="182562" y="928687"/>
                </a:lnTo>
                <a:close/>
                <a:moveTo>
                  <a:pt x="1943794" y="676631"/>
                </a:moveTo>
                <a:lnTo>
                  <a:pt x="1909300" y="783480"/>
                </a:lnTo>
                <a:lnTo>
                  <a:pt x="1914401" y="783108"/>
                </a:lnTo>
                <a:lnTo>
                  <a:pt x="1928246" y="782651"/>
                </a:lnTo>
                <a:lnTo>
                  <a:pt x="1939368" y="782422"/>
                </a:lnTo>
                <a:lnTo>
                  <a:pt x="1947085" y="782651"/>
                </a:lnTo>
                <a:lnTo>
                  <a:pt x="1950263" y="782879"/>
                </a:lnTo>
                <a:lnTo>
                  <a:pt x="1954803" y="782879"/>
                </a:lnTo>
                <a:lnTo>
                  <a:pt x="1965925" y="782422"/>
                </a:lnTo>
                <a:lnTo>
                  <a:pt x="1981904" y="781773"/>
                </a:lnTo>
                <a:lnTo>
                  <a:pt x="1979044" y="773626"/>
                </a:lnTo>
                <a:lnTo>
                  <a:pt x="1964950" y="734713"/>
                </a:lnTo>
                <a:lnTo>
                  <a:pt x="1943794" y="676631"/>
                </a:lnTo>
                <a:close/>
                <a:moveTo>
                  <a:pt x="778019" y="0"/>
                </a:moveTo>
                <a:lnTo>
                  <a:pt x="787084" y="0"/>
                </a:lnTo>
                <a:lnTo>
                  <a:pt x="796376" y="681"/>
                </a:lnTo>
                <a:lnTo>
                  <a:pt x="805667" y="1588"/>
                </a:lnTo>
                <a:lnTo>
                  <a:pt x="815186" y="3176"/>
                </a:lnTo>
                <a:lnTo>
                  <a:pt x="824704" y="4991"/>
                </a:lnTo>
                <a:lnTo>
                  <a:pt x="843061" y="9301"/>
                </a:lnTo>
                <a:lnTo>
                  <a:pt x="851447" y="11570"/>
                </a:lnTo>
                <a:lnTo>
                  <a:pt x="859832" y="13839"/>
                </a:lnTo>
                <a:lnTo>
                  <a:pt x="867084" y="15881"/>
                </a:lnTo>
                <a:lnTo>
                  <a:pt x="874109" y="18149"/>
                </a:lnTo>
                <a:lnTo>
                  <a:pt x="880682" y="20645"/>
                </a:lnTo>
                <a:lnTo>
                  <a:pt x="887254" y="23140"/>
                </a:lnTo>
                <a:lnTo>
                  <a:pt x="892920" y="25862"/>
                </a:lnTo>
                <a:lnTo>
                  <a:pt x="898585" y="28585"/>
                </a:lnTo>
                <a:lnTo>
                  <a:pt x="903798" y="31534"/>
                </a:lnTo>
                <a:lnTo>
                  <a:pt x="908784" y="34483"/>
                </a:lnTo>
                <a:lnTo>
                  <a:pt x="913316" y="37886"/>
                </a:lnTo>
                <a:lnTo>
                  <a:pt x="917622" y="41289"/>
                </a:lnTo>
                <a:lnTo>
                  <a:pt x="921702" y="44919"/>
                </a:lnTo>
                <a:lnTo>
                  <a:pt x="925554" y="49002"/>
                </a:lnTo>
                <a:lnTo>
                  <a:pt x="929180" y="52859"/>
                </a:lnTo>
                <a:lnTo>
                  <a:pt x="932127" y="56489"/>
                </a:lnTo>
                <a:lnTo>
                  <a:pt x="934619" y="59665"/>
                </a:lnTo>
                <a:lnTo>
                  <a:pt x="936206" y="62387"/>
                </a:lnTo>
                <a:lnTo>
                  <a:pt x="937792" y="64883"/>
                </a:lnTo>
                <a:lnTo>
                  <a:pt x="938925" y="67151"/>
                </a:lnTo>
                <a:lnTo>
                  <a:pt x="939832" y="68966"/>
                </a:lnTo>
                <a:lnTo>
                  <a:pt x="940059" y="70554"/>
                </a:lnTo>
                <a:lnTo>
                  <a:pt x="940059" y="72142"/>
                </a:lnTo>
                <a:lnTo>
                  <a:pt x="939832" y="73277"/>
                </a:lnTo>
                <a:lnTo>
                  <a:pt x="939379" y="74184"/>
                </a:lnTo>
                <a:lnTo>
                  <a:pt x="938472" y="75092"/>
                </a:lnTo>
                <a:lnTo>
                  <a:pt x="937566" y="75545"/>
                </a:lnTo>
                <a:lnTo>
                  <a:pt x="936206" y="75999"/>
                </a:lnTo>
                <a:lnTo>
                  <a:pt x="933713" y="76453"/>
                </a:lnTo>
                <a:lnTo>
                  <a:pt x="930087" y="76680"/>
                </a:lnTo>
                <a:lnTo>
                  <a:pt x="927367" y="76906"/>
                </a:lnTo>
                <a:lnTo>
                  <a:pt x="926234" y="76906"/>
                </a:lnTo>
                <a:lnTo>
                  <a:pt x="925328" y="77360"/>
                </a:lnTo>
                <a:lnTo>
                  <a:pt x="924648" y="77814"/>
                </a:lnTo>
                <a:lnTo>
                  <a:pt x="924195" y="78268"/>
                </a:lnTo>
                <a:lnTo>
                  <a:pt x="923968" y="78948"/>
                </a:lnTo>
                <a:lnTo>
                  <a:pt x="923741" y="80309"/>
                </a:lnTo>
                <a:lnTo>
                  <a:pt x="923968" y="83486"/>
                </a:lnTo>
                <a:lnTo>
                  <a:pt x="924874" y="88703"/>
                </a:lnTo>
                <a:lnTo>
                  <a:pt x="926461" y="95509"/>
                </a:lnTo>
                <a:lnTo>
                  <a:pt x="927367" y="100046"/>
                </a:lnTo>
                <a:lnTo>
                  <a:pt x="928954" y="104584"/>
                </a:lnTo>
                <a:lnTo>
                  <a:pt x="931900" y="113658"/>
                </a:lnTo>
                <a:lnTo>
                  <a:pt x="938699" y="133168"/>
                </a:lnTo>
                <a:lnTo>
                  <a:pt x="941645" y="142243"/>
                </a:lnTo>
                <a:lnTo>
                  <a:pt x="943005" y="146553"/>
                </a:lnTo>
                <a:lnTo>
                  <a:pt x="943911" y="150637"/>
                </a:lnTo>
                <a:lnTo>
                  <a:pt x="944818" y="154493"/>
                </a:lnTo>
                <a:lnTo>
                  <a:pt x="945044" y="158123"/>
                </a:lnTo>
                <a:lnTo>
                  <a:pt x="944818" y="161072"/>
                </a:lnTo>
                <a:lnTo>
                  <a:pt x="944138" y="164022"/>
                </a:lnTo>
                <a:lnTo>
                  <a:pt x="942098" y="169693"/>
                </a:lnTo>
                <a:lnTo>
                  <a:pt x="940738" y="173323"/>
                </a:lnTo>
                <a:lnTo>
                  <a:pt x="939832" y="176726"/>
                </a:lnTo>
                <a:lnTo>
                  <a:pt x="938925" y="179902"/>
                </a:lnTo>
                <a:lnTo>
                  <a:pt x="938472" y="183078"/>
                </a:lnTo>
                <a:lnTo>
                  <a:pt x="938699" y="184439"/>
                </a:lnTo>
                <a:lnTo>
                  <a:pt x="938925" y="185800"/>
                </a:lnTo>
                <a:lnTo>
                  <a:pt x="939605" y="186935"/>
                </a:lnTo>
                <a:lnTo>
                  <a:pt x="940285" y="187842"/>
                </a:lnTo>
                <a:lnTo>
                  <a:pt x="947764" y="195556"/>
                </a:lnTo>
                <a:lnTo>
                  <a:pt x="954110" y="202361"/>
                </a:lnTo>
                <a:lnTo>
                  <a:pt x="959775" y="208487"/>
                </a:lnTo>
                <a:lnTo>
                  <a:pt x="964308" y="214158"/>
                </a:lnTo>
                <a:lnTo>
                  <a:pt x="967934" y="219149"/>
                </a:lnTo>
                <a:lnTo>
                  <a:pt x="970880" y="223686"/>
                </a:lnTo>
                <a:lnTo>
                  <a:pt x="973373" y="227543"/>
                </a:lnTo>
                <a:lnTo>
                  <a:pt x="974960" y="231400"/>
                </a:lnTo>
                <a:lnTo>
                  <a:pt x="975639" y="234349"/>
                </a:lnTo>
                <a:lnTo>
                  <a:pt x="976093" y="237071"/>
                </a:lnTo>
                <a:lnTo>
                  <a:pt x="975866" y="239340"/>
                </a:lnTo>
                <a:lnTo>
                  <a:pt x="975186" y="241155"/>
                </a:lnTo>
                <a:lnTo>
                  <a:pt x="974280" y="242970"/>
                </a:lnTo>
                <a:lnTo>
                  <a:pt x="972693" y="244104"/>
                </a:lnTo>
                <a:lnTo>
                  <a:pt x="970880" y="245465"/>
                </a:lnTo>
                <a:lnTo>
                  <a:pt x="968841" y="246373"/>
                </a:lnTo>
                <a:lnTo>
                  <a:pt x="967481" y="246826"/>
                </a:lnTo>
                <a:lnTo>
                  <a:pt x="966121" y="247280"/>
                </a:lnTo>
                <a:lnTo>
                  <a:pt x="962495" y="247507"/>
                </a:lnTo>
                <a:lnTo>
                  <a:pt x="959322" y="247734"/>
                </a:lnTo>
                <a:lnTo>
                  <a:pt x="955923" y="247961"/>
                </a:lnTo>
                <a:lnTo>
                  <a:pt x="954336" y="248188"/>
                </a:lnTo>
                <a:lnTo>
                  <a:pt x="952976" y="248868"/>
                </a:lnTo>
                <a:lnTo>
                  <a:pt x="951390" y="249322"/>
                </a:lnTo>
                <a:lnTo>
                  <a:pt x="950484" y="250456"/>
                </a:lnTo>
                <a:lnTo>
                  <a:pt x="949350" y="251817"/>
                </a:lnTo>
                <a:lnTo>
                  <a:pt x="948444" y="253405"/>
                </a:lnTo>
                <a:lnTo>
                  <a:pt x="947991" y="255447"/>
                </a:lnTo>
                <a:lnTo>
                  <a:pt x="947764" y="257943"/>
                </a:lnTo>
                <a:lnTo>
                  <a:pt x="947537" y="261346"/>
                </a:lnTo>
                <a:lnTo>
                  <a:pt x="946857" y="265883"/>
                </a:lnTo>
                <a:lnTo>
                  <a:pt x="945951" y="275411"/>
                </a:lnTo>
                <a:lnTo>
                  <a:pt x="944818" y="285393"/>
                </a:lnTo>
                <a:lnTo>
                  <a:pt x="944365" y="289703"/>
                </a:lnTo>
                <a:lnTo>
                  <a:pt x="944138" y="293106"/>
                </a:lnTo>
                <a:lnTo>
                  <a:pt x="944365" y="296282"/>
                </a:lnTo>
                <a:lnTo>
                  <a:pt x="945044" y="299458"/>
                </a:lnTo>
                <a:lnTo>
                  <a:pt x="945498" y="302408"/>
                </a:lnTo>
                <a:lnTo>
                  <a:pt x="945724" y="305584"/>
                </a:lnTo>
                <a:lnTo>
                  <a:pt x="945724" y="306718"/>
                </a:lnTo>
                <a:lnTo>
                  <a:pt x="945498" y="308079"/>
                </a:lnTo>
                <a:lnTo>
                  <a:pt x="945271" y="309214"/>
                </a:lnTo>
                <a:lnTo>
                  <a:pt x="944818" y="310348"/>
                </a:lnTo>
                <a:lnTo>
                  <a:pt x="943911" y="311482"/>
                </a:lnTo>
                <a:lnTo>
                  <a:pt x="942778" y="312390"/>
                </a:lnTo>
                <a:lnTo>
                  <a:pt x="941418" y="313524"/>
                </a:lnTo>
                <a:lnTo>
                  <a:pt x="939832" y="314205"/>
                </a:lnTo>
                <a:lnTo>
                  <a:pt x="938019" y="315112"/>
                </a:lnTo>
                <a:lnTo>
                  <a:pt x="936433" y="316473"/>
                </a:lnTo>
                <a:lnTo>
                  <a:pt x="935299" y="317834"/>
                </a:lnTo>
                <a:lnTo>
                  <a:pt x="934166" y="319876"/>
                </a:lnTo>
                <a:lnTo>
                  <a:pt x="933033" y="321918"/>
                </a:lnTo>
                <a:lnTo>
                  <a:pt x="932353" y="324413"/>
                </a:lnTo>
                <a:lnTo>
                  <a:pt x="931900" y="326909"/>
                </a:lnTo>
                <a:lnTo>
                  <a:pt x="931447" y="329404"/>
                </a:lnTo>
                <a:lnTo>
                  <a:pt x="930540" y="335076"/>
                </a:lnTo>
                <a:lnTo>
                  <a:pt x="929860" y="340521"/>
                </a:lnTo>
                <a:lnTo>
                  <a:pt x="929634" y="345738"/>
                </a:lnTo>
                <a:lnTo>
                  <a:pt x="928954" y="350729"/>
                </a:lnTo>
                <a:lnTo>
                  <a:pt x="928274" y="354813"/>
                </a:lnTo>
                <a:lnTo>
                  <a:pt x="927594" y="359123"/>
                </a:lnTo>
                <a:lnTo>
                  <a:pt x="927141" y="361165"/>
                </a:lnTo>
                <a:lnTo>
                  <a:pt x="926687" y="362980"/>
                </a:lnTo>
                <a:lnTo>
                  <a:pt x="925781" y="364795"/>
                </a:lnTo>
                <a:lnTo>
                  <a:pt x="924874" y="366156"/>
                </a:lnTo>
                <a:lnTo>
                  <a:pt x="923515" y="367744"/>
                </a:lnTo>
                <a:lnTo>
                  <a:pt x="921928" y="368652"/>
                </a:lnTo>
                <a:lnTo>
                  <a:pt x="919889" y="369786"/>
                </a:lnTo>
                <a:lnTo>
                  <a:pt x="917622" y="370466"/>
                </a:lnTo>
                <a:lnTo>
                  <a:pt x="914903" y="370920"/>
                </a:lnTo>
                <a:lnTo>
                  <a:pt x="911730" y="371147"/>
                </a:lnTo>
                <a:lnTo>
                  <a:pt x="908330" y="370920"/>
                </a:lnTo>
                <a:lnTo>
                  <a:pt x="904025" y="370693"/>
                </a:lnTo>
                <a:lnTo>
                  <a:pt x="894959" y="369332"/>
                </a:lnTo>
                <a:lnTo>
                  <a:pt x="885441" y="367290"/>
                </a:lnTo>
                <a:lnTo>
                  <a:pt x="866404" y="362980"/>
                </a:lnTo>
                <a:lnTo>
                  <a:pt x="848727" y="359123"/>
                </a:lnTo>
                <a:lnTo>
                  <a:pt x="841248" y="357535"/>
                </a:lnTo>
                <a:lnTo>
                  <a:pt x="834903" y="356855"/>
                </a:lnTo>
                <a:lnTo>
                  <a:pt x="831050" y="356628"/>
                </a:lnTo>
                <a:lnTo>
                  <a:pt x="827197" y="357081"/>
                </a:lnTo>
                <a:lnTo>
                  <a:pt x="824024" y="357762"/>
                </a:lnTo>
                <a:lnTo>
                  <a:pt x="821305" y="358896"/>
                </a:lnTo>
                <a:lnTo>
                  <a:pt x="818812" y="360031"/>
                </a:lnTo>
                <a:lnTo>
                  <a:pt x="816546" y="361846"/>
                </a:lnTo>
                <a:lnTo>
                  <a:pt x="814733" y="363434"/>
                </a:lnTo>
                <a:lnTo>
                  <a:pt x="812920" y="365702"/>
                </a:lnTo>
                <a:lnTo>
                  <a:pt x="811333" y="367744"/>
                </a:lnTo>
                <a:lnTo>
                  <a:pt x="810200" y="370013"/>
                </a:lnTo>
                <a:lnTo>
                  <a:pt x="807934" y="374550"/>
                </a:lnTo>
                <a:lnTo>
                  <a:pt x="806121" y="378634"/>
                </a:lnTo>
                <a:lnTo>
                  <a:pt x="804308" y="382490"/>
                </a:lnTo>
                <a:lnTo>
                  <a:pt x="803401" y="383851"/>
                </a:lnTo>
                <a:lnTo>
                  <a:pt x="803174" y="385893"/>
                </a:lnTo>
                <a:lnTo>
                  <a:pt x="803401" y="387708"/>
                </a:lnTo>
                <a:lnTo>
                  <a:pt x="804081" y="389523"/>
                </a:lnTo>
                <a:lnTo>
                  <a:pt x="804761" y="391791"/>
                </a:lnTo>
                <a:lnTo>
                  <a:pt x="805894" y="394060"/>
                </a:lnTo>
                <a:lnTo>
                  <a:pt x="808840" y="399051"/>
                </a:lnTo>
                <a:lnTo>
                  <a:pt x="816546" y="410167"/>
                </a:lnTo>
                <a:lnTo>
                  <a:pt x="820852" y="416293"/>
                </a:lnTo>
                <a:lnTo>
                  <a:pt x="824704" y="423099"/>
                </a:lnTo>
                <a:lnTo>
                  <a:pt x="842835" y="456901"/>
                </a:lnTo>
                <a:lnTo>
                  <a:pt x="851447" y="473462"/>
                </a:lnTo>
                <a:lnTo>
                  <a:pt x="858245" y="485259"/>
                </a:lnTo>
                <a:lnTo>
                  <a:pt x="863458" y="494106"/>
                </a:lnTo>
                <a:lnTo>
                  <a:pt x="865724" y="497963"/>
                </a:lnTo>
                <a:lnTo>
                  <a:pt x="867990" y="502274"/>
                </a:lnTo>
                <a:lnTo>
                  <a:pt x="869350" y="506130"/>
                </a:lnTo>
                <a:lnTo>
                  <a:pt x="870030" y="508399"/>
                </a:lnTo>
                <a:lnTo>
                  <a:pt x="870483" y="510441"/>
                </a:lnTo>
                <a:lnTo>
                  <a:pt x="870710" y="512482"/>
                </a:lnTo>
                <a:lnTo>
                  <a:pt x="870710" y="514524"/>
                </a:lnTo>
                <a:lnTo>
                  <a:pt x="870483" y="516793"/>
                </a:lnTo>
                <a:lnTo>
                  <a:pt x="869804" y="518834"/>
                </a:lnTo>
                <a:lnTo>
                  <a:pt x="869577" y="521330"/>
                </a:lnTo>
                <a:lnTo>
                  <a:pt x="869350" y="523825"/>
                </a:lnTo>
                <a:lnTo>
                  <a:pt x="869577" y="526548"/>
                </a:lnTo>
                <a:lnTo>
                  <a:pt x="870030" y="529497"/>
                </a:lnTo>
                <a:lnTo>
                  <a:pt x="870937" y="532446"/>
                </a:lnTo>
                <a:lnTo>
                  <a:pt x="872070" y="535622"/>
                </a:lnTo>
                <a:lnTo>
                  <a:pt x="873430" y="539025"/>
                </a:lnTo>
                <a:lnTo>
                  <a:pt x="875016" y="542201"/>
                </a:lnTo>
                <a:lnTo>
                  <a:pt x="876829" y="545604"/>
                </a:lnTo>
                <a:lnTo>
                  <a:pt x="878869" y="548780"/>
                </a:lnTo>
                <a:lnTo>
                  <a:pt x="881135" y="552410"/>
                </a:lnTo>
                <a:lnTo>
                  <a:pt x="883175" y="555586"/>
                </a:lnTo>
                <a:lnTo>
                  <a:pt x="885668" y="558762"/>
                </a:lnTo>
                <a:lnTo>
                  <a:pt x="888387" y="561938"/>
                </a:lnTo>
                <a:lnTo>
                  <a:pt x="890880" y="564888"/>
                </a:lnTo>
                <a:lnTo>
                  <a:pt x="893826" y="568064"/>
                </a:lnTo>
                <a:lnTo>
                  <a:pt x="916489" y="591204"/>
                </a:lnTo>
                <a:lnTo>
                  <a:pt x="952976" y="628409"/>
                </a:lnTo>
                <a:lnTo>
                  <a:pt x="971787" y="647239"/>
                </a:lnTo>
                <a:lnTo>
                  <a:pt x="988557" y="664026"/>
                </a:lnTo>
                <a:lnTo>
                  <a:pt x="995809" y="670832"/>
                </a:lnTo>
                <a:lnTo>
                  <a:pt x="1001928" y="676277"/>
                </a:lnTo>
                <a:lnTo>
                  <a:pt x="1006688" y="680587"/>
                </a:lnTo>
                <a:lnTo>
                  <a:pt x="1009634" y="682856"/>
                </a:lnTo>
                <a:lnTo>
                  <a:pt x="1013033" y="685125"/>
                </a:lnTo>
                <a:lnTo>
                  <a:pt x="1018472" y="688981"/>
                </a:lnTo>
                <a:lnTo>
                  <a:pt x="1035243" y="701232"/>
                </a:lnTo>
                <a:lnTo>
                  <a:pt x="1057679" y="718020"/>
                </a:lnTo>
                <a:lnTo>
                  <a:pt x="1070597" y="727775"/>
                </a:lnTo>
                <a:lnTo>
                  <a:pt x="1084421" y="737757"/>
                </a:lnTo>
                <a:lnTo>
                  <a:pt x="1098926" y="747739"/>
                </a:lnTo>
                <a:lnTo>
                  <a:pt x="1113657" y="757947"/>
                </a:lnTo>
                <a:lnTo>
                  <a:pt x="1128841" y="767929"/>
                </a:lnTo>
                <a:lnTo>
                  <a:pt x="1144025" y="777684"/>
                </a:lnTo>
                <a:lnTo>
                  <a:pt x="1158756" y="786532"/>
                </a:lnTo>
                <a:lnTo>
                  <a:pt x="1166235" y="790842"/>
                </a:lnTo>
                <a:lnTo>
                  <a:pt x="1173260" y="794472"/>
                </a:lnTo>
                <a:lnTo>
                  <a:pt x="1180286" y="798102"/>
                </a:lnTo>
                <a:lnTo>
                  <a:pt x="1187085" y="801505"/>
                </a:lnTo>
                <a:lnTo>
                  <a:pt x="1193657" y="804454"/>
                </a:lnTo>
                <a:lnTo>
                  <a:pt x="1200229" y="807176"/>
                </a:lnTo>
                <a:lnTo>
                  <a:pt x="1205215" y="809445"/>
                </a:lnTo>
                <a:lnTo>
                  <a:pt x="1209521" y="811260"/>
                </a:lnTo>
                <a:lnTo>
                  <a:pt x="1213374" y="813529"/>
                </a:lnTo>
                <a:lnTo>
                  <a:pt x="1216546" y="815570"/>
                </a:lnTo>
                <a:lnTo>
                  <a:pt x="1219266" y="817839"/>
                </a:lnTo>
                <a:lnTo>
                  <a:pt x="1221306" y="820108"/>
                </a:lnTo>
                <a:lnTo>
                  <a:pt x="1222892" y="821923"/>
                </a:lnTo>
                <a:lnTo>
                  <a:pt x="1224252" y="824191"/>
                </a:lnTo>
                <a:lnTo>
                  <a:pt x="1224688" y="825500"/>
                </a:lnTo>
                <a:lnTo>
                  <a:pt x="1394461" y="825500"/>
                </a:lnTo>
                <a:lnTo>
                  <a:pt x="1407672" y="816269"/>
                </a:lnTo>
                <a:lnTo>
                  <a:pt x="1406764" y="814679"/>
                </a:lnTo>
                <a:lnTo>
                  <a:pt x="1405176" y="810816"/>
                </a:lnTo>
                <a:lnTo>
                  <a:pt x="1404041" y="808090"/>
                </a:lnTo>
                <a:lnTo>
                  <a:pt x="1403133" y="804909"/>
                </a:lnTo>
                <a:lnTo>
                  <a:pt x="1402226" y="801274"/>
                </a:lnTo>
                <a:lnTo>
                  <a:pt x="1401318" y="797866"/>
                </a:lnTo>
                <a:lnTo>
                  <a:pt x="1400864" y="794004"/>
                </a:lnTo>
                <a:lnTo>
                  <a:pt x="1400637" y="789915"/>
                </a:lnTo>
                <a:lnTo>
                  <a:pt x="1400864" y="786052"/>
                </a:lnTo>
                <a:lnTo>
                  <a:pt x="1401545" y="782190"/>
                </a:lnTo>
                <a:lnTo>
                  <a:pt x="1402453" y="780145"/>
                </a:lnTo>
                <a:lnTo>
                  <a:pt x="1403133" y="778328"/>
                </a:lnTo>
                <a:lnTo>
                  <a:pt x="1404041" y="776510"/>
                </a:lnTo>
                <a:lnTo>
                  <a:pt x="1405176" y="774693"/>
                </a:lnTo>
                <a:lnTo>
                  <a:pt x="1406310" y="773102"/>
                </a:lnTo>
                <a:lnTo>
                  <a:pt x="1407899" y="771512"/>
                </a:lnTo>
                <a:lnTo>
                  <a:pt x="1409487" y="770149"/>
                </a:lnTo>
                <a:lnTo>
                  <a:pt x="1411529" y="768558"/>
                </a:lnTo>
                <a:lnTo>
                  <a:pt x="1416068" y="765605"/>
                </a:lnTo>
                <a:lnTo>
                  <a:pt x="1421060" y="762197"/>
                </a:lnTo>
                <a:lnTo>
                  <a:pt x="1432406" y="753336"/>
                </a:lnTo>
                <a:lnTo>
                  <a:pt x="1446475" y="743340"/>
                </a:lnTo>
                <a:lnTo>
                  <a:pt x="1454418" y="737433"/>
                </a:lnTo>
                <a:lnTo>
                  <a:pt x="1463041" y="731753"/>
                </a:lnTo>
                <a:lnTo>
                  <a:pt x="1472571" y="725846"/>
                </a:lnTo>
                <a:lnTo>
                  <a:pt x="1482556" y="719939"/>
                </a:lnTo>
                <a:lnTo>
                  <a:pt x="1493448" y="713577"/>
                </a:lnTo>
                <a:lnTo>
                  <a:pt x="1504794" y="707670"/>
                </a:lnTo>
                <a:lnTo>
                  <a:pt x="1517275" y="701763"/>
                </a:lnTo>
                <a:lnTo>
                  <a:pt x="1530436" y="695856"/>
                </a:lnTo>
                <a:lnTo>
                  <a:pt x="1544279" y="690404"/>
                </a:lnTo>
                <a:lnTo>
                  <a:pt x="1558802" y="684951"/>
                </a:lnTo>
                <a:lnTo>
                  <a:pt x="1584671" y="676318"/>
                </a:lnTo>
                <a:lnTo>
                  <a:pt x="1607363" y="669502"/>
                </a:lnTo>
                <a:lnTo>
                  <a:pt x="1626878" y="664049"/>
                </a:lnTo>
                <a:lnTo>
                  <a:pt x="1643443" y="659732"/>
                </a:lnTo>
                <a:lnTo>
                  <a:pt x="1657739" y="656552"/>
                </a:lnTo>
                <a:lnTo>
                  <a:pt x="1669539" y="654507"/>
                </a:lnTo>
                <a:lnTo>
                  <a:pt x="1679070" y="653144"/>
                </a:lnTo>
                <a:lnTo>
                  <a:pt x="1686331" y="652462"/>
                </a:lnTo>
                <a:lnTo>
                  <a:pt x="1689735" y="652462"/>
                </a:lnTo>
                <a:lnTo>
                  <a:pt x="1693366" y="652462"/>
                </a:lnTo>
                <a:lnTo>
                  <a:pt x="1697451" y="653144"/>
                </a:lnTo>
                <a:lnTo>
                  <a:pt x="1701535" y="653825"/>
                </a:lnTo>
                <a:lnTo>
                  <a:pt x="1710158" y="655188"/>
                </a:lnTo>
                <a:lnTo>
                  <a:pt x="1718554" y="657233"/>
                </a:lnTo>
                <a:lnTo>
                  <a:pt x="1725816" y="659505"/>
                </a:lnTo>
                <a:lnTo>
                  <a:pt x="1732170" y="661323"/>
                </a:lnTo>
                <a:lnTo>
                  <a:pt x="1737843" y="662913"/>
                </a:lnTo>
                <a:lnTo>
                  <a:pt x="1757955" y="825500"/>
                </a:lnTo>
                <a:lnTo>
                  <a:pt x="1795330" y="825500"/>
                </a:lnTo>
                <a:lnTo>
                  <a:pt x="1795464" y="825183"/>
                </a:lnTo>
                <a:lnTo>
                  <a:pt x="1796372" y="823354"/>
                </a:lnTo>
                <a:lnTo>
                  <a:pt x="1797734" y="821525"/>
                </a:lnTo>
                <a:lnTo>
                  <a:pt x="1799096" y="819924"/>
                </a:lnTo>
                <a:lnTo>
                  <a:pt x="1802727" y="816265"/>
                </a:lnTo>
                <a:lnTo>
                  <a:pt x="1806813" y="812835"/>
                </a:lnTo>
                <a:lnTo>
                  <a:pt x="1811807" y="809405"/>
                </a:lnTo>
                <a:lnTo>
                  <a:pt x="1817254" y="806432"/>
                </a:lnTo>
                <a:lnTo>
                  <a:pt x="1822928" y="803002"/>
                </a:lnTo>
                <a:lnTo>
                  <a:pt x="1829284" y="800258"/>
                </a:lnTo>
                <a:lnTo>
                  <a:pt x="1835639" y="797514"/>
                </a:lnTo>
                <a:lnTo>
                  <a:pt x="1842222" y="794999"/>
                </a:lnTo>
                <a:lnTo>
                  <a:pt x="1849712" y="792712"/>
                </a:lnTo>
                <a:lnTo>
                  <a:pt x="1856734" y="791048"/>
                </a:lnTo>
                <a:lnTo>
                  <a:pt x="1803400" y="640325"/>
                </a:lnTo>
                <a:lnTo>
                  <a:pt x="1969600" y="134937"/>
                </a:lnTo>
                <a:lnTo>
                  <a:pt x="2003338" y="139243"/>
                </a:lnTo>
                <a:lnTo>
                  <a:pt x="2091185" y="215534"/>
                </a:lnTo>
                <a:lnTo>
                  <a:pt x="2092325" y="215676"/>
                </a:lnTo>
                <a:lnTo>
                  <a:pt x="2092111" y="216338"/>
                </a:lnTo>
                <a:lnTo>
                  <a:pt x="2092325" y="216524"/>
                </a:lnTo>
                <a:lnTo>
                  <a:pt x="1963865" y="614454"/>
                </a:lnTo>
                <a:lnTo>
                  <a:pt x="1994048" y="697384"/>
                </a:lnTo>
                <a:lnTo>
                  <a:pt x="2016098" y="758694"/>
                </a:lnTo>
                <a:lnTo>
                  <a:pt x="2023600" y="779961"/>
                </a:lnTo>
                <a:lnTo>
                  <a:pt x="2024052" y="781280"/>
                </a:lnTo>
                <a:lnTo>
                  <a:pt x="2026755" y="781507"/>
                </a:lnTo>
                <a:lnTo>
                  <a:pt x="2031294" y="781965"/>
                </a:lnTo>
                <a:lnTo>
                  <a:pt x="2034926" y="782879"/>
                </a:lnTo>
                <a:lnTo>
                  <a:pt x="2036288" y="783337"/>
                </a:lnTo>
                <a:lnTo>
                  <a:pt x="2037423" y="783794"/>
                </a:lnTo>
                <a:lnTo>
                  <a:pt x="2039011" y="785166"/>
                </a:lnTo>
                <a:lnTo>
                  <a:pt x="2041054" y="786767"/>
                </a:lnTo>
                <a:lnTo>
                  <a:pt x="2045140" y="790654"/>
                </a:lnTo>
                <a:lnTo>
                  <a:pt x="2048999" y="794999"/>
                </a:lnTo>
                <a:lnTo>
                  <a:pt x="2052857" y="800030"/>
                </a:lnTo>
                <a:lnTo>
                  <a:pt x="2056035" y="804603"/>
                </a:lnTo>
                <a:lnTo>
                  <a:pt x="2058532" y="809176"/>
                </a:lnTo>
                <a:lnTo>
                  <a:pt x="2060120" y="812606"/>
                </a:lnTo>
                <a:lnTo>
                  <a:pt x="2060801" y="813978"/>
                </a:lnTo>
                <a:lnTo>
                  <a:pt x="2061028" y="815122"/>
                </a:lnTo>
                <a:lnTo>
                  <a:pt x="2061217" y="825500"/>
                </a:lnTo>
                <a:lnTo>
                  <a:pt x="2617787" y="825500"/>
                </a:lnTo>
                <a:lnTo>
                  <a:pt x="2617787" y="866775"/>
                </a:lnTo>
                <a:lnTo>
                  <a:pt x="2617787" y="874713"/>
                </a:lnTo>
                <a:lnTo>
                  <a:pt x="2617787" y="963613"/>
                </a:lnTo>
                <a:lnTo>
                  <a:pt x="2249487" y="963613"/>
                </a:lnTo>
                <a:lnTo>
                  <a:pt x="2249487" y="2002513"/>
                </a:lnTo>
                <a:lnTo>
                  <a:pt x="2249487" y="2005235"/>
                </a:lnTo>
                <a:lnTo>
                  <a:pt x="2249026" y="2007504"/>
                </a:lnTo>
                <a:lnTo>
                  <a:pt x="2248565" y="2009999"/>
                </a:lnTo>
                <a:lnTo>
                  <a:pt x="2247642" y="2012267"/>
                </a:lnTo>
                <a:lnTo>
                  <a:pt x="2246489" y="2014536"/>
                </a:lnTo>
                <a:lnTo>
                  <a:pt x="2245335" y="2016577"/>
                </a:lnTo>
                <a:lnTo>
                  <a:pt x="2243951" y="2018165"/>
                </a:lnTo>
                <a:lnTo>
                  <a:pt x="2242337" y="2019980"/>
                </a:lnTo>
                <a:lnTo>
                  <a:pt x="2240491" y="2021794"/>
                </a:lnTo>
                <a:lnTo>
                  <a:pt x="2238646" y="2022928"/>
                </a:lnTo>
                <a:lnTo>
                  <a:pt x="2236570" y="2024289"/>
                </a:lnTo>
                <a:lnTo>
                  <a:pt x="2234494" y="2025197"/>
                </a:lnTo>
                <a:lnTo>
                  <a:pt x="2232188" y="2026104"/>
                </a:lnTo>
                <a:lnTo>
                  <a:pt x="2229650" y="2026558"/>
                </a:lnTo>
                <a:lnTo>
                  <a:pt x="2227113" y="2027238"/>
                </a:lnTo>
                <a:lnTo>
                  <a:pt x="2224576" y="2027238"/>
                </a:lnTo>
                <a:lnTo>
                  <a:pt x="2220424" y="2027238"/>
                </a:lnTo>
                <a:lnTo>
                  <a:pt x="2217887" y="2027238"/>
                </a:lnTo>
                <a:lnTo>
                  <a:pt x="2215580" y="2026558"/>
                </a:lnTo>
                <a:lnTo>
                  <a:pt x="2213043" y="2026104"/>
                </a:lnTo>
                <a:lnTo>
                  <a:pt x="2210736" y="2025197"/>
                </a:lnTo>
                <a:lnTo>
                  <a:pt x="2208429" y="2024289"/>
                </a:lnTo>
                <a:lnTo>
                  <a:pt x="2206353" y="2022928"/>
                </a:lnTo>
                <a:lnTo>
                  <a:pt x="2204739" y="2021794"/>
                </a:lnTo>
                <a:lnTo>
                  <a:pt x="2202893" y="2019980"/>
                </a:lnTo>
                <a:lnTo>
                  <a:pt x="2201279" y="2018165"/>
                </a:lnTo>
                <a:lnTo>
                  <a:pt x="2199895" y="2016577"/>
                </a:lnTo>
                <a:lnTo>
                  <a:pt x="2198742" y="2014536"/>
                </a:lnTo>
                <a:lnTo>
                  <a:pt x="2197588" y="2012267"/>
                </a:lnTo>
                <a:lnTo>
                  <a:pt x="2196666" y="2009999"/>
                </a:lnTo>
                <a:lnTo>
                  <a:pt x="2196204" y="2007504"/>
                </a:lnTo>
                <a:lnTo>
                  <a:pt x="2195512" y="2005235"/>
                </a:lnTo>
                <a:lnTo>
                  <a:pt x="2195512" y="2002513"/>
                </a:lnTo>
                <a:lnTo>
                  <a:pt x="2195512" y="1138896"/>
                </a:lnTo>
                <a:lnTo>
                  <a:pt x="2151062" y="1092447"/>
                </a:lnTo>
                <a:lnTo>
                  <a:pt x="2151062" y="1888408"/>
                </a:lnTo>
                <a:lnTo>
                  <a:pt x="2150835" y="1890907"/>
                </a:lnTo>
                <a:lnTo>
                  <a:pt x="2150607" y="1893632"/>
                </a:lnTo>
                <a:lnTo>
                  <a:pt x="2149924" y="1896130"/>
                </a:lnTo>
                <a:lnTo>
                  <a:pt x="2149240" y="1898628"/>
                </a:lnTo>
                <a:lnTo>
                  <a:pt x="2148102" y="1900899"/>
                </a:lnTo>
                <a:lnTo>
                  <a:pt x="2146963" y="1903170"/>
                </a:lnTo>
                <a:lnTo>
                  <a:pt x="2145369" y="1905214"/>
                </a:lnTo>
                <a:lnTo>
                  <a:pt x="2144002" y="1906804"/>
                </a:lnTo>
                <a:lnTo>
                  <a:pt x="2142180" y="1908620"/>
                </a:lnTo>
                <a:lnTo>
                  <a:pt x="2140131" y="1909983"/>
                </a:lnTo>
                <a:lnTo>
                  <a:pt x="2138309" y="1911573"/>
                </a:lnTo>
                <a:lnTo>
                  <a:pt x="2136031" y="1912481"/>
                </a:lnTo>
                <a:lnTo>
                  <a:pt x="2133754" y="1913617"/>
                </a:lnTo>
                <a:lnTo>
                  <a:pt x="2131476" y="1914071"/>
                </a:lnTo>
                <a:lnTo>
                  <a:pt x="2128971" y="1914525"/>
                </a:lnTo>
                <a:lnTo>
                  <a:pt x="2126466" y="1914525"/>
                </a:lnTo>
                <a:lnTo>
                  <a:pt x="2122367" y="1914525"/>
                </a:lnTo>
                <a:lnTo>
                  <a:pt x="2119862" y="1914525"/>
                </a:lnTo>
                <a:lnTo>
                  <a:pt x="2117356" y="1914071"/>
                </a:lnTo>
                <a:lnTo>
                  <a:pt x="2115079" y="1913617"/>
                </a:lnTo>
                <a:lnTo>
                  <a:pt x="2112801" y="1912481"/>
                </a:lnTo>
                <a:lnTo>
                  <a:pt x="2110524" y="1911573"/>
                </a:lnTo>
                <a:lnTo>
                  <a:pt x="2108702" y="1909983"/>
                </a:lnTo>
                <a:lnTo>
                  <a:pt x="2106652" y="1908620"/>
                </a:lnTo>
                <a:lnTo>
                  <a:pt x="2104830" y="1906804"/>
                </a:lnTo>
                <a:lnTo>
                  <a:pt x="2103464" y="1905214"/>
                </a:lnTo>
                <a:lnTo>
                  <a:pt x="2101870" y="1903170"/>
                </a:lnTo>
                <a:lnTo>
                  <a:pt x="2100731" y="1900899"/>
                </a:lnTo>
                <a:lnTo>
                  <a:pt x="2099592" y="1898628"/>
                </a:lnTo>
                <a:lnTo>
                  <a:pt x="2098909" y="1896130"/>
                </a:lnTo>
                <a:lnTo>
                  <a:pt x="2098226" y="1893632"/>
                </a:lnTo>
                <a:lnTo>
                  <a:pt x="2097998" y="1890907"/>
                </a:lnTo>
                <a:lnTo>
                  <a:pt x="2097543" y="1888408"/>
                </a:lnTo>
                <a:lnTo>
                  <a:pt x="2097099" y="963613"/>
                </a:lnTo>
                <a:lnTo>
                  <a:pt x="1400175" y="963613"/>
                </a:lnTo>
                <a:lnTo>
                  <a:pt x="1400175" y="977900"/>
                </a:lnTo>
                <a:lnTo>
                  <a:pt x="1631496" y="977900"/>
                </a:lnTo>
                <a:lnTo>
                  <a:pt x="1638300" y="978127"/>
                </a:lnTo>
                <a:lnTo>
                  <a:pt x="1644650" y="979035"/>
                </a:lnTo>
                <a:lnTo>
                  <a:pt x="1651000" y="979943"/>
                </a:lnTo>
                <a:lnTo>
                  <a:pt x="1657123" y="981077"/>
                </a:lnTo>
                <a:lnTo>
                  <a:pt x="1662793" y="982666"/>
                </a:lnTo>
                <a:lnTo>
                  <a:pt x="1668235" y="984709"/>
                </a:lnTo>
                <a:lnTo>
                  <a:pt x="1673225" y="986978"/>
                </a:lnTo>
                <a:lnTo>
                  <a:pt x="1677760" y="989702"/>
                </a:lnTo>
                <a:lnTo>
                  <a:pt x="1682069" y="992425"/>
                </a:lnTo>
                <a:lnTo>
                  <a:pt x="1685698" y="995376"/>
                </a:lnTo>
                <a:lnTo>
                  <a:pt x="1689100" y="998553"/>
                </a:lnTo>
                <a:lnTo>
                  <a:pt x="1691821" y="1001957"/>
                </a:lnTo>
                <a:lnTo>
                  <a:pt x="1694089" y="1005589"/>
                </a:lnTo>
                <a:lnTo>
                  <a:pt x="1694996" y="1007404"/>
                </a:lnTo>
                <a:lnTo>
                  <a:pt x="1695677" y="1009220"/>
                </a:lnTo>
                <a:lnTo>
                  <a:pt x="1696130" y="1011263"/>
                </a:lnTo>
                <a:lnTo>
                  <a:pt x="1696810" y="1013078"/>
                </a:lnTo>
                <a:lnTo>
                  <a:pt x="1697037" y="1015121"/>
                </a:lnTo>
                <a:lnTo>
                  <a:pt x="1697037" y="1017164"/>
                </a:lnTo>
                <a:lnTo>
                  <a:pt x="1697037" y="1843966"/>
                </a:lnTo>
                <a:lnTo>
                  <a:pt x="1697037" y="1845781"/>
                </a:lnTo>
                <a:lnTo>
                  <a:pt x="1696810" y="1847824"/>
                </a:lnTo>
                <a:lnTo>
                  <a:pt x="1696130" y="1849866"/>
                </a:lnTo>
                <a:lnTo>
                  <a:pt x="1695677" y="1851909"/>
                </a:lnTo>
                <a:lnTo>
                  <a:pt x="1694996" y="1853498"/>
                </a:lnTo>
                <a:lnTo>
                  <a:pt x="1694089" y="1855540"/>
                </a:lnTo>
                <a:lnTo>
                  <a:pt x="1691821" y="1858945"/>
                </a:lnTo>
                <a:lnTo>
                  <a:pt x="1689100" y="1862576"/>
                </a:lnTo>
                <a:lnTo>
                  <a:pt x="1685698" y="1865753"/>
                </a:lnTo>
                <a:lnTo>
                  <a:pt x="1682069" y="1868704"/>
                </a:lnTo>
                <a:lnTo>
                  <a:pt x="1677760" y="1871427"/>
                </a:lnTo>
                <a:lnTo>
                  <a:pt x="1673225" y="1873924"/>
                </a:lnTo>
                <a:lnTo>
                  <a:pt x="1668235" y="1876420"/>
                </a:lnTo>
                <a:lnTo>
                  <a:pt x="1662793" y="1878236"/>
                </a:lnTo>
                <a:lnTo>
                  <a:pt x="1657123" y="1879825"/>
                </a:lnTo>
                <a:lnTo>
                  <a:pt x="1651000" y="1881186"/>
                </a:lnTo>
                <a:lnTo>
                  <a:pt x="1644650" y="1882094"/>
                </a:lnTo>
                <a:lnTo>
                  <a:pt x="1638300" y="1882775"/>
                </a:lnTo>
                <a:lnTo>
                  <a:pt x="1631496" y="1882775"/>
                </a:lnTo>
                <a:lnTo>
                  <a:pt x="1400175" y="1882775"/>
                </a:lnTo>
                <a:lnTo>
                  <a:pt x="1400175" y="2002513"/>
                </a:lnTo>
                <a:lnTo>
                  <a:pt x="1400175" y="2005235"/>
                </a:lnTo>
                <a:lnTo>
                  <a:pt x="1399714" y="2007504"/>
                </a:lnTo>
                <a:lnTo>
                  <a:pt x="1399022" y="2009999"/>
                </a:lnTo>
                <a:lnTo>
                  <a:pt x="1398330" y="2012267"/>
                </a:lnTo>
                <a:lnTo>
                  <a:pt x="1397177" y="2014536"/>
                </a:lnTo>
                <a:lnTo>
                  <a:pt x="1395793" y="2016577"/>
                </a:lnTo>
                <a:lnTo>
                  <a:pt x="1394639" y="2018165"/>
                </a:lnTo>
                <a:lnTo>
                  <a:pt x="1392794" y="2019980"/>
                </a:lnTo>
                <a:lnTo>
                  <a:pt x="1390949" y="2021794"/>
                </a:lnTo>
                <a:lnTo>
                  <a:pt x="1389334" y="2022928"/>
                </a:lnTo>
                <a:lnTo>
                  <a:pt x="1387258" y="2024289"/>
                </a:lnTo>
                <a:lnTo>
                  <a:pt x="1384952" y="2025197"/>
                </a:lnTo>
                <a:lnTo>
                  <a:pt x="1382645" y="2026104"/>
                </a:lnTo>
                <a:lnTo>
                  <a:pt x="1380338" y="2026558"/>
                </a:lnTo>
                <a:lnTo>
                  <a:pt x="1378032" y="2027238"/>
                </a:lnTo>
                <a:lnTo>
                  <a:pt x="1375494" y="2027238"/>
                </a:lnTo>
                <a:lnTo>
                  <a:pt x="1371112" y="2027238"/>
                </a:lnTo>
                <a:lnTo>
                  <a:pt x="1368575" y="2027238"/>
                </a:lnTo>
                <a:lnTo>
                  <a:pt x="1366037" y="2026558"/>
                </a:lnTo>
                <a:lnTo>
                  <a:pt x="1363500" y="2026104"/>
                </a:lnTo>
                <a:lnTo>
                  <a:pt x="1361193" y="2025197"/>
                </a:lnTo>
                <a:lnTo>
                  <a:pt x="1359348" y="2024289"/>
                </a:lnTo>
                <a:lnTo>
                  <a:pt x="1357272" y="2022928"/>
                </a:lnTo>
                <a:lnTo>
                  <a:pt x="1355196" y="2021794"/>
                </a:lnTo>
                <a:lnTo>
                  <a:pt x="1353351" y="2019980"/>
                </a:lnTo>
                <a:lnTo>
                  <a:pt x="1351967" y="2018165"/>
                </a:lnTo>
                <a:lnTo>
                  <a:pt x="1350352" y="2016577"/>
                </a:lnTo>
                <a:lnTo>
                  <a:pt x="1349199" y="2014536"/>
                </a:lnTo>
                <a:lnTo>
                  <a:pt x="1348276" y="2012267"/>
                </a:lnTo>
                <a:lnTo>
                  <a:pt x="1347123" y="2009999"/>
                </a:lnTo>
                <a:lnTo>
                  <a:pt x="1346662" y="2007504"/>
                </a:lnTo>
                <a:lnTo>
                  <a:pt x="1346431" y="2005235"/>
                </a:lnTo>
                <a:lnTo>
                  <a:pt x="1346200" y="2002513"/>
                </a:lnTo>
                <a:lnTo>
                  <a:pt x="1346200" y="1882775"/>
                </a:lnTo>
                <a:lnTo>
                  <a:pt x="1292452" y="1882775"/>
                </a:lnTo>
                <a:lnTo>
                  <a:pt x="1285875" y="1882775"/>
                </a:lnTo>
                <a:lnTo>
                  <a:pt x="1279071" y="1882094"/>
                </a:lnTo>
                <a:lnTo>
                  <a:pt x="1272948" y="1881186"/>
                </a:lnTo>
                <a:lnTo>
                  <a:pt x="1267052" y="1879825"/>
                </a:lnTo>
                <a:lnTo>
                  <a:pt x="1261382" y="1878236"/>
                </a:lnTo>
                <a:lnTo>
                  <a:pt x="1255939" y="1876420"/>
                </a:lnTo>
                <a:lnTo>
                  <a:pt x="1250950" y="1873924"/>
                </a:lnTo>
                <a:lnTo>
                  <a:pt x="1246187" y="1871427"/>
                </a:lnTo>
                <a:lnTo>
                  <a:pt x="1241878" y="1868704"/>
                </a:lnTo>
                <a:lnTo>
                  <a:pt x="1238250" y="1865753"/>
                </a:lnTo>
                <a:lnTo>
                  <a:pt x="1235075" y="1862576"/>
                </a:lnTo>
                <a:lnTo>
                  <a:pt x="1232353" y="1858945"/>
                </a:lnTo>
                <a:lnTo>
                  <a:pt x="1230085" y="1855540"/>
                </a:lnTo>
                <a:lnTo>
                  <a:pt x="1229178" y="1853498"/>
                </a:lnTo>
                <a:lnTo>
                  <a:pt x="1228271" y="1851909"/>
                </a:lnTo>
                <a:lnTo>
                  <a:pt x="1227818" y="1849866"/>
                </a:lnTo>
                <a:lnTo>
                  <a:pt x="1227364" y="1847824"/>
                </a:lnTo>
                <a:lnTo>
                  <a:pt x="1227137" y="1845781"/>
                </a:lnTo>
                <a:lnTo>
                  <a:pt x="1227137" y="1843966"/>
                </a:lnTo>
                <a:lnTo>
                  <a:pt x="1227137" y="1017164"/>
                </a:lnTo>
                <a:lnTo>
                  <a:pt x="1227137" y="1015121"/>
                </a:lnTo>
                <a:lnTo>
                  <a:pt x="1227364" y="1013078"/>
                </a:lnTo>
                <a:lnTo>
                  <a:pt x="1227818" y="1011263"/>
                </a:lnTo>
                <a:lnTo>
                  <a:pt x="1228271" y="1009220"/>
                </a:lnTo>
                <a:lnTo>
                  <a:pt x="1229178" y="1007404"/>
                </a:lnTo>
                <a:lnTo>
                  <a:pt x="1230085" y="1005589"/>
                </a:lnTo>
                <a:lnTo>
                  <a:pt x="1232353" y="1001957"/>
                </a:lnTo>
                <a:lnTo>
                  <a:pt x="1235075" y="998553"/>
                </a:lnTo>
                <a:lnTo>
                  <a:pt x="1238250" y="995376"/>
                </a:lnTo>
                <a:lnTo>
                  <a:pt x="1241878" y="992425"/>
                </a:lnTo>
                <a:lnTo>
                  <a:pt x="1246187" y="989702"/>
                </a:lnTo>
                <a:lnTo>
                  <a:pt x="1247833" y="988761"/>
                </a:lnTo>
                <a:lnTo>
                  <a:pt x="1247813" y="963613"/>
                </a:lnTo>
                <a:lnTo>
                  <a:pt x="881062" y="963613"/>
                </a:lnTo>
                <a:lnTo>
                  <a:pt x="881062" y="874713"/>
                </a:lnTo>
                <a:lnTo>
                  <a:pt x="881062" y="866775"/>
                </a:lnTo>
                <a:lnTo>
                  <a:pt x="881062" y="848089"/>
                </a:lnTo>
                <a:lnTo>
                  <a:pt x="840568" y="827821"/>
                </a:lnTo>
                <a:lnTo>
                  <a:pt x="839888" y="826233"/>
                </a:lnTo>
                <a:lnTo>
                  <a:pt x="837849" y="823057"/>
                </a:lnTo>
                <a:lnTo>
                  <a:pt x="836716" y="821015"/>
                </a:lnTo>
                <a:lnTo>
                  <a:pt x="834903" y="818746"/>
                </a:lnTo>
                <a:lnTo>
                  <a:pt x="833316" y="816705"/>
                </a:lnTo>
                <a:lnTo>
                  <a:pt x="831277" y="814890"/>
                </a:lnTo>
                <a:lnTo>
                  <a:pt x="829010" y="813302"/>
                </a:lnTo>
                <a:lnTo>
                  <a:pt x="826744" y="812167"/>
                </a:lnTo>
                <a:lnTo>
                  <a:pt x="825837" y="811941"/>
                </a:lnTo>
                <a:lnTo>
                  <a:pt x="824478" y="811487"/>
                </a:lnTo>
                <a:lnTo>
                  <a:pt x="823345" y="811487"/>
                </a:lnTo>
                <a:lnTo>
                  <a:pt x="822211" y="811941"/>
                </a:lnTo>
                <a:lnTo>
                  <a:pt x="821078" y="812167"/>
                </a:lnTo>
                <a:lnTo>
                  <a:pt x="819945" y="812848"/>
                </a:lnTo>
                <a:lnTo>
                  <a:pt x="818812" y="813755"/>
                </a:lnTo>
                <a:lnTo>
                  <a:pt x="817679" y="814890"/>
                </a:lnTo>
                <a:lnTo>
                  <a:pt x="816319" y="816251"/>
                </a:lnTo>
                <a:lnTo>
                  <a:pt x="815412" y="818066"/>
                </a:lnTo>
                <a:lnTo>
                  <a:pt x="814053" y="820335"/>
                </a:lnTo>
                <a:lnTo>
                  <a:pt x="813146" y="822830"/>
                </a:lnTo>
                <a:lnTo>
                  <a:pt x="810653" y="828275"/>
                </a:lnTo>
                <a:lnTo>
                  <a:pt x="807480" y="834400"/>
                </a:lnTo>
                <a:lnTo>
                  <a:pt x="803401" y="841433"/>
                </a:lnTo>
                <a:lnTo>
                  <a:pt x="799095" y="848692"/>
                </a:lnTo>
                <a:lnTo>
                  <a:pt x="794109" y="856406"/>
                </a:lnTo>
                <a:lnTo>
                  <a:pt x="788897" y="864346"/>
                </a:lnTo>
                <a:lnTo>
                  <a:pt x="777792" y="880907"/>
                </a:lnTo>
                <a:lnTo>
                  <a:pt x="766234" y="897014"/>
                </a:lnTo>
                <a:lnTo>
                  <a:pt x="755356" y="911760"/>
                </a:lnTo>
                <a:lnTo>
                  <a:pt x="745611" y="924691"/>
                </a:lnTo>
                <a:lnTo>
                  <a:pt x="737905" y="934446"/>
                </a:lnTo>
                <a:lnTo>
                  <a:pt x="734506" y="938303"/>
                </a:lnTo>
                <a:lnTo>
                  <a:pt x="731786" y="942386"/>
                </a:lnTo>
                <a:lnTo>
                  <a:pt x="729747" y="946016"/>
                </a:lnTo>
                <a:lnTo>
                  <a:pt x="727707" y="949873"/>
                </a:lnTo>
                <a:lnTo>
                  <a:pt x="725894" y="953503"/>
                </a:lnTo>
                <a:lnTo>
                  <a:pt x="724534" y="956906"/>
                </a:lnTo>
                <a:lnTo>
                  <a:pt x="723174" y="960535"/>
                </a:lnTo>
                <a:lnTo>
                  <a:pt x="722041" y="963938"/>
                </a:lnTo>
                <a:lnTo>
                  <a:pt x="720455" y="970291"/>
                </a:lnTo>
                <a:lnTo>
                  <a:pt x="719548" y="976870"/>
                </a:lnTo>
                <a:lnTo>
                  <a:pt x="717735" y="988440"/>
                </a:lnTo>
                <a:lnTo>
                  <a:pt x="717509" y="991162"/>
                </a:lnTo>
                <a:lnTo>
                  <a:pt x="717509" y="993657"/>
                </a:lnTo>
                <a:lnTo>
                  <a:pt x="717735" y="996153"/>
                </a:lnTo>
                <a:lnTo>
                  <a:pt x="718415" y="998195"/>
                </a:lnTo>
                <a:lnTo>
                  <a:pt x="719775" y="1000463"/>
                </a:lnTo>
                <a:lnTo>
                  <a:pt x="721135" y="1002051"/>
                </a:lnTo>
                <a:lnTo>
                  <a:pt x="722948" y="1003866"/>
                </a:lnTo>
                <a:lnTo>
                  <a:pt x="725214" y="1005681"/>
                </a:lnTo>
                <a:lnTo>
                  <a:pt x="727934" y="1006815"/>
                </a:lnTo>
                <a:lnTo>
                  <a:pt x="731106" y="1008403"/>
                </a:lnTo>
                <a:lnTo>
                  <a:pt x="734506" y="1009538"/>
                </a:lnTo>
                <a:lnTo>
                  <a:pt x="738585" y="1010899"/>
                </a:lnTo>
                <a:lnTo>
                  <a:pt x="743118" y="1011806"/>
                </a:lnTo>
                <a:lnTo>
                  <a:pt x="747877" y="1012941"/>
                </a:lnTo>
                <a:lnTo>
                  <a:pt x="759208" y="1014982"/>
                </a:lnTo>
                <a:lnTo>
                  <a:pt x="767140" y="1016344"/>
                </a:lnTo>
                <a:lnTo>
                  <a:pt x="778019" y="1018385"/>
                </a:lnTo>
                <a:lnTo>
                  <a:pt x="807934" y="1024738"/>
                </a:lnTo>
                <a:lnTo>
                  <a:pt x="845781" y="1033358"/>
                </a:lnTo>
                <a:lnTo>
                  <a:pt x="866631" y="1038349"/>
                </a:lnTo>
                <a:lnTo>
                  <a:pt x="888387" y="1043794"/>
                </a:lnTo>
                <a:lnTo>
                  <a:pt x="910823" y="1049465"/>
                </a:lnTo>
                <a:lnTo>
                  <a:pt x="933033" y="1055364"/>
                </a:lnTo>
                <a:lnTo>
                  <a:pt x="954790" y="1061489"/>
                </a:lnTo>
                <a:lnTo>
                  <a:pt x="975866" y="1067614"/>
                </a:lnTo>
                <a:lnTo>
                  <a:pt x="996036" y="1073740"/>
                </a:lnTo>
                <a:lnTo>
                  <a:pt x="1014620" y="1079865"/>
                </a:lnTo>
                <a:lnTo>
                  <a:pt x="1030937" y="1085763"/>
                </a:lnTo>
                <a:lnTo>
                  <a:pt x="1038416" y="1088713"/>
                </a:lnTo>
                <a:lnTo>
                  <a:pt x="1045215" y="1091662"/>
                </a:lnTo>
                <a:lnTo>
                  <a:pt x="1072637" y="1103912"/>
                </a:lnTo>
                <a:lnTo>
                  <a:pt x="1087141" y="1110491"/>
                </a:lnTo>
                <a:lnTo>
                  <a:pt x="1101872" y="1117524"/>
                </a:lnTo>
                <a:lnTo>
                  <a:pt x="1116376" y="1124557"/>
                </a:lnTo>
                <a:lnTo>
                  <a:pt x="1130880" y="1132270"/>
                </a:lnTo>
                <a:lnTo>
                  <a:pt x="1144705" y="1139984"/>
                </a:lnTo>
                <a:lnTo>
                  <a:pt x="1158076" y="1147924"/>
                </a:lnTo>
                <a:lnTo>
                  <a:pt x="1164422" y="1152007"/>
                </a:lnTo>
                <a:lnTo>
                  <a:pt x="1170541" y="1155864"/>
                </a:lnTo>
                <a:lnTo>
                  <a:pt x="1176206" y="1159947"/>
                </a:lnTo>
                <a:lnTo>
                  <a:pt x="1181872" y="1163804"/>
                </a:lnTo>
                <a:lnTo>
                  <a:pt x="1186858" y="1168115"/>
                </a:lnTo>
                <a:lnTo>
                  <a:pt x="1191844" y="1171971"/>
                </a:lnTo>
                <a:lnTo>
                  <a:pt x="1195923" y="1176055"/>
                </a:lnTo>
                <a:lnTo>
                  <a:pt x="1200002" y="1179911"/>
                </a:lnTo>
                <a:lnTo>
                  <a:pt x="1203628" y="1183995"/>
                </a:lnTo>
                <a:lnTo>
                  <a:pt x="1206575" y="1187852"/>
                </a:lnTo>
                <a:lnTo>
                  <a:pt x="1209068" y="1191935"/>
                </a:lnTo>
                <a:lnTo>
                  <a:pt x="1211334" y="1195792"/>
                </a:lnTo>
                <a:lnTo>
                  <a:pt x="1212467" y="1199648"/>
                </a:lnTo>
                <a:lnTo>
                  <a:pt x="1213600" y="1203505"/>
                </a:lnTo>
                <a:lnTo>
                  <a:pt x="1213827" y="1205320"/>
                </a:lnTo>
                <a:lnTo>
                  <a:pt x="1213827" y="1207362"/>
                </a:lnTo>
                <a:lnTo>
                  <a:pt x="1213827" y="1208950"/>
                </a:lnTo>
                <a:lnTo>
                  <a:pt x="1213600" y="1210992"/>
                </a:lnTo>
                <a:lnTo>
                  <a:pt x="1211787" y="1221200"/>
                </a:lnTo>
                <a:lnTo>
                  <a:pt x="1210201" y="1237081"/>
                </a:lnTo>
                <a:lnTo>
                  <a:pt x="1207934" y="1257498"/>
                </a:lnTo>
                <a:lnTo>
                  <a:pt x="1205441" y="1281999"/>
                </a:lnTo>
                <a:lnTo>
                  <a:pt x="1200229" y="1340076"/>
                </a:lnTo>
                <a:lnTo>
                  <a:pt x="1194337" y="1404959"/>
                </a:lnTo>
                <a:lnTo>
                  <a:pt x="1188444" y="1471203"/>
                </a:lnTo>
                <a:lnTo>
                  <a:pt x="1182779" y="1532682"/>
                </a:lnTo>
                <a:lnTo>
                  <a:pt x="1180059" y="1560133"/>
                </a:lnTo>
                <a:lnTo>
                  <a:pt x="1177566" y="1583953"/>
                </a:lnTo>
                <a:lnTo>
                  <a:pt x="1175300" y="1603237"/>
                </a:lnTo>
                <a:lnTo>
                  <a:pt x="1173487" y="1618210"/>
                </a:lnTo>
                <a:lnTo>
                  <a:pt x="1166235" y="1661086"/>
                </a:lnTo>
                <a:lnTo>
                  <a:pt x="1163288" y="1679462"/>
                </a:lnTo>
                <a:lnTo>
                  <a:pt x="1160796" y="1695796"/>
                </a:lnTo>
                <a:lnTo>
                  <a:pt x="1158756" y="1710316"/>
                </a:lnTo>
                <a:lnTo>
                  <a:pt x="1157169" y="1724154"/>
                </a:lnTo>
                <a:lnTo>
                  <a:pt x="1156036" y="1736632"/>
                </a:lnTo>
                <a:lnTo>
                  <a:pt x="1155810" y="1742984"/>
                </a:lnTo>
                <a:lnTo>
                  <a:pt x="1155810" y="1748882"/>
                </a:lnTo>
                <a:lnTo>
                  <a:pt x="1155583" y="1759318"/>
                </a:lnTo>
                <a:lnTo>
                  <a:pt x="1155356" y="1763628"/>
                </a:lnTo>
                <a:lnTo>
                  <a:pt x="1154903" y="1767712"/>
                </a:lnTo>
                <a:lnTo>
                  <a:pt x="1154450" y="1771115"/>
                </a:lnTo>
                <a:lnTo>
                  <a:pt x="1153543" y="1774064"/>
                </a:lnTo>
                <a:lnTo>
                  <a:pt x="1152863" y="1776559"/>
                </a:lnTo>
                <a:lnTo>
                  <a:pt x="1151730" y="1778828"/>
                </a:lnTo>
                <a:lnTo>
                  <a:pt x="1150371" y="1780643"/>
                </a:lnTo>
                <a:lnTo>
                  <a:pt x="1148784" y="1782004"/>
                </a:lnTo>
                <a:lnTo>
                  <a:pt x="1147198" y="1783138"/>
                </a:lnTo>
                <a:lnTo>
                  <a:pt x="1145158" y="1783819"/>
                </a:lnTo>
                <a:lnTo>
                  <a:pt x="1142892" y="1784500"/>
                </a:lnTo>
                <a:lnTo>
                  <a:pt x="1140399" y="1785180"/>
                </a:lnTo>
                <a:lnTo>
                  <a:pt x="1137453" y="1785180"/>
                </a:lnTo>
                <a:lnTo>
                  <a:pt x="1134280" y="1785407"/>
                </a:lnTo>
                <a:lnTo>
                  <a:pt x="1112750" y="1785634"/>
                </a:lnTo>
                <a:lnTo>
                  <a:pt x="1081929" y="1786541"/>
                </a:lnTo>
                <a:lnTo>
                  <a:pt x="1042948" y="1787903"/>
                </a:lnTo>
                <a:lnTo>
                  <a:pt x="1043175" y="1793801"/>
                </a:lnTo>
                <a:lnTo>
                  <a:pt x="1043402" y="1800153"/>
                </a:lnTo>
                <a:lnTo>
                  <a:pt x="1044308" y="1807866"/>
                </a:lnTo>
                <a:lnTo>
                  <a:pt x="1044988" y="1812177"/>
                </a:lnTo>
                <a:lnTo>
                  <a:pt x="1045894" y="1816487"/>
                </a:lnTo>
                <a:lnTo>
                  <a:pt x="1046801" y="1821024"/>
                </a:lnTo>
                <a:lnTo>
                  <a:pt x="1047934" y="1825335"/>
                </a:lnTo>
                <a:lnTo>
                  <a:pt x="1049521" y="1829419"/>
                </a:lnTo>
                <a:lnTo>
                  <a:pt x="1051334" y="1833502"/>
                </a:lnTo>
                <a:lnTo>
                  <a:pt x="1052920" y="1837132"/>
                </a:lnTo>
                <a:lnTo>
                  <a:pt x="1055186" y="1840308"/>
                </a:lnTo>
                <a:lnTo>
                  <a:pt x="1057906" y="1843711"/>
                </a:lnTo>
                <a:lnTo>
                  <a:pt x="1060852" y="1846660"/>
                </a:lnTo>
                <a:lnTo>
                  <a:pt x="1064251" y="1849836"/>
                </a:lnTo>
                <a:lnTo>
                  <a:pt x="1067877" y="1852785"/>
                </a:lnTo>
                <a:lnTo>
                  <a:pt x="1075583" y="1858911"/>
                </a:lnTo>
                <a:lnTo>
                  <a:pt x="1084195" y="1865263"/>
                </a:lnTo>
                <a:lnTo>
                  <a:pt x="1092807" y="1871161"/>
                </a:lnTo>
                <a:lnTo>
                  <a:pt x="1101645" y="1876606"/>
                </a:lnTo>
                <a:lnTo>
                  <a:pt x="1109804" y="1882051"/>
                </a:lnTo>
                <a:lnTo>
                  <a:pt x="1116829" y="1887042"/>
                </a:lnTo>
                <a:lnTo>
                  <a:pt x="1120682" y="1889537"/>
                </a:lnTo>
                <a:lnTo>
                  <a:pt x="1125668" y="1892486"/>
                </a:lnTo>
                <a:lnTo>
                  <a:pt x="1131334" y="1895435"/>
                </a:lnTo>
                <a:lnTo>
                  <a:pt x="1137679" y="1898838"/>
                </a:lnTo>
                <a:lnTo>
                  <a:pt x="1144931" y="1902468"/>
                </a:lnTo>
                <a:lnTo>
                  <a:pt x="1152863" y="1905871"/>
                </a:lnTo>
                <a:lnTo>
                  <a:pt x="1161022" y="1909501"/>
                </a:lnTo>
                <a:lnTo>
                  <a:pt x="1169407" y="1913131"/>
                </a:lnTo>
                <a:lnTo>
                  <a:pt x="1178473" y="1916534"/>
                </a:lnTo>
                <a:lnTo>
                  <a:pt x="1187311" y="1919710"/>
                </a:lnTo>
                <a:lnTo>
                  <a:pt x="1196150" y="1923113"/>
                </a:lnTo>
                <a:lnTo>
                  <a:pt x="1205215" y="1926062"/>
                </a:lnTo>
                <a:lnTo>
                  <a:pt x="1213827" y="1928557"/>
                </a:lnTo>
                <a:lnTo>
                  <a:pt x="1221985" y="1930599"/>
                </a:lnTo>
                <a:lnTo>
                  <a:pt x="1229917" y="1932187"/>
                </a:lnTo>
                <a:lnTo>
                  <a:pt x="1237396" y="1933321"/>
                </a:lnTo>
                <a:lnTo>
                  <a:pt x="1250994" y="1935136"/>
                </a:lnTo>
                <a:lnTo>
                  <a:pt x="1263685" y="1936044"/>
                </a:lnTo>
                <a:lnTo>
                  <a:pt x="1275243" y="1937178"/>
                </a:lnTo>
                <a:lnTo>
                  <a:pt x="1285442" y="1938086"/>
                </a:lnTo>
                <a:lnTo>
                  <a:pt x="1289974" y="1938993"/>
                </a:lnTo>
                <a:lnTo>
                  <a:pt x="1293827" y="1939674"/>
                </a:lnTo>
                <a:lnTo>
                  <a:pt x="1297453" y="1940581"/>
                </a:lnTo>
                <a:lnTo>
                  <a:pt x="1300852" y="1941715"/>
                </a:lnTo>
                <a:lnTo>
                  <a:pt x="1303799" y="1942850"/>
                </a:lnTo>
                <a:lnTo>
                  <a:pt x="1306065" y="1944665"/>
                </a:lnTo>
                <a:lnTo>
                  <a:pt x="1306745" y="1945345"/>
                </a:lnTo>
                <a:lnTo>
                  <a:pt x="1307651" y="1946253"/>
                </a:lnTo>
                <a:lnTo>
                  <a:pt x="1308331" y="1947387"/>
                </a:lnTo>
                <a:lnTo>
                  <a:pt x="1309011" y="1948521"/>
                </a:lnTo>
                <a:lnTo>
                  <a:pt x="1311051" y="1953285"/>
                </a:lnTo>
                <a:lnTo>
                  <a:pt x="1312637" y="1958276"/>
                </a:lnTo>
                <a:lnTo>
                  <a:pt x="1313317" y="1960545"/>
                </a:lnTo>
                <a:lnTo>
                  <a:pt x="1314224" y="1963040"/>
                </a:lnTo>
                <a:lnTo>
                  <a:pt x="1314450" y="1965536"/>
                </a:lnTo>
                <a:lnTo>
                  <a:pt x="1314450" y="1967578"/>
                </a:lnTo>
                <a:lnTo>
                  <a:pt x="1313997" y="1970073"/>
                </a:lnTo>
                <a:lnTo>
                  <a:pt x="1313090" y="1972342"/>
                </a:lnTo>
                <a:lnTo>
                  <a:pt x="1311957" y="1974610"/>
                </a:lnTo>
                <a:lnTo>
                  <a:pt x="1310144" y="1976879"/>
                </a:lnTo>
                <a:lnTo>
                  <a:pt x="1307651" y="1979148"/>
                </a:lnTo>
                <a:lnTo>
                  <a:pt x="1304705" y="1980963"/>
                </a:lnTo>
                <a:lnTo>
                  <a:pt x="1300852" y="1983004"/>
                </a:lnTo>
                <a:lnTo>
                  <a:pt x="1296320" y="1985046"/>
                </a:lnTo>
                <a:lnTo>
                  <a:pt x="1290427" y="1987088"/>
                </a:lnTo>
                <a:lnTo>
                  <a:pt x="1282722" y="1988903"/>
                </a:lnTo>
                <a:lnTo>
                  <a:pt x="1273204" y="1990945"/>
                </a:lnTo>
                <a:lnTo>
                  <a:pt x="1262552" y="1992986"/>
                </a:lnTo>
                <a:lnTo>
                  <a:pt x="1250994" y="1994801"/>
                </a:lnTo>
                <a:lnTo>
                  <a:pt x="1238529" y="1996616"/>
                </a:lnTo>
                <a:lnTo>
                  <a:pt x="1212467" y="2000473"/>
                </a:lnTo>
                <a:lnTo>
                  <a:pt x="1186858" y="2003649"/>
                </a:lnTo>
                <a:lnTo>
                  <a:pt x="1163288" y="2006598"/>
                </a:lnTo>
                <a:lnTo>
                  <a:pt x="1131787" y="2010001"/>
                </a:lnTo>
                <a:lnTo>
                  <a:pt x="1127254" y="2010682"/>
                </a:lnTo>
                <a:lnTo>
                  <a:pt x="1122269" y="2010682"/>
                </a:lnTo>
                <a:lnTo>
                  <a:pt x="1116603" y="2010682"/>
                </a:lnTo>
                <a:lnTo>
                  <a:pt x="1110710" y="2010228"/>
                </a:lnTo>
                <a:lnTo>
                  <a:pt x="1104591" y="2010001"/>
                </a:lnTo>
                <a:lnTo>
                  <a:pt x="1097793" y="2009320"/>
                </a:lnTo>
                <a:lnTo>
                  <a:pt x="1090994" y="2008640"/>
                </a:lnTo>
                <a:lnTo>
                  <a:pt x="1083742" y="2007505"/>
                </a:lnTo>
                <a:lnTo>
                  <a:pt x="1076489" y="2006371"/>
                </a:lnTo>
                <a:lnTo>
                  <a:pt x="1069011" y="2004783"/>
                </a:lnTo>
                <a:lnTo>
                  <a:pt x="1061759" y="2003422"/>
                </a:lnTo>
                <a:lnTo>
                  <a:pt x="1054053" y="2001380"/>
                </a:lnTo>
                <a:lnTo>
                  <a:pt x="1046574" y="1999565"/>
                </a:lnTo>
                <a:lnTo>
                  <a:pt x="1039322" y="1997524"/>
                </a:lnTo>
                <a:lnTo>
                  <a:pt x="1032297" y="1995255"/>
                </a:lnTo>
                <a:lnTo>
                  <a:pt x="1025271" y="1992533"/>
                </a:lnTo>
                <a:lnTo>
                  <a:pt x="1012580" y="1987768"/>
                </a:lnTo>
                <a:lnTo>
                  <a:pt x="1001702" y="1984366"/>
                </a:lnTo>
                <a:lnTo>
                  <a:pt x="997169" y="1982777"/>
                </a:lnTo>
                <a:lnTo>
                  <a:pt x="993090" y="1981870"/>
                </a:lnTo>
                <a:lnTo>
                  <a:pt x="989011" y="1980736"/>
                </a:lnTo>
                <a:lnTo>
                  <a:pt x="985838" y="1980509"/>
                </a:lnTo>
                <a:lnTo>
                  <a:pt x="982892" y="1980282"/>
                </a:lnTo>
                <a:lnTo>
                  <a:pt x="980399" y="1980509"/>
                </a:lnTo>
                <a:lnTo>
                  <a:pt x="978359" y="1980963"/>
                </a:lnTo>
                <a:lnTo>
                  <a:pt x="976773" y="1982097"/>
                </a:lnTo>
                <a:lnTo>
                  <a:pt x="975413" y="1983458"/>
                </a:lnTo>
                <a:lnTo>
                  <a:pt x="974506" y="1985273"/>
                </a:lnTo>
                <a:lnTo>
                  <a:pt x="974053" y="1987542"/>
                </a:lnTo>
                <a:lnTo>
                  <a:pt x="973600" y="1990037"/>
                </a:lnTo>
                <a:lnTo>
                  <a:pt x="973600" y="1992759"/>
                </a:lnTo>
                <a:lnTo>
                  <a:pt x="973373" y="1995255"/>
                </a:lnTo>
                <a:lnTo>
                  <a:pt x="972920" y="1997524"/>
                </a:lnTo>
                <a:lnTo>
                  <a:pt x="972240" y="1999565"/>
                </a:lnTo>
                <a:lnTo>
                  <a:pt x="971560" y="2001380"/>
                </a:lnTo>
                <a:lnTo>
                  <a:pt x="970200" y="2003195"/>
                </a:lnTo>
                <a:lnTo>
                  <a:pt x="968841" y="2004329"/>
                </a:lnTo>
                <a:lnTo>
                  <a:pt x="967027" y="2005917"/>
                </a:lnTo>
                <a:lnTo>
                  <a:pt x="964988" y="2006825"/>
                </a:lnTo>
                <a:lnTo>
                  <a:pt x="962722" y="2007959"/>
                </a:lnTo>
                <a:lnTo>
                  <a:pt x="959775" y="2008640"/>
                </a:lnTo>
                <a:lnTo>
                  <a:pt x="956829" y="2009094"/>
                </a:lnTo>
                <a:lnTo>
                  <a:pt x="953203" y="2009547"/>
                </a:lnTo>
                <a:lnTo>
                  <a:pt x="949124" y="2009774"/>
                </a:lnTo>
                <a:lnTo>
                  <a:pt x="939832" y="2010001"/>
                </a:lnTo>
                <a:lnTo>
                  <a:pt x="934619" y="2010001"/>
                </a:lnTo>
                <a:lnTo>
                  <a:pt x="929634" y="2009547"/>
                </a:lnTo>
                <a:lnTo>
                  <a:pt x="924421" y="2009094"/>
                </a:lnTo>
                <a:lnTo>
                  <a:pt x="919435" y="2008186"/>
                </a:lnTo>
                <a:lnTo>
                  <a:pt x="910144" y="2006144"/>
                </a:lnTo>
                <a:lnTo>
                  <a:pt x="900852" y="2003876"/>
                </a:lnTo>
                <a:lnTo>
                  <a:pt x="884988" y="1999565"/>
                </a:lnTo>
                <a:lnTo>
                  <a:pt x="878642" y="1998204"/>
                </a:lnTo>
                <a:lnTo>
                  <a:pt x="875923" y="1997750"/>
                </a:lnTo>
                <a:lnTo>
                  <a:pt x="873430" y="1997750"/>
                </a:lnTo>
                <a:lnTo>
                  <a:pt x="870937" y="1997524"/>
                </a:lnTo>
                <a:lnTo>
                  <a:pt x="868217" y="1996843"/>
                </a:lnTo>
                <a:lnTo>
                  <a:pt x="865498" y="1995936"/>
                </a:lnTo>
                <a:lnTo>
                  <a:pt x="862551" y="1995028"/>
                </a:lnTo>
                <a:lnTo>
                  <a:pt x="859832" y="1993440"/>
                </a:lnTo>
                <a:lnTo>
                  <a:pt x="856659" y="1992079"/>
                </a:lnTo>
                <a:lnTo>
                  <a:pt x="853713" y="1990037"/>
                </a:lnTo>
                <a:lnTo>
                  <a:pt x="850993" y="1988222"/>
                </a:lnTo>
                <a:lnTo>
                  <a:pt x="848274" y="1985954"/>
                </a:lnTo>
                <a:lnTo>
                  <a:pt x="846007" y="1984139"/>
                </a:lnTo>
                <a:lnTo>
                  <a:pt x="843968" y="1981870"/>
                </a:lnTo>
                <a:lnTo>
                  <a:pt x="841928" y="1979601"/>
                </a:lnTo>
                <a:lnTo>
                  <a:pt x="840342" y="1977333"/>
                </a:lnTo>
                <a:lnTo>
                  <a:pt x="839209" y="1975064"/>
                </a:lnTo>
                <a:lnTo>
                  <a:pt x="838529" y="1973022"/>
                </a:lnTo>
                <a:lnTo>
                  <a:pt x="838075" y="1971208"/>
                </a:lnTo>
                <a:lnTo>
                  <a:pt x="838075" y="1969393"/>
                </a:lnTo>
                <a:lnTo>
                  <a:pt x="837622" y="1968258"/>
                </a:lnTo>
                <a:lnTo>
                  <a:pt x="837169" y="1967351"/>
                </a:lnTo>
                <a:lnTo>
                  <a:pt x="836262" y="1966897"/>
                </a:lnTo>
                <a:lnTo>
                  <a:pt x="835129" y="1966670"/>
                </a:lnTo>
                <a:lnTo>
                  <a:pt x="833996" y="1966670"/>
                </a:lnTo>
                <a:lnTo>
                  <a:pt x="831277" y="1967351"/>
                </a:lnTo>
                <a:lnTo>
                  <a:pt x="824024" y="1969619"/>
                </a:lnTo>
                <a:lnTo>
                  <a:pt x="819945" y="1970527"/>
                </a:lnTo>
                <a:lnTo>
                  <a:pt x="817905" y="1971208"/>
                </a:lnTo>
                <a:lnTo>
                  <a:pt x="815639" y="1971208"/>
                </a:lnTo>
                <a:lnTo>
                  <a:pt x="813373" y="1970981"/>
                </a:lnTo>
                <a:lnTo>
                  <a:pt x="811107" y="1970300"/>
                </a:lnTo>
                <a:lnTo>
                  <a:pt x="808840" y="1969393"/>
                </a:lnTo>
                <a:lnTo>
                  <a:pt x="806801" y="1968258"/>
                </a:lnTo>
                <a:lnTo>
                  <a:pt x="804534" y="1966670"/>
                </a:lnTo>
                <a:lnTo>
                  <a:pt x="802495" y="1964628"/>
                </a:lnTo>
                <a:lnTo>
                  <a:pt x="800455" y="1962360"/>
                </a:lnTo>
                <a:lnTo>
                  <a:pt x="798415" y="1960318"/>
                </a:lnTo>
                <a:lnTo>
                  <a:pt x="796829" y="1957596"/>
                </a:lnTo>
                <a:lnTo>
                  <a:pt x="795242" y="1954873"/>
                </a:lnTo>
                <a:lnTo>
                  <a:pt x="793883" y="1951924"/>
                </a:lnTo>
                <a:lnTo>
                  <a:pt x="792749" y="1948748"/>
                </a:lnTo>
                <a:lnTo>
                  <a:pt x="792070" y="1945799"/>
                </a:lnTo>
                <a:lnTo>
                  <a:pt x="791616" y="1942623"/>
                </a:lnTo>
                <a:lnTo>
                  <a:pt x="791616" y="1939447"/>
                </a:lnTo>
                <a:lnTo>
                  <a:pt x="791843" y="1935817"/>
                </a:lnTo>
                <a:lnTo>
                  <a:pt x="792523" y="1932641"/>
                </a:lnTo>
                <a:lnTo>
                  <a:pt x="793883" y="1929011"/>
                </a:lnTo>
                <a:lnTo>
                  <a:pt x="795242" y="1925154"/>
                </a:lnTo>
                <a:lnTo>
                  <a:pt x="797282" y="1921298"/>
                </a:lnTo>
                <a:lnTo>
                  <a:pt x="799548" y="1917441"/>
                </a:lnTo>
                <a:lnTo>
                  <a:pt x="802041" y="1913584"/>
                </a:lnTo>
                <a:lnTo>
                  <a:pt x="807254" y="1906098"/>
                </a:lnTo>
                <a:lnTo>
                  <a:pt x="812240" y="1899746"/>
                </a:lnTo>
                <a:lnTo>
                  <a:pt x="816319" y="1894301"/>
                </a:lnTo>
                <a:lnTo>
                  <a:pt x="820625" y="1889537"/>
                </a:lnTo>
                <a:lnTo>
                  <a:pt x="786630" y="1856869"/>
                </a:lnTo>
                <a:lnTo>
                  <a:pt x="785724" y="1858457"/>
                </a:lnTo>
                <a:lnTo>
                  <a:pt x="784364" y="1860272"/>
                </a:lnTo>
                <a:lnTo>
                  <a:pt x="782325" y="1862314"/>
                </a:lnTo>
                <a:lnTo>
                  <a:pt x="779605" y="1864128"/>
                </a:lnTo>
                <a:lnTo>
                  <a:pt x="778019" y="1865490"/>
                </a:lnTo>
                <a:lnTo>
                  <a:pt x="776206" y="1866397"/>
                </a:lnTo>
                <a:lnTo>
                  <a:pt x="773939" y="1867531"/>
                </a:lnTo>
                <a:lnTo>
                  <a:pt x="771673" y="1868212"/>
                </a:lnTo>
                <a:lnTo>
                  <a:pt x="769180" y="1868893"/>
                </a:lnTo>
                <a:lnTo>
                  <a:pt x="766460" y="1869346"/>
                </a:lnTo>
                <a:lnTo>
                  <a:pt x="763288" y="1869573"/>
                </a:lnTo>
                <a:lnTo>
                  <a:pt x="759208" y="1869573"/>
                </a:lnTo>
                <a:lnTo>
                  <a:pt x="754223" y="1869119"/>
                </a:lnTo>
                <a:lnTo>
                  <a:pt x="748783" y="1868439"/>
                </a:lnTo>
                <a:lnTo>
                  <a:pt x="736545" y="1866397"/>
                </a:lnTo>
                <a:lnTo>
                  <a:pt x="723854" y="1863902"/>
                </a:lnTo>
                <a:lnTo>
                  <a:pt x="712069" y="1861406"/>
                </a:lnTo>
                <a:lnTo>
                  <a:pt x="702098" y="1859137"/>
                </a:lnTo>
                <a:lnTo>
                  <a:pt x="692806" y="1856869"/>
                </a:lnTo>
                <a:lnTo>
                  <a:pt x="687593" y="1795162"/>
                </a:lnTo>
                <a:lnTo>
                  <a:pt x="686914" y="1793347"/>
                </a:lnTo>
                <a:lnTo>
                  <a:pt x="685780" y="1791079"/>
                </a:lnTo>
                <a:lnTo>
                  <a:pt x="683967" y="1787903"/>
                </a:lnTo>
                <a:lnTo>
                  <a:pt x="681248" y="1784273"/>
                </a:lnTo>
                <a:lnTo>
                  <a:pt x="679661" y="1782231"/>
                </a:lnTo>
                <a:lnTo>
                  <a:pt x="677622" y="1780189"/>
                </a:lnTo>
                <a:lnTo>
                  <a:pt x="675129" y="1778147"/>
                </a:lnTo>
                <a:lnTo>
                  <a:pt x="672636" y="1775879"/>
                </a:lnTo>
                <a:lnTo>
                  <a:pt x="669690" y="1773610"/>
                </a:lnTo>
                <a:lnTo>
                  <a:pt x="666290" y="1771342"/>
                </a:lnTo>
                <a:lnTo>
                  <a:pt x="658132" y="1766124"/>
                </a:lnTo>
                <a:lnTo>
                  <a:pt x="648387" y="1760452"/>
                </a:lnTo>
                <a:lnTo>
                  <a:pt x="637735" y="1754781"/>
                </a:lnTo>
                <a:lnTo>
                  <a:pt x="631843" y="1752058"/>
                </a:lnTo>
                <a:lnTo>
                  <a:pt x="625724" y="1749336"/>
                </a:lnTo>
                <a:lnTo>
                  <a:pt x="619378" y="1746614"/>
                </a:lnTo>
                <a:lnTo>
                  <a:pt x="613032" y="1744118"/>
                </a:lnTo>
                <a:lnTo>
                  <a:pt x="606234" y="1741623"/>
                </a:lnTo>
                <a:lnTo>
                  <a:pt x="598981" y="1739581"/>
                </a:lnTo>
                <a:lnTo>
                  <a:pt x="592183" y="1737766"/>
                </a:lnTo>
                <a:lnTo>
                  <a:pt x="584704" y="1735951"/>
                </a:lnTo>
                <a:lnTo>
                  <a:pt x="577225" y="1734817"/>
                </a:lnTo>
                <a:lnTo>
                  <a:pt x="569520" y="1733682"/>
                </a:lnTo>
                <a:lnTo>
                  <a:pt x="568613" y="1733682"/>
                </a:lnTo>
                <a:lnTo>
                  <a:pt x="567933" y="1733909"/>
                </a:lnTo>
                <a:lnTo>
                  <a:pt x="567480" y="1734817"/>
                </a:lnTo>
                <a:lnTo>
                  <a:pt x="567480" y="1735724"/>
                </a:lnTo>
                <a:lnTo>
                  <a:pt x="567933" y="1738220"/>
                </a:lnTo>
                <a:lnTo>
                  <a:pt x="567933" y="1739808"/>
                </a:lnTo>
                <a:lnTo>
                  <a:pt x="567933" y="1741850"/>
                </a:lnTo>
                <a:lnTo>
                  <a:pt x="567480" y="1751605"/>
                </a:lnTo>
                <a:lnTo>
                  <a:pt x="567253" y="1767258"/>
                </a:lnTo>
                <a:lnTo>
                  <a:pt x="567027" y="1788356"/>
                </a:lnTo>
                <a:lnTo>
                  <a:pt x="545270" y="1788129"/>
                </a:lnTo>
                <a:lnTo>
                  <a:pt x="544817" y="1794255"/>
                </a:lnTo>
                <a:lnTo>
                  <a:pt x="547537" y="1797204"/>
                </a:lnTo>
                <a:lnTo>
                  <a:pt x="550256" y="1800380"/>
                </a:lnTo>
                <a:lnTo>
                  <a:pt x="553202" y="1804690"/>
                </a:lnTo>
                <a:lnTo>
                  <a:pt x="556375" y="1809228"/>
                </a:lnTo>
                <a:lnTo>
                  <a:pt x="557962" y="1811723"/>
                </a:lnTo>
                <a:lnTo>
                  <a:pt x="559095" y="1814445"/>
                </a:lnTo>
                <a:lnTo>
                  <a:pt x="560228" y="1816714"/>
                </a:lnTo>
                <a:lnTo>
                  <a:pt x="560908" y="1819210"/>
                </a:lnTo>
                <a:lnTo>
                  <a:pt x="561361" y="1821705"/>
                </a:lnTo>
                <a:lnTo>
                  <a:pt x="561361" y="1824201"/>
                </a:lnTo>
                <a:lnTo>
                  <a:pt x="561361" y="1826696"/>
                </a:lnTo>
                <a:lnTo>
                  <a:pt x="560908" y="1829645"/>
                </a:lnTo>
                <a:lnTo>
                  <a:pt x="560001" y="1832595"/>
                </a:lnTo>
                <a:lnTo>
                  <a:pt x="558868" y="1835771"/>
                </a:lnTo>
                <a:lnTo>
                  <a:pt x="557508" y="1838947"/>
                </a:lnTo>
                <a:lnTo>
                  <a:pt x="555695" y="1842350"/>
                </a:lnTo>
                <a:lnTo>
                  <a:pt x="553656" y="1845526"/>
                </a:lnTo>
                <a:lnTo>
                  <a:pt x="551163" y="1848475"/>
                </a:lnTo>
                <a:lnTo>
                  <a:pt x="548443" y="1851651"/>
                </a:lnTo>
                <a:lnTo>
                  <a:pt x="545270" y="1854373"/>
                </a:lnTo>
                <a:lnTo>
                  <a:pt x="541644" y="1857096"/>
                </a:lnTo>
                <a:lnTo>
                  <a:pt x="537565" y="1858911"/>
                </a:lnTo>
                <a:lnTo>
                  <a:pt x="533259" y="1860952"/>
                </a:lnTo>
                <a:lnTo>
                  <a:pt x="528273" y="1862314"/>
                </a:lnTo>
                <a:lnTo>
                  <a:pt x="525780" y="1862767"/>
                </a:lnTo>
                <a:lnTo>
                  <a:pt x="523061" y="1862994"/>
                </a:lnTo>
                <a:lnTo>
                  <a:pt x="520114" y="1863221"/>
                </a:lnTo>
                <a:lnTo>
                  <a:pt x="516942" y="1863448"/>
                </a:lnTo>
                <a:lnTo>
                  <a:pt x="511276" y="1863221"/>
                </a:lnTo>
                <a:lnTo>
                  <a:pt x="505837" y="1862314"/>
                </a:lnTo>
                <a:lnTo>
                  <a:pt x="500624" y="1860952"/>
                </a:lnTo>
                <a:lnTo>
                  <a:pt x="496092" y="1859137"/>
                </a:lnTo>
                <a:lnTo>
                  <a:pt x="491559" y="1857323"/>
                </a:lnTo>
                <a:lnTo>
                  <a:pt x="487480" y="1854827"/>
                </a:lnTo>
                <a:lnTo>
                  <a:pt x="483854" y="1852105"/>
                </a:lnTo>
                <a:lnTo>
                  <a:pt x="480681" y="1849156"/>
                </a:lnTo>
                <a:lnTo>
                  <a:pt x="477961" y="1845753"/>
                </a:lnTo>
                <a:lnTo>
                  <a:pt x="475242" y="1842350"/>
                </a:lnTo>
                <a:lnTo>
                  <a:pt x="473202" y="1838947"/>
                </a:lnTo>
                <a:lnTo>
                  <a:pt x="471389" y="1835544"/>
                </a:lnTo>
                <a:lnTo>
                  <a:pt x="470029" y="1831687"/>
                </a:lnTo>
                <a:lnTo>
                  <a:pt x="468896" y="1828284"/>
                </a:lnTo>
                <a:lnTo>
                  <a:pt x="468443" y="1824427"/>
                </a:lnTo>
                <a:lnTo>
                  <a:pt x="468216" y="1821024"/>
                </a:lnTo>
                <a:lnTo>
                  <a:pt x="468443" y="1817622"/>
                </a:lnTo>
                <a:lnTo>
                  <a:pt x="468670" y="1814672"/>
                </a:lnTo>
                <a:lnTo>
                  <a:pt x="468896" y="1811269"/>
                </a:lnTo>
                <a:lnTo>
                  <a:pt x="469803" y="1808547"/>
                </a:lnTo>
                <a:lnTo>
                  <a:pt x="470483" y="1805825"/>
                </a:lnTo>
                <a:lnTo>
                  <a:pt x="471162" y="1803329"/>
                </a:lnTo>
                <a:lnTo>
                  <a:pt x="472976" y="1799019"/>
                </a:lnTo>
                <a:lnTo>
                  <a:pt x="475242" y="1795389"/>
                </a:lnTo>
                <a:lnTo>
                  <a:pt x="477508" y="1792667"/>
                </a:lnTo>
                <a:lnTo>
                  <a:pt x="479321" y="1790852"/>
                </a:lnTo>
                <a:lnTo>
                  <a:pt x="480454" y="1789944"/>
                </a:lnTo>
                <a:lnTo>
                  <a:pt x="481361" y="1789717"/>
                </a:lnTo>
                <a:lnTo>
                  <a:pt x="482041" y="1789037"/>
                </a:lnTo>
                <a:lnTo>
                  <a:pt x="482494" y="1788129"/>
                </a:lnTo>
                <a:lnTo>
                  <a:pt x="483400" y="1786541"/>
                </a:lnTo>
                <a:lnTo>
                  <a:pt x="483627" y="1784500"/>
                </a:lnTo>
                <a:lnTo>
                  <a:pt x="484307" y="1780189"/>
                </a:lnTo>
                <a:lnTo>
                  <a:pt x="484534" y="1775198"/>
                </a:lnTo>
                <a:lnTo>
                  <a:pt x="484534" y="1770207"/>
                </a:lnTo>
                <a:lnTo>
                  <a:pt x="484534" y="1765897"/>
                </a:lnTo>
                <a:lnTo>
                  <a:pt x="484307" y="1761813"/>
                </a:lnTo>
                <a:lnTo>
                  <a:pt x="482947" y="1762040"/>
                </a:lnTo>
                <a:lnTo>
                  <a:pt x="481361" y="1762267"/>
                </a:lnTo>
                <a:lnTo>
                  <a:pt x="479321" y="1762494"/>
                </a:lnTo>
                <a:lnTo>
                  <a:pt x="476828" y="1763175"/>
                </a:lnTo>
                <a:lnTo>
                  <a:pt x="474335" y="1764536"/>
                </a:lnTo>
                <a:lnTo>
                  <a:pt x="471616" y="1765897"/>
                </a:lnTo>
                <a:lnTo>
                  <a:pt x="468896" y="1767939"/>
                </a:lnTo>
                <a:lnTo>
                  <a:pt x="463684" y="1772703"/>
                </a:lnTo>
                <a:lnTo>
                  <a:pt x="457111" y="1779055"/>
                </a:lnTo>
                <a:lnTo>
                  <a:pt x="449179" y="1786995"/>
                </a:lnTo>
                <a:lnTo>
                  <a:pt x="440568" y="1796750"/>
                </a:lnTo>
                <a:lnTo>
                  <a:pt x="435808" y="1802195"/>
                </a:lnTo>
                <a:lnTo>
                  <a:pt x="431276" y="1807866"/>
                </a:lnTo>
                <a:lnTo>
                  <a:pt x="426517" y="1813765"/>
                </a:lnTo>
                <a:lnTo>
                  <a:pt x="421984" y="1820344"/>
                </a:lnTo>
                <a:lnTo>
                  <a:pt x="417225" y="1826923"/>
                </a:lnTo>
                <a:lnTo>
                  <a:pt x="412465" y="1833956"/>
                </a:lnTo>
                <a:lnTo>
                  <a:pt x="407933" y="1841215"/>
                </a:lnTo>
                <a:lnTo>
                  <a:pt x="403854" y="1848929"/>
                </a:lnTo>
                <a:lnTo>
                  <a:pt x="389123" y="1875925"/>
                </a:lnTo>
                <a:lnTo>
                  <a:pt x="378924" y="1895209"/>
                </a:lnTo>
                <a:lnTo>
                  <a:pt x="375298" y="1902695"/>
                </a:lnTo>
                <a:lnTo>
                  <a:pt x="372352" y="1908367"/>
                </a:lnTo>
                <a:lnTo>
                  <a:pt x="370312" y="1913131"/>
                </a:lnTo>
                <a:lnTo>
                  <a:pt x="369179" y="1916534"/>
                </a:lnTo>
                <a:lnTo>
                  <a:pt x="368273" y="1918802"/>
                </a:lnTo>
                <a:lnTo>
                  <a:pt x="368046" y="1920844"/>
                </a:lnTo>
                <a:lnTo>
                  <a:pt x="368273" y="1921978"/>
                </a:lnTo>
                <a:lnTo>
                  <a:pt x="368953" y="1922659"/>
                </a:lnTo>
                <a:lnTo>
                  <a:pt x="369633" y="1923566"/>
                </a:lnTo>
                <a:lnTo>
                  <a:pt x="370992" y="1924247"/>
                </a:lnTo>
                <a:lnTo>
                  <a:pt x="375298" y="1926516"/>
                </a:lnTo>
                <a:lnTo>
                  <a:pt x="376658" y="1927196"/>
                </a:lnTo>
                <a:lnTo>
                  <a:pt x="378018" y="1928557"/>
                </a:lnTo>
                <a:lnTo>
                  <a:pt x="379604" y="1929692"/>
                </a:lnTo>
                <a:lnTo>
                  <a:pt x="380964" y="1931507"/>
                </a:lnTo>
                <a:lnTo>
                  <a:pt x="383684" y="1935363"/>
                </a:lnTo>
                <a:lnTo>
                  <a:pt x="385270" y="1937859"/>
                </a:lnTo>
                <a:lnTo>
                  <a:pt x="386403" y="1940127"/>
                </a:lnTo>
                <a:lnTo>
                  <a:pt x="387763" y="1942850"/>
                </a:lnTo>
                <a:lnTo>
                  <a:pt x="388669" y="1945572"/>
                </a:lnTo>
                <a:lnTo>
                  <a:pt x="389576" y="1948521"/>
                </a:lnTo>
                <a:lnTo>
                  <a:pt x="390482" y="1951470"/>
                </a:lnTo>
                <a:lnTo>
                  <a:pt x="390936" y="1954420"/>
                </a:lnTo>
                <a:lnTo>
                  <a:pt x="391389" y="1957596"/>
                </a:lnTo>
                <a:lnTo>
                  <a:pt x="391389" y="1960772"/>
                </a:lnTo>
                <a:lnTo>
                  <a:pt x="391389" y="1963948"/>
                </a:lnTo>
                <a:lnTo>
                  <a:pt x="390936" y="1967124"/>
                </a:lnTo>
                <a:lnTo>
                  <a:pt x="390256" y="1970981"/>
                </a:lnTo>
                <a:lnTo>
                  <a:pt x="389349" y="1974610"/>
                </a:lnTo>
                <a:lnTo>
                  <a:pt x="387990" y="1978921"/>
                </a:lnTo>
                <a:lnTo>
                  <a:pt x="386403" y="1982777"/>
                </a:lnTo>
                <a:lnTo>
                  <a:pt x="384590" y="1987088"/>
                </a:lnTo>
                <a:lnTo>
                  <a:pt x="382324" y="1991171"/>
                </a:lnTo>
                <a:lnTo>
                  <a:pt x="379378" y="1995028"/>
                </a:lnTo>
                <a:lnTo>
                  <a:pt x="375978" y="1998885"/>
                </a:lnTo>
                <a:lnTo>
                  <a:pt x="372579" y="2002288"/>
                </a:lnTo>
                <a:lnTo>
                  <a:pt x="370312" y="2003876"/>
                </a:lnTo>
                <a:lnTo>
                  <a:pt x="368273" y="2005464"/>
                </a:lnTo>
                <a:lnTo>
                  <a:pt x="366006" y="2006825"/>
                </a:lnTo>
                <a:lnTo>
                  <a:pt x="363514" y="2008186"/>
                </a:lnTo>
                <a:lnTo>
                  <a:pt x="361021" y="2009320"/>
                </a:lnTo>
                <a:lnTo>
                  <a:pt x="358301" y="2010228"/>
                </a:lnTo>
                <a:lnTo>
                  <a:pt x="355355" y="2011135"/>
                </a:lnTo>
                <a:lnTo>
                  <a:pt x="352182" y="2011816"/>
                </a:lnTo>
                <a:lnTo>
                  <a:pt x="349009" y="2012496"/>
                </a:lnTo>
                <a:lnTo>
                  <a:pt x="345836" y="2012723"/>
                </a:lnTo>
                <a:lnTo>
                  <a:pt x="342437" y="2012950"/>
                </a:lnTo>
                <a:lnTo>
                  <a:pt x="338584" y="2012950"/>
                </a:lnTo>
                <a:lnTo>
                  <a:pt x="334958" y="2012723"/>
                </a:lnTo>
                <a:lnTo>
                  <a:pt x="331559" y="2012496"/>
                </a:lnTo>
                <a:lnTo>
                  <a:pt x="327933" y="2012043"/>
                </a:lnTo>
                <a:lnTo>
                  <a:pt x="324760" y="2011589"/>
                </a:lnTo>
                <a:lnTo>
                  <a:pt x="321587" y="2010908"/>
                </a:lnTo>
                <a:lnTo>
                  <a:pt x="318641" y="2009774"/>
                </a:lnTo>
                <a:lnTo>
                  <a:pt x="315921" y="2008867"/>
                </a:lnTo>
                <a:lnTo>
                  <a:pt x="313202" y="2007505"/>
                </a:lnTo>
                <a:lnTo>
                  <a:pt x="310709" y="2006371"/>
                </a:lnTo>
                <a:lnTo>
                  <a:pt x="308216" y="2005010"/>
                </a:lnTo>
                <a:lnTo>
                  <a:pt x="303683" y="2001834"/>
                </a:lnTo>
                <a:lnTo>
                  <a:pt x="299831" y="1998658"/>
                </a:lnTo>
                <a:lnTo>
                  <a:pt x="296205" y="1995028"/>
                </a:lnTo>
                <a:lnTo>
                  <a:pt x="293032" y="1991171"/>
                </a:lnTo>
                <a:lnTo>
                  <a:pt x="290539" y="1987315"/>
                </a:lnTo>
                <a:lnTo>
                  <a:pt x="288499" y="1983231"/>
                </a:lnTo>
                <a:lnTo>
                  <a:pt x="287139" y="1979148"/>
                </a:lnTo>
                <a:lnTo>
                  <a:pt x="285780" y="1975064"/>
                </a:lnTo>
                <a:lnTo>
                  <a:pt x="285100" y="1971208"/>
                </a:lnTo>
                <a:lnTo>
                  <a:pt x="284873" y="1967351"/>
                </a:lnTo>
                <a:lnTo>
                  <a:pt x="284873" y="1963948"/>
                </a:lnTo>
                <a:lnTo>
                  <a:pt x="285326" y="1960545"/>
                </a:lnTo>
                <a:lnTo>
                  <a:pt x="285780" y="1956915"/>
                </a:lnTo>
                <a:lnTo>
                  <a:pt x="286913" y="1953739"/>
                </a:lnTo>
                <a:lnTo>
                  <a:pt x="287819" y="1950790"/>
                </a:lnTo>
                <a:lnTo>
                  <a:pt x="289406" y="1947614"/>
                </a:lnTo>
                <a:lnTo>
                  <a:pt x="290766" y="1944665"/>
                </a:lnTo>
                <a:lnTo>
                  <a:pt x="292352" y="1941942"/>
                </a:lnTo>
                <a:lnTo>
                  <a:pt x="294392" y="1939447"/>
                </a:lnTo>
                <a:lnTo>
                  <a:pt x="295978" y="1936951"/>
                </a:lnTo>
                <a:lnTo>
                  <a:pt x="298244" y="1934683"/>
                </a:lnTo>
                <a:lnTo>
                  <a:pt x="300284" y="1932414"/>
                </a:lnTo>
                <a:lnTo>
                  <a:pt x="302550" y="1930599"/>
                </a:lnTo>
                <a:lnTo>
                  <a:pt x="304590" y="1929011"/>
                </a:lnTo>
                <a:lnTo>
                  <a:pt x="306856" y="1927650"/>
                </a:lnTo>
                <a:lnTo>
                  <a:pt x="309349" y="1926516"/>
                </a:lnTo>
                <a:lnTo>
                  <a:pt x="311615" y="1925835"/>
                </a:lnTo>
                <a:lnTo>
                  <a:pt x="315921" y="1924247"/>
                </a:lnTo>
                <a:lnTo>
                  <a:pt x="319547" y="1922659"/>
                </a:lnTo>
                <a:lnTo>
                  <a:pt x="322494" y="1921298"/>
                </a:lnTo>
                <a:lnTo>
                  <a:pt x="324987" y="1919483"/>
                </a:lnTo>
                <a:lnTo>
                  <a:pt x="327026" y="1918122"/>
                </a:lnTo>
                <a:lnTo>
                  <a:pt x="328839" y="1916534"/>
                </a:lnTo>
                <a:lnTo>
                  <a:pt x="329972" y="1914719"/>
                </a:lnTo>
                <a:lnTo>
                  <a:pt x="330879" y="1913131"/>
                </a:lnTo>
                <a:lnTo>
                  <a:pt x="332012" y="1911089"/>
                </a:lnTo>
                <a:lnTo>
                  <a:pt x="332692" y="1908820"/>
                </a:lnTo>
                <a:lnTo>
                  <a:pt x="334732" y="1903149"/>
                </a:lnTo>
                <a:lnTo>
                  <a:pt x="336771" y="1896797"/>
                </a:lnTo>
                <a:lnTo>
                  <a:pt x="337904" y="1893394"/>
                </a:lnTo>
                <a:lnTo>
                  <a:pt x="339491" y="1890218"/>
                </a:lnTo>
                <a:lnTo>
                  <a:pt x="342890" y="1882277"/>
                </a:lnTo>
                <a:lnTo>
                  <a:pt x="347876" y="1871161"/>
                </a:lnTo>
                <a:lnTo>
                  <a:pt x="354222" y="1857323"/>
                </a:lnTo>
                <a:lnTo>
                  <a:pt x="358301" y="1849609"/>
                </a:lnTo>
                <a:lnTo>
                  <a:pt x="362154" y="1841669"/>
                </a:lnTo>
                <a:lnTo>
                  <a:pt x="366686" y="1833729"/>
                </a:lnTo>
                <a:lnTo>
                  <a:pt x="371672" y="1825562"/>
                </a:lnTo>
                <a:lnTo>
                  <a:pt x="376885" y="1817395"/>
                </a:lnTo>
                <a:lnTo>
                  <a:pt x="382324" y="1809228"/>
                </a:lnTo>
                <a:lnTo>
                  <a:pt x="387990" y="1801514"/>
                </a:lnTo>
                <a:lnTo>
                  <a:pt x="393882" y="1794028"/>
                </a:lnTo>
                <a:lnTo>
                  <a:pt x="400228" y="1786768"/>
                </a:lnTo>
                <a:lnTo>
                  <a:pt x="403627" y="1783592"/>
                </a:lnTo>
                <a:lnTo>
                  <a:pt x="406800" y="1780643"/>
                </a:lnTo>
                <a:lnTo>
                  <a:pt x="428783" y="1760452"/>
                </a:lnTo>
                <a:lnTo>
                  <a:pt x="442154" y="1748429"/>
                </a:lnTo>
                <a:lnTo>
                  <a:pt x="450313" y="1740488"/>
                </a:lnTo>
                <a:lnTo>
                  <a:pt x="450539" y="1740261"/>
                </a:lnTo>
                <a:lnTo>
                  <a:pt x="451219" y="1739127"/>
                </a:lnTo>
                <a:lnTo>
                  <a:pt x="451219" y="1737766"/>
                </a:lnTo>
                <a:lnTo>
                  <a:pt x="451219" y="1736859"/>
                </a:lnTo>
                <a:lnTo>
                  <a:pt x="450539" y="1736178"/>
                </a:lnTo>
                <a:lnTo>
                  <a:pt x="450086" y="1735497"/>
                </a:lnTo>
                <a:lnTo>
                  <a:pt x="449179" y="1734817"/>
                </a:lnTo>
                <a:lnTo>
                  <a:pt x="447820" y="1734136"/>
                </a:lnTo>
                <a:lnTo>
                  <a:pt x="446233" y="1733682"/>
                </a:lnTo>
                <a:lnTo>
                  <a:pt x="444194" y="1733456"/>
                </a:lnTo>
                <a:lnTo>
                  <a:pt x="441474" y="1733229"/>
                </a:lnTo>
                <a:lnTo>
                  <a:pt x="438301" y="1733229"/>
                </a:lnTo>
                <a:lnTo>
                  <a:pt x="434222" y="1733456"/>
                </a:lnTo>
                <a:lnTo>
                  <a:pt x="423344" y="1735044"/>
                </a:lnTo>
                <a:lnTo>
                  <a:pt x="407706" y="1737766"/>
                </a:lnTo>
                <a:lnTo>
                  <a:pt x="388669" y="1741623"/>
                </a:lnTo>
                <a:lnTo>
                  <a:pt x="378244" y="1744118"/>
                </a:lnTo>
                <a:lnTo>
                  <a:pt x="367140" y="1746840"/>
                </a:lnTo>
                <a:lnTo>
                  <a:pt x="355808" y="1749790"/>
                </a:lnTo>
                <a:lnTo>
                  <a:pt x="344023" y="1752966"/>
                </a:lnTo>
                <a:lnTo>
                  <a:pt x="332465" y="1756596"/>
                </a:lnTo>
                <a:lnTo>
                  <a:pt x="320454" y="1760225"/>
                </a:lnTo>
                <a:lnTo>
                  <a:pt x="309123" y="1764309"/>
                </a:lnTo>
                <a:lnTo>
                  <a:pt x="298018" y="1768392"/>
                </a:lnTo>
                <a:lnTo>
                  <a:pt x="287139" y="1772930"/>
                </a:lnTo>
                <a:lnTo>
                  <a:pt x="276941" y="1777694"/>
                </a:lnTo>
                <a:lnTo>
                  <a:pt x="257904" y="1786995"/>
                </a:lnTo>
                <a:lnTo>
                  <a:pt x="240227" y="1795843"/>
                </a:lnTo>
                <a:lnTo>
                  <a:pt x="224363" y="1804237"/>
                </a:lnTo>
                <a:lnTo>
                  <a:pt x="210312" y="1811723"/>
                </a:lnTo>
                <a:lnTo>
                  <a:pt x="198301" y="1818075"/>
                </a:lnTo>
                <a:lnTo>
                  <a:pt x="188556" y="1823520"/>
                </a:lnTo>
                <a:lnTo>
                  <a:pt x="181077" y="1828284"/>
                </a:lnTo>
                <a:lnTo>
                  <a:pt x="176318" y="1831460"/>
                </a:lnTo>
                <a:lnTo>
                  <a:pt x="174505" y="1832595"/>
                </a:lnTo>
                <a:lnTo>
                  <a:pt x="173145" y="1834183"/>
                </a:lnTo>
                <a:lnTo>
                  <a:pt x="171785" y="1835998"/>
                </a:lnTo>
                <a:lnTo>
                  <a:pt x="170879" y="1837586"/>
                </a:lnTo>
                <a:lnTo>
                  <a:pt x="170199" y="1839400"/>
                </a:lnTo>
                <a:lnTo>
                  <a:pt x="169292" y="1841215"/>
                </a:lnTo>
                <a:lnTo>
                  <a:pt x="169066" y="1843030"/>
                </a:lnTo>
                <a:lnTo>
                  <a:pt x="168839" y="1845299"/>
                </a:lnTo>
                <a:lnTo>
                  <a:pt x="169066" y="1847568"/>
                </a:lnTo>
                <a:lnTo>
                  <a:pt x="169745" y="1849836"/>
                </a:lnTo>
                <a:lnTo>
                  <a:pt x="170425" y="1852105"/>
                </a:lnTo>
                <a:lnTo>
                  <a:pt x="171332" y="1854600"/>
                </a:lnTo>
                <a:lnTo>
                  <a:pt x="172692" y="1857096"/>
                </a:lnTo>
                <a:lnTo>
                  <a:pt x="174051" y="1859591"/>
                </a:lnTo>
                <a:lnTo>
                  <a:pt x="175864" y="1862087"/>
                </a:lnTo>
                <a:lnTo>
                  <a:pt x="178131" y="1864809"/>
                </a:lnTo>
                <a:lnTo>
                  <a:pt x="179717" y="1866851"/>
                </a:lnTo>
                <a:lnTo>
                  <a:pt x="181077" y="1869346"/>
                </a:lnTo>
                <a:lnTo>
                  <a:pt x="182210" y="1872296"/>
                </a:lnTo>
                <a:lnTo>
                  <a:pt x="183343" y="1875472"/>
                </a:lnTo>
                <a:lnTo>
                  <a:pt x="184023" y="1878875"/>
                </a:lnTo>
                <a:lnTo>
                  <a:pt x="184476" y="1882277"/>
                </a:lnTo>
                <a:lnTo>
                  <a:pt x="184703" y="1885907"/>
                </a:lnTo>
                <a:lnTo>
                  <a:pt x="184930" y="1889537"/>
                </a:lnTo>
                <a:lnTo>
                  <a:pt x="184930" y="1896797"/>
                </a:lnTo>
                <a:lnTo>
                  <a:pt x="184250" y="1903603"/>
                </a:lnTo>
                <a:lnTo>
                  <a:pt x="183343" y="1909955"/>
                </a:lnTo>
                <a:lnTo>
                  <a:pt x="181983" y="1915172"/>
                </a:lnTo>
                <a:lnTo>
                  <a:pt x="180850" y="1918349"/>
                </a:lnTo>
                <a:lnTo>
                  <a:pt x="179037" y="1921071"/>
                </a:lnTo>
                <a:lnTo>
                  <a:pt x="177224" y="1923340"/>
                </a:lnTo>
                <a:lnTo>
                  <a:pt x="175185" y="1925154"/>
                </a:lnTo>
                <a:lnTo>
                  <a:pt x="173145" y="1926969"/>
                </a:lnTo>
                <a:lnTo>
                  <a:pt x="170652" y="1928557"/>
                </a:lnTo>
                <a:lnTo>
                  <a:pt x="168386" y="1929692"/>
                </a:lnTo>
                <a:lnTo>
                  <a:pt x="165893" y="1930372"/>
                </a:lnTo>
                <a:lnTo>
                  <a:pt x="163626" y="1931280"/>
                </a:lnTo>
                <a:lnTo>
                  <a:pt x="161587" y="1931733"/>
                </a:lnTo>
                <a:lnTo>
                  <a:pt x="157734" y="1932414"/>
                </a:lnTo>
                <a:lnTo>
                  <a:pt x="155241" y="1932641"/>
                </a:lnTo>
                <a:lnTo>
                  <a:pt x="154335" y="1932641"/>
                </a:lnTo>
                <a:lnTo>
                  <a:pt x="143230" y="1932868"/>
                </a:lnTo>
                <a:lnTo>
                  <a:pt x="142323" y="1932641"/>
                </a:lnTo>
                <a:lnTo>
                  <a:pt x="141643" y="1932414"/>
                </a:lnTo>
                <a:lnTo>
                  <a:pt x="140057" y="1931053"/>
                </a:lnTo>
                <a:lnTo>
                  <a:pt x="138697" y="1929011"/>
                </a:lnTo>
                <a:lnTo>
                  <a:pt x="138017" y="1927650"/>
                </a:lnTo>
                <a:lnTo>
                  <a:pt x="137791" y="1926516"/>
                </a:lnTo>
                <a:lnTo>
                  <a:pt x="136658" y="1924020"/>
                </a:lnTo>
                <a:lnTo>
                  <a:pt x="135751" y="1921978"/>
                </a:lnTo>
                <a:lnTo>
                  <a:pt x="135071" y="1921298"/>
                </a:lnTo>
                <a:lnTo>
                  <a:pt x="134391" y="1920617"/>
                </a:lnTo>
                <a:lnTo>
                  <a:pt x="133711" y="1920390"/>
                </a:lnTo>
                <a:lnTo>
                  <a:pt x="132805" y="1919937"/>
                </a:lnTo>
                <a:lnTo>
                  <a:pt x="131898" y="1920390"/>
                </a:lnTo>
                <a:lnTo>
                  <a:pt x="131219" y="1920617"/>
                </a:lnTo>
                <a:lnTo>
                  <a:pt x="130765" y="1921298"/>
                </a:lnTo>
                <a:lnTo>
                  <a:pt x="130312" y="1921978"/>
                </a:lnTo>
                <a:lnTo>
                  <a:pt x="129405" y="1923793"/>
                </a:lnTo>
                <a:lnTo>
                  <a:pt x="128952" y="1926062"/>
                </a:lnTo>
                <a:lnTo>
                  <a:pt x="128499" y="1926969"/>
                </a:lnTo>
                <a:lnTo>
                  <a:pt x="127819" y="1928557"/>
                </a:lnTo>
                <a:lnTo>
                  <a:pt x="126686" y="1929919"/>
                </a:lnTo>
                <a:lnTo>
                  <a:pt x="125553" y="1931507"/>
                </a:lnTo>
                <a:lnTo>
                  <a:pt x="123740" y="1932868"/>
                </a:lnTo>
                <a:lnTo>
                  <a:pt x="122153" y="1934002"/>
                </a:lnTo>
                <a:lnTo>
                  <a:pt x="120340" y="1934683"/>
                </a:lnTo>
                <a:lnTo>
                  <a:pt x="118301" y="1935136"/>
                </a:lnTo>
                <a:lnTo>
                  <a:pt x="113995" y="1935136"/>
                </a:lnTo>
                <a:lnTo>
                  <a:pt x="110822" y="1935136"/>
                </a:lnTo>
                <a:lnTo>
                  <a:pt x="107649" y="1934910"/>
                </a:lnTo>
                <a:lnTo>
                  <a:pt x="104476" y="1934456"/>
                </a:lnTo>
                <a:lnTo>
                  <a:pt x="101303" y="1933775"/>
                </a:lnTo>
                <a:lnTo>
                  <a:pt x="98131" y="1932641"/>
                </a:lnTo>
                <a:lnTo>
                  <a:pt x="94958" y="1931280"/>
                </a:lnTo>
                <a:lnTo>
                  <a:pt x="92918" y="1929692"/>
                </a:lnTo>
                <a:lnTo>
                  <a:pt x="90652" y="1927650"/>
                </a:lnTo>
                <a:lnTo>
                  <a:pt x="88839" y="1925381"/>
                </a:lnTo>
                <a:lnTo>
                  <a:pt x="87252" y="1922659"/>
                </a:lnTo>
                <a:lnTo>
                  <a:pt x="85666" y="1919710"/>
                </a:lnTo>
                <a:lnTo>
                  <a:pt x="84306" y="1916534"/>
                </a:lnTo>
                <a:lnTo>
                  <a:pt x="83173" y="1913131"/>
                </a:lnTo>
                <a:lnTo>
                  <a:pt x="82493" y="1909501"/>
                </a:lnTo>
                <a:lnTo>
                  <a:pt x="81587" y="1905871"/>
                </a:lnTo>
                <a:lnTo>
                  <a:pt x="81133" y="1902241"/>
                </a:lnTo>
                <a:lnTo>
                  <a:pt x="80907" y="1898612"/>
                </a:lnTo>
                <a:lnTo>
                  <a:pt x="80907" y="1894982"/>
                </a:lnTo>
                <a:lnTo>
                  <a:pt x="81133" y="1891806"/>
                </a:lnTo>
                <a:lnTo>
                  <a:pt x="81360" y="1888630"/>
                </a:lnTo>
                <a:lnTo>
                  <a:pt x="82267" y="1885454"/>
                </a:lnTo>
                <a:lnTo>
                  <a:pt x="82946" y="1882958"/>
                </a:lnTo>
                <a:lnTo>
                  <a:pt x="85213" y="1878194"/>
                </a:lnTo>
                <a:lnTo>
                  <a:pt x="87932" y="1873203"/>
                </a:lnTo>
                <a:lnTo>
                  <a:pt x="91105" y="1868212"/>
                </a:lnTo>
                <a:lnTo>
                  <a:pt x="94505" y="1863448"/>
                </a:lnTo>
                <a:lnTo>
                  <a:pt x="98584" y="1859137"/>
                </a:lnTo>
                <a:lnTo>
                  <a:pt x="102663" y="1855508"/>
                </a:lnTo>
                <a:lnTo>
                  <a:pt x="104703" y="1853693"/>
                </a:lnTo>
                <a:lnTo>
                  <a:pt x="106969" y="1852332"/>
                </a:lnTo>
                <a:lnTo>
                  <a:pt x="109235" y="1850744"/>
                </a:lnTo>
                <a:lnTo>
                  <a:pt x="111502" y="1849836"/>
                </a:lnTo>
                <a:lnTo>
                  <a:pt x="113315" y="1848929"/>
                </a:lnTo>
                <a:lnTo>
                  <a:pt x="114901" y="1847794"/>
                </a:lnTo>
                <a:lnTo>
                  <a:pt x="115808" y="1847114"/>
                </a:lnTo>
                <a:lnTo>
                  <a:pt x="116714" y="1846433"/>
                </a:lnTo>
                <a:lnTo>
                  <a:pt x="116941" y="1845526"/>
                </a:lnTo>
                <a:lnTo>
                  <a:pt x="116941" y="1844845"/>
                </a:lnTo>
                <a:lnTo>
                  <a:pt x="116714" y="1844391"/>
                </a:lnTo>
                <a:lnTo>
                  <a:pt x="116034" y="1843938"/>
                </a:lnTo>
                <a:lnTo>
                  <a:pt x="114448" y="1843030"/>
                </a:lnTo>
                <a:lnTo>
                  <a:pt x="112408" y="1842577"/>
                </a:lnTo>
                <a:lnTo>
                  <a:pt x="110369" y="1842123"/>
                </a:lnTo>
                <a:lnTo>
                  <a:pt x="108782" y="1842123"/>
                </a:lnTo>
                <a:lnTo>
                  <a:pt x="107876" y="1842123"/>
                </a:lnTo>
                <a:lnTo>
                  <a:pt x="107422" y="1841896"/>
                </a:lnTo>
                <a:lnTo>
                  <a:pt x="107196" y="1841442"/>
                </a:lnTo>
                <a:lnTo>
                  <a:pt x="107196" y="1840535"/>
                </a:lnTo>
                <a:lnTo>
                  <a:pt x="107196" y="1839854"/>
                </a:lnTo>
                <a:lnTo>
                  <a:pt x="107422" y="1839174"/>
                </a:lnTo>
                <a:lnTo>
                  <a:pt x="108782" y="1836905"/>
                </a:lnTo>
                <a:lnTo>
                  <a:pt x="110822" y="1834409"/>
                </a:lnTo>
                <a:lnTo>
                  <a:pt x="113541" y="1831687"/>
                </a:lnTo>
                <a:lnTo>
                  <a:pt x="117167" y="1828738"/>
                </a:lnTo>
                <a:lnTo>
                  <a:pt x="121020" y="1826015"/>
                </a:lnTo>
                <a:lnTo>
                  <a:pt x="129859" y="1820117"/>
                </a:lnTo>
                <a:lnTo>
                  <a:pt x="144363" y="1810135"/>
                </a:lnTo>
                <a:lnTo>
                  <a:pt x="153655" y="1804237"/>
                </a:lnTo>
                <a:lnTo>
                  <a:pt x="163853" y="1797431"/>
                </a:lnTo>
                <a:lnTo>
                  <a:pt x="175411" y="1790171"/>
                </a:lnTo>
                <a:lnTo>
                  <a:pt x="187423" y="1782912"/>
                </a:lnTo>
                <a:lnTo>
                  <a:pt x="200567" y="1775425"/>
                </a:lnTo>
                <a:lnTo>
                  <a:pt x="214391" y="1767712"/>
                </a:lnTo>
                <a:lnTo>
                  <a:pt x="228896" y="1760225"/>
                </a:lnTo>
                <a:lnTo>
                  <a:pt x="243627" y="1752966"/>
                </a:lnTo>
                <a:lnTo>
                  <a:pt x="259037" y="1746387"/>
                </a:lnTo>
                <a:lnTo>
                  <a:pt x="266743" y="1743211"/>
                </a:lnTo>
                <a:lnTo>
                  <a:pt x="274448" y="1740261"/>
                </a:lnTo>
                <a:lnTo>
                  <a:pt x="282380" y="1737085"/>
                </a:lnTo>
                <a:lnTo>
                  <a:pt x="290086" y="1734817"/>
                </a:lnTo>
                <a:lnTo>
                  <a:pt x="298018" y="1732321"/>
                </a:lnTo>
                <a:lnTo>
                  <a:pt x="305723" y="1730053"/>
                </a:lnTo>
                <a:lnTo>
                  <a:pt x="321134" y="1725742"/>
                </a:lnTo>
                <a:lnTo>
                  <a:pt x="335865" y="1722112"/>
                </a:lnTo>
                <a:lnTo>
                  <a:pt x="350142" y="1718483"/>
                </a:lnTo>
                <a:lnTo>
                  <a:pt x="363514" y="1715533"/>
                </a:lnTo>
                <a:lnTo>
                  <a:pt x="388216" y="1710089"/>
                </a:lnTo>
                <a:lnTo>
                  <a:pt x="410199" y="1705778"/>
                </a:lnTo>
                <a:lnTo>
                  <a:pt x="429009" y="1702375"/>
                </a:lnTo>
                <a:lnTo>
                  <a:pt x="444647" y="1699880"/>
                </a:lnTo>
                <a:lnTo>
                  <a:pt x="456658" y="1698065"/>
                </a:lnTo>
                <a:lnTo>
                  <a:pt x="464817" y="1696931"/>
                </a:lnTo>
                <a:lnTo>
                  <a:pt x="484534" y="1694662"/>
                </a:lnTo>
                <a:lnTo>
                  <a:pt x="491786" y="1693982"/>
                </a:lnTo>
                <a:lnTo>
                  <a:pt x="492239" y="1693528"/>
                </a:lnTo>
                <a:lnTo>
                  <a:pt x="492466" y="1693074"/>
                </a:lnTo>
                <a:lnTo>
                  <a:pt x="492692" y="1691713"/>
                </a:lnTo>
                <a:lnTo>
                  <a:pt x="493146" y="1690125"/>
                </a:lnTo>
                <a:lnTo>
                  <a:pt x="493599" y="1687856"/>
                </a:lnTo>
                <a:lnTo>
                  <a:pt x="493825" y="1684680"/>
                </a:lnTo>
                <a:lnTo>
                  <a:pt x="494052" y="1680370"/>
                </a:lnTo>
                <a:lnTo>
                  <a:pt x="492692" y="1490940"/>
                </a:lnTo>
                <a:lnTo>
                  <a:pt x="505384" y="1490940"/>
                </a:lnTo>
                <a:lnTo>
                  <a:pt x="503344" y="1373425"/>
                </a:lnTo>
                <a:lnTo>
                  <a:pt x="501078" y="1372518"/>
                </a:lnTo>
                <a:lnTo>
                  <a:pt x="496092" y="1370249"/>
                </a:lnTo>
                <a:lnTo>
                  <a:pt x="492919" y="1368888"/>
                </a:lnTo>
                <a:lnTo>
                  <a:pt x="489746" y="1366846"/>
                </a:lnTo>
                <a:lnTo>
                  <a:pt x="487027" y="1364804"/>
                </a:lnTo>
                <a:lnTo>
                  <a:pt x="484760" y="1362762"/>
                </a:lnTo>
                <a:lnTo>
                  <a:pt x="483854" y="1361401"/>
                </a:lnTo>
                <a:lnTo>
                  <a:pt x="482947" y="1359813"/>
                </a:lnTo>
                <a:lnTo>
                  <a:pt x="480908" y="1355730"/>
                </a:lnTo>
                <a:lnTo>
                  <a:pt x="479321" y="1350966"/>
                </a:lnTo>
                <a:lnTo>
                  <a:pt x="478188" y="1345748"/>
                </a:lnTo>
                <a:lnTo>
                  <a:pt x="477508" y="1340303"/>
                </a:lnTo>
                <a:lnTo>
                  <a:pt x="477055" y="1337808"/>
                </a:lnTo>
                <a:lnTo>
                  <a:pt x="477055" y="1335539"/>
                </a:lnTo>
                <a:lnTo>
                  <a:pt x="477508" y="1333270"/>
                </a:lnTo>
                <a:lnTo>
                  <a:pt x="477961" y="1331229"/>
                </a:lnTo>
                <a:lnTo>
                  <a:pt x="478641" y="1329641"/>
                </a:lnTo>
                <a:lnTo>
                  <a:pt x="479321" y="1328279"/>
                </a:lnTo>
                <a:lnTo>
                  <a:pt x="481814" y="1325784"/>
                </a:lnTo>
                <a:lnTo>
                  <a:pt x="484987" y="1323062"/>
                </a:lnTo>
                <a:lnTo>
                  <a:pt x="488386" y="1320339"/>
                </a:lnTo>
                <a:lnTo>
                  <a:pt x="489519" y="1319205"/>
                </a:lnTo>
                <a:lnTo>
                  <a:pt x="490426" y="1317844"/>
                </a:lnTo>
                <a:lnTo>
                  <a:pt x="491332" y="1316709"/>
                </a:lnTo>
                <a:lnTo>
                  <a:pt x="491332" y="1315802"/>
                </a:lnTo>
                <a:lnTo>
                  <a:pt x="491332" y="1315348"/>
                </a:lnTo>
                <a:lnTo>
                  <a:pt x="491106" y="1314894"/>
                </a:lnTo>
                <a:lnTo>
                  <a:pt x="489973" y="1314214"/>
                </a:lnTo>
                <a:lnTo>
                  <a:pt x="488613" y="1313987"/>
                </a:lnTo>
                <a:lnTo>
                  <a:pt x="486120" y="1313760"/>
                </a:lnTo>
                <a:lnTo>
                  <a:pt x="482947" y="1313760"/>
                </a:lnTo>
                <a:lnTo>
                  <a:pt x="478641" y="1313987"/>
                </a:lnTo>
                <a:lnTo>
                  <a:pt x="433315" y="1318524"/>
                </a:lnTo>
                <a:lnTo>
                  <a:pt x="409519" y="1320793"/>
                </a:lnTo>
                <a:lnTo>
                  <a:pt x="388443" y="1322835"/>
                </a:lnTo>
                <a:lnTo>
                  <a:pt x="383684" y="1323288"/>
                </a:lnTo>
                <a:lnTo>
                  <a:pt x="379378" y="1323742"/>
                </a:lnTo>
                <a:lnTo>
                  <a:pt x="375072" y="1323742"/>
                </a:lnTo>
                <a:lnTo>
                  <a:pt x="370539" y="1323742"/>
                </a:lnTo>
                <a:lnTo>
                  <a:pt x="366460" y="1323062"/>
                </a:lnTo>
                <a:lnTo>
                  <a:pt x="362154" y="1322608"/>
                </a:lnTo>
                <a:lnTo>
                  <a:pt x="358074" y="1321927"/>
                </a:lnTo>
                <a:lnTo>
                  <a:pt x="353768" y="1321247"/>
                </a:lnTo>
                <a:lnTo>
                  <a:pt x="349463" y="1319885"/>
                </a:lnTo>
                <a:lnTo>
                  <a:pt x="345383" y="1318524"/>
                </a:lnTo>
                <a:lnTo>
                  <a:pt x="341077" y="1316936"/>
                </a:lnTo>
                <a:lnTo>
                  <a:pt x="336771" y="1314894"/>
                </a:lnTo>
                <a:lnTo>
                  <a:pt x="332012" y="1312853"/>
                </a:lnTo>
                <a:lnTo>
                  <a:pt x="327479" y="1310811"/>
                </a:lnTo>
                <a:lnTo>
                  <a:pt x="317508" y="1305366"/>
                </a:lnTo>
                <a:lnTo>
                  <a:pt x="313428" y="1302644"/>
                </a:lnTo>
                <a:lnTo>
                  <a:pt x="308896" y="1299468"/>
                </a:lnTo>
                <a:lnTo>
                  <a:pt x="304590" y="1296519"/>
                </a:lnTo>
                <a:lnTo>
                  <a:pt x="300737" y="1293343"/>
                </a:lnTo>
                <a:lnTo>
                  <a:pt x="296431" y="1290166"/>
                </a:lnTo>
                <a:lnTo>
                  <a:pt x="292579" y="1286764"/>
                </a:lnTo>
                <a:lnTo>
                  <a:pt x="284647" y="1279277"/>
                </a:lnTo>
                <a:lnTo>
                  <a:pt x="276941" y="1271337"/>
                </a:lnTo>
                <a:lnTo>
                  <a:pt x="269689" y="1262943"/>
                </a:lnTo>
                <a:lnTo>
                  <a:pt x="262664" y="1254095"/>
                </a:lnTo>
                <a:lnTo>
                  <a:pt x="255638" y="1244794"/>
                </a:lnTo>
                <a:lnTo>
                  <a:pt x="248839" y="1235039"/>
                </a:lnTo>
                <a:lnTo>
                  <a:pt x="242493" y="1225057"/>
                </a:lnTo>
                <a:lnTo>
                  <a:pt x="236148" y="1215075"/>
                </a:lnTo>
                <a:lnTo>
                  <a:pt x="230029" y="1204412"/>
                </a:lnTo>
                <a:lnTo>
                  <a:pt x="224137" y="1193523"/>
                </a:lnTo>
                <a:lnTo>
                  <a:pt x="218697" y="1182634"/>
                </a:lnTo>
                <a:lnTo>
                  <a:pt x="213258" y="1171744"/>
                </a:lnTo>
                <a:lnTo>
                  <a:pt x="208046" y="1160628"/>
                </a:lnTo>
                <a:lnTo>
                  <a:pt x="202833" y="1149512"/>
                </a:lnTo>
                <a:lnTo>
                  <a:pt x="198074" y="1138396"/>
                </a:lnTo>
                <a:lnTo>
                  <a:pt x="189009" y="1116163"/>
                </a:lnTo>
                <a:lnTo>
                  <a:pt x="180624" y="1094611"/>
                </a:lnTo>
                <a:lnTo>
                  <a:pt x="172918" y="1073740"/>
                </a:lnTo>
                <a:lnTo>
                  <a:pt x="159321" y="1035854"/>
                </a:lnTo>
                <a:lnTo>
                  <a:pt x="153202" y="1019747"/>
                </a:lnTo>
                <a:lnTo>
                  <a:pt x="147989" y="1005681"/>
                </a:lnTo>
                <a:lnTo>
                  <a:pt x="138924" y="982314"/>
                </a:lnTo>
                <a:lnTo>
                  <a:pt x="131445" y="964392"/>
                </a:lnTo>
                <a:lnTo>
                  <a:pt x="126006" y="951007"/>
                </a:lnTo>
                <a:lnTo>
                  <a:pt x="121927" y="941252"/>
                </a:lnTo>
                <a:lnTo>
                  <a:pt x="118754" y="934900"/>
                </a:lnTo>
                <a:lnTo>
                  <a:pt x="117167" y="931270"/>
                </a:lnTo>
                <a:lnTo>
                  <a:pt x="115581" y="929002"/>
                </a:lnTo>
                <a:lnTo>
                  <a:pt x="54391" y="929002"/>
                </a:lnTo>
                <a:lnTo>
                  <a:pt x="50765" y="929002"/>
                </a:lnTo>
                <a:lnTo>
                  <a:pt x="47139" y="928321"/>
                </a:lnTo>
                <a:lnTo>
                  <a:pt x="43966" y="927640"/>
                </a:lnTo>
                <a:lnTo>
                  <a:pt x="40793" y="926733"/>
                </a:lnTo>
                <a:lnTo>
                  <a:pt x="37621" y="925599"/>
                </a:lnTo>
                <a:lnTo>
                  <a:pt x="34674" y="924011"/>
                </a:lnTo>
                <a:lnTo>
                  <a:pt x="31955" y="922196"/>
                </a:lnTo>
                <a:lnTo>
                  <a:pt x="29009" y="920154"/>
                </a:lnTo>
                <a:lnTo>
                  <a:pt x="26289" y="918112"/>
                </a:lnTo>
                <a:lnTo>
                  <a:pt x="23570" y="915390"/>
                </a:lnTo>
                <a:lnTo>
                  <a:pt x="21077" y="912441"/>
                </a:lnTo>
                <a:lnTo>
                  <a:pt x="18357" y="909491"/>
                </a:lnTo>
                <a:lnTo>
                  <a:pt x="12918" y="902686"/>
                </a:lnTo>
                <a:lnTo>
                  <a:pt x="7706" y="894745"/>
                </a:lnTo>
                <a:lnTo>
                  <a:pt x="4986" y="890435"/>
                </a:lnTo>
                <a:lnTo>
                  <a:pt x="2946" y="886805"/>
                </a:lnTo>
                <a:lnTo>
                  <a:pt x="1360" y="883175"/>
                </a:lnTo>
                <a:lnTo>
                  <a:pt x="453" y="879999"/>
                </a:lnTo>
                <a:lnTo>
                  <a:pt x="0" y="877277"/>
                </a:lnTo>
                <a:lnTo>
                  <a:pt x="0" y="874555"/>
                </a:lnTo>
                <a:lnTo>
                  <a:pt x="227" y="873647"/>
                </a:lnTo>
                <a:lnTo>
                  <a:pt x="680" y="872286"/>
                </a:lnTo>
                <a:lnTo>
                  <a:pt x="1133" y="871379"/>
                </a:lnTo>
                <a:lnTo>
                  <a:pt x="1813" y="870471"/>
                </a:lnTo>
                <a:lnTo>
                  <a:pt x="2720" y="869337"/>
                </a:lnTo>
                <a:lnTo>
                  <a:pt x="3626" y="868656"/>
                </a:lnTo>
                <a:lnTo>
                  <a:pt x="6346" y="867068"/>
                </a:lnTo>
                <a:lnTo>
                  <a:pt x="9519" y="866161"/>
                </a:lnTo>
                <a:lnTo>
                  <a:pt x="13598" y="865253"/>
                </a:lnTo>
                <a:lnTo>
                  <a:pt x="18357" y="864573"/>
                </a:lnTo>
                <a:lnTo>
                  <a:pt x="23796" y="864346"/>
                </a:lnTo>
                <a:lnTo>
                  <a:pt x="29915" y="864346"/>
                </a:lnTo>
                <a:lnTo>
                  <a:pt x="36941" y="865026"/>
                </a:lnTo>
                <a:lnTo>
                  <a:pt x="62550" y="866161"/>
                </a:lnTo>
                <a:lnTo>
                  <a:pt x="80227" y="866841"/>
                </a:lnTo>
                <a:lnTo>
                  <a:pt x="93598" y="867068"/>
                </a:lnTo>
                <a:lnTo>
                  <a:pt x="91105" y="854818"/>
                </a:lnTo>
                <a:lnTo>
                  <a:pt x="88159" y="840298"/>
                </a:lnTo>
                <a:lnTo>
                  <a:pt x="83853" y="821923"/>
                </a:lnTo>
                <a:lnTo>
                  <a:pt x="78867" y="800371"/>
                </a:lnTo>
                <a:lnTo>
                  <a:pt x="73201" y="776550"/>
                </a:lnTo>
                <a:lnTo>
                  <a:pt x="66629" y="751822"/>
                </a:lnTo>
                <a:lnTo>
                  <a:pt x="63003" y="739118"/>
                </a:lnTo>
                <a:lnTo>
                  <a:pt x="59377" y="726414"/>
                </a:lnTo>
                <a:lnTo>
                  <a:pt x="55978" y="714617"/>
                </a:lnTo>
                <a:lnTo>
                  <a:pt x="53031" y="703727"/>
                </a:lnTo>
                <a:lnTo>
                  <a:pt x="50765" y="693745"/>
                </a:lnTo>
                <a:lnTo>
                  <a:pt x="49179" y="684898"/>
                </a:lnTo>
                <a:lnTo>
                  <a:pt x="48046" y="676958"/>
                </a:lnTo>
                <a:lnTo>
                  <a:pt x="47592" y="669698"/>
                </a:lnTo>
                <a:lnTo>
                  <a:pt x="47592" y="666522"/>
                </a:lnTo>
                <a:lnTo>
                  <a:pt x="47819" y="663800"/>
                </a:lnTo>
                <a:lnTo>
                  <a:pt x="48046" y="661077"/>
                </a:lnTo>
                <a:lnTo>
                  <a:pt x="48499" y="658582"/>
                </a:lnTo>
                <a:lnTo>
                  <a:pt x="48952" y="656313"/>
                </a:lnTo>
                <a:lnTo>
                  <a:pt x="49632" y="654044"/>
                </a:lnTo>
                <a:lnTo>
                  <a:pt x="50765" y="652230"/>
                </a:lnTo>
                <a:lnTo>
                  <a:pt x="51672" y="650868"/>
                </a:lnTo>
                <a:lnTo>
                  <a:pt x="53031" y="649280"/>
                </a:lnTo>
                <a:lnTo>
                  <a:pt x="54391" y="648146"/>
                </a:lnTo>
                <a:lnTo>
                  <a:pt x="55978" y="647239"/>
                </a:lnTo>
                <a:lnTo>
                  <a:pt x="57564" y="646331"/>
                </a:lnTo>
                <a:lnTo>
                  <a:pt x="59377" y="645877"/>
                </a:lnTo>
                <a:lnTo>
                  <a:pt x="61417" y="645651"/>
                </a:lnTo>
                <a:lnTo>
                  <a:pt x="63683" y="645424"/>
                </a:lnTo>
                <a:lnTo>
                  <a:pt x="65723" y="645651"/>
                </a:lnTo>
                <a:lnTo>
                  <a:pt x="68216" y="645877"/>
                </a:lnTo>
                <a:lnTo>
                  <a:pt x="70708" y="646104"/>
                </a:lnTo>
                <a:lnTo>
                  <a:pt x="76374" y="647692"/>
                </a:lnTo>
                <a:lnTo>
                  <a:pt x="87479" y="651095"/>
                </a:lnTo>
                <a:lnTo>
                  <a:pt x="91785" y="652910"/>
                </a:lnTo>
                <a:lnTo>
                  <a:pt x="95864" y="654498"/>
                </a:lnTo>
                <a:lnTo>
                  <a:pt x="99490" y="656313"/>
                </a:lnTo>
                <a:lnTo>
                  <a:pt x="102663" y="658355"/>
                </a:lnTo>
                <a:lnTo>
                  <a:pt x="105383" y="660170"/>
                </a:lnTo>
                <a:lnTo>
                  <a:pt x="107876" y="662211"/>
                </a:lnTo>
                <a:lnTo>
                  <a:pt x="110142" y="664707"/>
                </a:lnTo>
                <a:lnTo>
                  <a:pt x="112182" y="667202"/>
                </a:lnTo>
                <a:lnTo>
                  <a:pt x="113995" y="669925"/>
                </a:lnTo>
                <a:lnTo>
                  <a:pt x="115354" y="673101"/>
                </a:lnTo>
                <a:lnTo>
                  <a:pt x="116941" y="676731"/>
                </a:lnTo>
                <a:lnTo>
                  <a:pt x="118301" y="680587"/>
                </a:lnTo>
                <a:lnTo>
                  <a:pt x="121020" y="689662"/>
                </a:lnTo>
                <a:lnTo>
                  <a:pt x="131445" y="730043"/>
                </a:lnTo>
                <a:lnTo>
                  <a:pt x="147083" y="792204"/>
                </a:lnTo>
                <a:lnTo>
                  <a:pt x="167706" y="874555"/>
                </a:lnTo>
                <a:lnTo>
                  <a:pt x="264023" y="879772"/>
                </a:lnTo>
                <a:lnTo>
                  <a:pt x="264023" y="877050"/>
                </a:lnTo>
                <a:lnTo>
                  <a:pt x="264703" y="869110"/>
                </a:lnTo>
                <a:lnTo>
                  <a:pt x="266290" y="857540"/>
                </a:lnTo>
                <a:lnTo>
                  <a:pt x="267423" y="850280"/>
                </a:lnTo>
                <a:lnTo>
                  <a:pt x="269009" y="842567"/>
                </a:lnTo>
                <a:lnTo>
                  <a:pt x="270822" y="834400"/>
                </a:lnTo>
                <a:lnTo>
                  <a:pt x="273088" y="825779"/>
                </a:lnTo>
                <a:lnTo>
                  <a:pt x="275355" y="816932"/>
                </a:lnTo>
                <a:lnTo>
                  <a:pt x="278528" y="808084"/>
                </a:lnTo>
                <a:lnTo>
                  <a:pt x="281927" y="799236"/>
                </a:lnTo>
                <a:lnTo>
                  <a:pt x="286006" y="790162"/>
                </a:lnTo>
                <a:lnTo>
                  <a:pt x="288273" y="786078"/>
                </a:lnTo>
                <a:lnTo>
                  <a:pt x="290539" y="781768"/>
                </a:lnTo>
                <a:lnTo>
                  <a:pt x="293258" y="777684"/>
                </a:lnTo>
                <a:lnTo>
                  <a:pt x="295751" y="773601"/>
                </a:lnTo>
                <a:lnTo>
                  <a:pt x="301190" y="765661"/>
                </a:lnTo>
                <a:lnTo>
                  <a:pt x="306176" y="757494"/>
                </a:lnTo>
                <a:lnTo>
                  <a:pt x="310936" y="749327"/>
                </a:lnTo>
                <a:lnTo>
                  <a:pt x="315015" y="740933"/>
                </a:lnTo>
                <a:lnTo>
                  <a:pt x="319094" y="731858"/>
                </a:lnTo>
                <a:lnTo>
                  <a:pt x="322720" y="722784"/>
                </a:lnTo>
                <a:lnTo>
                  <a:pt x="326573" y="713256"/>
                </a:lnTo>
                <a:lnTo>
                  <a:pt x="329746" y="703500"/>
                </a:lnTo>
                <a:lnTo>
                  <a:pt x="332919" y="693065"/>
                </a:lnTo>
                <a:lnTo>
                  <a:pt x="335865" y="682175"/>
                </a:lnTo>
                <a:lnTo>
                  <a:pt x="338811" y="670605"/>
                </a:lnTo>
                <a:lnTo>
                  <a:pt x="341531" y="658582"/>
                </a:lnTo>
                <a:lnTo>
                  <a:pt x="344477" y="645877"/>
                </a:lnTo>
                <a:lnTo>
                  <a:pt x="347423" y="632493"/>
                </a:lnTo>
                <a:lnTo>
                  <a:pt x="352862" y="603454"/>
                </a:lnTo>
                <a:lnTo>
                  <a:pt x="355808" y="588027"/>
                </a:lnTo>
                <a:lnTo>
                  <a:pt x="359208" y="572374"/>
                </a:lnTo>
                <a:lnTo>
                  <a:pt x="363514" y="556494"/>
                </a:lnTo>
                <a:lnTo>
                  <a:pt x="368046" y="540840"/>
                </a:lnTo>
                <a:lnTo>
                  <a:pt x="373032" y="525187"/>
                </a:lnTo>
                <a:lnTo>
                  <a:pt x="378244" y="509987"/>
                </a:lnTo>
                <a:lnTo>
                  <a:pt x="383684" y="494787"/>
                </a:lnTo>
                <a:lnTo>
                  <a:pt x="389576" y="480041"/>
                </a:lnTo>
                <a:lnTo>
                  <a:pt x="395695" y="465975"/>
                </a:lnTo>
                <a:lnTo>
                  <a:pt x="401587" y="452591"/>
                </a:lnTo>
                <a:lnTo>
                  <a:pt x="407706" y="439659"/>
                </a:lnTo>
                <a:lnTo>
                  <a:pt x="413825" y="427636"/>
                </a:lnTo>
                <a:lnTo>
                  <a:pt x="419718" y="416519"/>
                </a:lnTo>
                <a:lnTo>
                  <a:pt x="425610" y="406538"/>
                </a:lnTo>
                <a:lnTo>
                  <a:pt x="431276" y="397236"/>
                </a:lnTo>
                <a:lnTo>
                  <a:pt x="436715" y="389523"/>
                </a:lnTo>
                <a:lnTo>
                  <a:pt x="446913" y="375911"/>
                </a:lnTo>
                <a:lnTo>
                  <a:pt x="456432" y="364114"/>
                </a:lnTo>
                <a:lnTo>
                  <a:pt x="465270" y="353225"/>
                </a:lnTo>
                <a:lnTo>
                  <a:pt x="473202" y="343470"/>
                </a:lnTo>
                <a:lnTo>
                  <a:pt x="487027" y="327136"/>
                </a:lnTo>
                <a:lnTo>
                  <a:pt x="492919" y="319649"/>
                </a:lnTo>
                <a:lnTo>
                  <a:pt x="497905" y="312616"/>
                </a:lnTo>
                <a:lnTo>
                  <a:pt x="499491" y="311255"/>
                </a:lnTo>
                <a:lnTo>
                  <a:pt x="500851" y="309440"/>
                </a:lnTo>
                <a:lnTo>
                  <a:pt x="504477" y="306264"/>
                </a:lnTo>
                <a:lnTo>
                  <a:pt x="508556" y="303315"/>
                </a:lnTo>
                <a:lnTo>
                  <a:pt x="513316" y="300366"/>
                </a:lnTo>
                <a:lnTo>
                  <a:pt x="518528" y="297644"/>
                </a:lnTo>
                <a:lnTo>
                  <a:pt x="524194" y="295148"/>
                </a:lnTo>
                <a:lnTo>
                  <a:pt x="530086" y="292653"/>
                </a:lnTo>
                <a:lnTo>
                  <a:pt x="536432" y="290157"/>
                </a:lnTo>
                <a:lnTo>
                  <a:pt x="542551" y="287888"/>
                </a:lnTo>
                <a:lnTo>
                  <a:pt x="548896" y="285847"/>
                </a:lnTo>
                <a:lnTo>
                  <a:pt x="561134" y="282217"/>
                </a:lnTo>
                <a:lnTo>
                  <a:pt x="572466" y="279268"/>
                </a:lnTo>
                <a:lnTo>
                  <a:pt x="582437" y="276999"/>
                </a:lnTo>
                <a:lnTo>
                  <a:pt x="586970" y="276319"/>
                </a:lnTo>
                <a:lnTo>
                  <a:pt x="591956" y="275638"/>
                </a:lnTo>
                <a:lnTo>
                  <a:pt x="596942" y="275411"/>
                </a:lnTo>
                <a:lnTo>
                  <a:pt x="601928" y="275411"/>
                </a:lnTo>
                <a:lnTo>
                  <a:pt x="612579" y="275638"/>
                </a:lnTo>
                <a:lnTo>
                  <a:pt x="623004" y="275865"/>
                </a:lnTo>
                <a:lnTo>
                  <a:pt x="627990" y="275865"/>
                </a:lnTo>
                <a:lnTo>
                  <a:pt x="632523" y="275638"/>
                </a:lnTo>
                <a:lnTo>
                  <a:pt x="636829" y="275184"/>
                </a:lnTo>
                <a:lnTo>
                  <a:pt x="640455" y="274504"/>
                </a:lnTo>
                <a:lnTo>
                  <a:pt x="642041" y="274050"/>
                </a:lnTo>
                <a:lnTo>
                  <a:pt x="643401" y="273143"/>
                </a:lnTo>
                <a:lnTo>
                  <a:pt x="644987" y="272462"/>
                </a:lnTo>
                <a:lnTo>
                  <a:pt x="645894" y="271781"/>
                </a:lnTo>
                <a:lnTo>
                  <a:pt x="646800" y="270647"/>
                </a:lnTo>
                <a:lnTo>
                  <a:pt x="647707" y="269513"/>
                </a:lnTo>
                <a:lnTo>
                  <a:pt x="648160" y="268378"/>
                </a:lnTo>
                <a:lnTo>
                  <a:pt x="648613" y="267017"/>
                </a:lnTo>
                <a:lnTo>
                  <a:pt x="650200" y="256808"/>
                </a:lnTo>
                <a:lnTo>
                  <a:pt x="650880" y="248188"/>
                </a:lnTo>
                <a:lnTo>
                  <a:pt x="651333" y="238659"/>
                </a:lnTo>
                <a:lnTo>
                  <a:pt x="651333" y="225955"/>
                </a:lnTo>
                <a:lnTo>
                  <a:pt x="651559" y="204176"/>
                </a:lnTo>
                <a:lnTo>
                  <a:pt x="652013" y="176726"/>
                </a:lnTo>
                <a:lnTo>
                  <a:pt x="652919" y="143150"/>
                </a:lnTo>
                <a:lnTo>
                  <a:pt x="652013" y="133395"/>
                </a:lnTo>
                <a:lnTo>
                  <a:pt x="651786" y="127270"/>
                </a:lnTo>
                <a:lnTo>
                  <a:pt x="651786" y="121145"/>
                </a:lnTo>
                <a:lnTo>
                  <a:pt x="651786" y="114566"/>
                </a:lnTo>
                <a:lnTo>
                  <a:pt x="652239" y="107533"/>
                </a:lnTo>
                <a:lnTo>
                  <a:pt x="653146" y="100273"/>
                </a:lnTo>
                <a:lnTo>
                  <a:pt x="654052" y="92787"/>
                </a:lnTo>
                <a:lnTo>
                  <a:pt x="655865" y="85527"/>
                </a:lnTo>
                <a:lnTo>
                  <a:pt x="658132" y="77814"/>
                </a:lnTo>
                <a:lnTo>
                  <a:pt x="659265" y="73957"/>
                </a:lnTo>
                <a:lnTo>
                  <a:pt x="660851" y="70327"/>
                </a:lnTo>
                <a:lnTo>
                  <a:pt x="662438" y="66471"/>
                </a:lnTo>
                <a:lnTo>
                  <a:pt x="664251" y="62841"/>
                </a:lnTo>
                <a:lnTo>
                  <a:pt x="666517" y="59211"/>
                </a:lnTo>
                <a:lnTo>
                  <a:pt x="668783" y="55355"/>
                </a:lnTo>
                <a:lnTo>
                  <a:pt x="670823" y="51952"/>
                </a:lnTo>
                <a:lnTo>
                  <a:pt x="673542" y="48549"/>
                </a:lnTo>
                <a:lnTo>
                  <a:pt x="676715" y="44919"/>
                </a:lnTo>
                <a:lnTo>
                  <a:pt x="679888" y="41516"/>
                </a:lnTo>
                <a:lnTo>
                  <a:pt x="683061" y="38340"/>
                </a:lnTo>
                <a:lnTo>
                  <a:pt x="686687" y="35164"/>
                </a:lnTo>
                <a:lnTo>
                  <a:pt x="694392" y="29039"/>
                </a:lnTo>
                <a:lnTo>
                  <a:pt x="702098" y="23594"/>
                </a:lnTo>
                <a:lnTo>
                  <a:pt x="710030" y="19057"/>
                </a:lnTo>
                <a:lnTo>
                  <a:pt x="717962" y="14746"/>
                </a:lnTo>
                <a:lnTo>
                  <a:pt x="726120" y="11116"/>
                </a:lnTo>
                <a:lnTo>
                  <a:pt x="734279" y="7713"/>
                </a:lnTo>
                <a:lnTo>
                  <a:pt x="742664" y="4991"/>
                </a:lnTo>
                <a:lnTo>
                  <a:pt x="751503" y="3176"/>
                </a:lnTo>
                <a:lnTo>
                  <a:pt x="760115" y="1588"/>
                </a:lnTo>
                <a:lnTo>
                  <a:pt x="768953" y="681"/>
                </a:lnTo>
                <a:lnTo>
                  <a:pt x="77801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+mj-lt"/>
            </a:endParaRPr>
          </a:p>
        </p:txBody>
      </p:sp>
      <p:sp>
        <p:nvSpPr>
          <p:cNvPr id="21" name="KSO_Shape"/>
          <p:cNvSpPr>
            <a:spLocks/>
          </p:cNvSpPr>
          <p:nvPr/>
        </p:nvSpPr>
        <p:spPr bwMode="auto">
          <a:xfrm>
            <a:off x="7231932" y="3086449"/>
            <a:ext cx="384915" cy="467591"/>
          </a:xfrm>
          <a:custGeom>
            <a:avLst/>
            <a:gdLst>
              <a:gd name="T0" fmla="*/ 440790 w 2792413"/>
              <a:gd name="T1" fmla="*/ 2575798 h 3389313"/>
              <a:gd name="T2" fmla="*/ 1147253 w 2792413"/>
              <a:gd name="T3" fmla="*/ 1201035 h 3389313"/>
              <a:gd name="T4" fmla="*/ 1223433 w 2792413"/>
              <a:gd name="T5" fmla="*/ 1473921 h 3389313"/>
              <a:gd name="T6" fmla="*/ 1315165 w 2792413"/>
              <a:gd name="T7" fmla="*/ 1458373 h 3389313"/>
              <a:gd name="T8" fmla="*/ 1462128 w 2792413"/>
              <a:gd name="T9" fmla="*/ 1368574 h 3389313"/>
              <a:gd name="T10" fmla="*/ 1552274 w 2792413"/>
              <a:gd name="T11" fmla="*/ 1517392 h 3389313"/>
              <a:gd name="T12" fmla="*/ 1632262 w 2792413"/>
              <a:gd name="T13" fmla="*/ 1262910 h 3389313"/>
              <a:gd name="T14" fmla="*/ 1689714 w 2792413"/>
              <a:gd name="T15" fmla="*/ 1093784 h 3389313"/>
              <a:gd name="T16" fmla="*/ 1947454 w 2792413"/>
              <a:gd name="T17" fmla="*/ 1176285 h 3389313"/>
              <a:gd name="T18" fmla="*/ 2040457 w 2792413"/>
              <a:gd name="T19" fmla="*/ 1240064 h 3389313"/>
              <a:gd name="T20" fmla="*/ 2124889 w 2792413"/>
              <a:gd name="T21" fmla="*/ 1394276 h 3389313"/>
              <a:gd name="T22" fmla="*/ 2358823 w 2792413"/>
              <a:gd name="T23" fmla="*/ 1575460 h 3389313"/>
              <a:gd name="T24" fmla="*/ 2669254 w 2792413"/>
              <a:gd name="T25" fmla="*/ 1240381 h 3389313"/>
              <a:gd name="T26" fmla="*/ 2738767 w 2792413"/>
              <a:gd name="T27" fmla="*/ 1227371 h 3389313"/>
              <a:gd name="T28" fmla="*/ 2783840 w 2792413"/>
              <a:gd name="T29" fmla="*/ 1283853 h 3389313"/>
              <a:gd name="T30" fmla="*/ 2705122 w 2792413"/>
              <a:gd name="T31" fmla="*/ 1422200 h 3389313"/>
              <a:gd name="T32" fmla="*/ 2761621 w 2792413"/>
              <a:gd name="T33" fmla="*/ 1492008 h 3389313"/>
              <a:gd name="T34" fmla="*/ 2775270 w 2792413"/>
              <a:gd name="T35" fmla="*/ 1582441 h 3389313"/>
              <a:gd name="T36" fmla="*/ 2740355 w 2792413"/>
              <a:gd name="T37" fmla="*/ 1669383 h 3389313"/>
              <a:gd name="T38" fmla="*/ 2438811 w 2792413"/>
              <a:gd name="T39" fmla="*/ 2001606 h 3389313"/>
              <a:gd name="T40" fmla="*/ 2326447 w 2792413"/>
              <a:gd name="T41" fmla="*/ 2083155 h 3389313"/>
              <a:gd name="T42" fmla="*/ 2234397 w 2792413"/>
              <a:gd name="T43" fmla="*/ 2095530 h 3389313"/>
              <a:gd name="T44" fmla="*/ 2140759 w 2792413"/>
              <a:gd name="T45" fmla="*/ 2059674 h 3389313"/>
              <a:gd name="T46" fmla="*/ 2049979 w 2792413"/>
              <a:gd name="T47" fmla="*/ 1965116 h 3389313"/>
              <a:gd name="T48" fmla="*/ 1428165 w 2792413"/>
              <a:gd name="T49" fmla="*/ 2143126 h 3389313"/>
              <a:gd name="T50" fmla="*/ 1429434 w 2792413"/>
              <a:gd name="T51" fmla="*/ 1759182 h 3389313"/>
              <a:gd name="T52" fmla="*/ 1368174 w 2792413"/>
              <a:gd name="T53" fmla="*/ 1755057 h 3389313"/>
              <a:gd name="T54" fmla="*/ 1337384 w 2792413"/>
              <a:gd name="T55" fmla="*/ 1826769 h 3389313"/>
              <a:gd name="T56" fmla="*/ 852376 w 2792413"/>
              <a:gd name="T57" fmla="*/ 1682710 h 3389313"/>
              <a:gd name="T58" fmla="*/ 784766 w 2792413"/>
              <a:gd name="T59" fmla="*/ 2018424 h 3389313"/>
              <a:gd name="T60" fmla="*/ 485762 w 2792413"/>
              <a:gd name="T61" fmla="*/ 1784884 h 3389313"/>
              <a:gd name="T62" fmla="*/ 583526 w 2792413"/>
              <a:gd name="T63" fmla="*/ 1432036 h 3389313"/>
              <a:gd name="T64" fmla="*/ 667641 w 2792413"/>
              <a:gd name="T65" fmla="*/ 1278141 h 3389313"/>
              <a:gd name="T66" fmla="*/ 848249 w 2792413"/>
              <a:gd name="T67" fmla="*/ 1188343 h 3389313"/>
              <a:gd name="T68" fmla="*/ 1117099 w 2792413"/>
              <a:gd name="T69" fmla="*/ 1090294 h 3389313"/>
              <a:gd name="T70" fmla="*/ 1495426 w 2792413"/>
              <a:gd name="T71" fmla="*/ 10798 h 3389313"/>
              <a:gd name="T72" fmla="*/ 1596073 w 2792413"/>
              <a:gd name="T73" fmla="*/ 50816 h 3389313"/>
              <a:gd name="T74" fmla="*/ 1679258 w 2792413"/>
              <a:gd name="T75" fmla="*/ 116241 h 3389313"/>
              <a:gd name="T76" fmla="*/ 1743076 w 2792413"/>
              <a:gd name="T77" fmla="*/ 203263 h 3389313"/>
              <a:gd name="T78" fmla="*/ 1802448 w 2792413"/>
              <a:gd name="T79" fmla="*/ 402397 h 3389313"/>
              <a:gd name="T80" fmla="*/ 1849121 w 2792413"/>
              <a:gd name="T81" fmla="*/ 458612 h 3389313"/>
              <a:gd name="T82" fmla="*/ 1861186 w 2792413"/>
              <a:gd name="T83" fmla="*/ 526260 h 3389313"/>
              <a:gd name="T84" fmla="*/ 1823086 w 2792413"/>
              <a:gd name="T85" fmla="*/ 626621 h 3389313"/>
              <a:gd name="T86" fmla="*/ 1771651 w 2792413"/>
              <a:gd name="T87" fmla="*/ 681248 h 3389313"/>
              <a:gd name="T88" fmla="*/ 1688148 w 2792413"/>
              <a:gd name="T89" fmla="*/ 863867 h 3389313"/>
              <a:gd name="T90" fmla="*/ 1552576 w 2792413"/>
              <a:gd name="T91" fmla="*/ 992176 h 3389313"/>
              <a:gd name="T92" fmla="*/ 1464628 w 2792413"/>
              <a:gd name="T93" fmla="*/ 1024254 h 3389313"/>
              <a:gd name="T94" fmla="*/ 1364933 w 2792413"/>
              <a:gd name="T95" fmla="*/ 1028383 h 3389313"/>
              <a:gd name="T96" fmla="*/ 1273493 w 2792413"/>
              <a:gd name="T97" fmla="*/ 1003928 h 3389313"/>
              <a:gd name="T98" fmla="*/ 1136333 w 2792413"/>
              <a:gd name="T99" fmla="*/ 893721 h 3389313"/>
              <a:gd name="T100" fmla="*/ 1043305 w 2792413"/>
              <a:gd name="T101" fmla="*/ 719677 h 3389313"/>
              <a:gd name="T102" fmla="*/ 984250 w 2792413"/>
              <a:gd name="T103" fmla="*/ 642183 h 3389313"/>
              <a:gd name="T104" fmla="*/ 943610 w 2792413"/>
              <a:gd name="T105" fmla="*/ 580887 h 3389313"/>
              <a:gd name="T106" fmla="*/ 930275 w 2792413"/>
              <a:gd name="T107" fmla="*/ 508792 h 3389313"/>
              <a:gd name="T108" fmla="*/ 958215 w 2792413"/>
              <a:gd name="T109" fmla="*/ 440826 h 3389313"/>
              <a:gd name="T110" fmla="*/ 1010603 w 2792413"/>
              <a:gd name="T111" fmla="*/ 336019 h 3389313"/>
              <a:gd name="T112" fmla="*/ 1081405 w 2792413"/>
              <a:gd name="T113" fmla="*/ 168327 h 3389313"/>
              <a:gd name="T114" fmla="*/ 1152525 w 2792413"/>
              <a:gd name="T115" fmla="*/ 89245 h 3389313"/>
              <a:gd name="T116" fmla="*/ 1242060 w 2792413"/>
              <a:gd name="T117" fmla="*/ 32713 h 3389313"/>
              <a:gd name="T118" fmla="*/ 1348105 w 2792413"/>
              <a:gd name="T119" fmla="*/ 3494 h 3389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792413" h="3389313">
                <a:moveTo>
                  <a:pt x="520700" y="2665413"/>
                </a:moveTo>
                <a:lnTo>
                  <a:pt x="2271713" y="2665413"/>
                </a:lnTo>
                <a:lnTo>
                  <a:pt x="2258063" y="3389313"/>
                </a:lnTo>
                <a:lnTo>
                  <a:pt x="534985" y="3389313"/>
                </a:lnTo>
                <a:lnTo>
                  <a:pt x="520700" y="2665413"/>
                </a:lnTo>
                <a:close/>
                <a:moveTo>
                  <a:pt x="0" y="2312988"/>
                </a:moveTo>
                <a:lnTo>
                  <a:pt x="2792413" y="2312988"/>
                </a:lnTo>
                <a:lnTo>
                  <a:pt x="2504058" y="3016251"/>
                </a:lnTo>
                <a:lnTo>
                  <a:pt x="2343366" y="3016251"/>
                </a:lnTo>
                <a:lnTo>
                  <a:pt x="2351623" y="2575798"/>
                </a:lnTo>
                <a:lnTo>
                  <a:pt x="440790" y="2575798"/>
                </a:lnTo>
                <a:lnTo>
                  <a:pt x="449047" y="3016251"/>
                </a:lnTo>
                <a:lnTo>
                  <a:pt x="288355" y="3016251"/>
                </a:lnTo>
                <a:lnTo>
                  <a:pt x="0" y="2312988"/>
                </a:lnTo>
                <a:close/>
                <a:moveTo>
                  <a:pt x="1131065" y="1087438"/>
                </a:moveTo>
                <a:lnTo>
                  <a:pt x="1131065" y="1087755"/>
                </a:lnTo>
                <a:lnTo>
                  <a:pt x="1131700" y="1087438"/>
                </a:lnTo>
                <a:lnTo>
                  <a:pt x="1133287" y="1104890"/>
                </a:lnTo>
                <a:lnTo>
                  <a:pt x="1135826" y="1125198"/>
                </a:lnTo>
                <a:lnTo>
                  <a:pt x="1138683" y="1148044"/>
                </a:lnTo>
                <a:lnTo>
                  <a:pt x="1142492" y="1173112"/>
                </a:lnTo>
                <a:lnTo>
                  <a:pt x="1147253" y="1201035"/>
                </a:lnTo>
                <a:lnTo>
                  <a:pt x="1153284" y="1231179"/>
                </a:lnTo>
                <a:lnTo>
                  <a:pt x="1160267" y="1262910"/>
                </a:lnTo>
                <a:lnTo>
                  <a:pt x="1168520" y="1297180"/>
                </a:lnTo>
                <a:lnTo>
                  <a:pt x="1178042" y="1333670"/>
                </a:lnTo>
                <a:lnTo>
                  <a:pt x="1183439" y="1352074"/>
                </a:lnTo>
                <a:lnTo>
                  <a:pt x="1188835" y="1371430"/>
                </a:lnTo>
                <a:lnTo>
                  <a:pt x="1195183" y="1391103"/>
                </a:lnTo>
                <a:lnTo>
                  <a:pt x="1201531" y="1411094"/>
                </a:lnTo>
                <a:lnTo>
                  <a:pt x="1208514" y="1431719"/>
                </a:lnTo>
                <a:lnTo>
                  <a:pt x="1215497" y="1452344"/>
                </a:lnTo>
                <a:lnTo>
                  <a:pt x="1223433" y="1473921"/>
                </a:lnTo>
                <a:lnTo>
                  <a:pt x="1231685" y="1495498"/>
                </a:lnTo>
                <a:lnTo>
                  <a:pt x="1240573" y="1517392"/>
                </a:lnTo>
                <a:lnTo>
                  <a:pt x="1249461" y="1539604"/>
                </a:lnTo>
                <a:lnTo>
                  <a:pt x="1258983" y="1562450"/>
                </a:lnTo>
                <a:lnTo>
                  <a:pt x="1269458" y="1585296"/>
                </a:lnTo>
                <a:lnTo>
                  <a:pt x="1279932" y="1608460"/>
                </a:lnTo>
                <a:lnTo>
                  <a:pt x="1291359" y="1632258"/>
                </a:lnTo>
                <a:lnTo>
                  <a:pt x="1294851" y="1601162"/>
                </a:lnTo>
                <a:lnTo>
                  <a:pt x="1298977" y="1571018"/>
                </a:lnTo>
                <a:lnTo>
                  <a:pt x="1306913" y="1512315"/>
                </a:lnTo>
                <a:lnTo>
                  <a:pt x="1315165" y="1458373"/>
                </a:lnTo>
                <a:lnTo>
                  <a:pt x="1323101" y="1409824"/>
                </a:lnTo>
                <a:lnTo>
                  <a:pt x="1330084" y="1368574"/>
                </a:lnTo>
                <a:lnTo>
                  <a:pt x="1336115" y="1335574"/>
                </a:lnTo>
                <a:lnTo>
                  <a:pt x="1342780" y="1300670"/>
                </a:lnTo>
                <a:lnTo>
                  <a:pt x="1298025" y="1196275"/>
                </a:lnTo>
                <a:lnTo>
                  <a:pt x="1370395" y="1127736"/>
                </a:lnTo>
                <a:lnTo>
                  <a:pt x="1421817" y="1127736"/>
                </a:lnTo>
                <a:lnTo>
                  <a:pt x="1494187" y="1196275"/>
                </a:lnTo>
                <a:lnTo>
                  <a:pt x="1449749" y="1300670"/>
                </a:lnTo>
                <a:lnTo>
                  <a:pt x="1456415" y="1335574"/>
                </a:lnTo>
                <a:lnTo>
                  <a:pt x="1462128" y="1368574"/>
                </a:lnTo>
                <a:lnTo>
                  <a:pt x="1469746" y="1409824"/>
                </a:lnTo>
                <a:lnTo>
                  <a:pt x="1477364" y="1458373"/>
                </a:lnTo>
                <a:lnTo>
                  <a:pt x="1485617" y="1512315"/>
                </a:lnTo>
                <a:lnTo>
                  <a:pt x="1493869" y="1571018"/>
                </a:lnTo>
                <a:lnTo>
                  <a:pt x="1497678" y="1601162"/>
                </a:lnTo>
                <a:lnTo>
                  <a:pt x="1501170" y="1632258"/>
                </a:lnTo>
                <a:lnTo>
                  <a:pt x="1512279" y="1608460"/>
                </a:lnTo>
                <a:lnTo>
                  <a:pt x="1523072" y="1585296"/>
                </a:lnTo>
                <a:lnTo>
                  <a:pt x="1533229" y="1562450"/>
                </a:lnTo>
                <a:lnTo>
                  <a:pt x="1542751" y="1539604"/>
                </a:lnTo>
                <a:lnTo>
                  <a:pt x="1552274" y="1517392"/>
                </a:lnTo>
                <a:lnTo>
                  <a:pt x="1560844" y="1495498"/>
                </a:lnTo>
                <a:lnTo>
                  <a:pt x="1568779" y="1473921"/>
                </a:lnTo>
                <a:lnTo>
                  <a:pt x="1576715" y="1452344"/>
                </a:lnTo>
                <a:lnTo>
                  <a:pt x="1584015" y="1431719"/>
                </a:lnTo>
                <a:lnTo>
                  <a:pt x="1590681" y="1411094"/>
                </a:lnTo>
                <a:lnTo>
                  <a:pt x="1597346" y="1391103"/>
                </a:lnTo>
                <a:lnTo>
                  <a:pt x="1603377" y="1371430"/>
                </a:lnTo>
                <a:lnTo>
                  <a:pt x="1609408" y="1352074"/>
                </a:lnTo>
                <a:lnTo>
                  <a:pt x="1614487" y="1333670"/>
                </a:lnTo>
                <a:lnTo>
                  <a:pt x="1624327" y="1297180"/>
                </a:lnTo>
                <a:lnTo>
                  <a:pt x="1632262" y="1262910"/>
                </a:lnTo>
                <a:lnTo>
                  <a:pt x="1639563" y="1231179"/>
                </a:lnTo>
                <a:lnTo>
                  <a:pt x="1644959" y="1201035"/>
                </a:lnTo>
                <a:lnTo>
                  <a:pt x="1649720" y="1173112"/>
                </a:lnTo>
                <a:lnTo>
                  <a:pt x="1653846" y="1148044"/>
                </a:lnTo>
                <a:lnTo>
                  <a:pt x="1657020" y="1125198"/>
                </a:lnTo>
                <a:lnTo>
                  <a:pt x="1659242" y="1104890"/>
                </a:lnTo>
                <a:lnTo>
                  <a:pt x="1660829" y="1087438"/>
                </a:lnTo>
                <a:lnTo>
                  <a:pt x="1661464" y="1087755"/>
                </a:lnTo>
                <a:lnTo>
                  <a:pt x="1661464" y="1087438"/>
                </a:lnTo>
                <a:lnTo>
                  <a:pt x="1675430" y="1090294"/>
                </a:lnTo>
                <a:lnTo>
                  <a:pt x="1689714" y="1093784"/>
                </a:lnTo>
                <a:lnTo>
                  <a:pt x="1703998" y="1097592"/>
                </a:lnTo>
                <a:lnTo>
                  <a:pt x="1718916" y="1101400"/>
                </a:lnTo>
                <a:lnTo>
                  <a:pt x="1749705" y="1110919"/>
                </a:lnTo>
                <a:lnTo>
                  <a:pt x="1782399" y="1120756"/>
                </a:lnTo>
                <a:lnTo>
                  <a:pt x="1812871" y="1129640"/>
                </a:lnTo>
                <a:lnTo>
                  <a:pt x="1841120" y="1138208"/>
                </a:lnTo>
                <a:lnTo>
                  <a:pt x="1866831" y="1146458"/>
                </a:lnTo>
                <a:lnTo>
                  <a:pt x="1890002" y="1154390"/>
                </a:lnTo>
                <a:lnTo>
                  <a:pt x="1911269" y="1162006"/>
                </a:lnTo>
                <a:lnTo>
                  <a:pt x="1930314" y="1168987"/>
                </a:lnTo>
                <a:lnTo>
                  <a:pt x="1947454" y="1176285"/>
                </a:lnTo>
                <a:lnTo>
                  <a:pt x="1962690" y="1183266"/>
                </a:lnTo>
                <a:lnTo>
                  <a:pt x="1976021" y="1189612"/>
                </a:lnTo>
                <a:lnTo>
                  <a:pt x="1987766" y="1195958"/>
                </a:lnTo>
                <a:lnTo>
                  <a:pt x="1998240" y="1201670"/>
                </a:lnTo>
                <a:lnTo>
                  <a:pt x="2006811" y="1207381"/>
                </a:lnTo>
                <a:lnTo>
                  <a:pt x="2014111" y="1212775"/>
                </a:lnTo>
                <a:lnTo>
                  <a:pt x="2020142" y="1218487"/>
                </a:lnTo>
                <a:lnTo>
                  <a:pt x="2025221" y="1223564"/>
                </a:lnTo>
                <a:lnTo>
                  <a:pt x="2029030" y="1228641"/>
                </a:lnTo>
                <a:lnTo>
                  <a:pt x="2035061" y="1234035"/>
                </a:lnTo>
                <a:lnTo>
                  <a:pt x="2040457" y="1240064"/>
                </a:lnTo>
                <a:lnTo>
                  <a:pt x="2046170" y="1246410"/>
                </a:lnTo>
                <a:lnTo>
                  <a:pt x="2051249" y="1252756"/>
                </a:lnTo>
                <a:lnTo>
                  <a:pt x="2056010" y="1259420"/>
                </a:lnTo>
                <a:lnTo>
                  <a:pt x="2060771" y="1266401"/>
                </a:lnTo>
                <a:lnTo>
                  <a:pt x="2065215" y="1273699"/>
                </a:lnTo>
                <a:lnTo>
                  <a:pt x="2068706" y="1281631"/>
                </a:lnTo>
                <a:lnTo>
                  <a:pt x="2069976" y="1283535"/>
                </a:lnTo>
                <a:lnTo>
                  <a:pt x="2072833" y="1289564"/>
                </a:lnTo>
                <a:lnTo>
                  <a:pt x="2083942" y="1312410"/>
                </a:lnTo>
                <a:lnTo>
                  <a:pt x="2101717" y="1348584"/>
                </a:lnTo>
                <a:lnTo>
                  <a:pt x="2124889" y="1394276"/>
                </a:lnTo>
                <a:lnTo>
                  <a:pt x="2151869" y="1446950"/>
                </a:lnTo>
                <a:lnTo>
                  <a:pt x="2182341" y="1504382"/>
                </a:lnTo>
                <a:lnTo>
                  <a:pt x="2197894" y="1534210"/>
                </a:lnTo>
                <a:lnTo>
                  <a:pt x="2214399" y="1563719"/>
                </a:lnTo>
                <a:lnTo>
                  <a:pt x="2230588" y="1593229"/>
                </a:lnTo>
                <a:lnTo>
                  <a:pt x="2247093" y="1622104"/>
                </a:lnTo>
                <a:lnTo>
                  <a:pt x="2260742" y="1645902"/>
                </a:lnTo>
                <a:lnTo>
                  <a:pt x="2274073" y="1668431"/>
                </a:lnTo>
                <a:lnTo>
                  <a:pt x="2305497" y="1634479"/>
                </a:lnTo>
                <a:lnTo>
                  <a:pt x="2332478" y="1604652"/>
                </a:lnTo>
                <a:lnTo>
                  <a:pt x="2358823" y="1575460"/>
                </a:lnTo>
                <a:lnTo>
                  <a:pt x="2406752" y="1520883"/>
                </a:lnTo>
                <a:lnTo>
                  <a:pt x="2443572" y="1478046"/>
                </a:lnTo>
                <a:lnTo>
                  <a:pt x="2465157" y="1453296"/>
                </a:lnTo>
                <a:lnTo>
                  <a:pt x="2468013" y="1449805"/>
                </a:lnTo>
                <a:lnTo>
                  <a:pt x="2471822" y="1445681"/>
                </a:lnTo>
                <a:lnTo>
                  <a:pt x="2475631" y="1441555"/>
                </a:lnTo>
                <a:lnTo>
                  <a:pt x="2483567" y="1434257"/>
                </a:lnTo>
                <a:lnTo>
                  <a:pt x="2491819" y="1427276"/>
                </a:lnTo>
                <a:lnTo>
                  <a:pt x="2500390" y="1420930"/>
                </a:lnTo>
                <a:lnTo>
                  <a:pt x="2664175" y="1245141"/>
                </a:lnTo>
                <a:lnTo>
                  <a:pt x="2669254" y="1240381"/>
                </a:lnTo>
                <a:lnTo>
                  <a:pt x="2674967" y="1235939"/>
                </a:lnTo>
                <a:lnTo>
                  <a:pt x="2680681" y="1232131"/>
                </a:lnTo>
                <a:lnTo>
                  <a:pt x="2686712" y="1229275"/>
                </a:lnTo>
                <a:lnTo>
                  <a:pt x="2693060" y="1227054"/>
                </a:lnTo>
                <a:lnTo>
                  <a:pt x="2699408" y="1225150"/>
                </a:lnTo>
                <a:lnTo>
                  <a:pt x="2706074" y="1224198"/>
                </a:lnTo>
                <a:lnTo>
                  <a:pt x="2712422" y="1223247"/>
                </a:lnTo>
                <a:lnTo>
                  <a:pt x="2719088" y="1223247"/>
                </a:lnTo>
                <a:lnTo>
                  <a:pt x="2725754" y="1224198"/>
                </a:lnTo>
                <a:lnTo>
                  <a:pt x="2732419" y="1225468"/>
                </a:lnTo>
                <a:lnTo>
                  <a:pt x="2738767" y="1227371"/>
                </a:lnTo>
                <a:lnTo>
                  <a:pt x="2745116" y="1229910"/>
                </a:lnTo>
                <a:lnTo>
                  <a:pt x="2751147" y="1233400"/>
                </a:lnTo>
                <a:lnTo>
                  <a:pt x="2757178" y="1237525"/>
                </a:lnTo>
                <a:lnTo>
                  <a:pt x="2762574" y="1241968"/>
                </a:lnTo>
                <a:lnTo>
                  <a:pt x="2767335" y="1247045"/>
                </a:lnTo>
                <a:lnTo>
                  <a:pt x="2771779" y="1252756"/>
                </a:lnTo>
                <a:lnTo>
                  <a:pt x="2775270" y="1258151"/>
                </a:lnTo>
                <a:lnTo>
                  <a:pt x="2778444" y="1264497"/>
                </a:lnTo>
                <a:lnTo>
                  <a:pt x="2780666" y="1270843"/>
                </a:lnTo>
                <a:lnTo>
                  <a:pt x="2782571" y="1277189"/>
                </a:lnTo>
                <a:lnTo>
                  <a:pt x="2783840" y="1283853"/>
                </a:lnTo>
                <a:lnTo>
                  <a:pt x="2784475" y="1290199"/>
                </a:lnTo>
                <a:lnTo>
                  <a:pt x="2784475" y="1296862"/>
                </a:lnTo>
                <a:lnTo>
                  <a:pt x="2783840" y="1303526"/>
                </a:lnTo>
                <a:lnTo>
                  <a:pt x="2782253" y="1310189"/>
                </a:lnTo>
                <a:lnTo>
                  <a:pt x="2780349" y="1316535"/>
                </a:lnTo>
                <a:lnTo>
                  <a:pt x="2777492" y="1322882"/>
                </a:lnTo>
                <a:lnTo>
                  <a:pt x="2774635" y="1328911"/>
                </a:lnTo>
                <a:lnTo>
                  <a:pt x="2770509" y="1334622"/>
                </a:lnTo>
                <a:lnTo>
                  <a:pt x="2766065" y="1340334"/>
                </a:lnTo>
                <a:lnTo>
                  <a:pt x="2694964" y="1416171"/>
                </a:lnTo>
                <a:lnTo>
                  <a:pt x="2705122" y="1422200"/>
                </a:lnTo>
                <a:lnTo>
                  <a:pt x="2709883" y="1426007"/>
                </a:lnTo>
                <a:lnTo>
                  <a:pt x="2714644" y="1429815"/>
                </a:lnTo>
                <a:lnTo>
                  <a:pt x="2721310" y="1435844"/>
                </a:lnTo>
                <a:lnTo>
                  <a:pt x="2727658" y="1441873"/>
                </a:lnTo>
                <a:lnTo>
                  <a:pt x="2733689" y="1448854"/>
                </a:lnTo>
                <a:lnTo>
                  <a:pt x="2739085" y="1455517"/>
                </a:lnTo>
                <a:lnTo>
                  <a:pt x="2744481" y="1462498"/>
                </a:lnTo>
                <a:lnTo>
                  <a:pt x="2749242" y="1469478"/>
                </a:lnTo>
                <a:lnTo>
                  <a:pt x="2753686" y="1476777"/>
                </a:lnTo>
                <a:lnTo>
                  <a:pt x="2757812" y="1484392"/>
                </a:lnTo>
                <a:lnTo>
                  <a:pt x="2761621" y="1492008"/>
                </a:lnTo>
                <a:lnTo>
                  <a:pt x="2764478" y="1499940"/>
                </a:lnTo>
                <a:lnTo>
                  <a:pt x="2767335" y="1507873"/>
                </a:lnTo>
                <a:lnTo>
                  <a:pt x="2770191" y="1515806"/>
                </a:lnTo>
                <a:lnTo>
                  <a:pt x="2771779" y="1524056"/>
                </a:lnTo>
                <a:lnTo>
                  <a:pt x="2773683" y="1532306"/>
                </a:lnTo>
                <a:lnTo>
                  <a:pt x="2774953" y="1540556"/>
                </a:lnTo>
                <a:lnTo>
                  <a:pt x="2775905" y="1548806"/>
                </a:lnTo>
                <a:lnTo>
                  <a:pt x="2776222" y="1557373"/>
                </a:lnTo>
                <a:lnTo>
                  <a:pt x="2776222" y="1565623"/>
                </a:lnTo>
                <a:lnTo>
                  <a:pt x="2775905" y="1574191"/>
                </a:lnTo>
                <a:lnTo>
                  <a:pt x="2775270" y="1582441"/>
                </a:lnTo>
                <a:lnTo>
                  <a:pt x="2774000" y="1591008"/>
                </a:lnTo>
                <a:lnTo>
                  <a:pt x="2772731" y="1598941"/>
                </a:lnTo>
                <a:lnTo>
                  <a:pt x="2770826" y="1607508"/>
                </a:lnTo>
                <a:lnTo>
                  <a:pt x="2768604" y="1615758"/>
                </a:lnTo>
                <a:lnTo>
                  <a:pt x="2765430" y="1623691"/>
                </a:lnTo>
                <a:lnTo>
                  <a:pt x="2762574" y="1631624"/>
                </a:lnTo>
                <a:lnTo>
                  <a:pt x="2758765" y="1639556"/>
                </a:lnTo>
                <a:lnTo>
                  <a:pt x="2754956" y="1647489"/>
                </a:lnTo>
                <a:lnTo>
                  <a:pt x="2750194" y="1654787"/>
                </a:lnTo>
                <a:lnTo>
                  <a:pt x="2745433" y="1662085"/>
                </a:lnTo>
                <a:lnTo>
                  <a:pt x="2740355" y="1669383"/>
                </a:lnTo>
                <a:lnTo>
                  <a:pt x="2734641" y="1676364"/>
                </a:lnTo>
                <a:lnTo>
                  <a:pt x="2716549" y="1697941"/>
                </a:lnTo>
                <a:lnTo>
                  <a:pt x="2670206" y="1751249"/>
                </a:lnTo>
                <a:lnTo>
                  <a:pt x="2639417" y="1786470"/>
                </a:lnTo>
                <a:lnTo>
                  <a:pt x="2605136" y="1824865"/>
                </a:lnTo>
                <a:lnTo>
                  <a:pt x="2569586" y="1864529"/>
                </a:lnTo>
                <a:lnTo>
                  <a:pt x="2532766" y="1904827"/>
                </a:lnTo>
                <a:lnTo>
                  <a:pt x="2508325" y="1930529"/>
                </a:lnTo>
                <a:lnTo>
                  <a:pt x="2484519" y="1955914"/>
                </a:lnTo>
                <a:lnTo>
                  <a:pt x="2461030" y="1979712"/>
                </a:lnTo>
                <a:lnTo>
                  <a:pt x="2438811" y="2001606"/>
                </a:lnTo>
                <a:lnTo>
                  <a:pt x="2426115" y="2013347"/>
                </a:lnTo>
                <a:lnTo>
                  <a:pt x="2413418" y="2025087"/>
                </a:lnTo>
                <a:lnTo>
                  <a:pt x="2400722" y="2035876"/>
                </a:lnTo>
                <a:lnTo>
                  <a:pt x="2387708" y="2046664"/>
                </a:lnTo>
                <a:lnTo>
                  <a:pt x="2380090" y="2052376"/>
                </a:lnTo>
                <a:lnTo>
                  <a:pt x="2371837" y="2058405"/>
                </a:lnTo>
                <a:lnTo>
                  <a:pt x="2362314" y="2064751"/>
                </a:lnTo>
                <a:lnTo>
                  <a:pt x="2351205" y="2071414"/>
                </a:lnTo>
                <a:lnTo>
                  <a:pt x="2343904" y="2075222"/>
                </a:lnTo>
                <a:lnTo>
                  <a:pt x="2335969" y="2079347"/>
                </a:lnTo>
                <a:lnTo>
                  <a:pt x="2326447" y="2083155"/>
                </a:lnTo>
                <a:lnTo>
                  <a:pt x="2315337" y="2087280"/>
                </a:lnTo>
                <a:lnTo>
                  <a:pt x="2307719" y="2089501"/>
                </a:lnTo>
                <a:lnTo>
                  <a:pt x="2300101" y="2091405"/>
                </a:lnTo>
                <a:lnTo>
                  <a:pt x="2292801" y="2093309"/>
                </a:lnTo>
                <a:lnTo>
                  <a:pt x="2284865" y="2094578"/>
                </a:lnTo>
                <a:lnTo>
                  <a:pt x="2277565" y="2095530"/>
                </a:lnTo>
                <a:lnTo>
                  <a:pt x="2270582" y="2096164"/>
                </a:lnTo>
                <a:lnTo>
                  <a:pt x="2262964" y="2096799"/>
                </a:lnTo>
                <a:lnTo>
                  <a:pt x="2255981" y="2097116"/>
                </a:lnTo>
                <a:lnTo>
                  <a:pt x="2244871" y="2096799"/>
                </a:lnTo>
                <a:lnTo>
                  <a:pt x="2234397" y="2095530"/>
                </a:lnTo>
                <a:lnTo>
                  <a:pt x="2224557" y="2093943"/>
                </a:lnTo>
                <a:lnTo>
                  <a:pt x="2215034" y="2092357"/>
                </a:lnTo>
                <a:lnTo>
                  <a:pt x="2206147" y="2090453"/>
                </a:lnTo>
                <a:lnTo>
                  <a:pt x="2197894" y="2087597"/>
                </a:lnTo>
                <a:lnTo>
                  <a:pt x="2190593" y="2085058"/>
                </a:lnTo>
                <a:lnTo>
                  <a:pt x="2183610" y="2082520"/>
                </a:lnTo>
                <a:lnTo>
                  <a:pt x="2176945" y="2079982"/>
                </a:lnTo>
                <a:lnTo>
                  <a:pt x="2170596" y="2077126"/>
                </a:lnTo>
                <a:lnTo>
                  <a:pt x="2159487" y="2071097"/>
                </a:lnTo>
                <a:lnTo>
                  <a:pt x="2149647" y="2065385"/>
                </a:lnTo>
                <a:lnTo>
                  <a:pt x="2140759" y="2059674"/>
                </a:lnTo>
                <a:lnTo>
                  <a:pt x="2133141" y="2053962"/>
                </a:lnTo>
                <a:lnTo>
                  <a:pt x="2125841" y="2048251"/>
                </a:lnTo>
                <a:lnTo>
                  <a:pt x="2119175" y="2043174"/>
                </a:lnTo>
                <a:lnTo>
                  <a:pt x="2113462" y="2037779"/>
                </a:lnTo>
                <a:lnTo>
                  <a:pt x="2102670" y="2027308"/>
                </a:lnTo>
                <a:lnTo>
                  <a:pt x="2092512" y="2017154"/>
                </a:lnTo>
                <a:lnTo>
                  <a:pt x="2083307" y="2006683"/>
                </a:lnTo>
                <a:lnTo>
                  <a:pt x="2074737" y="1996847"/>
                </a:lnTo>
                <a:lnTo>
                  <a:pt x="2066167" y="1986375"/>
                </a:lnTo>
                <a:lnTo>
                  <a:pt x="2057914" y="1975904"/>
                </a:lnTo>
                <a:lnTo>
                  <a:pt x="2049979" y="1965116"/>
                </a:lnTo>
                <a:lnTo>
                  <a:pt x="2042044" y="1954010"/>
                </a:lnTo>
                <a:lnTo>
                  <a:pt x="2026490" y="1931798"/>
                </a:lnTo>
                <a:lnTo>
                  <a:pt x="2013476" y="1912125"/>
                </a:lnTo>
                <a:lnTo>
                  <a:pt x="2000462" y="1891817"/>
                </a:lnTo>
                <a:lnTo>
                  <a:pt x="1987131" y="1870557"/>
                </a:lnTo>
                <a:lnTo>
                  <a:pt x="1974117" y="1848663"/>
                </a:lnTo>
                <a:lnTo>
                  <a:pt x="1961103" y="1826769"/>
                </a:lnTo>
                <a:lnTo>
                  <a:pt x="1948089" y="1803922"/>
                </a:lnTo>
                <a:lnTo>
                  <a:pt x="1922061" y="1758547"/>
                </a:lnTo>
                <a:lnTo>
                  <a:pt x="1922061" y="2143126"/>
                </a:lnTo>
                <a:lnTo>
                  <a:pt x="1428165" y="2143126"/>
                </a:lnTo>
                <a:lnTo>
                  <a:pt x="1455462" y="1826769"/>
                </a:lnTo>
                <a:lnTo>
                  <a:pt x="1455145" y="1818519"/>
                </a:lnTo>
                <a:lnTo>
                  <a:pt x="1454510" y="1810269"/>
                </a:lnTo>
                <a:lnTo>
                  <a:pt x="1452923" y="1802653"/>
                </a:lnTo>
                <a:lnTo>
                  <a:pt x="1450701" y="1795038"/>
                </a:lnTo>
                <a:lnTo>
                  <a:pt x="1448479" y="1788057"/>
                </a:lnTo>
                <a:lnTo>
                  <a:pt x="1445623" y="1781076"/>
                </a:lnTo>
                <a:lnTo>
                  <a:pt x="1441814" y="1774730"/>
                </a:lnTo>
                <a:lnTo>
                  <a:pt x="1438005" y="1769018"/>
                </a:lnTo>
                <a:lnTo>
                  <a:pt x="1433878" y="1763941"/>
                </a:lnTo>
                <a:lnTo>
                  <a:pt x="1429434" y="1759182"/>
                </a:lnTo>
                <a:lnTo>
                  <a:pt x="1424673" y="1755057"/>
                </a:lnTo>
                <a:lnTo>
                  <a:pt x="1419595" y="1751566"/>
                </a:lnTo>
                <a:lnTo>
                  <a:pt x="1413881" y="1748711"/>
                </a:lnTo>
                <a:lnTo>
                  <a:pt x="1408485" y="1746807"/>
                </a:lnTo>
                <a:lnTo>
                  <a:pt x="1402454" y="1745538"/>
                </a:lnTo>
                <a:lnTo>
                  <a:pt x="1396423" y="1744903"/>
                </a:lnTo>
                <a:lnTo>
                  <a:pt x="1390710" y="1745538"/>
                </a:lnTo>
                <a:lnTo>
                  <a:pt x="1384679" y="1746807"/>
                </a:lnTo>
                <a:lnTo>
                  <a:pt x="1378966" y="1748711"/>
                </a:lnTo>
                <a:lnTo>
                  <a:pt x="1373570" y="1751566"/>
                </a:lnTo>
                <a:lnTo>
                  <a:pt x="1368174" y="1755057"/>
                </a:lnTo>
                <a:lnTo>
                  <a:pt x="1363412" y="1759182"/>
                </a:lnTo>
                <a:lnTo>
                  <a:pt x="1358969" y="1763941"/>
                </a:lnTo>
                <a:lnTo>
                  <a:pt x="1354842" y="1769018"/>
                </a:lnTo>
                <a:lnTo>
                  <a:pt x="1351351" y="1774730"/>
                </a:lnTo>
                <a:lnTo>
                  <a:pt x="1347542" y="1781076"/>
                </a:lnTo>
                <a:lnTo>
                  <a:pt x="1344367" y="1788057"/>
                </a:lnTo>
                <a:lnTo>
                  <a:pt x="1342146" y="1795038"/>
                </a:lnTo>
                <a:lnTo>
                  <a:pt x="1339924" y="1802653"/>
                </a:lnTo>
                <a:lnTo>
                  <a:pt x="1338971" y="1810269"/>
                </a:lnTo>
                <a:lnTo>
                  <a:pt x="1337702" y="1818519"/>
                </a:lnTo>
                <a:lnTo>
                  <a:pt x="1337384" y="1826769"/>
                </a:lnTo>
                <a:lnTo>
                  <a:pt x="1364999" y="2143126"/>
                </a:lnTo>
                <a:lnTo>
                  <a:pt x="870151" y="2143126"/>
                </a:lnTo>
                <a:lnTo>
                  <a:pt x="870151" y="1651297"/>
                </a:lnTo>
                <a:lnTo>
                  <a:pt x="869833" y="1651297"/>
                </a:lnTo>
                <a:lnTo>
                  <a:pt x="868881" y="1652249"/>
                </a:lnTo>
                <a:lnTo>
                  <a:pt x="867294" y="1653201"/>
                </a:lnTo>
                <a:lnTo>
                  <a:pt x="864755" y="1656691"/>
                </a:lnTo>
                <a:lnTo>
                  <a:pt x="861581" y="1661133"/>
                </a:lnTo>
                <a:lnTo>
                  <a:pt x="858724" y="1667162"/>
                </a:lnTo>
                <a:lnTo>
                  <a:pt x="855867" y="1674143"/>
                </a:lnTo>
                <a:lnTo>
                  <a:pt x="852376" y="1682710"/>
                </a:lnTo>
                <a:lnTo>
                  <a:pt x="848884" y="1691912"/>
                </a:lnTo>
                <a:lnTo>
                  <a:pt x="845710" y="1702701"/>
                </a:lnTo>
                <a:lnTo>
                  <a:pt x="839044" y="1726816"/>
                </a:lnTo>
                <a:lnTo>
                  <a:pt x="832061" y="1755057"/>
                </a:lnTo>
                <a:lnTo>
                  <a:pt x="824443" y="1786153"/>
                </a:lnTo>
                <a:lnTo>
                  <a:pt x="817460" y="1820423"/>
                </a:lnTo>
                <a:lnTo>
                  <a:pt x="810477" y="1856913"/>
                </a:lnTo>
                <a:lnTo>
                  <a:pt x="803811" y="1895308"/>
                </a:lnTo>
                <a:lnTo>
                  <a:pt x="797145" y="1935606"/>
                </a:lnTo>
                <a:lnTo>
                  <a:pt x="790797" y="1976221"/>
                </a:lnTo>
                <a:lnTo>
                  <a:pt x="784766" y="2018424"/>
                </a:lnTo>
                <a:lnTo>
                  <a:pt x="779688" y="2060308"/>
                </a:lnTo>
                <a:lnTo>
                  <a:pt x="774609" y="2101876"/>
                </a:lnTo>
                <a:lnTo>
                  <a:pt x="771118" y="2143126"/>
                </a:lnTo>
                <a:lnTo>
                  <a:pt x="438150" y="2143126"/>
                </a:lnTo>
                <a:lnTo>
                  <a:pt x="443864" y="2084741"/>
                </a:lnTo>
                <a:lnTo>
                  <a:pt x="449894" y="2028577"/>
                </a:lnTo>
                <a:lnTo>
                  <a:pt x="455925" y="1975269"/>
                </a:lnTo>
                <a:lnTo>
                  <a:pt x="463226" y="1923865"/>
                </a:lnTo>
                <a:lnTo>
                  <a:pt x="470209" y="1875317"/>
                </a:lnTo>
                <a:lnTo>
                  <a:pt x="478144" y="1828990"/>
                </a:lnTo>
                <a:lnTo>
                  <a:pt x="485762" y="1784884"/>
                </a:lnTo>
                <a:lnTo>
                  <a:pt x="494015" y="1742682"/>
                </a:lnTo>
                <a:lnTo>
                  <a:pt x="502585" y="1702701"/>
                </a:lnTo>
                <a:lnTo>
                  <a:pt x="511155" y="1665258"/>
                </a:lnTo>
                <a:lnTo>
                  <a:pt x="520043" y="1629085"/>
                </a:lnTo>
                <a:lnTo>
                  <a:pt x="528931" y="1595450"/>
                </a:lnTo>
                <a:lnTo>
                  <a:pt x="537818" y="1563719"/>
                </a:lnTo>
                <a:lnTo>
                  <a:pt x="547023" y="1533892"/>
                </a:lnTo>
                <a:lnTo>
                  <a:pt x="556228" y="1505969"/>
                </a:lnTo>
                <a:lnTo>
                  <a:pt x="565116" y="1479632"/>
                </a:lnTo>
                <a:lnTo>
                  <a:pt x="574638" y="1454882"/>
                </a:lnTo>
                <a:lnTo>
                  <a:pt x="583526" y="1432036"/>
                </a:lnTo>
                <a:lnTo>
                  <a:pt x="592413" y="1410777"/>
                </a:lnTo>
                <a:lnTo>
                  <a:pt x="601301" y="1391420"/>
                </a:lnTo>
                <a:lnTo>
                  <a:pt x="609871" y="1373334"/>
                </a:lnTo>
                <a:lnTo>
                  <a:pt x="618124" y="1356516"/>
                </a:lnTo>
                <a:lnTo>
                  <a:pt x="626059" y="1341920"/>
                </a:lnTo>
                <a:lnTo>
                  <a:pt x="633995" y="1327959"/>
                </a:lnTo>
                <a:lnTo>
                  <a:pt x="641930" y="1315266"/>
                </a:lnTo>
                <a:lnTo>
                  <a:pt x="648913" y="1304160"/>
                </a:lnTo>
                <a:lnTo>
                  <a:pt x="655579" y="1294324"/>
                </a:lnTo>
                <a:lnTo>
                  <a:pt x="661927" y="1285756"/>
                </a:lnTo>
                <a:lnTo>
                  <a:pt x="667641" y="1278141"/>
                </a:lnTo>
                <a:lnTo>
                  <a:pt x="673037" y="1271478"/>
                </a:lnTo>
                <a:lnTo>
                  <a:pt x="677798" y="1266083"/>
                </a:lnTo>
                <a:lnTo>
                  <a:pt x="681924" y="1261641"/>
                </a:lnTo>
                <a:lnTo>
                  <a:pt x="699065" y="1252756"/>
                </a:lnTo>
                <a:lnTo>
                  <a:pt x="717475" y="1243237"/>
                </a:lnTo>
                <a:lnTo>
                  <a:pt x="737154" y="1234035"/>
                </a:lnTo>
                <a:lnTo>
                  <a:pt x="758104" y="1224833"/>
                </a:lnTo>
                <a:lnTo>
                  <a:pt x="779688" y="1215948"/>
                </a:lnTo>
                <a:lnTo>
                  <a:pt x="801907" y="1206746"/>
                </a:lnTo>
                <a:lnTo>
                  <a:pt x="824761" y="1197227"/>
                </a:lnTo>
                <a:lnTo>
                  <a:pt x="848249" y="1188343"/>
                </a:lnTo>
                <a:lnTo>
                  <a:pt x="895544" y="1170891"/>
                </a:lnTo>
                <a:lnTo>
                  <a:pt x="942204" y="1154390"/>
                </a:lnTo>
                <a:lnTo>
                  <a:pt x="987594" y="1138525"/>
                </a:lnTo>
                <a:lnTo>
                  <a:pt x="1030445" y="1124564"/>
                </a:lnTo>
                <a:lnTo>
                  <a:pt x="1041554" y="1118217"/>
                </a:lnTo>
                <a:lnTo>
                  <a:pt x="1053299" y="1112188"/>
                </a:lnTo>
                <a:lnTo>
                  <a:pt x="1065678" y="1107111"/>
                </a:lnTo>
                <a:lnTo>
                  <a:pt x="1077740" y="1102352"/>
                </a:lnTo>
                <a:lnTo>
                  <a:pt x="1090754" y="1097909"/>
                </a:lnTo>
                <a:lnTo>
                  <a:pt x="1103768" y="1094102"/>
                </a:lnTo>
                <a:lnTo>
                  <a:pt x="1117099" y="1090294"/>
                </a:lnTo>
                <a:lnTo>
                  <a:pt x="1131065" y="1087438"/>
                </a:lnTo>
                <a:close/>
                <a:moveTo>
                  <a:pt x="1401445" y="0"/>
                </a:moveTo>
                <a:lnTo>
                  <a:pt x="1412240" y="318"/>
                </a:lnTo>
                <a:lnTo>
                  <a:pt x="1423353" y="635"/>
                </a:lnTo>
                <a:lnTo>
                  <a:pt x="1433513" y="1588"/>
                </a:lnTo>
                <a:lnTo>
                  <a:pt x="1444308" y="2223"/>
                </a:lnTo>
                <a:lnTo>
                  <a:pt x="1454786" y="3494"/>
                </a:lnTo>
                <a:lnTo>
                  <a:pt x="1465263" y="4764"/>
                </a:lnTo>
                <a:lnTo>
                  <a:pt x="1475423" y="6670"/>
                </a:lnTo>
                <a:lnTo>
                  <a:pt x="1485266" y="8575"/>
                </a:lnTo>
                <a:lnTo>
                  <a:pt x="1495426" y="10798"/>
                </a:lnTo>
                <a:lnTo>
                  <a:pt x="1505268" y="13339"/>
                </a:lnTo>
                <a:lnTo>
                  <a:pt x="1515111" y="15880"/>
                </a:lnTo>
                <a:lnTo>
                  <a:pt x="1524636" y="19056"/>
                </a:lnTo>
                <a:lnTo>
                  <a:pt x="1533843" y="22232"/>
                </a:lnTo>
                <a:lnTo>
                  <a:pt x="1543368" y="25726"/>
                </a:lnTo>
                <a:lnTo>
                  <a:pt x="1552576" y="29219"/>
                </a:lnTo>
                <a:lnTo>
                  <a:pt x="1561466" y="33030"/>
                </a:lnTo>
                <a:lnTo>
                  <a:pt x="1570356" y="37159"/>
                </a:lnTo>
                <a:lnTo>
                  <a:pt x="1578928" y="41605"/>
                </a:lnTo>
                <a:lnTo>
                  <a:pt x="1587818" y="46052"/>
                </a:lnTo>
                <a:lnTo>
                  <a:pt x="1596073" y="50816"/>
                </a:lnTo>
                <a:lnTo>
                  <a:pt x="1604646" y="55897"/>
                </a:lnTo>
                <a:lnTo>
                  <a:pt x="1612583" y="60979"/>
                </a:lnTo>
                <a:lnTo>
                  <a:pt x="1620521" y="66378"/>
                </a:lnTo>
                <a:lnTo>
                  <a:pt x="1628776" y="72095"/>
                </a:lnTo>
                <a:lnTo>
                  <a:pt x="1636078" y="77812"/>
                </a:lnTo>
                <a:lnTo>
                  <a:pt x="1644016" y="83528"/>
                </a:lnTo>
                <a:lnTo>
                  <a:pt x="1651318" y="89880"/>
                </a:lnTo>
                <a:lnTo>
                  <a:pt x="1658303" y="96232"/>
                </a:lnTo>
                <a:lnTo>
                  <a:pt x="1665606" y="102902"/>
                </a:lnTo>
                <a:lnTo>
                  <a:pt x="1672591" y="109571"/>
                </a:lnTo>
                <a:lnTo>
                  <a:pt x="1679258" y="116241"/>
                </a:lnTo>
                <a:lnTo>
                  <a:pt x="1685926" y="123546"/>
                </a:lnTo>
                <a:lnTo>
                  <a:pt x="1692593" y="130851"/>
                </a:lnTo>
                <a:lnTo>
                  <a:pt x="1698943" y="138155"/>
                </a:lnTo>
                <a:lnTo>
                  <a:pt x="1704976" y="145778"/>
                </a:lnTo>
                <a:lnTo>
                  <a:pt x="1710691" y="153400"/>
                </a:lnTo>
                <a:lnTo>
                  <a:pt x="1716723" y="161658"/>
                </a:lnTo>
                <a:lnTo>
                  <a:pt x="1722438" y="169597"/>
                </a:lnTo>
                <a:lnTo>
                  <a:pt x="1727836" y="177537"/>
                </a:lnTo>
                <a:lnTo>
                  <a:pt x="1733233" y="186113"/>
                </a:lnTo>
                <a:lnTo>
                  <a:pt x="1738313" y="194688"/>
                </a:lnTo>
                <a:lnTo>
                  <a:pt x="1743076" y="203263"/>
                </a:lnTo>
                <a:lnTo>
                  <a:pt x="1747838" y="212156"/>
                </a:lnTo>
                <a:lnTo>
                  <a:pt x="1752283" y="221048"/>
                </a:lnTo>
                <a:lnTo>
                  <a:pt x="1760856" y="239469"/>
                </a:lnTo>
                <a:lnTo>
                  <a:pt x="1768793" y="258207"/>
                </a:lnTo>
                <a:lnTo>
                  <a:pt x="1776096" y="277581"/>
                </a:lnTo>
                <a:lnTo>
                  <a:pt x="1782446" y="297272"/>
                </a:lnTo>
                <a:lnTo>
                  <a:pt x="1788161" y="317916"/>
                </a:lnTo>
                <a:lnTo>
                  <a:pt x="1792923" y="338560"/>
                </a:lnTo>
                <a:lnTo>
                  <a:pt x="1797051" y="359521"/>
                </a:lnTo>
                <a:lnTo>
                  <a:pt x="1799908" y="380800"/>
                </a:lnTo>
                <a:lnTo>
                  <a:pt x="1802448" y="402397"/>
                </a:lnTo>
                <a:lnTo>
                  <a:pt x="1804036" y="424946"/>
                </a:lnTo>
                <a:lnTo>
                  <a:pt x="1809751" y="426534"/>
                </a:lnTo>
                <a:lnTo>
                  <a:pt x="1815148" y="428758"/>
                </a:lnTo>
                <a:lnTo>
                  <a:pt x="1819911" y="431616"/>
                </a:lnTo>
                <a:lnTo>
                  <a:pt x="1825308" y="434474"/>
                </a:lnTo>
                <a:lnTo>
                  <a:pt x="1829753" y="437968"/>
                </a:lnTo>
                <a:lnTo>
                  <a:pt x="1834198" y="441144"/>
                </a:lnTo>
                <a:lnTo>
                  <a:pt x="1838326" y="445273"/>
                </a:lnTo>
                <a:lnTo>
                  <a:pt x="1842453" y="449401"/>
                </a:lnTo>
                <a:lnTo>
                  <a:pt x="1845628" y="453848"/>
                </a:lnTo>
                <a:lnTo>
                  <a:pt x="1849121" y="458612"/>
                </a:lnTo>
                <a:lnTo>
                  <a:pt x="1851978" y="463693"/>
                </a:lnTo>
                <a:lnTo>
                  <a:pt x="1854201" y="469728"/>
                </a:lnTo>
                <a:lnTo>
                  <a:pt x="1856423" y="475762"/>
                </a:lnTo>
                <a:lnTo>
                  <a:pt x="1858328" y="482114"/>
                </a:lnTo>
                <a:lnTo>
                  <a:pt x="1859916" y="488784"/>
                </a:lnTo>
                <a:lnTo>
                  <a:pt x="1860868" y="496088"/>
                </a:lnTo>
                <a:lnTo>
                  <a:pt x="1861503" y="502123"/>
                </a:lnTo>
                <a:lnTo>
                  <a:pt x="1862138" y="507839"/>
                </a:lnTo>
                <a:lnTo>
                  <a:pt x="1862138" y="513874"/>
                </a:lnTo>
                <a:lnTo>
                  <a:pt x="1861503" y="519908"/>
                </a:lnTo>
                <a:lnTo>
                  <a:pt x="1861186" y="526260"/>
                </a:lnTo>
                <a:lnTo>
                  <a:pt x="1860868" y="532294"/>
                </a:lnTo>
                <a:lnTo>
                  <a:pt x="1858963" y="544998"/>
                </a:lnTo>
                <a:lnTo>
                  <a:pt x="1856106" y="557385"/>
                </a:lnTo>
                <a:lnTo>
                  <a:pt x="1852296" y="569771"/>
                </a:lnTo>
                <a:lnTo>
                  <a:pt x="1847851" y="582157"/>
                </a:lnTo>
                <a:lnTo>
                  <a:pt x="1842771" y="593908"/>
                </a:lnTo>
                <a:lnTo>
                  <a:pt x="1836738" y="605342"/>
                </a:lnTo>
                <a:lnTo>
                  <a:pt x="1833881" y="611059"/>
                </a:lnTo>
                <a:lnTo>
                  <a:pt x="1830071" y="616140"/>
                </a:lnTo>
                <a:lnTo>
                  <a:pt x="1826578" y="621540"/>
                </a:lnTo>
                <a:lnTo>
                  <a:pt x="1823086" y="626621"/>
                </a:lnTo>
                <a:lnTo>
                  <a:pt x="1818958" y="631385"/>
                </a:lnTo>
                <a:lnTo>
                  <a:pt x="1814831" y="635831"/>
                </a:lnTo>
                <a:lnTo>
                  <a:pt x="1810703" y="640278"/>
                </a:lnTo>
                <a:lnTo>
                  <a:pt x="1806258" y="644407"/>
                </a:lnTo>
                <a:lnTo>
                  <a:pt x="1801813" y="648218"/>
                </a:lnTo>
                <a:lnTo>
                  <a:pt x="1797051" y="652029"/>
                </a:lnTo>
                <a:lnTo>
                  <a:pt x="1792288" y="655205"/>
                </a:lnTo>
                <a:lnTo>
                  <a:pt x="1787208" y="658063"/>
                </a:lnTo>
                <a:lnTo>
                  <a:pt x="1782128" y="660922"/>
                </a:lnTo>
                <a:lnTo>
                  <a:pt x="1777048" y="663145"/>
                </a:lnTo>
                <a:lnTo>
                  <a:pt x="1771651" y="681248"/>
                </a:lnTo>
                <a:lnTo>
                  <a:pt x="1766571" y="699033"/>
                </a:lnTo>
                <a:lnTo>
                  <a:pt x="1760538" y="716501"/>
                </a:lnTo>
                <a:lnTo>
                  <a:pt x="1754188" y="733969"/>
                </a:lnTo>
                <a:lnTo>
                  <a:pt x="1747521" y="751437"/>
                </a:lnTo>
                <a:lnTo>
                  <a:pt x="1740218" y="768587"/>
                </a:lnTo>
                <a:lnTo>
                  <a:pt x="1732598" y="785420"/>
                </a:lnTo>
                <a:lnTo>
                  <a:pt x="1724661" y="801618"/>
                </a:lnTo>
                <a:lnTo>
                  <a:pt x="1716406" y="817497"/>
                </a:lnTo>
                <a:lnTo>
                  <a:pt x="1707516" y="833695"/>
                </a:lnTo>
                <a:lnTo>
                  <a:pt x="1698308" y="848940"/>
                </a:lnTo>
                <a:lnTo>
                  <a:pt x="1688148" y="863867"/>
                </a:lnTo>
                <a:lnTo>
                  <a:pt x="1677988" y="878159"/>
                </a:lnTo>
                <a:lnTo>
                  <a:pt x="1667511" y="892451"/>
                </a:lnTo>
                <a:lnTo>
                  <a:pt x="1656716" y="905790"/>
                </a:lnTo>
                <a:lnTo>
                  <a:pt x="1644968" y="918811"/>
                </a:lnTo>
                <a:lnTo>
                  <a:pt x="1633221" y="931515"/>
                </a:lnTo>
                <a:lnTo>
                  <a:pt x="1620838" y="943266"/>
                </a:lnTo>
                <a:lnTo>
                  <a:pt x="1607821" y="954382"/>
                </a:lnTo>
                <a:lnTo>
                  <a:pt x="1594803" y="964863"/>
                </a:lnTo>
                <a:lnTo>
                  <a:pt x="1581151" y="974709"/>
                </a:lnTo>
                <a:lnTo>
                  <a:pt x="1567181" y="983919"/>
                </a:lnTo>
                <a:lnTo>
                  <a:pt x="1552576" y="992176"/>
                </a:lnTo>
                <a:lnTo>
                  <a:pt x="1545273" y="996305"/>
                </a:lnTo>
                <a:lnTo>
                  <a:pt x="1537336" y="1000116"/>
                </a:lnTo>
                <a:lnTo>
                  <a:pt x="1530033" y="1003610"/>
                </a:lnTo>
                <a:lnTo>
                  <a:pt x="1522096" y="1006786"/>
                </a:lnTo>
                <a:lnTo>
                  <a:pt x="1513841" y="1010279"/>
                </a:lnTo>
                <a:lnTo>
                  <a:pt x="1506221" y="1012820"/>
                </a:lnTo>
                <a:lnTo>
                  <a:pt x="1497966" y="1015679"/>
                </a:lnTo>
                <a:lnTo>
                  <a:pt x="1489711" y="1017902"/>
                </a:lnTo>
                <a:lnTo>
                  <a:pt x="1481456" y="1020443"/>
                </a:lnTo>
                <a:lnTo>
                  <a:pt x="1473201" y="1022348"/>
                </a:lnTo>
                <a:lnTo>
                  <a:pt x="1464628" y="1024254"/>
                </a:lnTo>
                <a:lnTo>
                  <a:pt x="1455738" y="1025842"/>
                </a:lnTo>
                <a:lnTo>
                  <a:pt x="1447166" y="1027112"/>
                </a:lnTo>
                <a:lnTo>
                  <a:pt x="1438276" y="1028383"/>
                </a:lnTo>
                <a:lnTo>
                  <a:pt x="1429068" y="1029018"/>
                </a:lnTo>
                <a:lnTo>
                  <a:pt x="1419860" y="1029971"/>
                </a:lnTo>
                <a:lnTo>
                  <a:pt x="1410653" y="1030288"/>
                </a:lnTo>
                <a:lnTo>
                  <a:pt x="1401445" y="1030288"/>
                </a:lnTo>
                <a:lnTo>
                  <a:pt x="1391920" y="1030288"/>
                </a:lnTo>
                <a:lnTo>
                  <a:pt x="1382713" y="1029971"/>
                </a:lnTo>
                <a:lnTo>
                  <a:pt x="1373823" y="1029018"/>
                </a:lnTo>
                <a:lnTo>
                  <a:pt x="1364933" y="1028383"/>
                </a:lnTo>
                <a:lnTo>
                  <a:pt x="1356043" y="1027112"/>
                </a:lnTo>
                <a:lnTo>
                  <a:pt x="1347153" y="1025842"/>
                </a:lnTo>
                <a:lnTo>
                  <a:pt x="1338580" y="1024254"/>
                </a:lnTo>
                <a:lnTo>
                  <a:pt x="1330008" y="1022348"/>
                </a:lnTo>
                <a:lnTo>
                  <a:pt x="1321753" y="1020443"/>
                </a:lnTo>
                <a:lnTo>
                  <a:pt x="1313180" y="1018219"/>
                </a:lnTo>
                <a:lnTo>
                  <a:pt x="1305243" y="1015679"/>
                </a:lnTo>
                <a:lnTo>
                  <a:pt x="1297305" y="1013138"/>
                </a:lnTo>
                <a:lnTo>
                  <a:pt x="1289050" y="1010279"/>
                </a:lnTo>
                <a:lnTo>
                  <a:pt x="1281430" y="1007104"/>
                </a:lnTo>
                <a:lnTo>
                  <a:pt x="1273493" y="1003928"/>
                </a:lnTo>
                <a:lnTo>
                  <a:pt x="1266190" y="1000434"/>
                </a:lnTo>
                <a:lnTo>
                  <a:pt x="1250950" y="992812"/>
                </a:lnTo>
                <a:lnTo>
                  <a:pt x="1236345" y="984554"/>
                </a:lnTo>
                <a:lnTo>
                  <a:pt x="1222693" y="975344"/>
                </a:lnTo>
                <a:lnTo>
                  <a:pt x="1209040" y="965498"/>
                </a:lnTo>
                <a:lnTo>
                  <a:pt x="1196023" y="955017"/>
                </a:lnTo>
                <a:lnTo>
                  <a:pt x="1183005" y="943901"/>
                </a:lnTo>
                <a:lnTo>
                  <a:pt x="1170623" y="932150"/>
                </a:lnTo>
                <a:lnTo>
                  <a:pt x="1158875" y="919764"/>
                </a:lnTo>
                <a:lnTo>
                  <a:pt x="1147128" y="907378"/>
                </a:lnTo>
                <a:lnTo>
                  <a:pt x="1136333" y="893721"/>
                </a:lnTo>
                <a:lnTo>
                  <a:pt x="1125538" y="879747"/>
                </a:lnTo>
                <a:lnTo>
                  <a:pt x="1115695" y="865455"/>
                </a:lnTo>
                <a:lnTo>
                  <a:pt x="1105853" y="850845"/>
                </a:lnTo>
                <a:lnTo>
                  <a:pt x="1096645" y="835601"/>
                </a:lnTo>
                <a:lnTo>
                  <a:pt x="1087755" y="820038"/>
                </a:lnTo>
                <a:lnTo>
                  <a:pt x="1079183" y="803841"/>
                </a:lnTo>
                <a:lnTo>
                  <a:pt x="1070928" y="787643"/>
                </a:lnTo>
                <a:lnTo>
                  <a:pt x="1063625" y="770811"/>
                </a:lnTo>
                <a:lnTo>
                  <a:pt x="1056323" y="753978"/>
                </a:lnTo>
                <a:lnTo>
                  <a:pt x="1049655" y="737145"/>
                </a:lnTo>
                <a:lnTo>
                  <a:pt x="1043305" y="719677"/>
                </a:lnTo>
                <a:lnTo>
                  <a:pt x="1037273" y="702209"/>
                </a:lnTo>
                <a:lnTo>
                  <a:pt x="1031558" y="684106"/>
                </a:lnTo>
                <a:lnTo>
                  <a:pt x="1026795" y="666321"/>
                </a:lnTo>
                <a:lnTo>
                  <a:pt x="1020763" y="664415"/>
                </a:lnTo>
                <a:lnTo>
                  <a:pt x="1015365" y="662827"/>
                </a:lnTo>
                <a:lnTo>
                  <a:pt x="1009650" y="659969"/>
                </a:lnTo>
                <a:lnTo>
                  <a:pt x="1004253" y="657110"/>
                </a:lnTo>
                <a:lnTo>
                  <a:pt x="998855" y="653617"/>
                </a:lnTo>
                <a:lnTo>
                  <a:pt x="993775" y="650441"/>
                </a:lnTo>
                <a:lnTo>
                  <a:pt x="989013" y="646312"/>
                </a:lnTo>
                <a:lnTo>
                  <a:pt x="984250" y="642183"/>
                </a:lnTo>
                <a:lnTo>
                  <a:pt x="979805" y="637737"/>
                </a:lnTo>
                <a:lnTo>
                  <a:pt x="975360" y="632973"/>
                </a:lnTo>
                <a:lnTo>
                  <a:pt x="970598" y="627891"/>
                </a:lnTo>
                <a:lnTo>
                  <a:pt x="966788" y="622492"/>
                </a:lnTo>
                <a:lnTo>
                  <a:pt x="962978" y="617411"/>
                </a:lnTo>
                <a:lnTo>
                  <a:pt x="959168" y="611376"/>
                </a:lnTo>
                <a:lnTo>
                  <a:pt x="955358" y="605660"/>
                </a:lnTo>
                <a:lnTo>
                  <a:pt x="952500" y="599625"/>
                </a:lnTo>
                <a:lnTo>
                  <a:pt x="949325" y="593591"/>
                </a:lnTo>
                <a:lnTo>
                  <a:pt x="946468" y="587239"/>
                </a:lnTo>
                <a:lnTo>
                  <a:pt x="943610" y="580887"/>
                </a:lnTo>
                <a:lnTo>
                  <a:pt x="941388" y="574535"/>
                </a:lnTo>
                <a:lnTo>
                  <a:pt x="939165" y="567865"/>
                </a:lnTo>
                <a:lnTo>
                  <a:pt x="937260" y="561196"/>
                </a:lnTo>
                <a:lnTo>
                  <a:pt x="935355" y="554526"/>
                </a:lnTo>
                <a:lnTo>
                  <a:pt x="934085" y="547857"/>
                </a:lnTo>
                <a:lnTo>
                  <a:pt x="932815" y="541505"/>
                </a:lnTo>
                <a:lnTo>
                  <a:pt x="931863" y="534835"/>
                </a:lnTo>
                <a:lnTo>
                  <a:pt x="930910" y="528166"/>
                </a:lnTo>
                <a:lnTo>
                  <a:pt x="930593" y="521496"/>
                </a:lnTo>
                <a:lnTo>
                  <a:pt x="930275" y="515144"/>
                </a:lnTo>
                <a:lnTo>
                  <a:pt x="930275" y="508792"/>
                </a:lnTo>
                <a:lnTo>
                  <a:pt x="930593" y="502440"/>
                </a:lnTo>
                <a:lnTo>
                  <a:pt x="931228" y="496088"/>
                </a:lnTo>
                <a:lnTo>
                  <a:pt x="932498" y="488148"/>
                </a:lnTo>
                <a:lnTo>
                  <a:pt x="934403" y="480526"/>
                </a:lnTo>
                <a:lnTo>
                  <a:pt x="936625" y="473539"/>
                </a:lnTo>
                <a:lnTo>
                  <a:pt x="939165" y="466869"/>
                </a:lnTo>
                <a:lnTo>
                  <a:pt x="942023" y="460835"/>
                </a:lnTo>
                <a:lnTo>
                  <a:pt x="945515" y="455436"/>
                </a:lnTo>
                <a:lnTo>
                  <a:pt x="949325" y="450037"/>
                </a:lnTo>
                <a:lnTo>
                  <a:pt x="953770" y="445273"/>
                </a:lnTo>
                <a:lnTo>
                  <a:pt x="958215" y="440826"/>
                </a:lnTo>
                <a:lnTo>
                  <a:pt x="962978" y="437015"/>
                </a:lnTo>
                <a:lnTo>
                  <a:pt x="968058" y="433204"/>
                </a:lnTo>
                <a:lnTo>
                  <a:pt x="973773" y="430345"/>
                </a:lnTo>
                <a:lnTo>
                  <a:pt x="979805" y="427805"/>
                </a:lnTo>
                <a:lnTo>
                  <a:pt x="985520" y="425264"/>
                </a:lnTo>
                <a:lnTo>
                  <a:pt x="992188" y="423358"/>
                </a:lnTo>
                <a:lnTo>
                  <a:pt x="998855" y="421453"/>
                </a:lnTo>
                <a:lnTo>
                  <a:pt x="1000443" y="399538"/>
                </a:lnTo>
                <a:lnTo>
                  <a:pt x="1002983" y="377942"/>
                </a:lnTo>
                <a:lnTo>
                  <a:pt x="1006475" y="356663"/>
                </a:lnTo>
                <a:lnTo>
                  <a:pt x="1010603" y="336019"/>
                </a:lnTo>
                <a:lnTo>
                  <a:pt x="1015365" y="315057"/>
                </a:lnTo>
                <a:lnTo>
                  <a:pt x="1020763" y="295049"/>
                </a:lnTo>
                <a:lnTo>
                  <a:pt x="1027748" y="275358"/>
                </a:lnTo>
                <a:lnTo>
                  <a:pt x="1034733" y="256302"/>
                </a:lnTo>
                <a:lnTo>
                  <a:pt x="1042353" y="237564"/>
                </a:lnTo>
                <a:lnTo>
                  <a:pt x="1051243" y="219143"/>
                </a:lnTo>
                <a:lnTo>
                  <a:pt x="1060768" y="201675"/>
                </a:lnTo>
                <a:lnTo>
                  <a:pt x="1065530" y="193417"/>
                </a:lnTo>
                <a:lnTo>
                  <a:pt x="1070610" y="184842"/>
                </a:lnTo>
                <a:lnTo>
                  <a:pt x="1076008" y="176585"/>
                </a:lnTo>
                <a:lnTo>
                  <a:pt x="1081405" y="168327"/>
                </a:lnTo>
                <a:lnTo>
                  <a:pt x="1087120" y="160070"/>
                </a:lnTo>
                <a:lnTo>
                  <a:pt x="1092835" y="152447"/>
                </a:lnTo>
                <a:lnTo>
                  <a:pt x="1098868" y="144507"/>
                </a:lnTo>
                <a:lnTo>
                  <a:pt x="1104900" y="137202"/>
                </a:lnTo>
                <a:lnTo>
                  <a:pt x="1111250" y="129580"/>
                </a:lnTo>
                <a:lnTo>
                  <a:pt x="1117600" y="122593"/>
                </a:lnTo>
                <a:lnTo>
                  <a:pt x="1124268" y="115606"/>
                </a:lnTo>
                <a:lnTo>
                  <a:pt x="1131253" y="108619"/>
                </a:lnTo>
                <a:lnTo>
                  <a:pt x="1137920" y="101949"/>
                </a:lnTo>
                <a:lnTo>
                  <a:pt x="1144905" y="95597"/>
                </a:lnTo>
                <a:lnTo>
                  <a:pt x="1152525" y="89245"/>
                </a:lnTo>
                <a:lnTo>
                  <a:pt x="1159828" y="82893"/>
                </a:lnTo>
                <a:lnTo>
                  <a:pt x="1167130" y="76859"/>
                </a:lnTo>
                <a:lnTo>
                  <a:pt x="1175068" y="71460"/>
                </a:lnTo>
                <a:lnTo>
                  <a:pt x="1183005" y="65743"/>
                </a:lnTo>
                <a:lnTo>
                  <a:pt x="1190943" y="60661"/>
                </a:lnTo>
                <a:lnTo>
                  <a:pt x="1198880" y="55262"/>
                </a:lnTo>
                <a:lnTo>
                  <a:pt x="1207453" y="50498"/>
                </a:lnTo>
                <a:lnTo>
                  <a:pt x="1216025" y="45734"/>
                </a:lnTo>
                <a:lnTo>
                  <a:pt x="1224598" y="41288"/>
                </a:lnTo>
                <a:lnTo>
                  <a:pt x="1233170" y="36841"/>
                </a:lnTo>
                <a:lnTo>
                  <a:pt x="1242060" y="32713"/>
                </a:lnTo>
                <a:lnTo>
                  <a:pt x="1250950" y="28902"/>
                </a:lnTo>
                <a:lnTo>
                  <a:pt x="1260158" y="25408"/>
                </a:lnTo>
                <a:lnTo>
                  <a:pt x="1269365" y="21914"/>
                </a:lnTo>
                <a:lnTo>
                  <a:pt x="1278890" y="19056"/>
                </a:lnTo>
                <a:lnTo>
                  <a:pt x="1288415" y="15880"/>
                </a:lnTo>
                <a:lnTo>
                  <a:pt x="1297940" y="13339"/>
                </a:lnTo>
                <a:lnTo>
                  <a:pt x="1307783" y="10798"/>
                </a:lnTo>
                <a:lnTo>
                  <a:pt x="1317625" y="8575"/>
                </a:lnTo>
                <a:lnTo>
                  <a:pt x="1327785" y="6670"/>
                </a:lnTo>
                <a:lnTo>
                  <a:pt x="1337945" y="4764"/>
                </a:lnTo>
                <a:lnTo>
                  <a:pt x="1348105" y="3494"/>
                </a:lnTo>
                <a:lnTo>
                  <a:pt x="1358583" y="2223"/>
                </a:lnTo>
                <a:lnTo>
                  <a:pt x="1369060" y="1588"/>
                </a:lnTo>
                <a:lnTo>
                  <a:pt x="1379855" y="635"/>
                </a:lnTo>
                <a:lnTo>
                  <a:pt x="1390650" y="318"/>
                </a:lnTo>
                <a:lnTo>
                  <a:pt x="14014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+mj-lt"/>
            </a:endParaRPr>
          </a:p>
        </p:txBody>
      </p:sp>
      <p:sp>
        <p:nvSpPr>
          <p:cNvPr id="22" name="KSO_Shape"/>
          <p:cNvSpPr>
            <a:spLocks/>
          </p:cNvSpPr>
          <p:nvPr/>
        </p:nvSpPr>
        <p:spPr bwMode="auto">
          <a:xfrm>
            <a:off x="1324834" y="1473432"/>
            <a:ext cx="372841" cy="496109"/>
          </a:xfrm>
          <a:custGeom>
            <a:avLst/>
            <a:gdLst>
              <a:gd name="T0" fmla="*/ 646493 w 1717675"/>
              <a:gd name="T1" fmla="*/ 1877821 h 2282826"/>
              <a:gd name="T2" fmla="*/ 632296 w 1717675"/>
              <a:gd name="T3" fmla="*/ 1902668 h 2282826"/>
              <a:gd name="T4" fmla="*/ 561643 w 1717675"/>
              <a:gd name="T5" fmla="*/ 1890245 h 2282826"/>
              <a:gd name="T6" fmla="*/ 521694 w 1717675"/>
              <a:gd name="T7" fmla="*/ 1869426 h 2282826"/>
              <a:gd name="T8" fmla="*/ 494290 w 1717675"/>
              <a:gd name="T9" fmla="*/ 1846258 h 2282826"/>
              <a:gd name="T10" fmla="*/ 343424 w 1717675"/>
              <a:gd name="T11" fmla="*/ 1841558 h 2282826"/>
              <a:gd name="T12" fmla="*/ 316294 w 1717675"/>
              <a:gd name="T13" fmla="*/ 1870770 h 2282826"/>
              <a:gd name="T14" fmla="*/ 281223 w 1717675"/>
              <a:gd name="T15" fmla="*/ 1887558 h 2282826"/>
              <a:gd name="T16" fmla="*/ 211414 w 1717675"/>
              <a:gd name="T17" fmla="*/ 1903339 h 2282826"/>
              <a:gd name="T18" fmla="*/ 188916 w 1717675"/>
              <a:gd name="T19" fmla="*/ 1880842 h 2282826"/>
              <a:gd name="T20" fmla="*/ 910172 w 1717675"/>
              <a:gd name="T21" fmla="*/ 1591032 h 2282826"/>
              <a:gd name="T22" fmla="*/ 919436 w 1717675"/>
              <a:gd name="T23" fmla="*/ 1837004 h 2282826"/>
              <a:gd name="T24" fmla="*/ 824151 w 1717675"/>
              <a:gd name="T25" fmla="*/ 1660503 h 2282826"/>
              <a:gd name="T26" fmla="*/ 824482 w 1717675"/>
              <a:gd name="T27" fmla="*/ 1624272 h 2282826"/>
              <a:gd name="T28" fmla="*/ 876757 w 1717675"/>
              <a:gd name="T29" fmla="*/ 1594689 h 2282826"/>
              <a:gd name="T30" fmla="*/ 1310359 w 1717675"/>
              <a:gd name="T31" fmla="*/ 1868582 h 2282826"/>
              <a:gd name="T32" fmla="*/ 1270941 w 1717675"/>
              <a:gd name="T33" fmla="*/ 1904007 h 2282826"/>
              <a:gd name="T34" fmla="*/ 1006609 w 1717675"/>
              <a:gd name="T35" fmla="*/ 1889771 h 2282826"/>
              <a:gd name="T36" fmla="*/ 1152025 w 1717675"/>
              <a:gd name="T37" fmla="*/ 931304 h 2282826"/>
              <a:gd name="T38" fmla="*/ 726881 w 1717675"/>
              <a:gd name="T39" fmla="*/ 867716 h 2282826"/>
              <a:gd name="T40" fmla="*/ 541604 w 1717675"/>
              <a:gd name="T41" fmla="*/ 825323 h 2282826"/>
              <a:gd name="T42" fmla="*/ 705045 w 1717675"/>
              <a:gd name="T43" fmla="*/ 716362 h 2282826"/>
              <a:gd name="T44" fmla="*/ 714308 w 1717675"/>
              <a:gd name="T45" fmla="*/ 706427 h 2282826"/>
              <a:gd name="T46" fmla="*/ 682546 w 1717675"/>
              <a:gd name="T47" fmla="*/ 491816 h 2282826"/>
              <a:gd name="T48" fmla="*/ 798014 w 1717675"/>
              <a:gd name="T49" fmla="*/ 552755 h 2282826"/>
              <a:gd name="T50" fmla="*/ 848634 w 1717675"/>
              <a:gd name="T51" fmla="*/ 615349 h 2282826"/>
              <a:gd name="T52" fmla="*/ 843672 w 1717675"/>
              <a:gd name="T53" fmla="*/ 704439 h 2282826"/>
              <a:gd name="T54" fmla="*/ 678577 w 1717675"/>
              <a:gd name="T55" fmla="*/ 998536 h 2282826"/>
              <a:gd name="T56" fmla="*/ 639536 w 1717675"/>
              <a:gd name="T57" fmla="*/ 1263155 h 2282826"/>
              <a:gd name="T58" fmla="*/ 355335 w 1717675"/>
              <a:gd name="T59" fmla="*/ 1810611 h 2282826"/>
              <a:gd name="T60" fmla="*/ 169727 w 1717675"/>
              <a:gd name="T61" fmla="*/ 1155519 h 2282826"/>
              <a:gd name="T62" fmla="*/ 74773 w 1717675"/>
              <a:gd name="T63" fmla="*/ 1019069 h 2282826"/>
              <a:gd name="T64" fmla="*/ 5956 w 1717675"/>
              <a:gd name="T65" fmla="*/ 714707 h 2282826"/>
              <a:gd name="T66" fmla="*/ 3640 w 1717675"/>
              <a:gd name="T67" fmla="*/ 610713 h 2282826"/>
              <a:gd name="T68" fmla="*/ 60546 w 1717675"/>
              <a:gd name="T69" fmla="*/ 545468 h 2282826"/>
              <a:gd name="T70" fmla="*/ 178990 w 1717675"/>
              <a:gd name="T71" fmla="*/ 498771 h 2282826"/>
              <a:gd name="T72" fmla="*/ 406617 w 1717675"/>
              <a:gd name="T73" fmla="*/ 556398 h 2282826"/>
              <a:gd name="T74" fmla="*/ 560793 w 1717675"/>
              <a:gd name="T75" fmla="*/ 477575 h 2282826"/>
              <a:gd name="T76" fmla="*/ 528293 w 1717675"/>
              <a:gd name="T77" fmla="*/ 15908 h 2282826"/>
              <a:gd name="T78" fmla="*/ 610084 w 1717675"/>
              <a:gd name="T79" fmla="*/ 67278 h 2282826"/>
              <a:gd name="T80" fmla="*/ 575977 w 1717675"/>
              <a:gd name="T81" fmla="*/ 113675 h 2282826"/>
              <a:gd name="T82" fmla="*/ 510080 w 1717675"/>
              <a:gd name="T83" fmla="*/ 126932 h 2282826"/>
              <a:gd name="T84" fmla="*/ 527630 w 1717675"/>
              <a:gd name="T85" fmla="*/ 138864 h 2282826"/>
              <a:gd name="T86" fmla="*/ 587235 w 1717675"/>
              <a:gd name="T87" fmla="*/ 146155 h 2282826"/>
              <a:gd name="T88" fmla="*/ 600150 w 1717675"/>
              <a:gd name="T89" fmla="*/ 190233 h 2282826"/>
              <a:gd name="T90" fmla="*/ 616376 w 1717675"/>
              <a:gd name="T91" fmla="*/ 239282 h 2282826"/>
              <a:gd name="T92" fmla="*/ 603130 w 1717675"/>
              <a:gd name="T93" fmla="*/ 312857 h 2282826"/>
              <a:gd name="T94" fmla="*/ 587566 w 1717675"/>
              <a:gd name="T95" fmla="*/ 315177 h 2282826"/>
              <a:gd name="T96" fmla="*/ 545181 w 1717675"/>
              <a:gd name="T97" fmla="*/ 411619 h 2282826"/>
              <a:gd name="T98" fmla="*/ 478953 w 1717675"/>
              <a:gd name="T99" fmla="*/ 468954 h 2282826"/>
              <a:gd name="T100" fmla="*/ 413718 w 1717675"/>
              <a:gd name="T101" fmla="*/ 480223 h 2282826"/>
              <a:gd name="T102" fmla="*/ 348815 w 1717675"/>
              <a:gd name="T103" fmla="*/ 442110 h 2282826"/>
              <a:gd name="T104" fmla="*/ 287554 w 1717675"/>
              <a:gd name="T105" fmla="*/ 364558 h 2282826"/>
              <a:gd name="T106" fmla="*/ 255765 w 1717675"/>
              <a:gd name="T107" fmla="*/ 313852 h 2282826"/>
              <a:gd name="T108" fmla="*/ 239207 w 1717675"/>
              <a:gd name="T109" fmla="*/ 289327 h 2282826"/>
              <a:gd name="T110" fmla="*/ 247486 w 1717675"/>
              <a:gd name="T111" fmla="*/ 195867 h 2282826"/>
              <a:gd name="T112" fmla="*/ 255433 w 1717675"/>
              <a:gd name="T113" fmla="*/ 146817 h 2282826"/>
              <a:gd name="T114" fmla="*/ 272652 w 1717675"/>
              <a:gd name="T115" fmla="*/ 85174 h 2282826"/>
              <a:gd name="T116" fmla="*/ 273977 w 1717675"/>
              <a:gd name="T117" fmla="*/ 57003 h 2282826"/>
              <a:gd name="T118" fmla="*/ 370339 w 1717675"/>
              <a:gd name="T119" fmla="*/ 9942 h 228282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717675" h="2282826">
                <a:moveTo>
                  <a:pt x="592137" y="2193925"/>
                </a:moveTo>
                <a:lnTo>
                  <a:pt x="708970" y="2193925"/>
                </a:lnTo>
                <a:lnTo>
                  <a:pt x="714515" y="2197144"/>
                </a:lnTo>
                <a:lnTo>
                  <a:pt x="727980" y="2206399"/>
                </a:lnTo>
                <a:lnTo>
                  <a:pt x="736693" y="2212836"/>
                </a:lnTo>
                <a:lnTo>
                  <a:pt x="745406" y="2219677"/>
                </a:lnTo>
                <a:lnTo>
                  <a:pt x="754119" y="2226919"/>
                </a:lnTo>
                <a:lnTo>
                  <a:pt x="762436" y="2234966"/>
                </a:lnTo>
                <a:lnTo>
                  <a:pt x="769565" y="2242611"/>
                </a:lnTo>
                <a:lnTo>
                  <a:pt x="773129" y="2246635"/>
                </a:lnTo>
                <a:lnTo>
                  <a:pt x="775505" y="2250256"/>
                </a:lnTo>
                <a:lnTo>
                  <a:pt x="778278" y="2253877"/>
                </a:lnTo>
                <a:lnTo>
                  <a:pt x="779466" y="2257499"/>
                </a:lnTo>
                <a:lnTo>
                  <a:pt x="780654" y="2261120"/>
                </a:lnTo>
                <a:lnTo>
                  <a:pt x="781050" y="2264339"/>
                </a:lnTo>
                <a:lnTo>
                  <a:pt x="780654" y="2267558"/>
                </a:lnTo>
                <a:lnTo>
                  <a:pt x="779070" y="2269972"/>
                </a:lnTo>
                <a:lnTo>
                  <a:pt x="777089" y="2272386"/>
                </a:lnTo>
                <a:lnTo>
                  <a:pt x="773921" y="2275203"/>
                </a:lnTo>
                <a:lnTo>
                  <a:pt x="769565" y="2276812"/>
                </a:lnTo>
                <a:lnTo>
                  <a:pt x="764812" y="2278422"/>
                </a:lnTo>
                <a:lnTo>
                  <a:pt x="758475" y="2280031"/>
                </a:lnTo>
                <a:lnTo>
                  <a:pt x="750951" y="2280836"/>
                </a:lnTo>
                <a:lnTo>
                  <a:pt x="741446" y="2281238"/>
                </a:lnTo>
                <a:lnTo>
                  <a:pt x="732733" y="2281238"/>
                </a:lnTo>
                <a:lnTo>
                  <a:pt x="724020" y="2280434"/>
                </a:lnTo>
                <a:lnTo>
                  <a:pt x="715703" y="2279226"/>
                </a:lnTo>
                <a:lnTo>
                  <a:pt x="707782" y="2278019"/>
                </a:lnTo>
                <a:lnTo>
                  <a:pt x="700653" y="2276008"/>
                </a:lnTo>
                <a:lnTo>
                  <a:pt x="693524" y="2273996"/>
                </a:lnTo>
                <a:lnTo>
                  <a:pt x="686395" y="2271179"/>
                </a:lnTo>
                <a:lnTo>
                  <a:pt x="680059" y="2268363"/>
                </a:lnTo>
                <a:lnTo>
                  <a:pt x="673722" y="2265144"/>
                </a:lnTo>
                <a:lnTo>
                  <a:pt x="667385" y="2261925"/>
                </a:lnTo>
                <a:lnTo>
                  <a:pt x="661445" y="2258303"/>
                </a:lnTo>
                <a:lnTo>
                  <a:pt x="649959" y="2250659"/>
                </a:lnTo>
                <a:lnTo>
                  <a:pt x="638474" y="2242611"/>
                </a:lnTo>
                <a:lnTo>
                  <a:pt x="633722" y="2239392"/>
                </a:lnTo>
                <a:lnTo>
                  <a:pt x="630553" y="2237381"/>
                </a:lnTo>
                <a:lnTo>
                  <a:pt x="629365" y="2237381"/>
                </a:lnTo>
                <a:lnTo>
                  <a:pt x="627781" y="2237381"/>
                </a:lnTo>
                <a:lnTo>
                  <a:pt x="627385" y="2237783"/>
                </a:lnTo>
                <a:lnTo>
                  <a:pt x="626593" y="2238990"/>
                </a:lnTo>
                <a:lnTo>
                  <a:pt x="625801" y="2240197"/>
                </a:lnTo>
                <a:lnTo>
                  <a:pt x="625405" y="2241807"/>
                </a:lnTo>
                <a:lnTo>
                  <a:pt x="624613" y="2243014"/>
                </a:lnTo>
                <a:lnTo>
                  <a:pt x="623820" y="2243416"/>
                </a:lnTo>
                <a:lnTo>
                  <a:pt x="623028" y="2243416"/>
                </a:lnTo>
                <a:lnTo>
                  <a:pt x="609563" y="2243014"/>
                </a:lnTo>
                <a:lnTo>
                  <a:pt x="602434" y="2242209"/>
                </a:lnTo>
                <a:lnTo>
                  <a:pt x="599266" y="2241404"/>
                </a:lnTo>
                <a:lnTo>
                  <a:pt x="597682" y="2240599"/>
                </a:lnTo>
                <a:lnTo>
                  <a:pt x="595305" y="2229333"/>
                </a:lnTo>
                <a:lnTo>
                  <a:pt x="593721" y="2220079"/>
                </a:lnTo>
                <a:lnTo>
                  <a:pt x="592929" y="2212434"/>
                </a:lnTo>
                <a:lnTo>
                  <a:pt x="592929" y="2206801"/>
                </a:lnTo>
                <a:lnTo>
                  <a:pt x="592929" y="2202375"/>
                </a:lnTo>
                <a:lnTo>
                  <a:pt x="593325" y="2199558"/>
                </a:lnTo>
                <a:lnTo>
                  <a:pt x="593721" y="2197144"/>
                </a:lnTo>
                <a:lnTo>
                  <a:pt x="592137" y="2193925"/>
                </a:lnTo>
                <a:close/>
                <a:moveTo>
                  <a:pt x="295275" y="2193925"/>
                </a:moveTo>
                <a:lnTo>
                  <a:pt x="412750" y="2193925"/>
                </a:lnTo>
                <a:lnTo>
                  <a:pt x="411162" y="2197144"/>
                </a:lnTo>
                <a:lnTo>
                  <a:pt x="411559" y="2199558"/>
                </a:lnTo>
                <a:lnTo>
                  <a:pt x="411956" y="2202375"/>
                </a:lnTo>
                <a:lnTo>
                  <a:pt x="411956" y="2206801"/>
                </a:lnTo>
                <a:lnTo>
                  <a:pt x="411956" y="2212434"/>
                </a:lnTo>
                <a:lnTo>
                  <a:pt x="411162" y="2220079"/>
                </a:lnTo>
                <a:lnTo>
                  <a:pt x="409575" y="2229333"/>
                </a:lnTo>
                <a:lnTo>
                  <a:pt x="407194" y="2240599"/>
                </a:lnTo>
                <a:lnTo>
                  <a:pt x="405606" y="2241404"/>
                </a:lnTo>
                <a:lnTo>
                  <a:pt x="402431" y="2242209"/>
                </a:lnTo>
                <a:lnTo>
                  <a:pt x="395287" y="2243014"/>
                </a:lnTo>
                <a:lnTo>
                  <a:pt x="381794" y="2243416"/>
                </a:lnTo>
                <a:lnTo>
                  <a:pt x="381000" y="2243416"/>
                </a:lnTo>
                <a:lnTo>
                  <a:pt x="380603" y="2243014"/>
                </a:lnTo>
                <a:lnTo>
                  <a:pt x="379412" y="2241807"/>
                </a:lnTo>
                <a:lnTo>
                  <a:pt x="379015" y="2240197"/>
                </a:lnTo>
                <a:lnTo>
                  <a:pt x="378222" y="2238990"/>
                </a:lnTo>
                <a:lnTo>
                  <a:pt x="377825" y="2237783"/>
                </a:lnTo>
                <a:lnTo>
                  <a:pt x="377031" y="2237381"/>
                </a:lnTo>
                <a:lnTo>
                  <a:pt x="375840" y="2237381"/>
                </a:lnTo>
                <a:lnTo>
                  <a:pt x="374650" y="2237381"/>
                </a:lnTo>
                <a:lnTo>
                  <a:pt x="371475" y="2239392"/>
                </a:lnTo>
                <a:lnTo>
                  <a:pt x="366315" y="2242611"/>
                </a:lnTo>
                <a:lnTo>
                  <a:pt x="354806" y="2250659"/>
                </a:lnTo>
                <a:lnTo>
                  <a:pt x="343694" y="2258303"/>
                </a:lnTo>
                <a:lnTo>
                  <a:pt x="337343" y="2261925"/>
                </a:lnTo>
                <a:lnTo>
                  <a:pt x="331390" y="2265144"/>
                </a:lnTo>
                <a:lnTo>
                  <a:pt x="324643" y="2268363"/>
                </a:lnTo>
                <a:lnTo>
                  <a:pt x="318293" y="2271179"/>
                </a:lnTo>
                <a:lnTo>
                  <a:pt x="311150" y="2273996"/>
                </a:lnTo>
                <a:lnTo>
                  <a:pt x="304006" y="2276008"/>
                </a:lnTo>
                <a:lnTo>
                  <a:pt x="296862" y="2278019"/>
                </a:lnTo>
                <a:lnTo>
                  <a:pt x="288528" y="2279226"/>
                </a:lnTo>
                <a:lnTo>
                  <a:pt x="280590" y="2280434"/>
                </a:lnTo>
                <a:lnTo>
                  <a:pt x="272256" y="2281238"/>
                </a:lnTo>
                <a:lnTo>
                  <a:pt x="263128" y="2281238"/>
                </a:lnTo>
                <a:lnTo>
                  <a:pt x="253603" y="2280836"/>
                </a:lnTo>
                <a:lnTo>
                  <a:pt x="246062" y="2280031"/>
                </a:lnTo>
                <a:lnTo>
                  <a:pt x="239712" y="2278422"/>
                </a:lnTo>
                <a:lnTo>
                  <a:pt x="234949" y="2276812"/>
                </a:lnTo>
                <a:lnTo>
                  <a:pt x="230584" y="2275203"/>
                </a:lnTo>
                <a:lnTo>
                  <a:pt x="227409" y="2272386"/>
                </a:lnTo>
                <a:lnTo>
                  <a:pt x="225424" y="2269972"/>
                </a:lnTo>
                <a:lnTo>
                  <a:pt x="224234" y="2267558"/>
                </a:lnTo>
                <a:lnTo>
                  <a:pt x="223837" y="2264339"/>
                </a:lnTo>
                <a:lnTo>
                  <a:pt x="223837" y="2261120"/>
                </a:lnTo>
                <a:lnTo>
                  <a:pt x="225028" y="2257499"/>
                </a:lnTo>
                <a:lnTo>
                  <a:pt x="226615" y="2253877"/>
                </a:lnTo>
                <a:lnTo>
                  <a:pt x="228996" y="2250256"/>
                </a:lnTo>
                <a:lnTo>
                  <a:pt x="231378" y="2246635"/>
                </a:lnTo>
                <a:lnTo>
                  <a:pt x="234949" y="2242611"/>
                </a:lnTo>
                <a:lnTo>
                  <a:pt x="242093" y="2234966"/>
                </a:lnTo>
                <a:lnTo>
                  <a:pt x="250428" y="2226919"/>
                </a:lnTo>
                <a:lnTo>
                  <a:pt x="259159" y="2219677"/>
                </a:lnTo>
                <a:lnTo>
                  <a:pt x="268684" y="2212836"/>
                </a:lnTo>
                <a:lnTo>
                  <a:pt x="277018" y="2206399"/>
                </a:lnTo>
                <a:lnTo>
                  <a:pt x="290115" y="2197144"/>
                </a:lnTo>
                <a:lnTo>
                  <a:pt x="295275" y="2193925"/>
                </a:lnTo>
                <a:close/>
                <a:moveTo>
                  <a:pt x="1091803" y="1906588"/>
                </a:moveTo>
                <a:lnTo>
                  <a:pt x="1106091" y="1906588"/>
                </a:lnTo>
                <a:lnTo>
                  <a:pt x="1118394" y="1906588"/>
                </a:lnTo>
                <a:lnTo>
                  <a:pt x="1127919" y="1906987"/>
                </a:lnTo>
                <a:lnTo>
                  <a:pt x="1136650" y="1907385"/>
                </a:lnTo>
                <a:lnTo>
                  <a:pt x="1129506" y="2235201"/>
                </a:lnTo>
                <a:lnTo>
                  <a:pt x="1127919" y="2234006"/>
                </a:lnTo>
                <a:lnTo>
                  <a:pt x="1123950" y="2229625"/>
                </a:lnTo>
                <a:lnTo>
                  <a:pt x="1119981" y="2225243"/>
                </a:lnTo>
                <a:lnTo>
                  <a:pt x="1115219" y="2219667"/>
                </a:lnTo>
                <a:lnTo>
                  <a:pt x="1109663" y="2211302"/>
                </a:lnTo>
                <a:lnTo>
                  <a:pt x="1102916" y="2201344"/>
                </a:lnTo>
                <a:lnTo>
                  <a:pt x="1094185" y="2188598"/>
                </a:lnTo>
                <a:lnTo>
                  <a:pt x="1085056" y="2173064"/>
                </a:lnTo>
                <a:lnTo>
                  <a:pt x="1073547" y="2154343"/>
                </a:lnTo>
                <a:lnTo>
                  <a:pt x="1061641" y="2132435"/>
                </a:lnTo>
                <a:lnTo>
                  <a:pt x="1047353" y="2106943"/>
                </a:lnTo>
                <a:lnTo>
                  <a:pt x="1031478" y="2077467"/>
                </a:lnTo>
                <a:lnTo>
                  <a:pt x="1014413" y="2043610"/>
                </a:lnTo>
                <a:lnTo>
                  <a:pt x="994966" y="2005371"/>
                </a:lnTo>
                <a:lnTo>
                  <a:pt x="992188" y="1999795"/>
                </a:lnTo>
                <a:lnTo>
                  <a:pt x="990203" y="1995015"/>
                </a:lnTo>
                <a:lnTo>
                  <a:pt x="988616" y="1989837"/>
                </a:lnTo>
                <a:lnTo>
                  <a:pt x="987028" y="1985057"/>
                </a:lnTo>
                <a:lnTo>
                  <a:pt x="985838" y="1980277"/>
                </a:lnTo>
                <a:lnTo>
                  <a:pt x="985044" y="1976294"/>
                </a:lnTo>
                <a:lnTo>
                  <a:pt x="984647" y="1971514"/>
                </a:lnTo>
                <a:lnTo>
                  <a:pt x="984250" y="1967929"/>
                </a:lnTo>
                <a:lnTo>
                  <a:pt x="984250" y="1963946"/>
                </a:lnTo>
                <a:lnTo>
                  <a:pt x="984647" y="1959963"/>
                </a:lnTo>
                <a:lnTo>
                  <a:pt x="985441" y="1956378"/>
                </a:lnTo>
                <a:lnTo>
                  <a:pt x="986235" y="1952793"/>
                </a:lnTo>
                <a:lnTo>
                  <a:pt x="987822" y="1950005"/>
                </a:lnTo>
                <a:lnTo>
                  <a:pt x="989013" y="1946420"/>
                </a:lnTo>
                <a:lnTo>
                  <a:pt x="990600" y="1943632"/>
                </a:lnTo>
                <a:lnTo>
                  <a:pt x="992585" y="1941242"/>
                </a:lnTo>
                <a:lnTo>
                  <a:pt x="996950" y="1935666"/>
                </a:lnTo>
                <a:lnTo>
                  <a:pt x="1002110" y="1930886"/>
                </a:lnTo>
                <a:lnTo>
                  <a:pt x="1008063" y="1926903"/>
                </a:lnTo>
                <a:lnTo>
                  <a:pt x="1014413" y="1923318"/>
                </a:lnTo>
                <a:lnTo>
                  <a:pt x="1021160" y="1920131"/>
                </a:lnTo>
                <a:lnTo>
                  <a:pt x="1028700" y="1916945"/>
                </a:lnTo>
                <a:lnTo>
                  <a:pt x="1036241" y="1914953"/>
                </a:lnTo>
                <a:lnTo>
                  <a:pt x="1043781" y="1912563"/>
                </a:lnTo>
                <a:lnTo>
                  <a:pt x="1051719" y="1910970"/>
                </a:lnTo>
                <a:lnTo>
                  <a:pt x="1060053" y="1909376"/>
                </a:lnTo>
                <a:lnTo>
                  <a:pt x="1068388" y="1908580"/>
                </a:lnTo>
                <a:lnTo>
                  <a:pt x="1076325" y="1907783"/>
                </a:lnTo>
                <a:lnTo>
                  <a:pt x="1091803" y="1906588"/>
                </a:lnTo>
                <a:close/>
                <a:moveTo>
                  <a:pt x="1381919" y="1116013"/>
                </a:moveTo>
                <a:lnTo>
                  <a:pt x="1717675" y="1488552"/>
                </a:lnTo>
                <a:lnTo>
                  <a:pt x="1574631" y="1488552"/>
                </a:lnTo>
                <a:lnTo>
                  <a:pt x="1574631" y="2220141"/>
                </a:lnTo>
                <a:lnTo>
                  <a:pt x="1574234" y="2226886"/>
                </a:lnTo>
                <a:lnTo>
                  <a:pt x="1573439" y="2232837"/>
                </a:lnTo>
                <a:lnTo>
                  <a:pt x="1571850" y="2239185"/>
                </a:lnTo>
                <a:lnTo>
                  <a:pt x="1569863" y="2244342"/>
                </a:lnTo>
                <a:lnTo>
                  <a:pt x="1567081" y="2249897"/>
                </a:lnTo>
                <a:lnTo>
                  <a:pt x="1563903" y="2255451"/>
                </a:lnTo>
                <a:lnTo>
                  <a:pt x="1560327" y="2260212"/>
                </a:lnTo>
                <a:lnTo>
                  <a:pt x="1556353" y="2264576"/>
                </a:lnTo>
                <a:lnTo>
                  <a:pt x="1551982" y="2268544"/>
                </a:lnTo>
                <a:lnTo>
                  <a:pt x="1546817" y="2272114"/>
                </a:lnTo>
                <a:lnTo>
                  <a:pt x="1541651" y="2275288"/>
                </a:lnTo>
                <a:lnTo>
                  <a:pt x="1536486" y="2278065"/>
                </a:lnTo>
                <a:lnTo>
                  <a:pt x="1530526" y="2280446"/>
                </a:lnTo>
                <a:lnTo>
                  <a:pt x="1524565" y="2281636"/>
                </a:lnTo>
                <a:lnTo>
                  <a:pt x="1518208" y="2282826"/>
                </a:lnTo>
                <a:lnTo>
                  <a:pt x="1511850" y="2282826"/>
                </a:lnTo>
                <a:lnTo>
                  <a:pt x="1252384" y="2282826"/>
                </a:lnTo>
                <a:lnTo>
                  <a:pt x="1245629" y="2282826"/>
                </a:lnTo>
                <a:lnTo>
                  <a:pt x="1239669" y="2281636"/>
                </a:lnTo>
                <a:lnTo>
                  <a:pt x="1233312" y="2280446"/>
                </a:lnTo>
                <a:lnTo>
                  <a:pt x="1227749" y="2278065"/>
                </a:lnTo>
                <a:lnTo>
                  <a:pt x="1222186" y="2275288"/>
                </a:lnTo>
                <a:lnTo>
                  <a:pt x="1217020" y="2272114"/>
                </a:lnTo>
                <a:lnTo>
                  <a:pt x="1212252" y="2268544"/>
                </a:lnTo>
                <a:lnTo>
                  <a:pt x="1207484" y="2264576"/>
                </a:lnTo>
                <a:lnTo>
                  <a:pt x="1203908" y="2260212"/>
                </a:lnTo>
                <a:lnTo>
                  <a:pt x="1199935" y="2255451"/>
                </a:lnTo>
                <a:lnTo>
                  <a:pt x="1197153" y="2249897"/>
                </a:lnTo>
                <a:lnTo>
                  <a:pt x="1193974" y="2244342"/>
                </a:lnTo>
                <a:lnTo>
                  <a:pt x="1191988" y="2239185"/>
                </a:lnTo>
                <a:lnTo>
                  <a:pt x="1190796" y="2232837"/>
                </a:lnTo>
                <a:lnTo>
                  <a:pt x="1189604" y="2226886"/>
                </a:lnTo>
                <a:lnTo>
                  <a:pt x="1189604" y="2220141"/>
                </a:lnTo>
                <a:lnTo>
                  <a:pt x="1189604" y="1488552"/>
                </a:lnTo>
                <a:lnTo>
                  <a:pt x="1046162" y="1488552"/>
                </a:lnTo>
                <a:lnTo>
                  <a:pt x="1381919" y="1116013"/>
                </a:lnTo>
                <a:close/>
                <a:moveTo>
                  <a:pt x="871935" y="1039813"/>
                </a:moveTo>
                <a:lnTo>
                  <a:pt x="819150" y="1046560"/>
                </a:lnTo>
                <a:lnTo>
                  <a:pt x="529431" y="1083469"/>
                </a:lnTo>
                <a:lnTo>
                  <a:pt x="515144" y="1089422"/>
                </a:lnTo>
                <a:lnTo>
                  <a:pt x="486569" y="1100535"/>
                </a:lnTo>
                <a:lnTo>
                  <a:pt x="434975" y="1121966"/>
                </a:lnTo>
                <a:lnTo>
                  <a:pt x="483394" y="1115616"/>
                </a:lnTo>
                <a:lnTo>
                  <a:pt x="504825" y="1112441"/>
                </a:lnTo>
                <a:lnTo>
                  <a:pt x="892572" y="1062832"/>
                </a:lnTo>
                <a:lnTo>
                  <a:pt x="888207" y="1058466"/>
                </a:lnTo>
                <a:lnTo>
                  <a:pt x="871935" y="1039813"/>
                </a:lnTo>
                <a:close/>
                <a:moveTo>
                  <a:pt x="649685" y="989013"/>
                </a:moveTo>
                <a:lnTo>
                  <a:pt x="509588" y="995760"/>
                </a:lnTo>
                <a:lnTo>
                  <a:pt x="469900" y="997744"/>
                </a:lnTo>
                <a:lnTo>
                  <a:pt x="447675" y="998935"/>
                </a:lnTo>
                <a:lnTo>
                  <a:pt x="200025" y="1021954"/>
                </a:lnTo>
                <a:lnTo>
                  <a:pt x="187325" y="1029891"/>
                </a:lnTo>
                <a:lnTo>
                  <a:pt x="112712" y="1074341"/>
                </a:lnTo>
                <a:lnTo>
                  <a:pt x="506413" y="1011635"/>
                </a:lnTo>
                <a:lnTo>
                  <a:pt x="551260" y="1004491"/>
                </a:lnTo>
                <a:lnTo>
                  <a:pt x="560785" y="1002904"/>
                </a:lnTo>
                <a:lnTo>
                  <a:pt x="649685" y="989013"/>
                </a:lnTo>
                <a:close/>
                <a:moveTo>
                  <a:pt x="150813" y="851694"/>
                </a:moveTo>
                <a:lnTo>
                  <a:pt x="153988" y="857647"/>
                </a:lnTo>
                <a:lnTo>
                  <a:pt x="157163" y="865585"/>
                </a:lnTo>
                <a:lnTo>
                  <a:pt x="165497" y="887810"/>
                </a:lnTo>
                <a:lnTo>
                  <a:pt x="163909" y="862410"/>
                </a:lnTo>
                <a:lnTo>
                  <a:pt x="157956" y="858044"/>
                </a:lnTo>
                <a:lnTo>
                  <a:pt x="150813" y="851694"/>
                </a:lnTo>
                <a:close/>
                <a:moveTo>
                  <a:pt x="855663" y="846138"/>
                </a:moveTo>
                <a:lnTo>
                  <a:pt x="854869" y="846535"/>
                </a:lnTo>
                <a:lnTo>
                  <a:pt x="854075" y="847328"/>
                </a:lnTo>
                <a:lnTo>
                  <a:pt x="845741" y="858441"/>
                </a:lnTo>
                <a:lnTo>
                  <a:pt x="837803" y="869553"/>
                </a:lnTo>
                <a:lnTo>
                  <a:pt x="835819" y="872728"/>
                </a:lnTo>
                <a:lnTo>
                  <a:pt x="827881" y="991394"/>
                </a:lnTo>
                <a:lnTo>
                  <a:pt x="833835" y="962422"/>
                </a:lnTo>
                <a:lnTo>
                  <a:pt x="840185" y="934641"/>
                </a:lnTo>
                <a:lnTo>
                  <a:pt x="851297" y="885428"/>
                </a:lnTo>
                <a:lnTo>
                  <a:pt x="854869" y="866775"/>
                </a:lnTo>
                <a:lnTo>
                  <a:pt x="856060" y="859235"/>
                </a:lnTo>
                <a:lnTo>
                  <a:pt x="856853" y="853282"/>
                </a:lnTo>
                <a:lnTo>
                  <a:pt x="857647" y="848916"/>
                </a:lnTo>
                <a:lnTo>
                  <a:pt x="856853" y="846535"/>
                </a:lnTo>
                <a:lnTo>
                  <a:pt x="856457" y="846138"/>
                </a:lnTo>
                <a:lnTo>
                  <a:pt x="855663" y="846138"/>
                </a:lnTo>
                <a:close/>
                <a:moveTo>
                  <a:pt x="701278" y="569913"/>
                </a:moveTo>
                <a:lnTo>
                  <a:pt x="716360" y="569913"/>
                </a:lnTo>
                <a:lnTo>
                  <a:pt x="730647" y="570707"/>
                </a:lnTo>
                <a:lnTo>
                  <a:pt x="745331" y="572294"/>
                </a:lnTo>
                <a:lnTo>
                  <a:pt x="760016" y="574675"/>
                </a:lnTo>
                <a:lnTo>
                  <a:pt x="774700" y="577453"/>
                </a:lnTo>
                <a:lnTo>
                  <a:pt x="789781" y="581025"/>
                </a:lnTo>
                <a:lnTo>
                  <a:pt x="804466" y="584994"/>
                </a:lnTo>
                <a:lnTo>
                  <a:pt x="818753" y="589360"/>
                </a:lnTo>
                <a:lnTo>
                  <a:pt x="833041" y="594519"/>
                </a:lnTo>
                <a:lnTo>
                  <a:pt x="846932" y="599678"/>
                </a:lnTo>
                <a:lnTo>
                  <a:pt x="860822" y="605632"/>
                </a:lnTo>
                <a:lnTo>
                  <a:pt x="874316" y="611982"/>
                </a:lnTo>
                <a:lnTo>
                  <a:pt x="887810" y="618332"/>
                </a:lnTo>
                <a:lnTo>
                  <a:pt x="900510" y="625078"/>
                </a:lnTo>
                <a:lnTo>
                  <a:pt x="912813" y="632222"/>
                </a:lnTo>
                <a:lnTo>
                  <a:pt x="924719" y="639366"/>
                </a:lnTo>
                <a:lnTo>
                  <a:pt x="936228" y="646907"/>
                </a:lnTo>
                <a:lnTo>
                  <a:pt x="946944" y="654844"/>
                </a:lnTo>
                <a:lnTo>
                  <a:pt x="957263" y="662385"/>
                </a:lnTo>
                <a:lnTo>
                  <a:pt x="967185" y="669925"/>
                </a:lnTo>
                <a:lnTo>
                  <a:pt x="975916" y="677466"/>
                </a:lnTo>
                <a:lnTo>
                  <a:pt x="983853" y="685007"/>
                </a:lnTo>
                <a:lnTo>
                  <a:pt x="991394" y="692547"/>
                </a:lnTo>
                <a:lnTo>
                  <a:pt x="998141" y="700088"/>
                </a:lnTo>
                <a:lnTo>
                  <a:pt x="1003698" y="707232"/>
                </a:lnTo>
                <a:lnTo>
                  <a:pt x="1008857" y="714375"/>
                </a:lnTo>
                <a:lnTo>
                  <a:pt x="1012429" y="721122"/>
                </a:lnTo>
                <a:lnTo>
                  <a:pt x="1015604" y="727869"/>
                </a:lnTo>
                <a:lnTo>
                  <a:pt x="1017588" y="734219"/>
                </a:lnTo>
                <a:lnTo>
                  <a:pt x="1017985" y="737394"/>
                </a:lnTo>
                <a:lnTo>
                  <a:pt x="1018382" y="740172"/>
                </a:lnTo>
                <a:lnTo>
                  <a:pt x="1019176" y="749300"/>
                </a:lnTo>
                <a:lnTo>
                  <a:pt x="1020366" y="758032"/>
                </a:lnTo>
                <a:lnTo>
                  <a:pt x="1020763" y="767557"/>
                </a:lnTo>
                <a:lnTo>
                  <a:pt x="1020763" y="777478"/>
                </a:lnTo>
                <a:lnTo>
                  <a:pt x="1020366" y="787797"/>
                </a:lnTo>
                <a:lnTo>
                  <a:pt x="1019176" y="798513"/>
                </a:lnTo>
                <a:lnTo>
                  <a:pt x="1017985" y="809228"/>
                </a:lnTo>
                <a:lnTo>
                  <a:pt x="1016398" y="820341"/>
                </a:lnTo>
                <a:lnTo>
                  <a:pt x="1014810" y="832247"/>
                </a:lnTo>
                <a:lnTo>
                  <a:pt x="1012032" y="844153"/>
                </a:lnTo>
                <a:lnTo>
                  <a:pt x="1007269" y="867966"/>
                </a:lnTo>
                <a:lnTo>
                  <a:pt x="1000919" y="893366"/>
                </a:lnTo>
                <a:lnTo>
                  <a:pt x="993776" y="919163"/>
                </a:lnTo>
                <a:lnTo>
                  <a:pt x="985441" y="945754"/>
                </a:lnTo>
                <a:lnTo>
                  <a:pt x="977107" y="972741"/>
                </a:lnTo>
                <a:lnTo>
                  <a:pt x="967978" y="1000125"/>
                </a:lnTo>
                <a:lnTo>
                  <a:pt x="958057" y="1027510"/>
                </a:lnTo>
                <a:lnTo>
                  <a:pt x="937419" y="1083072"/>
                </a:lnTo>
                <a:lnTo>
                  <a:pt x="917178" y="1137444"/>
                </a:lnTo>
                <a:lnTo>
                  <a:pt x="892572" y="1213644"/>
                </a:lnTo>
                <a:lnTo>
                  <a:pt x="813991" y="1196579"/>
                </a:lnTo>
                <a:lnTo>
                  <a:pt x="809625" y="1257697"/>
                </a:lnTo>
                <a:lnTo>
                  <a:pt x="802481" y="1338263"/>
                </a:lnTo>
                <a:lnTo>
                  <a:pt x="796925" y="1400572"/>
                </a:lnTo>
                <a:lnTo>
                  <a:pt x="791369" y="1456929"/>
                </a:lnTo>
                <a:lnTo>
                  <a:pt x="790972" y="1462088"/>
                </a:lnTo>
                <a:lnTo>
                  <a:pt x="787797" y="1470819"/>
                </a:lnTo>
                <a:lnTo>
                  <a:pt x="784622" y="1479551"/>
                </a:lnTo>
                <a:lnTo>
                  <a:pt x="781050" y="1488282"/>
                </a:lnTo>
                <a:lnTo>
                  <a:pt x="777081" y="1497013"/>
                </a:lnTo>
                <a:lnTo>
                  <a:pt x="772319" y="1505347"/>
                </a:lnTo>
                <a:lnTo>
                  <a:pt x="767160" y="1513682"/>
                </a:lnTo>
                <a:lnTo>
                  <a:pt x="762000" y="1522413"/>
                </a:lnTo>
                <a:lnTo>
                  <a:pt x="756841" y="1530351"/>
                </a:lnTo>
                <a:lnTo>
                  <a:pt x="708819" y="2171701"/>
                </a:lnTo>
                <a:lnTo>
                  <a:pt x="579041" y="2171701"/>
                </a:lnTo>
                <a:lnTo>
                  <a:pt x="514350" y="1661716"/>
                </a:lnTo>
                <a:lnTo>
                  <a:pt x="506413" y="1662510"/>
                </a:lnTo>
                <a:lnTo>
                  <a:pt x="502047" y="1663304"/>
                </a:lnTo>
                <a:lnTo>
                  <a:pt x="497681" y="1663304"/>
                </a:lnTo>
                <a:lnTo>
                  <a:pt x="492522" y="1662510"/>
                </a:lnTo>
                <a:lnTo>
                  <a:pt x="486966" y="1662113"/>
                </a:lnTo>
                <a:lnTo>
                  <a:pt x="426244" y="2169717"/>
                </a:lnTo>
                <a:lnTo>
                  <a:pt x="291703" y="2171701"/>
                </a:lnTo>
                <a:lnTo>
                  <a:pt x="242888" y="1522016"/>
                </a:lnTo>
                <a:lnTo>
                  <a:pt x="232966" y="1507729"/>
                </a:lnTo>
                <a:lnTo>
                  <a:pt x="228997" y="1500188"/>
                </a:lnTo>
                <a:lnTo>
                  <a:pt x="224631" y="1492647"/>
                </a:lnTo>
                <a:lnTo>
                  <a:pt x="221059" y="1485504"/>
                </a:lnTo>
                <a:lnTo>
                  <a:pt x="217488" y="1477963"/>
                </a:lnTo>
                <a:lnTo>
                  <a:pt x="214313" y="1470422"/>
                </a:lnTo>
                <a:lnTo>
                  <a:pt x="211138" y="1462882"/>
                </a:lnTo>
                <a:lnTo>
                  <a:pt x="210741" y="1456929"/>
                </a:lnTo>
                <a:lnTo>
                  <a:pt x="203597" y="1384697"/>
                </a:lnTo>
                <a:lnTo>
                  <a:pt x="196453" y="1305719"/>
                </a:lnTo>
                <a:lnTo>
                  <a:pt x="188119" y="1205310"/>
                </a:lnTo>
                <a:lnTo>
                  <a:pt x="171450" y="1210072"/>
                </a:lnTo>
                <a:lnTo>
                  <a:pt x="154781" y="1214438"/>
                </a:lnTo>
                <a:lnTo>
                  <a:pt x="137319" y="1218010"/>
                </a:lnTo>
                <a:lnTo>
                  <a:pt x="128984" y="1219597"/>
                </a:lnTo>
                <a:lnTo>
                  <a:pt x="120650" y="1220391"/>
                </a:lnTo>
                <a:lnTo>
                  <a:pt x="112712" y="1221185"/>
                </a:lnTo>
                <a:lnTo>
                  <a:pt x="104378" y="1221582"/>
                </a:lnTo>
                <a:lnTo>
                  <a:pt x="96837" y="1221582"/>
                </a:lnTo>
                <a:lnTo>
                  <a:pt x="89694" y="1221185"/>
                </a:lnTo>
                <a:lnTo>
                  <a:pt x="82550" y="1220391"/>
                </a:lnTo>
                <a:lnTo>
                  <a:pt x="76200" y="1218804"/>
                </a:lnTo>
                <a:lnTo>
                  <a:pt x="69850" y="1216819"/>
                </a:lnTo>
                <a:lnTo>
                  <a:pt x="65087" y="1213644"/>
                </a:lnTo>
                <a:lnTo>
                  <a:pt x="55166" y="1162844"/>
                </a:lnTo>
                <a:lnTo>
                  <a:pt x="43656" y="1099741"/>
                </a:lnTo>
                <a:lnTo>
                  <a:pt x="32147" y="1029494"/>
                </a:lnTo>
                <a:lnTo>
                  <a:pt x="21034" y="957263"/>
                </a:lnTo>
                <a:lnTo>
                  <a:pt x="15875" y="922338"/>
                </a:lnTo>
                <a:lnTo>
                  <a:pt x="11509" y="888207"/>
                </a:lnTo>
                <a:lnTo>
                  <a:pt x="7144" y="856457"/>
                </a:lnTo>
                <a:lnTo>
                  <a:pt x="4366" y="827485"/>
                </a:lnTo>
                <a:lnTo>
                  <a:pt x="1587" y="801688"/>
                </a:lnTo>
                <a:lnTo>
                  <a:pt x="397" y="779860"/>
                </a:lnTo>
                <a:lnTo>
                  <a:pt x="0" y="770732"/>
                </a:lnTo>
                <a:lnTo>
                  <a:pt x="0" y="762794"/>
                </a:lnTo>
                <a:lnTo>
                  <a:pt x="397" y="756047"/>
                </a:lnTo>
                <a:lnTo>
                  <a:pt x="1191" y="750888"/>
                </a:lnTo>
                <a:lnTo>
                  <a:pt x="1587" y="745728"/>
                </a:lnTo>
                <a:lnTo>
                  <a:pt x="1984" y="740966"/>
                </a:lnTo>
                <a:lnTo>
                  <a:pt x="2778" y="736600"/>
                </a:lnTo>
                <a:lnTo>
                  <a:pt x="4366" y="731838"/>
                </a:lnTo>
                <a:lnTo>
                  <a:pt x="5556" y="727075"/>
                </a:lnTo>
                <a:lnTo>
                  <a:pt x="7144" y="722710"/>
                </a:lnTo>
                <a:lnTo>
                  <a:pt x="11509" y="713582"/>
                </a:lnTo>
                <a:lnTo>
                  <a:pt x="15875" y="705247"/>
                </a:lnTo>
                <a:lnTo>
                  <a:pt x="21828" y="697310"/>
                </a:lnTo>
                <a:lnTo>
                  <a:pt x="28575" y="689372"/>
                </a:lnTo>
                <a:lnTo>
                  <a:pt x="35719" y="681832"/>
                </a:lnTo>
                <a:lnTo>
                  <a:pt x="44053" y="673894"/>
                </a:lnTo>
                <a:lnTo>
                  <a:pt x="53181" y="666750"/>
                </a:lnTo>
                <a:lnTo>
                  <a:pt x="62309" y="660003"/>
                </a:lnTo>
                <a:lnTo>
                  <a:pt x="72628" y="653653"/>
                </a:lnTo>
                <a:lnTo>
                  <a:pt x="83344" y="647700"/>
                </a:lnTo>
                <a:lnTo>
                  <a:pt x="94853" y="641350"/>
                </a:lnTo>
                <a:lnTo>
                  <a:pt x="106759" y="635397"/>
                </a:lnTo>
                <a:lnTo>
                  <a:pt x="118666" y="629841"/>
                </a:lnTo>
                <a:lnTo>
                  <a:pt x="131366" y="624682"/>
                </a:lnTo>
                <a:lnTo>
                  <a:pt x="144463" y="619522"/>
                </a:lnTo>
                <a:lnTo>
                  <a:pt x="157956" y="614760"/>
                </a:lnTo>
                <a:lnTo>
                  <a:pt x="171847" y="609997"/>
                </a:lnTo>
                <a:lnTo>
                  <a:pt x="185738" y="605632"/>
                </a:lnTo>
                <a:lnTo>
                  <a:pt x="200025" y="601663"/>
                </a:lnTo>
                <a:lnTo>
                  <a:pt x="214709" y="597694"/>
                </a:lnTo>
                <a:lnTo>
                  <a:pt x="228997" y="594122"/>
                </a:lnTo>
                <a:lnTo>
                  <a:pt x="258366" y="587375"/>
                </a:lnTo>
                <a:lnTo>
                  <a:pt x="287734" y="581422"/>
                </a:lnTo>
                <a:lnTo>
                  <a:pt x="317500" y="576263"/>
                </a:lnTo>
                <a:lnTo>
                  <a:pt x="346075" y="571897"/>
                </a:lnTo>
                <a:lnTo>
                  <a:pt x="349647" y="571500"/>
                </a:lnTo>
                <a:lnTo>
                  <a:pt x="352822" y="571103"/>
                </a:lnTo>
                <a:lnTo>
                  <a:pt x="359569" y="571500"/>
                </a:lnTo>
                <a:lnTo>
                  <a:pt x="453628" y="918766"/>
                </a:lnTo>
                <a:lnTo>
                  <a:pt x="455216" y="904478"/>
                </a:lnTo>
                <a:lnTo>
                  <a:pt x="487760" y="666750"/>
                </a:lnTo>
                <a:lnTo>
                  <a:pt x="478631" y="643335"/>
                </a:lnTo>
                <a:lnTo>
                  <a:pt x="496491" y="612378"/>
                </a:lnTo>
                <a:lnTo>
                  <a:pt x="537766" y="611982"/>
                </a:lnTo>
                <a:lnTo>
                  <a:pt x="554831" y="643335"/>
                </a:lnTo>
                <a:lnTo>
                  <a:pt x="546894" y="671116"/>
                </a:lnTo>
                <a:lnTo>
                  <a:pt x="575866" y="922338"/>
                </a:lnTo>
                <a:lnTo>
                  <a:pt x="652463" y="582613"/>
                </a:lnTo>
                <a:lnTo>
                  <a:pt x="661591" y="578644"/>
                </a:lnTo>
                <a:lnTo>
                  <a:pt x="668338" y="575469"/>
                </a:lnTo>
                <a:lnTo>
                  <a:pt x="671910" y="572691"/>
                </a:lnTo>
                <a:lnTo>
                  <a:pt x="672703" y="572294"/>
                </a:lnTo>
                <a:lnTo>
                  <a:pt x="673100" y="571897"/>
                </a:lnTo>
                <a:lnTo>
                  <a:pt x="686991" y="570310"/>
                </a:lnTo>
                <a:lnTo>
                  <a:pt x="701278" y="569913"/>
                </a:lnTo>
                <a:close/>
                <a:moveTo>
                  <a:pt x="534014" y="0"/>
                </a:moveTo>
                <a:lnTo>
                  <a:pt x="549903" y="794"/>
                </a:lnTo>
                <a:lnTo>
                  <a:pt x="565395" y="1985"/>
                </a:lnTo>
                <a:lnTo>
                  <a:pt x="580886" y="3971"/>
                </a:lnTo>
                <a:lnTo>
                  <a:pt x="594789" y="7148"/>
                </a:lnTo>
                <a:lnTo>
                  <a:pt x="608692" y="10326"/>
                </a:lnTo>
                <a:lnTo>
                  <a:pt x="621800" y="14297"/>
                </a:lnTo>
                <a:lnTo>
                  <a:pt x="633717" y="19063"/>
                </a:lnTo>
                <a:lnTo>
                  <a:pt x="645236" y="23431"/>
                </a:lnTo>
                <a:lnTo>
                  <a:pt x="656756" y="28594"/>
                </a:lnTo>
                <a:lnTo>
                  <a:pt x="666686" y="33757"/>
                </a:lnTo>
                <a:lnTo>
                  <a:pt x="676617" y="38920"/>
                </a:lnTo>
                <a:lnTo>
                  <a:pt x="685356" y="44083"/>
                </a:lnTo>
                <a:lnTo>
                  <a:pt x="693300" y="49246"/>
                </a:lnTo>
                <a:lnTo>
                  <a:pt x="700847" y="54806"/>
                </a:lnTo>
                <a:lnTo>
                  <a:pt x="707600" y="59572"/>
                </a:lnTo>
                <a:lnTo>
                  <a:pt x="718722" y="68309"/>
                </a:lnTo>
                <a:lnTo>
                  <a:pt x="726667" y="75458"/>
                </a:lnTo>
                <a:lnTo>
                  <a:pt x="731830" y="80621"/>
                </a:lnTo>
                <a:lnTo>
                  <a:pt x="733419" y="82209"/>
                </a:lnTo>
                <a:lnTo>
                  <a:pt x="731433" y="86975"/>
                </a:lnTo>
                <a:lnTo>
                  <a:pt x="728255" y="92138"/>
                </a:lnTo>
                <a:lnTo>
                  <a:pt x="724681" y="98890"/>
                </a:lnTo>
                <a:lnTo>
                  <a:pt x="719119" y="107230"/>
                </a:lnTo>
                <a:lnTo>
                  <a:pt x="712764" y="115173"/>
                </a:lnTo>
                <a:lnTo>
                  <a:pt x="708792" y="119541"/>
                </a:lnTo>
                <a:lnTo>
                  <a:pt x="705217" y="123910"/>
                </a:lnTo>
                <a:lnTo>
                  <a:pt x="700450" y="128278"/>
                </a:lnTo>
                <a:lnTo>
                  <a:pt x="696081" y="131853"/>
                </a:lnTo>
                <a:lnTo>
                  <a:pt x="690917" y="136221"/>
                </a:lnTo>
                <a:lnTo>
                  <a:pt x="685356" y="139399"/>
                </a:lnTo>
                <a:lnTo>
                  <a:pt x="679794" y="142973"/>
                </a:lnTo>
                <a:lnTo>
                  <a:pt x="673439" y="146150"/>
                </a:lnTo>
                <a:lnTo>
                  <a:pt x="667083" y="148930"/>
                </a:lnTo>
                <a:lnTo>
                  <a:pt x="660331" y="150916"/>
                </a:lnTo>
                <a:lnTo>
                  <a:pt x="653181" y="152505"/>
                </a:lnTo>
                <a:lnTo>
                  <a:pt x="645633" y="154093"/>
                </a:lnTo>
                <a:lnTo>
                  <a:pt x="638086" y="154887"/>
                </a:lnTo>
                <a:lnTo>
                  <a:pt x="629745" y="154887"/>
                </a:lnTo>
                <a:lnTo>
                  <a:pt x="620608" y="154093"/>
                </a:lnTo>
                <a:lnTo>
                  <a:pt x="611870" y="152107"/>
                </a:lnTo>
                <a:lnTo>
                  <a:pt x="602734" y="150122"/>
                </a:lnTo>
                <a:lnTo>
                  <a:pt x="592406" y="146547"/>
                </a:lnTo>
                <a:lnTo>
                  <a:pt x="582475" y="142576"/>
                </a:lnTo>
                <a:lnTo>
                  <a:pt x="571750" y="137413"/>
                </a:lnTo>
                <a:lnTo>
                  <a:pt x="559436" y="131853"/>
                </a:lnTo>
                <a:lnTo>
                  <a:pt x="547123" y="126293"/>
                </a:lnTo>
                <a:lnTo>
                  <a:pt x="572545" y="138604"/>
                </a:lnTo>
                <a:lnTo>
                  <a:pt x="597570" y="150916"/>
                </a:lnTo>
                <a:lnTo>
                  <a:pt x="609884" y="156476"/>
                </a:lnTo>
                <a:lnTo>
                  <a:pt x="621800" y="162036"/>
                </a:lnTo>
                <a:lnTo>
                  <a:pt x="632922" y="166405"/>
                </a:lnTo>
                <a:lnTo>
                  <a:pt x="644045" y="170376"/>
                </a:lnTo>
                <a:lnTo>
                  <a:pt x="655167" y="173553"/>
                </a:lnTo>
                <a:lnTo>
                  <a:pt x="665097" y="176333"/>
                </a:lnTo>
                <a:lnTo>
                  <a:pt x="674631" y="177922"/>
                </a:lnTo>
                <a:lnTo>
                  <a:pt x="679397" y="178319"/>
                </a:lnTo>
                <a:lnTo>
                  <a:pt x="683767" y="178319"/>
                </a:lnTo>
                <a:lnTo>
                  <a:pt x="688136" y="178319"/>
                </a:lnTo>
                <a:lnTo>
                  <a:pt x="692506" y="177922"/>
                </a:lnTo>
                <a:lnTo>
                  <a:pt x="696875" y="177525"/>
                </a:lnTo>
                <a:lnTo>
                  <a:pt x="700450" y="176333"/>
                </a:lnTo>
                <a:lnTo>
                  <a:pt x="704422" y="175142"/>
                </a:lnTo>
                <a:lnTo>
                  <a:pt x="707997" y="173156"/>
                </a:lnTo>
                <a:lnTo>
                  <a:pt x="711572" y="171170"/>
                </a:lnTo>
                <a:lnTo>
                  <a:pt x="714353" y="168788"/>
                </a:lnTo>
                <a:lnTo>
                  <a:pt x="715544" y="177525"/>
                </a:lnTo>
                <a:lnTo>
                  <a:pt x="716736" y="185865"/>
                </a:lnTo>
                <a:lnTo>
                  <a:pt x="717133" y="202148"/>
                </a:lnTo>
                <a:lnTo>
                  <a:pt x="717133" y="217240"/>
                </a:lnTo>
                <a:lnTo>
                  <a:pt x="716339" y="231537"/>
                </a:lnTo>
                <a:lnTo>
                  <a:pt x="717531" y="230345"/>
                </a:lnTo>
                <a:lnTo>
                  <a:pt x="718722" y="229154"/>
                </a:lnTo>
                <a:lnTo>
                  <a:pt x="719914" y="227963"/>
                </a:lnTo>
                <a:lnTo>
                  <a:pt x="721503" y="227565"/>
                </a:lnTo>
                <a:lnTo>
                  <a:pt x="723489" y="227963"/>
                </a:lnTo>
                <a:lnTo>
                  <a:pt x="725078" y="229551"/>
                </a:lnTo>
                <a:lnTo>
                  <a:pt x="727064" y="231140"/>
                </a:lnTo>
                <a:lnTo>
                  <a:pt x="728255" y="233523"/>
                </a:lnTo>
                <a:lnTo>
                  <a:pt x="730242" y="236700"/>
                </a:lnTo>
                <a:lnTo>
                  <a:pt x="731830" y="240274"/>
                </a:lnTo>
                <a:lnTo>
                  <a:pt x="734214" y="249806"/>
                </a:lnTo>
                <a:lnTo>
                  <a:pt x="736597" y="260529"/>
                </a:lnTo>
                <a:lnTo>
                  <a:pt x="738186" y="272840"/>
                </a:lnTo>
                <a:lnTo>
                  <a:pt x="739378" y="286740"/>
                </a:lnTo>
                <a:lnTo>
                  <a:pt x="739775" y="301435"/>
                </a:lnTo>
                <a:lnTo>
                  <a:pt x="739378" y="316924"/>
                </a:lnTo>
                <a:lnTo>
                  <a:pt x="738186" y="330427"/>
                </a:lnTo>
                <a:lnTo>
                  <a:pt x="736597" y="342738"/>
                </a:lnTo>
                <a:lnTo>
                  <a:pt x="734214" y="353858"/>
                </a:lnTo>
                <a:lnTo>
                  <a:pt x="731830" y="362596"/>
                </a:lnTo>
                <a:lnTo>
                  <a:pt x="730242" y="366567"/>
                </a:lnTo>
                <a:lnTo>
                  <a:pt x="728255" y="369744"/>
                </a:lnTo>
                <a:lnTo>
                  <a:pt x="727064" y="372524"/>
                </a:lnTo>
                <a:lnTo>
                  <a:pt x="725078" y="374113"/>
                </a:lnTo>
                <a:lnTo>
                  <a:pt x="723489" y="374907"/>
                </a:lnTo>
                <a:lnTo>
                  <a:pt x="721503" y="375304"/>
                </a:lnTo>
                <a:lnTo>
                  <a:pt x="719517" y="374907"/>
                </a:lnTo>
                <a:lnTo>
                  <a:pt x="717928" y="373716"/>
                </a:lnTo>
                <a:lnTo>
                  <a:pt x="716339" y="372127"/>
                </a:lnTo>
                <a:lnTo>
                  <a:pt x="714353" y="368950"/>
                </a:lnTo>
                <a:lnTo>
                  <a:pt x="712764" y="365773"/>
                </a:lnTo>
                <a:lnTo>
                  <a:pt x="711175" y="361801"/>
                </a:lnTo>
                <a:lnTo>
                  <a:pt x="709983" y="357433"/>
                </a:lnTo>
                <a:lnTo>
                  <a:pt x="708394" y="352270"/>
                </a:lnTo>
                <a:lnTo>
                  <a:pt x="706806" y="364979"/>
                </a:lnTo>
                <a:lnTo>
                  <a:pt x="704819" y="377687"/>
                </a:lnTo>
                <a:lnTo>
                  <a:pt x="701642" y="389602"/>
                </a:lnTo>
                <a:lnTo>
                  <a:pt x="698861" y="401516"/>
                </a:lnTo>
                <a:lnTo>
                  <a:pt x="695683" y="413431"/>
                </a:lnTo>
                <a:lnTo>
                  <a:pt x="691314" y="424551"/>
                </a:lnTo>
                <a:lnTo>
                  <a:pt x="686944" y="435274"/>
                </a:lnTo>
                <a:lnTo>
                  <a:pt x="682575" y="445997"/>
                </a:lnTo>
                <a:lnTo>
                  <a:pt x="677411" y="456323"/>
                </a:lnTo>
                <a:lnTo>
                  <a:pt x="671850" y="466251"/>
                </a:lnTo>
                <a:lnTo>
                  <a:pt x="666289" y="475386"/>
                </a:lnTo>
                <a:lnTo>
                  <a:pt x="659933" y="484520"/>
                </a:lnTo>
                <a:lnTo>
                  <a:pt x="653975" y="493257"/>
                </a:lnTo>
                <a:lnTo>
                  <a:pt x="647222" y="501597"/>
                </a:lnTo>
                <a:lnTo>
                  <a:pt x="640867" y="509540"/>
                </a:lnTo>
                <a:lnTo>
                  <a:pt x="633717" y="517086"/>
                </a:lnTo>
                <a:lnTo>
                  <a:pt x="626964" y="524235"/>
                </a:lnTo>
                <a:lnTo>
                  <a:pt x="619417" y="530589"/>
                </a:lnTo>
                <a:lnTo>
                  <a:pt x="612267" y="536944"/>
                </a:lnTo>
                <a:lnTo>
                  <a:pt x="604720" y="542901"/>
                </a:lnTo>
                <a:lnTo>
                  <a:pt x="597570" y="548461"/>
                </a:lnTo>
                <a:lnTo>
                  <a:pt x="590022" y="553227"/>
                </a:lnTo>
                <a:lnTo>
                  <a:pt x="582078" y="557992"/>
                </a:lnTo>
                <a:lnTo>
                  <a:pt x="574531" y="561964"/>
                </a:lnTo>
                <a:lnTo>
                  <a:pt x="566984" y="565538"/>
                </a:lnTo>
                <a:lnTo>
                  <a:pt x="559039" y="568715"/>
                </a:lnTo>
                <a:lnTo>
                  <a:pt x="551492" y="571495"/>
                </a:lnTo>
                <a:lnTo>
                  <a:pt x="543945" y="573481"/>
                </a:lnTo>
                <a:lnTo>
                  <a:pt x="536398" y="575467"/>
                </a:lnTo>
                <a:lnTo>
                  <a:pt x="528850" y="576658"/>
                </a:lnTo>
                <a:lnTo>
                  <a:pt x="521700" y="577453"/>
                </a:lnTo>
                <a:lnTo>
                  <a:pt x="514550" y="577850"/>
                </a:lnTo>
                <a:lnTo>
                  <a:pt x="508989" y="577453"/>
                </a:lnTo>
                <a:lnTo>
                  <a:pt x="502634" y="576658"/>
                </a:lnTo>
                <a:lnTo>
                  <a:pt x="496278" y="575467"/>
                </a:lnTo>
                <a:lnTo>
                  <a:pt x="489923" y="573481"/>
                </a:lnTo>
                <a:lnTo>
                  <a:pt x="483170" y="571098"/>
                </a:lnTo>
                <a:lnTo>
                  <a:pt x="476417" y="568318"/>
                </a:lnTo>
                <a:lnTo>
                  <a:pt x="469267" y="565141"/>
                </a:lnTo>
                <a:lnTo>
                  <a:pt x="462514" y="561567"/>
                </a:lnTo>
                <a:lnTo>
                  <a:pt x="454967" y="557198"/>
                </a:lnTo>
                <a:lnTo>
                  <a:pt x="447817" y="552432"/>
                </a:lnTo>
                <a:lnTo>
                  <a:pt x="440667" y="547667"/>
                </a:lnTo>
                <a:lnTo>
                  <a:pt x="433120" y="542106"/>
                </a:lnTo>
                <a:lnTo>
                  <a:pt x="425970" y="536149"/>
                </a:lnTo>
                <a:lnTo>
                  <a:pt x="418423" y="529795"/>
                </a:lnTo>
                <a:lnTo>
                  <a:pt x="411273" y="523043"/>
                </a:lnTo>
                <a:lnTo>
                  <a:pt x="403726" y="515895"/>
                </a:lnTo>
                <a:lnTo>
                  <a:pt x="396576" y="508349"/>
                </a:lnTo>
                <a:lnTo>
                  <a:pt x="389426" y="500803"/>
                </a:lnTo>
                <a:lnTo>
                  <a:pt x="382276" y="492860"/>
                </a:lnTo>
                <a:lnTo>
                  <a:pt x="375523" y="483726"/>
                </a:lnTo>
                <a:lnTo>
                  <a:pt x="368770" y="475386"/>
                </a:lnTo>
                <a:lnTo>
                  <a:pt x="362415" y="466251"/>
                </a:lnTo>
                <a:lnTo>
                  <a:pt x="356059" y="456720"/>
                </a:lnTo>
                <a:lnTo>
                  <a:pt x="350498" y="447188"/>
                </a:lnTo>
                <a:lnTo>
                  <a:pt x="344937" y="436862"/>
                </a:lnTo>
                <a:lnTo>
                  <a:pt x="339376" y="426934"/>
                </a:lnTo>
                <a:lnTo>
                  <a:pt x="334212" y="416211"/>
                </a:lnTo>
                <a:lnTo>
                  <a:pt x="329048" y="405885"/>
                </a:lnTo>
                <a:lnTo>
                  <a:pt x="325076" y="394765"/>
                </a:lnTo>
                <a:lnTo>
                  <a:pt x="320706" y="383247"/>
                </a:lnTo>
                <a:lnTo>
                  <a:pt x="317529" y="372127"/>
                </a:lnTo>
                <a:lnTo>
                  <a:pt x="313954" y="360610"/>
                </a:lnTo>
                <a:lnTo>
                  <a:pt x="311570" y="368156"/>
                </a:lnTo>
                <a:lnTo>
                  <a:pt x="310379" y="371730"/>
                </a:lnTo>
                <a:lnTo>
                  <a:pt x="308392" y="374113"/>
                </a:lnTo>
                <a:lnTo>
                  <a:pt x="306804" y="376099"/>
                </a:lnTo>
                <a:lnTo>
                  <a:pt x="305612" y="378084"/>
                </a:lnTo>
                <a:lnTo>
                  <a:pt x="304023" y="378879"/>
                </a:lnTo>
                <a:lnTo>
                  <a:pt x="302037" y="379276"/>
                </a:lnTo>
                <a:lnTo>
                  <a:pt x="300051" y="378879"/>
                </a:lnTo>
                <a:lnTo>
                  <a:pt x="298462" y="377687"/>
                </a:lnTo>
                <a:lnTo>
                  <a:pt x="296873" y="375702"/>
                </a:lnTo>
                <a:lnTo>
                  <a:pt x="294887" y="373319"/>
                </a:lnTo>
                <a:lnTo>
                  <a:pt x="293298" y="370141"/>
                </a:lnTo>
                <a:lnTo>
                  <a:pt x="292106" y="366567"/>
                </a:lnTo>
                <a:lnTo>
                  <a:pt x="289326" y="357433"/>
                </a:lnTo>
                <a:lnTo>
                  <a:pt x="286942" y="346710"/>
                </a:lnTo>
                <a:lnTo>
                  <a:pt x="285354" y="334001"/>
                </a:lnTo>
                <a:lnTo>
                  <a:pt x="284559" y="320101"/>
                </a:lnTo>
                <a:lnTo>
                  <a:pt x="284162" y="305406"/>
                </a:lnTo>
                <a:lnTo>
                  <a:pt x="284559" y="290315"/>
                </a:lnTo>
                <a:lnTo>
                  <a:pt x="285354" y="276812"/>
                </a:lnTo>
                <a:lnTo>
                  <a:pt x="286942" y="264103"/>
                </a:lnTo>
                <a:lnTo>
                  <a:pt x="289326" y="252983"/>
                </a:lnTo>
                <a:lnTo>
                  <a:pt x="292106" y="244246"/>
                </a:lnTo>
                <a:lnTo>
                  <a:pt x="293298" y="240274"/>
                </a:lnTo>
                <a:lnTo>
                  <a:pt x="294887" y="237097"/>
                </a:lnTo>
                <a:lnTo>
                  <a:pt x="296873" y="234714"/>
                </a:lnTo>
                <a:lnTo>
                  <a:pt x="298462" y="232728"/>
                </a:lnTo>
                <a:lnTo>
                  <a:pt x="300051" y="231934"/>
                </a:lnTo>
                <a:lnTo>
                  <a:pt x="302037" y="231537"/>
                </a:lnTo>
                <a:lnTo>
                  <a:pt x="303229" y="231537"/>
                </a:lnTo>
                <a:lnTo>
                  <a:pt x="304420" y="232331"/>
                </a:lnTo>
                <a:lnTo>
                  <a:pt x="304817" y="222403"/>
                </a:lnTo>
                <a:lnTo>
                  <a:pt x="305215" y="212871"/>
                </a:lnTo>
                <a:lnTo>
                  <a:pt x="306406" y="204134"/>
                </a:lnTo>
                <a:lnTo>
                  <a:pt x="307598" y="196191"/>
                </a:lnTo>
                <a:lnTo>
                  <a:pt x="306804" y="185468"/>
                </a:lnTo>
                <a:lnTo>
                  <a:pt x="306406" y="175936"/>
                </a:lnTo>
                <a:lnTo>
                  <a:pt x="306406" y="166405"/>
                </a:lnTo>
                <a:lnTo>
                  <a:pt x="306804" y="158065"/>
                </a:lnTo>
                <a:lnTo>
                  <a:pt x="307598" y="150122"/>
                </a:lnTo>
                <a:lnTo>
                  <a:pt x="308790" y="142179"/>
                </a:lnTo>
                <a:lnTo>
                  <a:pt x="310379" y="135427"/>
                </a:lnTo>
                <a:lnTo>
                  <a:pt x="312365" y="128676"/>
                </a:lnTo>
                <a:lnTo>
                  <a:pt x="314748" y="122321"/>
                </a:lnTo>
                <a:lnTo>
                  <a:pt x="317529" y="116761"/>
                </a:lnTo>
                <a:lnTo>
                  <a:pt x="320309" y="111201"/>
                </a:lnTo>
                <a:lnTo>
                  <a:pt x="323884" y="106833"/>
                </a:lnTo>
                <a:lnTo>
                  <a:pt x="327062" y="102067"/>
                </a:lnTo>
                <a:lnTo>
                  <a:pt x="331431" y="98095"/>
                </a:lnTo>
                <a:lnTo>
                  <a:pt x="335404" y="94918"/>
                </a:lnTo>
                <a:lnTo>
                  <a:pt x="339773" y="91344"/>
                </a:lnTo>
                <a:lnTo>
                  <a:pt x="319912" y="91741"/>
                </a:lnTo>
                <a:lnTo>
                  <a:pt x="304420" y="92138"/>
                </a:lnTo>
                <a:lnTo>
                  <a:pt x="290915" y="93329"/>
                </a:lnTo>
                <a:lnTo>
                  <a:pt x="295284" y="90549"/>
                </a:lnTo>
                <a:lnTo>
                  <a:pt x="300051" y="88167"/>
                </a:lnTo>
                <a:lnTo>
                  <a:pt x="309981" y="82209"/>
                </a:lnTo>
                <a:lnTo>
                  <a:pt x="319117" y="75458"/>
                </a:lnTo>
                <a:lnTo>
                  <a:pt x="328651" y="68309"/>
                </a:lnTo>
                <a:lnTo>
                  <a:pt x="346923" y="54409"/>
                </a:lnTo>
                <a:lnTo>
                  <a:pt x="355265" y="48452"/>
                </a:lnTo>
                <a:lnTo>
                  <a:pt x="363606" y="43686"/>
                </a:lnTo>
                <a:lnTo>
                  <a:pt x="373934" y="38920"/>
                </a:lnTo>
                <a:lnTo>
                  <a:pt x="384659" y="33757"/>
                </a:lnTo>
                <a:lnTo>
                  <a:pt x="394589" y="28992"/>
                </a:lnTo>
                <a:lnTo>
                  <a:pt x="405314" y="24623"/>
                </a:lnTo>
                <a:lnTo>
                  <a:pt x="414848" y="21049"/>
                </a:lnTo>
                <a:lnTo>
                  <a:pt x="425176" y="17474"/>
                </a:lnTo>
                <a:lnTo>
                  <a:pt x="434709" y="14694"/>
                </a:lnTo>
                <a:lnTo>
                  <a:pt x="444242" y="11914"/>
                </a:lnTo>
                <a:lnTo>
                  <a:pt x="454173" y="9134"/>
                </a:lnTo>
                <a:lnTo>
                  <a:pt x="463309" y="7148"/>
                </a:lnTo>
                <a:lnTo>
                  <a:pt x="472842" y="5560"/>
                </a:lnTo>
                <a:lnTo>
                  <a:pt x="481978" y="3574"/>
                </a:lnTo>
                <a:lnTo>
                  <a:pt x="491114" y="2383"/>
                </a:lnTo>
                <a:lnTo>
                  <a:pt x="500250" y="1588"/>
                </a:lnTo>
                <a:lnTo>
                  <a:pt x="517331" y="397"/>
                </a:lnTo>
                <a:lnTo>
                  <a:pt x="5340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6" rIns="68571" bIns="34286"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+mj-lt"/>
            </a:endParaRPr>
          </a:p>
        </p:txBody>
      </p:sp>
      <p:sp>
        <p:nvSpPr>
          <p:cNvPr id="23" name="文本框 49"/>
          <p:cNvSpPr txBox="1"/>
          <p:nvPr/>
        </p:nvSpPr>
        <p:spPr>
          <a:xfrm>
            <a:off x="2303452" y="3171131"/>
            <a:ext cx="1242300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  <a:cs typeface="Arial" panose="020B0604020202020204" pitchFamily="34" charset="0"/>
              </a:rPr>
              <a:t>STAGE HERE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1396139" y="3613290"/>
            <a:ext cx="2124103" cy="6694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/>
            </a:endParaRPr>
          </a:p>
        </p:txBody>
      </p:sp>
      <p:sp>
        <p:nvSpPr>
          <p:cNvPr id="25" name="文本框 49"/>
          <p:cNvSpPr txBox="1"/>
          <p:nvPr/>
        </p:nvSpPr>
        <p:spPr>
          <a:xfrm>
            <a:off x="6030351" y="3167211"/>
            <a:ext cx="1242300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  <a:cs typeface="Arial" panose="020B0604020202020204" pitchFamily="34" charset="0"/>
              </a:rPr>
              <a:t>STAGE HERE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633003" y="3613290"/>
            <a:ext cx="2199834" cy="6694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/>
            </a:endParaRPr>
          </a:p>
        </p:txBody>
      </p:sp>
      <p:sp>
        <p:nvSpPr>
          <p:cNvPr id="27" name="文本框 49"/>
          <p:cNvSpPr txBox="1"/>
          <p:nvPr/>
        </p:nvSpPr>
        <p:spPr>
          <a:xfrm>
            <a:off x="2303452" y="1605304"/>
            <a:ext cx="1242300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  <a:cs typeface="Arial" panose="020B0604020202020204" pitchFamily="34" charset="0"/>
              </a:rPr>
              <a:t>STAGE HERE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413333" y="1938587"/>
            <a:ext cx="2106909" cy="6694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/>
            </a:endParaRPr>
          </a:p>
        </p:txBody>
      </p:sp>
      <p:sp>
        <p:nvSpPr>
          <p:cNvPr id="29" name="文本框 49"/>
          <p:cNvSpPr txBox="1"/>
          <p:nvPr/>
        </p:nvSpPr>
        <p:spPr>
          <a:xfrm>
            <a:off x="5976338" y="1574371"/>
            <a:ext cx="1242300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itchFamily="34" charset="-122"/>
                <a:cs typeface="Arial" panose="020B0604020202020204" pitchFamily="34" charset="0"/>
              </a:rPr>
              <a:t>STAGE HERE</a:t>
            </a:r>
            <a:endParaRPr lang="zh-CN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5633002" y="1907656"/>
            <a:ext cx="2156582" cy="66941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00"/>
                            </p:stCondLst>
                            <p:childTnLst>
                              <p:par>
                                <p:cTn id="6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9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400"/>
                            </p:stCondLst>
                            <p:childTnLst>
                              <p:par>
                                <p:cTn id="7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900"/>
                            </p:stCondLst>
                            <p:childTnLst>
                              <p:par>
                                <p:cTn id="8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400"/>
                            </p:stCondLst>
                            <p:childTnLst>
                              <p:par>
                                <p:cTn id="10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8"/>
          <p:cNvSpPr txBox="1"/>
          <p:nvPr/>
        </p:nvSpPr>
        <p:spPr>
          <a:xfrm>
            <a:off x="5379119" y="1428894"/>
            <a:ext cx="2163967" cy="561706"/>
          </a:xfrm>
          <a:prstGeom prst="rect">
            <a:avLst/>
          </a:prstGeom>
          <a:noFill/>
        </p:spPr>
        <p:txBody>
          <a:bodyPr wrap="square" lIns="68594" tIns="34297" rIns="68594" bIns="34297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OPTION HERE</a:t>
            </a:r>
          </a:p>
          <a:p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</a:p>
        </p:txBody>
      </p:sp>
      <p:sp>
        <p:nvSpPr>
          <p:cNvPr id="26" name="文本框 8"/>
          <p:cNvSpPr txBox="1"/>
          <p:nvPr/>
        </p:nvSpPr>
        <p:spPr>
          <a:xfrm>
            <a:off x="5353719" y="2131844"/>
            <a:ext cx="2163967" cy="561706"/>
          </a:xfrm>
          <a:prstGeom prst="rect">
            <a:avLst/>
          </a:prstGeom>
          <a:noFill/>
        </p:spPr>
        <p:txBody>
          <a:bodyPr wrap="square" lIns="68594" tIns="34297" rIns="68594" bIns="34297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OPTION HERE</a:t>
            </a:r>
          </a:p>
          <a:p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en-US" altLang="zh-CN" sz="1000" b="1" dirty="0">
              <a:solidFill>
                <a:schemeClr val="bg1">
                  <a:lumMod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7" name="文本框 8"/>
          <p:cNvSpPr txBox="1"/>
          <p:nvPr/>
        </p:nvSpPr>
        <p:spPr>
          <a:xfrm>
            <a:off x="5412986" y="2792448"/>
            <a:ext cx="2163967" cy="700206"/>
          </a:xfrm>
          <a:prstGeom prst="rect">
            <a:avLst/>
          </a:prstGeom>
          <a:noFill/>
        </p:spPr>
        <p:txBody>
          <a:bodyPr wrap="square" lIns="68594" tIns="34297" rIns="68594" bIns="34297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OPTION HERE</a:t>
            </a:r>
          </a:p>
          <a:p>
            <a:r>
              <a:rPr lang="en-US" altLang="zh-CN" sz="9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</a:p>
        </p:txBody>
      </p:sp>
      <p:sp>
        <p:nvSpPr>
          <p:cNvPr id="28" name="文本框 8"/>
          <p:cNvSpPr txBox="1"/>
          <p:nvPr/>
        </p:nvSpPr>
        <p:spPr>
          <a:xfrm>
            <a:off x="5396053" y="3537744"/>
            <a:ext cx="2163967" cy="700206"/>
          </a:xfrm>
          <a:prstGeom prst="rect">
            <a:avLst/>
          </a:prstGeom>
          <a:noFill/>
        </p:spPr>
        <p:txBody>
          <a:bodyPr wrap="square" lIns="68594" tIns="34297" rIns="68594" bIns="34297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zh-CN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OPTION HERE</a:t>
            </a:r>
          </a:p>
          <a:p>
            <a:r>
              <a:rPr lang="en-US" altLang="zh-CN" sz="9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</a:p>
        </p:txBody>
      </p:sp>
      <p:sp>
        <p:nvSpPr>
          <p:cNvPr id="31" name="Freeform 50"/>
          <p:cNvSpPr/>
          <p:nvPr/>
        </p:nvSpPr>
        <p:spPr bwMode="auto">
          <a:xfrm>
            <a:off x="1043608" y="2177367"/>
            <a:ext cx="1525736" cy="1792976"/>
          </a:xfrm>
          <a:custGeom>
            <a:avLst/>
            <a:gdLst>
              <a:gd name="T0" fmla="*/ 74 w 120"/>
              <a:gd name="T1" fmla="*/ 39 h 140"/>
              <a:gd name="T2" fmla="*/ 82 w 120"/>
              <a:gd name="T3" fmla="*/ 22 h 140"/>
              <a:gd name="T4" fmla="*/ 60 w 120"/>
              <a:gd name="T5" fmla="*/ 0 h 140"/>
              <a:gd name="T6" fmla="*/ 38 w 120"/>
              <a:gd name="T7" fmla="*/ 22 h 140"/>
              <a:gd name="T8" fmla="*/ 46 w 120"/>
              <a:gd name="T9" fmla="*/ 39 h 140"/>
              <a:gd name="T10" fmla="*/ 8 w 120"/>
              <a:gd name="T11" fmla="*/ 98 h 140"/>
              <a:gd name="T12" fmla="*/ 37 w 120"/>
              <a:gd name="T13" fmla="*/ 78 h 140"/>
              <a:gd name="T14" fmla="*/ 25 w 120"/>
              <a:gd name="T15" fmla="*/ 140 h 140"/>
              <a:gd name="T16" fmla="*/ 45 w 120"/>
              <a:gd name="T17" fmla="*/ 140 h 140"/>
              <a:gd name="T18" fmla="*/ 60 w 120"/>
              <a:gd name="T19" fmla="*/ 114 h 140"/>
              <a:gd name="T20" fmla="*/ 75 w 120"/>
              <a:gd name="T21" fmla="*/ 140 h 140"/>
              <a:gd name="T22" fmla="*/ 95 w 120"/>
              <a:gd name="T23" fmla="*/ 140 h 140"/>
              <a:gd name="T24" fmla="*/ 83 w 120"/>
              <a:gd name="T25" fmla="*/ 78 h 140"/>
              <a:gd name="T26" fmla="*/ 112 w 120"/>
              <a:gd name="T27" fmla="*/ 98 h 140"/>
              <a:gd name="T28" fmla="*/ 74 w 120"/>
              <a:gd name="T29" fmla="*/ 39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0" h="140">
                <a:moveTo>
                  <a:pt x="74" y="39"/>
                </a:moveTo>
                <a:cubicBezTo>
                  <a:pt x="78" y="35"/>
                  <a:pt x="82" y="29"/>
                  <a:pt x="82" y="22"/>
                </a:cubicBezTo>
                <a:cubicBezTo>
                  <a:pt x="82" y="10"/>
                  <a:pt x="72" y="0"/>
                  <a:pt x="60" y="0"/>
                </a:cubicBezTo>
                <a:cubicBezTo>
                  <a:pt x="48" y="0"/>
                  <a:pt x="38" y="10"/>
                  <a:pt x="38" y="22"/>
                </a:cubicBezTo>
                <a:cubicBezTo>
                  <a:pt x="38" y="29"/>
                  <a:pt x="42" y="35"/>
                  <a:pt x="46" y="39"/>
                </a:cubicBezTo>
                <a:cubicBezTo>
                  <a:pt x="24" y="46"/>
                  <a:pt x="0" y="91"/>
                  <a:pt x="8" y="98"/>
                </a:cubicBezTo>
                <a:cubicBezTo>
                  <a:pt x="15" y="105"/>
                  <a:pt x="27" y="91"/>
                  <a:pt x="37" y="78"/>
                </a:cubicBezTo>
                <a:cubicBezTo>
                  <a:pt x="32" y="99"/>
                  <a:pt x="27" y="121"/>
                  <a:pt x="25" y="140"/>
                </a:cubicBezTo>
                <a:cubicBezTo>
                  <a:pt x="45" y="140"/>
                  <a:pt x="45" y="140"/>
                  <a:pt x="45" y="140"/>
                </a:cubicBezTo>
                <a:cubicBezTo>
                  <a:pt x="45" y="129"/>
                  <a:pt x="52" y="114"/>
                  <a:pt x="60" y="114"/>
                </a:cubicBezTo>
                <a:cubicBezTo>
                  <a:pt x="68" y="114"/>
                  <a:pt x="75" y="129"/>
                  <a:pt x="75" y="140"/>
                </a:cubicBezTo>
                <a:cubicBezTo>
                  <a:pt x="95" y="140"/>
                  <a:pt x="95" y="140"/>
                  <a:pt x="95" y="140"/>
                </a:cubicBezTo>
                <a:cubicBezTo>
                  <a:pt x="93" y="121"/>
                  <a:pt x="88" y="99"/>
                  <a:pt x="83" y="78"/>
                </a:cubicBezTo>
                <a:cubicBezTo>
                  <a:pt x="93" y="91"/>
                  <a:pt x="105" y="105"/>
                  <a:pt x="112" y="98"/>
                </a:cubicBezTo>
                <a:cubicBezTo>
                  <a:pt x="120" y="91"/>
                  <a:pt x="96" y="46"/>
                  <a:pt x="74" y="3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100" kern="0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32" name="Freeform 50"/>
          <p:cNvSpPr/>
          <p:nvPr/>
        </p:nvSpPr>
        <p:spPr bwMode="auto">
          <a:xfrm>
            <a:off x="415971" y="3095137"/>
            <a:ext cx="692059" cy="813277"/>
          </a:xfrm>
          <a:custGeom>
            <a:avLst/>
            <a:gdLst>
              <a:gd name="T0" fmla="*/ 74 w 120"/>
              <a:gd name="T1" fmla="*/ 39 h 140"/>
              <a:gd name="T2" fmla="*/ 82 w 120"/>
              <a:gd name="T3" fmla="*/ 22 h 140"/>
              <a:gd name="T4" fmla="*/ 60 w 120"/>
              <a:gd name="T5" fmla="*/ 0 h 140"/>
              <a:gd name="T6" fmla="*/ 38 w 120"/>
              <a:gd name="T7" fmla="*/ 22 h 140"/>
              <a:gd name="T8" fmla="*/ 46 w 120"/>
              <a:gd name="T9" fmla="*/ 39 h 140"/>
              <a:gd name="T10" fmla="*/ 8 w 120"/>
              <a:gd name="T11" fmla="*/ 98 h 140"/>
              <a:gd name="T12" fmla="*/ 37 w 120"/>
              <a:gd name="T13" fmla="*/ 78 h 140"/>
              <a:gd name="T14" fmla="*/ 25 w 120"/>
              <a:gd name="T15" fmla="*/ 140 h 140"/>
              <a:gd name="T16" fmla="*/ 45 w 120"/>
              <a:gd name="T17" fmla="*/ 140 h 140"/>
              <a:gd name="T18" fmla="*/ 60 w 120"/>
              <a:gd name="T19" fmla="*/ 114 h 140"/>
              <a:gd name="T20" fmla="*/ 75 w 120"/>
              <a:gd name="T21" fmla="*/ 140 h 140"/>
              <a:gd name="T22" fmla="*/ 95 w 120"/>
              <a:gd name="T23" fmla="*/ 140 h 140"/>
              <a:gd name="T24" fmla="*/ 83 w 120"/>
              <a:gd name="T25" fmla="*/ 78 h 140"/>
              <a:gd name="T26" fmla="*/ 112 w 120"/>
              <a:gd name="T27" fmla="*/ 98 h 140"/>
              <a:gd name="T28" fmla="*/ 74 w 120"/>
              <a:gd name="T29" fmla="*/ 39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0" h="140">
                <a:moveTo>
                  <a:pt x="74" y="39"/>
                </a:moveTo>
                <a:cubicBezTo>
                  <a:pt x="78" y="35"/>
                  <a:pt x="82" y="29"/>
                  <a:pt x="82" y="22"/>
                </a:cubicBezTo>
                <a:cubicBezTo>
                  <a:pt x="82" y="10"/>
                  <a:pt x="72" y="0"/>
                  <a:pt x="60" y="0"/>
                </a:cubicBezTo>
                <a:cubicBezTo>
                  <a:pt x="48" y="0"/>
                  <a:pt x="38" y="10"/>
                  <a:pt x="38" y="22"/>
                </a:cubicBezTo>
                <a:cubicBezTo>
                  <a:pt x="38" y="29"/>
                  <a:pt x="42" y="35"/>
                  <a:pt x="46" y="39"/>
                </a:cubicBezTo>
                <a:cubicBezTo>
                  <a:pt x="24" y="46"/>
                  <a:pt x="0" y="91"/>
                  <a:pt x="8" y="98"/>
                </a:cubicBezTo>
                <a:cubicBezTo>
                  <a:pt x="15" y="105"/>
                  <a:pt x="27" y="91"/>
                  <a:pt x="37" y="78"/>
                </a:cubicBezTo>
                <a:cubicBezTo>
                  <a:pt x="32" y="99"/>
                  <a:pt x="27" y="121"/>
                  <a:pt x="25" y="140"/>
                </a:cubicBezTo>
                <a:cubicBezTo>
                  <a:pt x="45" y="140"/>
                  <a:pt x="45" y="140"/>
                  <a:pt x="45" y="140"/>
                </a:cubicBezTo>
                <a:cubicBezTo>
                  <a:pt x="45" y="129"/>
                  <a:pt x="52" y="114"/>
                  <a:pt x="60" y="114"/>
                </a:cubicBezTo>
                <a:cubicBezTo>
                  <a:pt x="68" y="114"/>
                  <a:pt x="75" y="129"/>
                  <a:pt x="75" y="140"/>
                </a:cubicBezTo>
                <a:cubicBezTo>
                  <a:pt x="95" y="140"/>
                  <a:pt x="95" y="140"/>
                  <a:pt x="95" y="140"/>
                </a:cubicBezTo>
                <a:cubicBezTo>
                  <a:pt x="93" y="121"/>
                  <a:pt x="88" y="99"/>
                  <a:pt x="83" y="78"/>
                </a:cubicBezTo>
                <a:cubicBezTo>
                  <a:pt x="93" y="91"/>
                  <a:pt x="105" y="105"/>
                  <a:pt x="112" y="98"/>
                </a:cubicBezTo>
                <a:cubicBezTo>
                  <a:pt x="120" y="91"/>
                  <a:pt x="96" y="46"/>
                  <a:pt x="74" y="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100" kern="0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33" name="Freeform 50"/>
          <p:cNvSpPr/>
          <p:nvPr/>
        </p:nvSpPr>
        <p:spPr bwMode="auto">
          <a:xfrm>
            <a:off x="2473371" y="3154423"/>
            <a:ext cx="692059" cy="813277"/>
          </a:xfrm>
          <a:custGeom>
            <a:avLst/>
            <a:gdLst>
              <a:gd name="T0" fmla="*/ 74 w 120"/>
              <a:gd name="T1" fmla="*/ 39 h 140"/>
              <a:gd name="T2" fmla="*/ 82 w 120"/>
              <a:gd name="T3" fmla="*/ 22 h 140"/>
              <a:gd name="T4" fmla="*/ 60 w 120"/>
              <a:gd name="T5" fmla="*/ 0 h 140"/>
              <a:gd name="T6" fmla="*/ 38 w 120"/>
              <a:gd name="T7" fmla="*/ 22 h 140"/>
              <a:gd name="T8" fmla="*/ 46 w 120"/>
              <a:gd name="T9" fmla="*/ 39 h 140"/>
              <a:gd name="T10" fmla="*/ 8 w 120"/>
              <a:gd name="T11" fmla="*/ 98 h 140"/>
              <a:gd name="T12" fmla="*/ 37 w 120"/>
              <a:gd name="T13" fmla="*/ 78 h 140"/>
              <a:gd name="T14" fmla="*/ 25 w 120"/>
              <a:gd name="T15" fmla="*/ 140 h 140"/>
              <a:gd name="T16" fmla="*/ 45 w 120"/>
              <a:gd name="T17" fmla="*/ 140 h 140"/>
              <a:gd name="T18" fmla="*/ 60 w 120"/>
              <a:gd name="T19" fmla="*/ 114 h 140"/>
              <a:gd name="T20" fmla="*/ 75 w 120"/>
              <a:gd name="T21" fmla="*/ 140 h 140"/>
              <a:gd name="T22" fmla="*/ 95 w 120"/>
              <a:gd name="T23" fmla="*/ 140 h 140"/>
              <a:gd name="T24" fmla="*/ 83 w 120"/>
              <a:gd name="T25" fmla="*/ 78 h 140"/>
              <a:gd name="T26" fmla="*/ 112 w 120"/>
              <a:gd name="T27" fmla="*/ 98 h 140"/>
              <a:gd name="T28" fmla="*/ 74 w 120"/>
              <a:gd name="T29" fmla="*/ 39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20" h="140">
                <a:moveTo>
                  <a:pt x="74" y="39"/>
                </a:moveTo>
                <a:cubicBezTo>
                  <a:pt x="78" y="35"/>
                  <a:pt x="82" y="29"/>
                  <a:pt x="82" y="22"/>
                </a:cubicBezTo>
                <a:cubicBezTo>
                  <a:pt x="82" y="10"/>
                  <a:pt x="72" y="0"/>
                  <a:pt x="60" y="0"/>
                </a:cubicBezTo>
                <a:cubicBezTo>
                  <a:pt x="48" y="0"/>
                  <a:pt x="38" y="10"/>
                  <a:pt x="38" y="22"/>
                </a:cubicBezTo>
                <a:cubicBezTo>
                  <a:pt x="38" y="29"/>
                  <a:pt x="42" y="35"/>
                  <a:pt x="46" y="39"/>
                </a:cubicBezTo>
                <a:cubicBezTo>
                  <a:pt x="24" y="46"/>
                  <a:pt x="0" y="91"/>
                  <a:pt x="8" y="98"/>
                </a:cubicBezTo>
                <a:cubicBezTo>
                  <a:pt x="15" y="105"/>
                  <a:pt x="27" y="91"/>
                  <a:pt x="37" y="78"/>
                </a:cubicBezTo>
                <a:cubicBezTo>
                  <a:pt x="32" y="99"/>
                  <a:pt x="27" y="121"/>
                  <a:pt x="25" y="140"/>
                </a:cubicBezTo>
                <a:cubicBezTo>
                  <a:pt x="45" y="140"/>
                  <a:pt x="45" y="140"/>
                  <a:pt x="45" y="140"/>
                </a:cubicBezTo>
                <a:cubicBezTo>
                  <a:pt x="45" y="129"/>
                  <a:pt x="52" y="114"/>
                  <a:pt x="60" y="114"/>
                </a:cubicBezTo>
                <a:cubicBezTo>
                  <a:pt x="68" y="114"/>
                  <a:pt x="75" y="129"/>
                  <a:pt x="75" y="140"/>
                </a:cubicBezTo>
                <a:cubicBezTo>
                  <a:pt x="95" y="140"/>
                  <a:pt x="95" y="140"/>
                  <a:pt x="95" y="140"/>
                </a:cubicBezTo>
                <a:cubicBezTo>
                  <a:pt x="93" y="121"/>
                  <a:pt x="88" y="99"/>
                  <a:pt x="83" y="78"/>
                </a:cubicBezTo>
                <a:cubicBezTo>
                  <a:pt x="93" y="91"/>
                  <a:pt x="105" y="105"/>
                  <a:pt x="112" y="98"/>
                </a:cubicBezTo>
                <a:cubicBezTo>
                  <a:pt x="120" y="91"/>
                  <a:pt x="96" y="46"/>
                  <a:pt x="74" y="3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68594" tIns="34297" rIns="68594" bIns="34297" numCol="1" anchor="t" anchorCtr="0" compatLnSpc="1"/>
          <a:lstStyle/>
          <a:p>
            <a:pPr defTabSz="914583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100" kern="0" dirty="0">
              <a:solidFill>
                <a:sysClr val="windowText" lastClr="000000"/>
              </a:solidFill>
              <a:latin typeface="+mj-lt"/>
            </a:endParaRPr>
          </a:p>
        </p:txBody>
      </p:sp>
      <p:grpSp>
        <p:nvGrpSpPr>
          <p:cNvPr id="2" name="组合 49"/>
          <p:cNvGrpSpPr/>
          <p:nvPr/>
        </p:nvGrpSpPr>
        <p:grpSpPr>
          <a:xfrm>
            <a:off x="3173217" y="1487904"/>
            <a:ext cx="1779784" cy="600470"/>
            <a:chOff x="3173217" y="1487444"/>
            <a:chExt cx="1779784" cy="600285"/>
          </a:xfrm>
        </p:grpSpPr>
        <p:sp>
          <p:nvSpPr>
            <p:cNvPr id="20" name="Freeform 23"/>
            <p:cNvSpPr/>
            <p:nvPr/>
          </p:nvSpPr>
          <p:spPr bwMode="auto">
            <a:xfrm flipH="1">
              <a:off x="3173217" y="1754275"/>
              <a:ext cx="1528905" cy="212786"/>
            </a:xfrm>
            <a:custGeom>
              <a:avLst/>
              <a:gdLst>
                <a:gd name="T0" fmla="*/ 409 w 409"/>
                <a:gd name="T1" fmla="*/ 57 h 57"/>
                <a:gd name="T2" fmla="*/ 243 w 409"/>
                <a:gd name="T3" fmla="*/ 57 h 57"/>
                <a:gd name="T4" fmla="*/ 179 w 409"/>
                <a:gd name="T5" fmla="*/ 34 h 57"/>
                <a:gd name="T6" fmla="*/ 117 w 409"/>
                <a:gd name="T7" fmla="*/ 17 h 57"/>
                <a:gd name="T8" fmla="*/ 0 w 409"/>
                <a:gd name="T9" fmla="*/ 17 h 57"/>
                <a:gd name="T10" fmla="*/ 0 w 409"/>
                <a:gd name="T11" fmla="*/ 0 h 57"/>
                <a:gd name="T12" fmla="*/ 117 w 409"/>
                <a:gd name="T13" fmla="*/ 0 h 57"/>
                <a:gd name="T14" fmla="*/ 190 w 409"/>
                <a:gd name="T15" fmla="*/ 21 h 57"/>
                <a:gd name="T16" fmla="*/ 243 w 409"/>
                <a:gd name="T17" fmla="*/ 40 h 57"/>
                <a:gd name="T18" fmla="*/ 409 w 409"/>
                <a:gd name="T19" fmla="*/ 40 h 57"/>
                <a:gd name="T20" fmla="*/ 409 w 409"/>
                <a:gd name="T2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9" h="57">
                  <a:moveTo>
                    <a:pt x="409" y="57"/>
                  </a:moveTo>
                  <a:cubicBezTo>
                    <a:pt x="243" y="57"/>
                    <a:pt x="243" y="57"/>
                    <a:pt x="243" y="57"/>
                  </a:cubicBezTo>
                  <a:cubicBezTo>
                    <a:pt x="220" y="57"/>
                    <a:pt x="195" y="48"/>
                    <a:pt x="179" y="34"/>
                  </a:cubicBezTo>
                  <a:cubicBezTo>
                    <a:pt x="162" y="19"/>
                    <a:pt x="140" y="17"/>
                    <a:pt x="117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42" y="0"/>
                    <a:pt x="168" y="2"/>
                    <a:pt x="190" y="21"/>
                  </a:cubicBezTo>
                  <a:cubicBezTo>
                    <a:pt x="203" y="33"/>
                    <a:pt x="223" y="40"/>
                    <a:pt x="243" y="40"/>
                  </a:cubicBezTo>
                  <a:cubicBezTo>
                    <a:pt x="409" y="40"/>
                    <a:pt x="409" y="40"/>
                    <a:pt x="409" y="40"/>
                  </a:cubicBezTo>
                  <a:lnTo>
                    <a:pt x="409" y="57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3" name="组合 39"/>
            <p:cNvGrpSpPr/>
            <p:nvPr/>
          </p:nvGrpSpPr>
          <p:grpSpPr>
            <a:xfrm>
              <a:off x="4353545" y="1487444"/>
              <a:ext cx="599456" cy="600285"/>
              <a:chOff x="3069803" y="657624"/>
              <a:chExt cx="1139586" cy="1141162"/>
            </a:xfrm>
          </p:grpSpPr>
          <p:sp>
            <p:nvSpPr>
              <p:cNvPr id="38" name="Freeform 29"/>
              <p:cNvSpPr>
                <a:spLocks noEditPoints="1"/>
              </p:cNvSpPr>
              <p:nvPr/>
            </p:nvSpPr>
            <p:spPr bwMode="auto">
              <a:xfrm flipH="1">
                <a:off x="3069803" y="657624"/>
                <a:ext cx="1139586" cy="1141162"/>
              </a:xfrm>
              <a:custGeom>
                <a:avLst/>
                <a:gdLst>
                  <a:gd name="T0" fmla="*/ 305 w 305"/>
                  <a:gd name="T1" fmla="*/ 154 h 305"/>
                  <a:gd name="T2" fmla="*/ 283 w 305"/>
                  <a:gd name="T3" fmla="*/ 120 h 305"/>
                  <a:gd name="T4" fmla="*/ 295 w 305"/>
                  <a:gd name="T5" fmla="*/ 98 h 305"/>
                  <a:gd name="T6" fmla="*/ 260 w 305"/>
                  <a:gd name="T7" fmla="*/ 72 h 305"/>
                  <a:gd name="T8" fmla="*/ 262 w 305"/>
                  <a:gd name="T9" fmla="*/ 46 h 305"/>
                  <a:gd name="T10" fmla="*/ 222 w 305"/>
                  <a:gd name="T11" fmla="*/ 38 h 305"/>
                  <a:gd name="T12" fmla="*/ 214 w 305"/>
                  <a:gd name="T13" fmla="*/ 13 h 305"/>
                  <a:gd name="T14" fmla="*/ 171 w 305"/>
                  <a:gd name="T15" fmla="*/ 20 h 305"/>
                  <a:gd name="T16" fmla="*/ 155 w 305"/>
                  <a:gd name="T17" fmla="*/ 0 h 305"/>
                  <a:gd name="T18" fmla="*/ 120 w 305"/>
                  <a:gd name="T19" fmla="*/ 22 h 305"/>
                  <a:gd name="T20" fmla="*/ 98 w 305"/>
                  <a:gd name="T21" fmla="*/ 11 h 305"/>
                  <a:gd name="T22" fmla="*/ 72 w 305"/>
                  <a:gd name="T23" fmla="*/ 46 h 305"/>
                  <a:gd name="T24" fmla="*/ 46 w 305"/>
                  <a:gd name="T25" fmla="*/ 44 h 305"/>
                  <a:gd name="T26" fmla="*/ 38 w 305"/>
                  <a:gd name="T27" fmla="*/ 84 h 305"/>
                  <a:gd name="T28" fmla="*/ 13 w 305"/>
                  <a:gd name="T29" fmla="*/ 91 h 305"/>
                  <a:gd name="T30" fmla="*/ 20 w 305"/>
                  <a:gd name="T31" fmla="*/ 134 h 305"/>
                  <a:gd name="T32" fmla="*/ 0 w 305"/>
                  <a:gd name="T33" fmla="*/ 151 h 305"/>
                  <a:gd name="T34" fmla="*/ 23 w 305"/>
                  <a:gd name="T35" fmla="*/ 185 h 305"/>
                  <a:gd name="T36" fmla="*/ 11 w 305"/>
                  <a:gd name="T37" fmla="*/ 207 h 305"/>
                  <a:gd name="T38" fmla="*/ 46 w 305"/>
                  <a:gd name="T39" fmla="*/ 234 h 305"/>
                  <a:gd name="T40" fmla="*/ 44 w 305"/>
                  <a:gd name="T41" fmla="*/ 259 h 305"/>
                  <a:gd name="T42" fmla="*/ 84 w 305"/>
                  <a:gd name="T43" fmla="*/ 268 h 305"/>
                  <a:gd name="T44" fmla="*/ 91 w 305"/>
                  <a:gd name="T45" fmla="*/ 292 h 305"/>
                  <a:gd name="T46" fmla="*/ 134 w 305"/>
                  <a:gd name="T47" fmla="*/ 285 h 305"/>
                  <a:gd name="T48" fmla="*/ 151 w 305"/>
                  <a:gd name="T49" fmla="*/ 305 h 305"/>
                  <a:gd name="T50" fmla="*/ 185 w 305"/>
                  <a:gd name="T51" fmla="*/ 283 h 305"/>
                  <a:gd name="T52" fmla="*/ 207 w 305"/>
                  <a:gd name="T53" fmla="*/ 295 h 305"/>
                  <a:gd name="T54" fmla="*/ 234 w 305"/>
                  <a:gd name="T55" fmla="*/ 259 h 305"/>
                  <a:gd name="T56" fmla="*/ 259 w 305"/>
                  <a:gd name="T57" fmla="*/ 261 h 305"/>
                  <a:gd name="T58" fmla="*/ 267 w 305"/>
                  <a:gd name="T59" fmla="*/ 222 h 305"/>
                  <a:gd name="T60" fmla="*/ 292 w 305"/>
                  <a:gd name="T61" fmla="*/ 214 h 305"/>
                  <a:gd name="T62" fmla="*/ 285 w 305"/>
                  <a:gd name="T63" fmla="*/ 171 h 305"/>
                  <a:gd name="T64" fmla="*/ 187 w 305"/>
                  <a:gd name="T65" fmla="*/ 259 h 305"/>
                  <a:gd name="T66" fmla="*/ 118 w 305"/>
                  <a:gd name="T67" fmla="*/ 47 h 305"/>
                  <a:gd name="T68" fmla="*/ 187 w 305"/>
                  <a:gd name="T69" fmla="*/ 2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5" h="305">
                    <a:moveTo>
                      <a:pt x="304" y="172"/>
                    </a:moveTo>
                    <a:cubicBezTo>
                      <a:pt x="305" y="154"/>
                      <a:pt x="305" y="154"/>
                      <a:pt x="305" y="154"/>
                    </a:cubicBezTo>
                    <a:cubicBezTo>
                      <a:pt x="287" y="153"/>
                      <a:pt x="287" y="153"/>
                      <a:pt x="287" y="153"/>
                    </a:cubicBezTo>
                    <a:cubicBezTo>
                      <a:pt x="287" y="142"/>
                      <a:pt x="285" y="131"/>
                      <a:pt x="283" y="120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5" y="98"/>
                      <a:pt x="295" y="98"/>
                      <a:pt x="295" y="98"/>
                    </a:cubicBezTo>
                    <a:cubicBezTo>
                      <a:pt x="277" y="103"/>
                      <a:pt x="277" y="103"/>
                      <a:pt x="277" y="103"/>
                    </a:cubicBezTo>
                    <a:cubicBezTo>
                      <a:pt x="273" y="92"/>
                      <a:pt x="267" y="81"/>
                      <a:pt x="260" y="72"/>
                    </a:cubicBezTo>
                    <a:cubicBezTo>
                      <a:pt x="273" y="60"/>
                      <a:pt x="273" y="60"/>
                      <a:pt x="273" y="60"/>
                    </a:cubicBezTo>
                    <a:cubicBezTo>
                      <a:pt x="262" y="46"/>
                      <a:pt x="262" y="46"/>
                      <a:pt x="262" y="46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40" y="50"/>
                      <a:pt x="231" y="43"/>
                      <a:pt x="222" y="38"/>
                    </a:cubicBezTo>
                    <a:cubicBezTo>
                      <a:pt x="230" y="22"/>
                      <a:pt x="230" y="22"/>
                      <a:pt x="230" y="22"/>
                    </a:cubicBezTo>
                    <a:cubicBezTo>
                      <a:pt x="214" y="13"/>
                      <a:pt x="214" y="13"/>
                      <a:pt x="214" y="13"/>
                    </a:cubicBezTo>
                    <a:cubicBezTo>
                      <a:pt x="206" y="30"/>
                      <a:pt x="206" y="30"/>
                      <a:pt x="206" y="30"/>
                    </a:cubicBezTo>
                    <a:cubicBezTo>
                      <a:pt x="195" y="24"/>
                      <a:pt x="183" y="21"/>
                      <a:pt x="171" y="20"/>
                    </a:cubicBezTo>
                    <a:cubicBezTo>
                      <a:pt x="172" y="1"/>
                      <a:pt x="172" y="1"/>
                      <a:pt x="172" y="1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3" y="18"/>
                      <a:pt x="153" y="18"/>
                      <a:pt x="153" y="18"/>
                    </a:cubicBezTo>
                    <a:cubicBezTo>
                      <a:pt x="142" y="18"/>
                      <a:pt x="131" y="20"/>
                      <a:pt x="120" y="22"/>
                    </a:cubicBezTo>
                    <a:cubicBezTo>
                      <a:pt x="115" y="5"/>
                      <a:pt x="115" y="5"/>
                      <a:pt x="115" y="5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3" y="28"/>
                      <a:pt x="103" y="28"/>
                      <a:pt x="103" y="28"/>
                    </a:cubicBezTo>
                    <a:cubicBezTo>
                      <a:pt x="92" y="32"/>
                      <a:pt x="81" y="39"/>
                      <a:pt x="72" y="46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46" y="44"/>
                      <a:pt x="46" y="44"/>
                      <a:pt x="46" y="44"/>
                    </a:cubicBezTo>
                    <a:cubicBezTo>
                      <a:pt x="58" y="57"/>
                      <a:pt x="58" y="57"/>
                      <a:pt x="58" y="57"/>
                    </a:cubicBezTo>
                    <a:cubicBezTo>
                      <a:pt x="50" y="65"/>
                      <a:pt x="43" y="74"/>
                      <a:pt x="38" y="84"/>
                    </a:cubicBezTo>
                    <a:cubicBezTo>
                      <a:pt x="22" y="75"/>
                      <a:pt x="22" y="75"/>
                      <a:pt x="22" y="75"/>
                    </a:cubicBezTo>
                    <a:cubicBezTo>
                      <a:pt x="13" y="91"/>
                      <a:pt x="13" y="91"/>
                      <a:pt x="13" y="91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25" y="110"/>
                      <a:pt x="21" y="122"/>
                      <a:pt x="20" y="134"/>
                    </a:cubicBezTo>
                    <a:cubicBezTo>
                      <a:pt x="2" y="133"/>
                      <a:pt x="2" y="133"/>
                      <a:pt x="2" y="133"/>
                    </a:cubicBezTo>
                    <a:cubicBezTo>
                      <a:pt x="0" y="151"/>
                      <a:pt x="0" y="151"/>
                      <a:pt x="0" y="151"/>
                    </a:cubicBezTo>
                    <a:cubicBezTo>
                      <a:pt x="18" y="152"/>
                      <a:pt x="18" y="152"/>
                      <a:pt x="18" y="152"/>
                    </a:cubicBezTo>
                    <a:cubicBezTo>
                      <a:pt x="18" y="163"/>
                      <a:pt x="20" y="174"/>
                      <a:pt x="23" y="185"/>
                    </a:cubicBezTo>
                    <a:cubicBezTo>
                      <a:pt x="5" y="190"/>
                      <a:pt x="5" y="190"/>
                      <a:pt x="5" y="190"/>
                    </a:cubicBezTo>
                    <a:cubicBezTo>
                      <a:pt x="11" y="207"/>
                      <a:pt x="11" y="207"/>
                      <a:pt x="11" y="207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32" y="213"/>
                      <a:pt x="38" y="224"/>
                      <a:pt x="46" y="234"/>
                    </a:cubicBezTo>
                    <a:cubicBezTo>
                      <a:pt x="32" y="245"/>
                      <a:pt x="32" y="245"/>
                      <a:pt x="32" y="245"/>
                    </a:cubicBezTo>
                    <a:cubicBezTo>
                      <a:pt x="44" y="259"/>
                      <a:pt x="44" y="259"/>
                      <a:pt x="44" y="259"/>
                    </a:cubicBezTo>
                    <a:cubicBezTo>
                      <a:pt x="57" y="247"/>
                      <a:pt x="57" y="247"/>
                      <a:pt x="57" y="247"/>
                    </a:cubicBezTo>
                    <a:cubicBezTo>
                      <a:pt x="65" y="255"/>
                      <a:pt x="74" y="262"/>
                      <a:pt x="84" y="268"/>
                    </a:cubicBezTo>
                    <a:cubicBezTo>
                      <a:pt x="75" y="284"/>
                      <a:pt x="75" y="284"/>
                      <a:pt x="75" y="284"/>
                    </a:cubicBezTo>
                    <a:cubicBezTo>
                      <a:pt x="91" y="292"/>
                      <a:pt x="91" y="292"/>
                      <a:pt x="91" y="292"/>
                    </a:cubicBezTo>
                    <a:cubicBezTo>
                      <a:pt x="99" y="275"/>
                      <a:pt x="99" y="275"/>
                      <a:pt x="99" y="275"/>
                    </a:cubicBezTo>
                    <a:cubicBezTo>
                      <a:pt x="110" y="280"/>
                      <a:pt x="122" y="284"/>
                      <a:pt x="134" y="285"/>
                    </a:cubicBezTo>
                    <a:cubicBezTo>
                      <a:pt x="133" y="304"/>
                      <a:pt x="133" y="304"/>
                      <a:pt x="133" y="304"/>
                    </a:cubicBezTo>
                    <a:cubicBezTo>
                      <a:pt x="151" y="305"/>
                      <a:pt x="151" y="305"/>
                      <a:pt x="151" y="305"/>
                    </a:cubicBezTo>
                    <a:cubicBezTo>
                      <a:pt x="152" y="287"/>
                      <a:pt x="152" y="287"/>
                      <a:pt x="152" y="287"/>
                    </a:cubicBezTo>
                    <a:cubicBezTo>
                      <a:pt x="163" y="287"/>
                      <a:pt x="174" y="285"/>
                      <a:pt x="185" y="283"/>
                    </a:cubicBezTo>
                    <a:cubicBezTo>
                      <a:pt x="190" y="300"/>
                      <a:pt x="190" y="300"/>
                      <a:pt x="190" y="300"/>
                    </a:cubicBezTo>
                    <a:cubicBezTo>
                      <a:pt x="207" y="295"/>
                      <a:pt x="207" y="295"/>
                      <a:pt x="207" y="295"/>
                    </a:cubicBezTo>
                    <a:cubicBezTo>
                      <a:pt x="202" y="277"/>
                      <a:pt x="202" y="277"/>
                      <a:pt x="202" y="277"/>
                    </a:cubicBezTo>
                    <a:cubicBezTo>
                      <a:pt x="214" y="273"/>
                      <a:pt x="224" y="267"/>
                      <a:pt x="234" y="259"/>
                    </a:cubicBezTo>
                    <a:cubicBezTo>
                      <a:pt x="245" y="273"/>
                      <a:pt x="245" y="273"/>
                      <a:pt x="245" y="273"/>
                    </a:cubicBezTo>
                    <a:cubicBezTo>
                      <a:pt x="259" y="261"/>
                      <a:pt x="259" y="261"/>
                      <a:pt x="259" y="261"/>
                    </a:cubicBezTo>
                    <a:cubicBezTo>
                      <a:pt x="247" y="248"/>
                      <a:pt x="247" y="248"/>
                      <a:pt x="247" y="248"/>
                    </a:cubicBezTo>
                    <a:cubicBezTo>
                      <a:pt x="255" y="240"/>
                      <a:pt x="262" y="231"/>
                      <a:pt x="267" y="222"/>
                    </a:cubicBezTo>
                    <a:cubicBezTo>
                      <a:pt x="284" y="230"/>
                      <a:pt x="284" y="230"/>
                      <a:pt x="284" y="230"/>
                    </a:cubicBezTo>
                    <a:cubicBezTo>
                      <a:pt x="292" y="214"/>
                      <a:pt x="292" y="214"/>
                      <a:pt x="292" y="214"/>
                    </a:cubicBezTo>
                    <a:cubicBezTo>
                      <a:pt x="276" y="206"/>
                      <a:pt x="276" y="206"/>
                      <a:pt x="276" y="206"/>
                    </a:cubicBezTo>
                    <a:cubicBezTo>
                      <a:pt x="281" y="195"/>
                      <a:pt x="284" y="183"/>
                      <a:pt x="285" y="171"/>
                    </a:cubicBezTo>
                    <a:lnTo>
                      <a:pt x="304" y="172"/>
                    </a:lnTo>
                    <a:close/>
                    <a:moveTo>
                      <a:pt x="187" y="259"/>
                    </a:moveTo>
                    <a:cubicBezTo>
                      <a:pt x="128" y="277"/>
                      <a:pt x="65" y="245"/>
                      <a:pt x="47" y="186"/>
                    </a:cubicBezTo>
                    <a:cubicBezTo>
                      <a:pt x="28" y="128"/>
                      <a:pt x="60" y="65"/>
                      <a:pt x="118" y="47"/>
                    </a:cubicBezTo>
                    <a:cubicBezTo>
                      <a:pt x="177" y="28"/>
                      <a:pt x="240" y="60"/>
                      <a:pt x="258" y="118"/>
                    </a:cubicBezTo>
                    <a:cubicBezTo>
                      <a:pt x="277" y="177"/>
                      <a:pt x="245" y="240"/>
                      <a:pt x="187" y="2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39" name="Freeform 30"/>
              <p:cNvSpPr/>
              <p:nvPr/>
            </p:nvSpPr>
            <p:spPr bwMode="auto">
              <a:xfrm flipH="1">
                <a:off x="3260523" y="845190"/>
                <a:ext cx="764453" cy="766028"/>
              </a:xfrm>
              <a:custGeom>
                <a:avLst/>
                <a:gdLst>
                  <a:gd name="T0" fmla="*/ 190 w 205"/>
                  <a:gd name="T1" fmla="*/ 74 h 205"/>
                  <a:gd name="T2" fmla="*/ 131 w 205"/>
                  <a:gd name="T3" fmla="*/ 190 h 205"/>
                  <a:gd name="T4" fmla="*/ 15 w 205"/>
                  <a:gd name="T5" fmla="*/ 130 h 205"/>
                  <a:gd name="T6" fmla="*/ 74 w 205"/>
                  <a:gd name="T7" fmla="*/ 15 h 205"/>
                  <a:gd name="T8" fmla="*/ 190 w 205"/>
                  <a:gd name="T9" fmla="*/ 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5" h="205">
                    <a:moveTo>
                      <a:pt x="190" y="74"/>
                    </a:moveTo>
                    <a:cubicBezTo>
                      <a:pt x="205" y="123"/>
                      <a:pt x="179" y="174"/>
                      <a:pt x="131" y="190"/>
                    </a:cubicBezTo>
                    <a:cubicBezTo>
                      <a:pt x="82" y="205"/>
                      <a:pt x="31" y="179"/>
                      <a:pt x="15" y="130"/>
                    </a:cubicBezTo>
                    <a:cubicBezTo>
                      <a:pt x="0" y="82"/>
                      <a:pt x="27" y="31"/>
                      <a:pt x="74" y="15"/>
                    </a:cubicBezTo>
                    <a:cubicBezTo>
                      <a:pt x="123" y="0"/>
                      <a:pt x="174" y="26"/>
                      <a:pt x="190" y="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algn="ctr"/>
                <a:r>
                  <a:rPr lang="en-US" altLang="zh-CN" dirty="0">
                    <a:solidFill>
                      <a:schemeClr val="bg1"/>
                    </a:solidFill>
                    <a:latin typeface="+mj-lt"/>
                  </a:rPr>
                  <a:t>A</a:t>
                </a:r>
                <a:endParaRPr lang="zh-CN" altLang="en-US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4" name="组合 50"/>
          <p:cNvGrpSpPr/>
          <p:nvPr/>
        </p:nvGrpSpPr>
        <p:grpSpPr>
          <a:xfrm>
            <a:off x="3211047" y="2035465"/>
            <a:ext cx="1741955" cy="730668"/>
            <a:chOff x="3211046" y="2034837"/>
            <a:chExt cx="1741955" cy="730442"/>
          </a:xfrm>
        </p:grpSpPr>
        <p:sp>
          <p:nvSpPr>
            <p:cNvPr id="17" name="Freeform 17"/>
            <p:cNvSpPr/>
            <p:nvPr/>
          </p:nvSpPr>
          <p:spPr bwMode="auto">
            <a:xfrm flipH="1">
              <a:off x="3211046" y="2034837"/>
              <a:ext cx="1491076" cy="430300"/>
            </a:xfrm>
            <a:custGeom>
              <a:avLst/>
              <a:gdLst>
                <a:gd name="T0" fmla="*/ 106 w 399"/>
                <a:gd name="T1" fmla="*/ 115 h 115"/>
                <a:gd name="T2" fmla="*/ 103 w 399"/>
                <a:gd name="T3" fmla="*/ 115 h 115"/>
                <a:gd name="T4" fmla="*/ 0 w 399"/>
                <a:gd name="T5" fmla="*/ 115 h 115"/>
                <a:gd name="T6" fmla="*/ 0 w 399"/>
                <a:gd name="T7" fmla="*/ 98 h 115"/>
                <a:gd name="T8" fmla="*/ 104 w 399"/>
                <a:gd name="T9" fmla="*/ 98 h 115"/>
                <a:gd name="T10" fmla="*/ 160 w 399"/>
                <a:gd name="T11" fmla="*/ 55 h 115"/>
                <a:gd name="T12" fmla="*/ 232 w 399"/>
                <a:gd name="T13" fmla="*/ 2 h 115"/>
                <a:gd name="T14" fmla="*/ 399 w 399"/>
                <a:gd name="T15" fmla="*/ 2 h 115"/>
                <a:gd name="T16" fmla="*/ 399 w 399"/>
                <a:gd name="T17" fmla="*/ 19 h 115"/>
                <a:gd name="T18" fmla="*/ 232 w 399"/>
                <a:gd name="T19" fmla="*/ 19 h 115"/>
                <a:gd name="T20" fmla="*/ 176 w 399"/>
                <a:gd name="T21" fmla="*/ 62 h 115"/>
                <a:gd name="T22" fmla="*/ 106 w 399"/>
                <a:gd name="T2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9" h="115">
                  <a:moveTo>
                    <a:pt x="106" y="115"/>
                  </a:moveTo>
                  <a:cubicBezTo>
                    <a:pt x="104" y="115"/>
                    <a:pt x="103" y="115"/>
                    <a:pt x="103" y="115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104" y="98"/>
                    <a:pt x="104" y="98"/>
                    <a:pt x="104" y="98"/>
                  </a:cubicBezTo>
                  <a:cubicBezTo>
                    <a:pt x="106" y="99"/>
                    <a:pt x="141" y="102"/>
                    <a:pt x="160" y="55"/>
                  </a:cubicBezTo>
                  <a:cubicBezTo>
                    <a:pt x="182" y="0"/>
                    <a:pt x="230" y="2"/>
                    <a:pt x="232" y="2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9" y="19"/>
                    <a:pt x="399" y="19"/>
                    <a:pt x="399" y="19"/>
                  </a:cubicBezTo>
                  <a:cubicBezTo>
                    <a:pt x="232" y="19"/>
                    <a:pt x="232" y="19"/>
                    <a:pt x="232" y="19"/>
                  </a:cubicBezTo>
                  <a:cubicBezTo>
                    <a:pt x="230" y="19"/>
                    <a:pt x="193" y="18"/>
                    <a:pt x="176" y="62"/>
                  </a:cubicBezTo>
                  <a:cubicBezTo>
                    <a:pt x="156" y="111"/>
                    <a:pt x="118" y="115"/>
                    <a:pt x="106" y="11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5" name="组合 40"/>
            <p:cNvGrpSpPr/>
            <p:nvPr/>
          </p:nvGrpSpPr>
          <p:grpSpPr>
            <a:xfrm>
              <a:off x="4353545" y="2164994"/>
              <a:ext cx="599456" cy="600285"/>
              <a:chOff x="3069803" y="657624"/>
              <a:chExt cx="1139586" cy="1141162"/>
            </a:xfrm>
          </p:grpSpPr>
          <p:sp>
            <p:nvSpPr>
              <p:cNvPr id="42" name="Freeform 29"/>
              <p:cNvSpPr>
                <a:spLocks noEditPoints="1"/>
              </p:cNvSpPr>
              <p:nvPr/>
            </p:nvSpPr>
            <p:spPr bwMode="auto">
              <a:xfrm flipH="1">
                <a:off x="3069803" y="657624"/>
                <a:ext cx="1139586" cy="1141162"/>
              </a:xfrm>
              <a:custGeom>
                <a:avLst/>
                <a:gdLst>
                  <a:gd name="T0" fmla="*/ 305 w 305"/>
                  <a:gd name="T1" fmla="*/ 154 h 305"/>
                  <a:gd name="T2" fmla="*/ 283 w 305"/>
                  <a:gd name="T3" fmla="*/ 120 h 305"/>
                  <a:gd name="T4" fmla="*/ 295 w 305"/>
                  <a:gd name="T5" fmla="*/ 98 h 305"/>
                  <a:gd name="T6" fmla="*/ 260 w 305"/>
                  <a:gd name="T7" fmla="*/ 72 h 305"/>
                  <a:gd name="T8" fmla="*/ 262 w 305"/>
                  <a:gd name="T9" fmla="*/ 46 h 305"/>
                  <a:gd name="T10" fmla="*/ 222 w 305"/>
                  <a:gd name="T11" fmla="*/ 38 h 305"/>
                  <a:gd name="T12" fmla="*/ 214 w 305"/>
                  <a:gd name="T13" fmla="*/ 13 h 305"/>
                  <a:gd name="T14" fmla="*/ 171 w 305"/>
                  <a:gd name="T15" fmla="*/ 20 h 305"/>
                  <a:gd name="T16" fmla="*/ 155 w 305"/>
                  <a:gd name="T17" fmla="*/ 0 h 305"/>
                  <a:gd name="T18" fmla="*/ 120 w 305"/>
                  <a:gd name="T19" fmla="*/ 22 h 305"/>
                  <a:gd name="T20" fmla="*/ 98 w 305"/>
                  <a:gd name="T21" fmla="*/ 11 h 305"/>
                  <a:gd name="T22" fmla="*/ 72 w 305"/>
                  <a:gd name="T23" fmla="*/ 46 h 305"/>
                  <a:gd name="T24" fmla="*/ 46 w 305"/>
                  <a:gd name="T25" fmla="*/ 44 h 305"/>
                  <a:gd name="T26" fmla="*/ 38 w 305"/>
                  <a:gd name="T27" fmla="*/ 84 h 305"/>
                  <a:gd name="T28" fmla="*/ 13 w 305"/>
                  <a:gd name="T29" fmla="*/ 91 h 305"/>
                  <a:gd name="T30" fmla="*/ 20 w 305"/>
                  <a:gd name="T31" fmla="*/ 134 h 305"/>
                  <a:gd name="T32" fmla="*/ 0 w 305"/>
                  <a:gd name="T33" fmla="*/ 151 h 305"/>
                  <a:gd name="T34" fmla="*/ 23 w 305"/>
                  <a:gd name="T35" fmla="*/ 185 h 305"/>
                  <a:gd name="T36" fmla="*/ 11 w 305"/>
                  <a:gd name="T37" fmla="*/ 207 h 305"/>
                  <a:gd name="T38" fmla="*/ 46 w 305"/>
                  <a:gd name="T39" fmla="*/ 234 h 305"/>
                  <a:gd name="T40" fmla="*/ 44 w 305"/>
                  <a:gd name="T41" fmla="*/ 259 h 305"/>
                  <a:gd name="T42" fmla="*/ 84 w 305"/>
                  <a:gd name="T43" fmla="*/ 268 h 305"/>
                  <a:gd name="T44" fmla="*/ 91 w 305"/>
                  <a:gd name="T45" fmla="*/ 292 h 305"/>
                  <a:gd name="T46" fmla="*/ 134 w 305"/>
                  <a:gd name="T47" fmla="*/ 285 h 305"/>
                  <a:gd name="T48" fmla="*/ 151 w 305"/>
                  <a:gd name="T49" fmla="*/ 305 h 305"/>
                  <a:gd name="T50" fmla="*/ 185 w 305"/>
                  <a:gd name="T51" fmla="*/ 283 h 305"/>
                  <a:gd name="T52" fmla="*/ 207 w 305"/>
                  <a:gd name="T53" fmla="*/ 295 h 305"/>
                  <a:gd name="T54" fmla="*/ 234 w 305"/>
                  <a:gd name="T55" fmla="*/ 259 h 305"/>
                  <a:gd name="T56" fmla="*/ 259 w 305"/>
                  <a:gd name="T57" fmla="*/ 261 h 305"/>
                  <a:gd name="T58" fmla="*/ 267 w 305"/>
                  <a:gd name="T59" fmla="*/ 222 h 305"/>
                  <a:gd name="T60" fmla="*/ 292 w 305"/>
                  <a:gd name="T61" fmla="*/ 214 h 305"/>
                  <a:gd name="T62" fmla="*/ 285 w 305"/>
                  <a:gd name="T63" fmla="*/ 171 h 305"/>
                  <a:gd name="T64" fmla="*/ 187 w 305"/>
                  <a:gd name="T65" fmla="*/ 259 h 305"/>
                  <a:gd name="T66" fmla="*/ 118 w 305"/>
                  <a:gd name="T67" fmla="*/ 47 h 305"/>
                  <a:gd name="T68" fmla="*/ 187 w 305"/>
                  <a:gd name="T69" fmla="*/ 2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5" h="305">
                    <a:moveTo>
                      <a:pt x="304" y="172"/>
                    </a:moveTo>
                    <a:cubicBezTo>
                      <a:pt x="305" y="154"/>
                      <a:pt x="305" y="154"/>
                      <a:pt x="305" y="154"/>
                    </a:cubicBezTo>
                    <a:cubicBezTo>
                      <a:pt x="287" y="153"/>
                      <a:pt x="287" y="153"/>
                      <a:pt x="287" y="153"/>
                    </a:cubicBezTo>
                    <a:cubicBezTo>
                      <a:pt x="287" y="142"/>
                      <a:pt x="285" y="131"/>
                      <a:pt x="283" y="120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5" y="98"/>
                      <a:pt x="295" y="98"/>
                      <a:pt x="295" y="98"/>
                    </a:cubicBezTo>
                    <a:cubicBezTo>
                      <a:pt x="277" y="103"/>
                      <a:pt x="277" y="103"/>
                      <a:pt x="277" y="103"/>
                    </a:cubicBezTo>
                    <a:cubicBezTo>
                      <a:pt x="273" y="92"/>
                      <a:pt x="267" y="81"/>
                      <a:pt x="260" y="72"/>
                    </a:cubicBezTo>
                    <a:cubicBezTo>
                      <a:pt x="273" y="60"/>
                      <a:pt x="273" y="60"/>
                      <a:pt x="273" y="60"/>
                    </a:cubicBezTo>
                    <a:cubicBezTo>
                      <a:pt x="262" y="46"/>
                      <a:pt x="262" y="46"/>
                      <a:pt x="262" y="46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40" y="50"/>
                      <a:pt x="231" y="43"/>
                      <a:pt x="222" y="38"/>
                    </a:cubicBezTo>
                    <a:cubicBezTo>
                      <a:pt x="230" y="22"/>
                      <a:pt x="230" y="22"/>
                      <a:pt x="230" y="22"/>
                    </a:cubicBezTo>
                    <a:cubicBezTo>
                      <a:pt x="214" y="13"/>
                      <a:pt x="214" y="13"/>
                      <a:pt x="214" y="13"/>
                    </a:cubicBezTo>
                    <a:cubicBezTo>
                      <a:pt x="206" y="30"/>
                      <a:pt x="206" y="30"/>
                      <a:pt x="206" y="30"/>
                    </a:cubicBezTo>
                    <a:cubicBezTo>
                      <a:pt x="195" y="24"/>
                      <a:pt x="183" y="21"/>
                      <a:pt x="171" y="20"/>
                    </a:cubicBezTo>
                    <a:cubicBezTo>
                      <a:pt x="172" y="1"/>
                      <a:pt x="172" y="1"/>
                      <a:pt x="172" y="1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3" y="18"/>
                      <a:pt x="153" y="18"/>
                      <a:pt x="153" y="18"/>
                    </a:cubicBezTo>
                    <a:cubicBezTo>
                      <a:pt x="142" y="18"/>
                      <a:pt x="131" y="20"/>
                      <a:pt x="120" y="22"/>
                    </a:cubicBezTo>
                    <a:cubicBezTo>
                      <a:pt x="115" y="5"/>
                      <a:pt x="115" y="5"/>
                      <a:pt x="115" y="5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3" y="28"/>
                      <a:pt x="103" y="28"/>
                      <a:pt x="103" y="28"/>
                    </a:cubicBezTo>
                    <a:cubicBezTo>
                      <a:pt x="92" y="32"/>
                      <a:pt x="81" y="39"/>
                      <a:pt x="72" y="46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46" y="44"/>
                      <a:pt x="46" y="44"/>
                      <a:pt x="46" y="44"/>
                    </a:cubicBezTo>
                    <a:cubicBezTo>
                      <a:pt x="58" y="57"/>
                      <a:pt x="58" y="57"/>
                      <a:pt x="58" y="57"/>
                    </a:cubicBezTo>
                    <a:cubicBezTo>
                      <a:pt x="50" y="65"/>
                      <a:pt x="43" y="74"/>
                      <a:pt x="38" y="84"/>
                    </a:cubicBezTo>
                    <a:cubicBezTo>
                      <a:pt x="22" y="75"/>
                      <a:pt x="22" y="75"/>
                      <a:pt x="22" y="75"/>
                    </a:cubicBezTo>
                    <a:cubicBezTo>
                      <a:pt x="13" y="91"/>
                      <a:pt x="13" y="91"/>
                      <a:pt x="13" y="91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25" y="110"/>
                      <a:pt x="21" y="122"/>
                      <a:pt x="20" y="134"/>
                    </a:cubicBezTo>
                    <a:cubicBezTo>
                      <a:pt x="2" y="133"/>
                      <a:pt x="2" y="133"/>
                      <a:pt x="2" y="133"/>
                    </a:cubicBezTo>
                    <a:cubicBezTo>
                      <a:pt x="0" y="151"/>
                      <a:pt x="0" y="151"/>
                      <a:pt x="0" y="151"/>
                    </a:cubicBezTo>
                    <a:cubicBezTo>
                      <a:pt x="18" y="152"/>
                      <a:pt x="18" y="152"/>
                      <a:pt x="18" y="152"/>
                    </a:cubicBezTo>
                    <a:cubicBezTo>
                      <a:pt x="18" y="163"/>
                      <a:pt x="20" y="174"/>
                      <a:pt x="23" y="185"/>
                    </a:cubicBezTo>
                    <a:cubicBezTo>
                      <a:pt x="5" y="190"/>
                      <a:pt x="5" y="190"/>
                      <a:pt x="5" y="190"/>
                    </a:cubicBezTo>
                    <a:cubicBezTo>
                      <a:pt x="11" y="207"/>
                      <a:pt x="11" y="207"/>
                      <a:pt x="11" y="207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32" y="213"/>
                      <a:pt x="38" y="224"/>
                      <a:pt x="46" y="234"/>
                    </a:cubicBezTo>
                    <a:cubicBezTo>
                      <a:pt x="32" y="245"/>
                      <a:pt x="32" y="245"/>
                      <a:pt x="32" y="245"/>
                    </a:cubicBezTo>
                    <a:cubicBezTo>
                      <a:pt x="44" y="259"/>
                      <a:pt x="44" y="259"/>
                      <a:pt x="44" y="259"/>
                    </a:cubicBezTo>
                    <a:cubicBezTo>
                      <a:pt x="57" y="247"/>
                      <a:pt x="57" y="247"/>
                      <a:pt x="57" y="247"/>
                    </a:cubicBezTo>
                    <a:cubicBezTo>
                      <a:pt x="65" y="255"/>
                      <a:pt x="74" y="262"/>
                      <a:pt x="84" y="268"/>
                    </a:cubicBezTo>
                    <a:cubicBezTo>
                      <a:pt x="75" y="284"/>
                      <a:pt x="75" y="284"/>
                      <a:pt x="75" y="284"/>
                    </a:cubicBezTo>
                    <a:cubicBezTo>
                      <a:pt x="91" y="292"/>
                      <a:pt x="91" y="292"/>
                      <a:pt x="91" y="292"/>
                    </a:cubicBezTo>
                    <a:cubicBezTo>
                      <a:pt x="99" y="275"/>
                      <a:pt x="99" y="275"/>
                      <a:pt x="99" y="275"/>
                    </a:cubicBezTo>
                    <a:cubicBezTo>
                      <a:pt x="110" y="280"/>
                      <a:pt x="122" y="284"/>
                      <a:pt x="134" y="285"/>
                    </a:cubicBezTo>
                    <a:cubicBezTo>
                      <a:pt x="133" y="304"/>
                      <a:pt x="133" y="304"/>
                      <a:pt x="133" y="304"/>
                    </a:cubicBezTo>
                    <a:cubicBezTo>
                      <a:pt x="151" y="305"/>
                      <a:pt x="151" y="305"/>
                      <a:pt x="151" y="305"/>
                    </a:cubicBezTo>
                    <a:cubicBezTo>
                      <a:pt x="152" y="287"/>
                      <a:pt x="152" y="287"/>
                      <a:pt x="152" y="287"/>
                    </a:cubicBezTo>
                    <a:cubicBezTo>
                      <a:pt x="163" y="287"/>
                      <a:pt x="174" y="285"/>
                      <a:pt x="185" y="283"/>
                    </a:cubicBezTo>
                    <a:cubicBezTo>
                      <a:pt x="190" y="300"/>
                      <a:pt x="190" y="300"/>
                      <a:pt x="190" y="300"/>
                    </a:cubicBezTo>
                    <a:cubicBezTo>
                      <a:pt x="207" y="295"/>
                      <a:pt x="207" y="295"/>
                      <a:pt x="207" y="295"/>
                    </a:cubicBezTo>
                    <a:cubicBezTo>
                      <a:pt x="202" y="277"/>
                      <a:pt x="202" y="277"/>
                      <a:pt x="202" y="277"/>
                    </a:cubicBezTo>
                    <a:cubicBezTo>
                      <a:pt x="214" y="273"/>
                      <a:pt x="224" y="267"/>
                      <a:pt x="234" y="259"/>
                    </a:cubicBezTo>
                    <a:cubicBezTo>
                      <a:pt x="245" y="273"/>
                      <a:pt x="245" y="273"/>
                      <a:pt x="245" y="273"/>
                    </a:cubicBezTo>
                    <a:cubicBezTo>
                      <a:pt x="259" y="261"/>
                      <a:pt x="259" y="261"/>
                      <a:pt x="259" y="261"/>
                    </a:cubicBezTo>
                    <a:cubicBezTo>
                      <a:pt x="247" y="248"/>
                      <a:pt x="247" y="248"/>
                      <a:pt x="247" y="248"/>
                    </a:cubicBezTo>
                    <a:cubicBezTo>
                      <a:pt x="255" y="240"/>
                      <a:pt x="262" y="231"/>
                      <a:pt x="267" y="222"/>
                    </a:cubicBezTo>
                    <a:cubicBezTo>
                      <a:pt x="284" y="230"/>
                      <a:pt x="284" y="230"/>
                      <a:pt x="284" y="230"/>
                    </a:cubicBezTo>
                    <a:cubicBezTo>
                      <a:pt x="292" y="214"/>
                      <a:pt x="292" y="214"/>
                      <a:pt x="292" y="214"/>
                    </a:cubicBezTo>
                    <a:cubicBezTo>
                      <a:pt x="276" y="206"/>
                      <a:pt x="276" y="206"/>
                      <a:pt x="276" y="206"/>
                    </a:cubicBezTo>
                    <a:cubicBezTo>
                      <a:pt x="281" y="195"/>
                      <a:pt x="284" y="183"/>
                      <a:pt x="285" y="171"/>
                    </a:cubicBezTo>
                    <a:lnTo>
                      <a:pt x="304" y="172"/>
                    </a:lnTo>
                    <a:close/>
                    <a:moveTo>
                      <a:pt x="187" y="259"/>
                    </a:moveTo>
                    <a:cubicBezTo>
                      <a:pt x="128" y="277"/>
                      <a:pt x="65" y="245"/>
                      <a:pt x="47" y="186"/>
                    </a:cubicBezTo>
                    <a:cubicBezTo>
                      <a:pt x="28" y="128"/>
                      <a:pt x="60" y="65"/>
                      <a:pt x="118" y="47"/>
                    </a:cubicBezTo>
                    <a:cubicBezTo>
                      <a:pt x="177" y="28"/>
                      <a:pt x="240" y="60"/>
                      <a:pt x="258" y="118"/>
                    </a:cubicBezTo>
                    <a:cubicBezTo>
                      <a:pt x="277" y="177"/>
                      <a:pt x="245" y="240"/>
                      <a:pt x="187" y="2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43" name="Freeform 30"/>
              <p:cNvSpPr/>
              <p:nvPr/>
            </p:nvSpPr>
            <p:spPr bwMode="auto">
              <a:xfrm flipH="1">
                <a:off x="3260523" y="845190"/>
                <a:ext cx="764453" cy="766028"/>
              </a:xfrm>
              <a:custGeom>
                <a:avLst/>
                <a:gdLst>
                  <a:gd name="T0" fmla="*/ 190 w 205"/>
                  <a:gd name="T1" fmla="*/ 74 h 205"/>
                  <a:gd name="T2" fmla="*/ 131 w 205"/>
                  <a:gd name="T3" fmla="*/ 190 h 205"/>
                  <a:gd name="T4" fmla="*/ 15 w 205"/>
                  <a:gd name="T5" fmla="*/ 130 h 205"/>
                  <a:gd name="T6" fmla="*/ 74 w 205"/>
                  <a:gd name="T7" fmla="*/ 15 h 205"/>
                  <a:gd name="T8" fmla="*/ 190 w 205"/>
                  <a:gd name="T9" fmla="*/ 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5" h="205">
                    <a:moveTo>
                      <a:pt x="190" y="74"/>
                    </a:moveTo>
                    <a:cubicBezTo>
                      <a:pt x="205" y="123"/>
                      <a:pt x="179" y="174"/>
                      <a:pt x="131" y="190"/>
                    </a:cubicBezTo>
                    <a:cubicBezTo>
                      <a:pt x="82" y="205"/>
                      <a:pt x="31" y="179"/>
                      <a:pt x="15" y="130"/>
                    </a:cubicBezTo>
                    <a:cubicBezTo>
                      <a:pt x="0" y="82"/>
                      <a:pt x="27" y="31"/>
                      <a:pt x="74" y="15"/>
                    </a:cubicBezTo>
                    <a:cubicBezTo>
                      <a:pt x="123" y="0"/>
                      <a:pt x="174" y="26"/>
                      <a:pt x="190" y="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algn="ctr"/>
                <a:r>
                  <a:rPr lang="en-US" altLang="zh-CN" dirty="0">
                    <a:solidFill>
                      <a:schemeClr val="bg1"/>
                    </a:solidFill>
                    <a:latin typeface="+mj-lt"/>
                  </a:rPr>
                  <a:t>B</a:t>
                </a:r>
                <a:endParaRPr lang="zh-CN" altLang="en-US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7" name="组合 51"/>
          <p:cNvGrpSpPr/>
          <p:nvPr/>
        </p:nvGrpSpPr>
        <p:grpSpPr>
          <a:xfrm>
            <a:off x="3188979" y="2182097"/>
            <a:ext cx="1764022" cy="1227702"/>
            <a:chOff x="3188979" y="2181423"/>
            <a:chExt cx="1764022" cy="1227323"/>
          </a:xfrm>
        </p:grpSpPr>
        <p:sp>
          <p:nvSpPr>
            <p:cNvPr id="14" name="Freeform 11"/>
            <p:cNvSpPr/>
            <p:nvPr/>
          </p:nvSpPr>
          <p:spPr bwMode="auto">
            <a:xfrm flipH="1">
              <a:off x="3188979" y="2181423"/>
              <a:ext cx="1513143" cy="953596"/>
            </a:xfrm>
            <a:custGeom>
              <a:avLst/>
              <a:gdLst>
                <a:gd name="T0" fmla="*/ 100 w 405"/>
                <a:gd name="T1" fmla="*/ 255 h 255"/>
                <a:gd name="T2" fmla="*/ 94 w 405"/>
                <a:gd name="T3" fmla="*/ 255 h 255"/>
                <a:gd name="T4" fmla="*/ 0 w 405"/>
                <a:gd name="T5" fmla="*/ 255 h 255"/>
                <a:gd name="T6" fmla="*/ 0 w 405"/>
                <a:gd name="T7" fmla="*/ 238 h 255"/>
                <a:gd name="T8" fmla="*/ 94 w 405"/>
                <a:gd name="T9" fmla="*/ 238 h 255"/>
                <a:gd name="T10" fmla="*/ 137 w 405"/>
                <a:gd name="T11" fmla="*/ 230 h 255"/>
                <a:gd name="T12" fmla="*/ 170 w 405"/>
                <a:gd name="T13" fmla="*/ 164 h 255"/>
                <a:gd name="T14" fmla="*/ 183 w 405"/>
                <a:gd name="T15" fmla="*/ 98 h 255"/>
                <a:gd name="T16" fmla="*/ 195 w 405"/>
                <a:gd name="T17" fmla="*/ 48 h 255"/>
                <a:gd name="T18" fmla="*/ 228 w 405"/>
                <a:gd name="T19" fmla="*/ 9 h 255"/>
                <a:gd name="T20" fmla="*/ 277 w 405"/>
                <a:gd name="T21" fmla="*/ 0 h 255"/>
                <a:gd name="T22" fmla="*/ 405 w 405"/>
                <a:gd name="T23" fmla="*/ 0 h 255"/>
                <a:gd name="T24" fmla="*/ 405 w 405"/>
                <a:gd name="T25" fmla="*/ 17 h 255"/>
                <a:gd name="T26" fmla="*/ 277 w 405"/>
                <a:gd name="T27" fmla="*/ 17 h 255"/>
                <a:gd name="T28" fmla="*/ 237 w 405"/>
                <a:gd name="T29" fmla="*/ 24 h 255"/>
                <a:gd name="T30" fmla="*/ 211 w 405"/>
                <a:gd name="T31" fmla="*/ 54 h 255"/>
                <a:gd name="T32" fmla="*/ 199 w 405"/>
                <a:gd name="T33" fmla="*/ 101 h 255"/>
                <a:gd name="T34" fmla="*/ 186 w 405"/>
                <a:gd name="T35" fmla="*/ 167 h 255"/>
                <a:gd name="T36" fmla="*/ 148 w 405"/>
                <a:gd name="T37" fmla="*/ 243 h 255"/>
                <a:gd name="T38" fmla="*/ 100 w 405"/>
                <a:gd name="T39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5" h="255">
                  <a:moveTo>
                    <a:pt x="100" y="255"/>
                  </a:moveTo>
                  <a:cubicBezTo>
                    <a:pt x="98" y="255"/>
                    <a:pt x="96" y="255"/>
                    <a:pt x="94" y="255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94" y="238"/>
                    <a:pt x="94" y="238"/>
                    <a:pt x="94" y="238"/>
                  </a:cubicBezTo>
                  <a:cubicBezTo>
                    <a:pt x="109" y="238"/>
                    <a:pt x="126" y="238"/>
                    <a:pt x="137" y="230"/>
                  </a:cubicBezTo>
                  <a:cubicBezTo>
                    <a:pt x="157" y="215"/>
                    <a:pt x="163" y="189"/>
                    <a:pt x="170" y="164"/>
                  </a:cubicBezTo>
                  <a:cubicBezTo>
                    <a:pt x="175" y="141"/>
                    <a:pt x="179" y="119"/>
                    <a:pt x="183" y="98"/>
                  </a:cubicBezTo>
                  <a:cubicBezTo>
                    <a:pt x="186" y="81"/>
                    <a:pt x="189" y="64"/>
                    <a:pt x="195" y="48"/>
                  </a:cubicBezTo>
                  <a:cubicBezTo>
                    <a:pt x="201" y="32"/>
                    <a:pt x="213" y="18"/>
                    <a:pt x="228" y="9"/>
                  </a:cubicBezTo>
                  <a:cubicBezTo>
                    <a:pt x="245" y="0"/>
                    <a:pt x="260" y="0"/>
                    <a:pt x="277" y="0"/>
                  </a:cubicBezTo>
                  <a:cubicBezTo>
                    <a:pt x="405" y="0"/>
                    <a:pt x="405" y="0"/>
                    <a:pt x="405" y="0"/>
                  </a:cubicBezTo>
                  <a:cubicBezTo>
                    <a:pt x="405" y="17"/>
                    <a:pt x="405" y="17"/>
                    <a:pt x="405" y="17"/>
                  </a:cubicBezTo>
                  <a:cubicBezTo>
                    <a:pt x="277" y="17"/>
                    <a:pt x="277" y="17"/>
                    <a:pt x="277" y="17"/>
                  </a:cubicBezTo>
                  <a:cubicBezTo>
                    <a:pt x="262" y="17"/>
                    <a:pt x="249" y="17"/>
                    <a:pt x="237" y="24"/>
                  </a:cubicBezTo>
                  <a:cubicBezTo>
                    <a:pt x="225" y="31"/>
                    <a:pt x="215" y="42"/>
                    <a:pt x="211" y="54"/>
                  </a:cubicBezTo>
                  <a:cubicBezTo>
                    <a:pt x="205" y="69"/>
                    <a:pt x="202" y="84"/>
                    <a:pt x="199" y="101"/>
                  </a:cubicBezTo>
                  <a:cubicBezTo>
                    <a:pt x="196" y="122"/>
                    <a:pt x="192" y="145"/>
                    <a:pt x="186" y="167"/>
                  </a:cubicBezTo>
                  <a:cubicBezTo>
                    <a:pt x="179" y="195"/>
                    <a:pt x="172" y="225"/>
                    <a:pt x="148" y="243"/>
                  </a:cubicBezTo>
                  <a:cubicBezTo>
                    <a:pt x="134" y="254"/>
                    <a:pt x="116" y="255"/>
                    <a:pt x="100" y="25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8" name="组合 43"/>
            <p:cNvGrpSpPr/>
            <p:nvPr/>
          </p:nvGrpSpPr>
          <p:grpSpPr>
            <a:xfrm>
              <a:off x="4353545" y="2808461"/>
              <a:ext cx="599456" cy="600285"/>
              <a:chOff x="3069803" y="657624"/>
              <a:chExt cx="1139586" cy="1141162"/>
            </a:xfrm>
          </p:grpSpPr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 flipH="1">
                <a:off x="3069803" y="657624"/>
                <a:ext cx="1139586" cy="1141162"/>
              </a:xfrm>
              <a:custGeom>
                <a:avLst/>
                <a:gdLst>
                  <a:gd name="T0" fmla="*/ 305 w 305"/>
                  <a:gd name="T1" fmla="*/ 154 h 305"/>
                  <a:gd name="T2" fmla="*/ 283 w 305"/>
                  <a:gd name="T3" fmla="*/ 120 h 305"/>
                  <a:gd name="T4" fmla="*/ 295 w 305"/>
                  <a:gd name="T5" fmla="*/ 98 h 305"/>
                  <a:gd name="T6" fmla="*/ 260 w 305"/>
                  <a:gd name="T7" fmla="*/ 72 h 305"/>
                  <a:gd name="T8" fmla="*/ 262 w 305"/>
                  <a:gd name="T9" fmla="*/ 46 h 305"/>
                  <a:gd name="T10" fmla="*/ 222 w 305"/>
                  <a:gd name="T11" fmla="*/ 38 h 305"/>
                  <a:gd name="T12" fmla="*/ 214 w 305"/>
                  <a:gd name="T13" fmla="*/ 13 h 305"/>
                  <a:gd name="T14" fmla="*/ 171 w 305"/>
                  <a:gd name="T15" fmla="*/ 20 h 305"/>
                  <a:gd name="T16" fmla="*/ 155 w 305"/>
                  <a:gd name="T17" fmla="*/ 0 h 305"/>
                  <a:gd name="T18" fmla="*/ 120 w 305"/>
                  <a:gd name="T19" fmla="*/ 22 h 305"/>
                  <a:gd name="T20" fmla="*/ 98 w 305"/>
                  <a:gd name="T21" fmla="*/ 11 h 305"/>
                  <a:gd name="T22" fmla="*/ 72 w 305"/>
                  <a:gd name="T23" fmla="*/ 46 h 305"/>
                  <a:gd name="T24" fmla="*/ 46 w 305"/>
                  <a:gd name="T25" fmla="*/ 44 h 305"/>
                  <a:gd name="T26" fmla="*/ 38 w 305"/>
                  <a:gd name="T27" fmla="*/ 84 h 305"/>
                  <a:gd name="T28" fmla="*/ 13 w 305"/>
                  <a:gd name="T29" fmla="*/ 91 h 305"/>
                  <a:gd name="T30" fmla="*/ 20 w 305"/>
                  <a:gd name="T31" fmla="*/ 134 h 305"/>
                  <a:gd name="T32" fmla="*/ 0 w 305"/>
                  <a:gd name="T33" fmla="*/ 151 h 305"/>
                  <a:gd name="T34" fmla="*/ 23 w 305"/>
                  <a:gd name="T35" fmla="*/ 185 h 305"/>
                  <a:gd name="T36" fmla="*/ 11 w 305"/>
                  <a:gd name="T37" fmla="*/ 207 h 305"/>
                  <a:gd name="T38" fmla="*/ 46 w 305"/>
                  <a:gd name="T39" fmla="*/ 234 h 305"/>
                  <a:gd name="T40" fmla="*/ 44 w 305"/>
                  <a:gd name="T41" fmla="*/ 259 h 305"/>
                  <a:gd name="T42" fmla="*/ 84 w 305"/>
                  <a:gd name="T43" fmla="*/ 268 h 305"/>
                  <a:gd name="T44" fmla="*/ 91 w 305"/>
                  <a:gd name="T45" fmla="*/ 292 h 305"/>
                  <a:gd name="T46" fmla="*/ 134 w 305"/>
                  <a:gd name="T47" fmla="*/ 285 h 305"/>
                  <a:gd name="T48" fmla="*/ 151 w 305"/>
                  <a:gd name="T49" fmla="*/ 305 h 305"/>
                  <a:gd name="T50" fmla="*/ 185 w 305"/>
                  <a:gd name="T51" fmla="*/ 283 h 305"/>
                  <a:gd name="T52" fmla="*/ 207 w 305"/>
                  <a:gd name="T53" fmla="*/ 295 h 305"/>
                  <a:gd name="T54" fmla="*/ 234 w 305"/>
                  <a:gd name="T55" fmla="*/ 259 h 305"/>
                  <a:gd name="T56" fmla="*/ 259 w 305"/>
                  <a:gd name="T57" fmla="*/ 261 h 305"/>
                  <a:gd name="T58" fmla="*/ 267 w 305"/>
                  <a:gd name="T59" fmla="*/ 222 h 305"/>
                  <a:gd name="T60" fmla="*/ 292 w 305"/>
                  <a:gd name="T61" fmla="*/ 214 h 305"/>
                  <a:gd name="T62" fmla="*/ 285 w 305"/>
                  <a:gd name="T63" fmla="*/ 171 h 305"/>
                  <a:gd name="T64" fmla="*/ 187 w 305"/>
                  <a:gd name="T65" fmla="*/ 259 h 305"/>
                  <a:gd name="T66" fmla="*/ 118 w 305"/>
                  <a:gd name="T67" fmla="*/ 47 h 305"/>
                  <a:gd name="T68" fmla="*/ 187 w 305"/>
                  <a:gd name="T69" fmla="*/ 2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5" h="305">
                    <a:moveTo>
                      <a:pt x="304" y="172"/>
                    </a:moveTo>
                    <a:cubicBezTo>
                      <a:pt x="305" y="154"/>
                      <a:pt x="305" y="154"/>
                      <a:pt x="305" y="154"/>
                    </a:cubicBezTo>
                    <a:cubicBezTo>
                      <a:pt x="287" y="153"/>
                      <a:pt x="287" y="153"/>
                      <a:pt x="287" y="153"/>
                    </a:cubicBezTo>
                    <a:cubicBezTo>
                      <a:pt x="287" y="142"/>
                      <a:pt x="285" y="131"/>
                      <a:pt x="283" y="120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5" y="98"/>
                      <a:pt x="295" y="98"/>
                      <a:pt x="295" y="98"/>
                    </a:cubicBezTo>
                    <a:cubicBezTo>
                      <a:pt x="277" y="103"/>
                      <a:pt x="277" y="103"/>
                      <a:pt x="277" y="103"/>
                    </a:cubicBezTo>
                    <a:cubicBezTo>
                      <a:pt x="273" y="92"/>
                      <a:pt x="267" y="81"/>
                      <a:pt x="260" y="72"/>
                    </a:cubicBezTo>
                    <a:cubicBezTo>
                      <a:pt x="273" y="60"/>
                      <a:pt x="273" y="60"/>
                      <a:pt x="273" y="60"/>
                    </a:cubicBezTo>
                    <a:cubicBezTo>
                      <a:pt x="262" y="46"/>
                      <a:pt x="262" y="46"/>
                      <a:pt x="262" y="46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40" y="50"/>
                      <a:pt x="231" y="43"/>
                      <a:pt x="222" y="38"/>
                    </a:cubicBezTo>
                    <a:cubicBezTo>
                      <a:pt x="230" y="22"/>
                      <a:pt x="230" y="22"/>
                      <a:pt x="230" y="22"/>
                    </a:cubicBezTo>
                    <a:cubicBezTo>
                      <a:pt x="214" y="13"/>
                      <a:pt x="214" y="13"/>
                      <a:pt x="214" y="13"/>
                    </a:cubicBezTo>
                    <a:cubicBezTo>
                      <a:pt x="206" y="30"/>
                      <a:pt x="206" y="30"/>
                      <a:pt x="206" y="30"/>
                    </a:cubicBezTo>
                    <a:cubicBezTo>
                      <a:pt x="195" y="24"/>
                      <a:pt x="183" y="21"/>
                      <a:pt x="171" y="20"/>
                    </a:cubicBezTo>
                    <a:cubicBezTo>
                      <a:pt x="172" y="1"/>
                      <a:pt x="172" y="1"/>
                      <a:pt x="172" y="1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3" y="18"/>
                      <a:pt x="153" y="18"/>
                      <a:pt x="153" y="18"/>
                    </a:cubicBezTo>
                    <a:cubicBezTo>
                      <a:pt x="142" y="18"/>
                      <a:pt x="131" y="20"/>
                      <a:pt x="120" y="22"/>
                    </a:cubicBezTo>
                    <a:cubicBezTo>
                      <a:pt x="115" y="5"/>
                      <a:pt x="115" y="5"/>
                      <a:pt x="115" y="5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3" y="28"/>
                      <a:pt x="103" y="28"/>
                      <a:pt x="103" y="28"/>
                    </a:cubicBezTo>
                    <a:cubicBezTo>
                      <a:pt x="92" y="32"/>
                      <a:pt x="81" y="39"/>
                      <a:pt x="72" y="46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46" y="44"/>
                      <a:pt x="46" y="44"/>
                      <a:pt x="46" y="44"/>
                    </a:cubicBezTo>
                    <a:cubicBezTo>
                      <a:pt x="58" y="57"/>
                      <a:pt x="58" y="57"/>
                      <a:pt x="58" y="57"/>
                    </a:cubicBezTo>
                    <a:cubicBezTo>
                      <a:pt x="50" y="65"/>
                      <a:pt x="43" y="74"/>
                      <a:pt x="38" y="84"/>
                    </a:cubicBezTo>
                    <a:cubicBezTo>
                      <a:pt x="22" y="75"/>
                      <a:pt x="22" y="75"/>
                      <a:pt x="22" y="75"/>
                    </a:cubicBezTo>
                    <a:cubicBezTo>
                      <a:pt x="13" y="91"/>
                      <a:pt x="13" y="91"/>
                      <a:pt x="13" y="91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25" y="110"/>
                      <a:pt x="21" y="122"/>
                      <a:pt x="20" y="134"/>
                    </a:cubicBezTo>
                    <a:cubicBezTo>
                      <a:pt x="2" y="133"/>
                      <a:pt x="2" y="133"/>
                      <a:pt x="2" y="133"/>
                    </a:cubicBezTo>
                    <a:cubicBezTo>
                      <a:pt x="0" y="151"/>
                      <a:pt x="0" y="151"/>
                      <a:pt x="0" y="151"/>
                    </a:cubicBezTo>
                    <a:cubicBezTo>
                      <a:pt x="18" y="152"/>
                      <a:pt x="18" y="152"/>
                      <a:pt x="18" y="152"/>
                    </a:cubicBezTo>
                    <a:cubicBezTo>
                      <a:pt x="18" y="163"/>
                      <a:pt x="20" y="174"/>
                      <a:pt x="23" y="185"/>
                    </a:cubicBezTo>
                    <a:cubicBezTo>
                      <a:pt x="5" y="190"/>
                      <a:pt x="5" y="190"/>
                      <a:pt x="5" y="190"/>
                    </a:cubicBezTo>
                    <a:cubicBezTo>
                      <a:pt x="11" y="207"/>
                      <a:pt x="11" y="207"/>
                      <a:pt x="11" y="207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32" y="213"/>
                      <a:pt x="38" y="224"/>
                      <a:pt x="46" y="234"/>
                    </a:cubicBezTo>
                    <a:cubicBezTo>
                      <a:pt x="32" y="245"/>
                      <a:pt x="32" y="245"/>
                      <a:pt x="32" y="245"/>
                    </a:cubicBezTo>
                    <a:cubicBezTo>
                      <a:pt x="44" y="259"/>
                      <a:pt x="44" y="259"/>
                      <a:pt x="44" y="259"/>
                    </a:cubicBezTo>
                    <a:cubicBezTo>
                      <a:pt x="57" y="247"/>
                      <a:pt x="57" y="247"/>
                      <a:pt x="57" y="247"/>
                    </a:cubicBezTo>
                    <a:cubicBezTo>
                      <a:pt x="65" y="255"/>
                      <a:pt x="74" y="262"/>
                      <a:pt x="84" y="268"/>
                    </a:cubicBezTo>
                    <a:cubicBezTo>
                      <a:pt x="75" y="284"/>
                      <a:pt x="75" y="284"/>
                      <a:pt x="75" y="284"/>
                    </a:cubicBezTo>
                    <a:cubicBezTo>
                      <a:pt x="91" y="292"/>
                      <a:pt x="91" y="292"/>
                      <a:pt x="91" y="292"/>
                    </a:cubicBezTo>
                    <a:cubicBezTo>
                      <a:pt x="99" y="275"/>
                      <a:pt x="99" y="275"/>
                      <a:pt x="99" y="275"/>
                    </a:cubicBezTo>
                    <a:cubicBezTo>
                      <a:pt x="110" y="280"/>
                      <a:pt x="122" y="284"/>
                      <a:pt x="134" y="285"/>
                    </a:cubicBezTo>
                    <a:cubicBezTo>
                      <a:pt x="133" y="304"/>
                      <a:pt x="133" y="304"/>
                      <a:pt x="133" y="304"/>
                    </a:cubicBezTo>
                    <a:cubicBezTo>
                      <a:pt x="151" y="305"/>
                      <a:pt x="151" y="305"/>
                      <a:pt x="151" y="305"/>
                    </a:cubicBezTo>
                    <a:cubicBezTo>
                      <a:pt x="152" y="287"/>
                      <a:pt x="152" y="287"/>
                      <a:pt x="152" y="287"/>
                    </a:cubicBezTo>
                    <a:cubicBezTo>
                      <a:pt x="163" y="287"/>
                      <a:pt x="174" y="285"/>
                      <a:pt x="185" y="283"/>
                    </a:cubicBezTo>
                    <a:cubicBezTo>
                      <a:pt x="190" y="300"/>
                      <a:pt x="190" y="300"/>
                      <a:pt x="190" y="300"/>
                    </a:cubicBezTo>
                    <a:cubicBezTo>
                      <a:pt x="207" y="295"/>
                      <a:pt x="207" y="295"/>
                      <a:pt x="207" y="295"/>
                    </a:cubicBezTo>
                    <a:cubicBezTo>
                      <a:pt x="202" y="277"/>
                      <a:pt x="202" y="277"/>
                      <a:pt x="202" y="277"/>
                    </a:cubicBezTo>
                    <a:cubicBezTo>
                      <a:pt x="214" y="273"/>
                      <a:pt x="224" y="267"/>
                      <a:pt x="234" y="259"/>
                    </a:cubicBezTo>
                    <a:cubicBezTo>
                      <a:pt x="245" y="273"/>
                      <a:pt x="245" y="273"/>
                      <a:pt x="245" y="273"/>
                    </a:cubicBezTo>
                    <a:cubicBezTo>
                      <a:pt x="259" y="261"/>
                      <a:pt x="259" y="261"/>
                      <a:pt x="259" y="261"/>
                    </a:cubicBezTo>
                    <a:cubicBezTo>
                      <a:pt x="247" y="248"/>
                      <a:pt x="247" y="248"/>
                      <a:pt x="247" y="248"/>
                    </a:cubicBezTo>
                    <a:cubicBezTo>
                      <a:pt x="255" y="240"/>
                      <a:pt x="262" y="231"/>
                      <a:pt x="267" y="222"/>
                    </a:cubicBezTo>
                    <a:cubicBezTo>
                      <a:pt x="284" y="230"/>
                      <a:pt x="284" y="230"/>
                      <a:pt x="284" y="230"/>
                    </a:cubicBezTo>
                    <a:cubicBezTo>
                      <a:pt x="292" y="214"/>
                      <a:pt x="292" y="214"/>
                      <a:pt x="292" y="214"/>
                    </a:cubicBezTo>
                    <a:cubicBezTo>
                      <a:pt x="276" y="206"/>
                      <a:pt x="276" y="206"/>
                      <a:pt x="276" y="206"/>
                    </a:cubicBezTo>
                    <a:cubicBezTo>
                      <a:pt x="281" y="195"/>
                      <a:pt x="284" y="183"/>
                      <a:pt x="285" y="171"/>
                    </a:cubicBezTo>
                    <a:lnTo>
                      <a:pt x="304" y="172"/>
                    </a:lnTo>
                    <a:close/>
                    <a:moveTo>
                      <a:pt x="187" y="259"/>
                    </a:moveTo>
                    <a:cubicBezTo>
                      <a:pt x="128" y="277"/>
                      <a:pt x="65" y="245"/>
                      <a:pt x="47" y="186"/>
                    </a:cubicBezTo>
                    <a:cubicBezTo>
                      <a:pt x="28" y="128"/>
                      <a:pt x="60" y="65"/>
                      <a:pt x="118" y="47"/>
                    </a:cubicBezTo>
                    <a:cubicBezTo>
                      <a:pt x="177" y="28"/>
                      <a:pt x="240" y="60"/>
                      <a:pt x="258" y="118"/>
                    </a:cubicBezTo>
                    <a:cubicBezTo>
                      <a:pt x="277" y="177"/>
                      <a:pt x="245" y="240"/>
                      <a:pt x="187" y="2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 flipH="1">
                <a:off x="3260523" y="845190"/>
                <a:ext cx="764453" cy="766028"/>
              </a:xfrm>
              <a:custGeom>
                <a:avLst/>
                <a:gdLst>
                  <a:gd name="T0" fmla="*/ 190 w 205"/>
                  <a:gd name="T1" fmla="*/ 74 h 205"/>
                  <a:gd name="T2" fmla="*/ 131 w 205"/>
                  <a:gd name="T3" fmla="*/ 190 h 205"/>
                  <a:gd name="T4" fmla="*/ 15 w 205"/>
                  <a:gd name="T5" fmla="*/ 130 h 205"/>
                  <a:gd name="T6" fmla="*/ 74 w 205"/>
                  <a:gd name="T7" fmla="*/ 15 h 205"/>
                  <a:gd name="T8" fmla="*/ 190 w 205"/>
                  <a:gd name="T9" fmla="*/ 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5" h="205">
                    <a:moveTo>
                      <a:pt x="190" y="74"/>
                    </a:moveTo>
                    <a:cubicBezTo>
                      <a:pt x="205" y="123"/>
                      <a:pt x="179" y="174"/>
                      <a:pt x="131" y="190"/>
                    </a:cubicBezTo>
                    <a:cubicBezTo>
                      <a:pt x="82" y="205"/>
                      <a:pt x="31" y="179"/>
                      <a:pt x="15" y="130"/>
                    </a:cubicBezTo>
                    <a:cubicBezTo>
                      <a:pt x="0" y="82"/>
                      <a:pt x="27" y="31"/>
                      <a:pt x="74" y="15"/>
                    </a:cubicBezTo>
                    <a:cubicBezTo>
                      <a:pt x="123" y="0"/>
                      <a:pt x="174" y="26"/>
                      <a:pt x="190" y="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algn="ctr"/>
                <a:r>
                  <a:rPr lang="en-US" altLang="zh-CN" dirty="0">
                    <a:solidFill>
                      <a:schemeClr val="bg1"/>
                    </a:solidFill>
                    <a:latin typeface="+mj-lt"/>
                  </a:rPr>
                  <a:t>C</a:t>
                </a:r>
                <a:endParaRPr lang="zh-CN" altLang="en-US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9" name="组合 52"/>
          <p:cNvGrpSpPr/>
          <p:nvPr/>
        </p:nvGrpSpPr>
        <p:grpSpPr>
          <a:xfrm>
            <a:off x="3154303" y="2323999"/>
            <a:ext cx="1798698" cy="1737935"/>
            <a:chOff x="3154303" y="2323280"/>
            <a:chExt cx="1798698" cy="1737399"/>
          </a:xfrm>
        </p:grpSpPr>
        <p:sp>
          <p:nvSpPr>
            <p:cNvPr id="11" name="Freeform 5"/>
            <p:cNvSpPr/>
            <p:nvPr/>
          </p:nvSpPr>
          <p:spPr bwMode="auto">
            <a:xfrm flipH="1">
              <a:off x="3154303" y="2323280"/>
              <a:ext cx="1521024" cy="1481619"/>
            </a:xfrm>
            <a:custGeom>
              <a:avLst/>
              <a:gdLst>
                <a:gd name="T0" fmla="*/ 133 w 407"/>
                <a:gd name="T1" fmla="*/ 396 h 396"/>
                <a:gd name="T2" fmla="*/ 0 w 407"/>
                <a:gd name="T3" fmla="*/ 396 h 396"/>
                <a:gd name="T4" fmla="*/ 0 w 407"/>
                <a:gd name="T5" fmla="*/ 379 h 396"/>
                <a:gd name="T6" fmla="*/ 133 w 407"/>
                <a:gd name="T7" fmla="*/ 379 h 396"/>
                <a:gd name="T8" fmla="*/ 167 w 407"/>
                <a:gd name="T9" fmla="*/ 370 h 396"/>
                <a:gd name="T10" fmla="*/ 180 w 407"/>
                <a:gd name="T11" fmla="*/ 355 h 396"/>
                <a:gd name="T12" fmla="*/ 208 w 407"/>
                <a:gd name="T13" fmla="*/ 286 h 396"/>
                <a:gd name="T14" fmla="*/ 224 w 407"/>
                <a:gd name="T15" fmla="*/ 173 h 396"/>
                <a:gd name="T16" fmla="*/ 248 w 407"/>
                <a:gd name="T17" fmla="*/ 49 h 396"/>
                <a:gd name="T18" fmla="*/ 266 w 407"/>
                <a:gd name="T19" fmla="*/ 19 h 396"/>
                <a:gd name="T20" fmla="*/ 285 w 407"/>
                <a:gd name="T21" fmla="*/ 6 h 396"/>
                <a:gd name="T22" fmla="*/ 321 w 407"/>
                <a:gd name="T23" fmla="*/ 1 h 396"/>
                <a:gd name="T24" fmla="*/ 329 w 407"/>
                <a:gd name="T25" fmla="*/ 1 h 396"/>
                <a:gd name="T26" fmla="*/ 407 w 407"/>
                <a:gd name="T27" fmla="*/ 1 h 396"/>
                <a:gd name="T28" fmla="*/ 407 w 407"/>
                <a:gd name="T29" fmla="*/ 18 h 396"/>
                <a:gd name="T30" fmla="*/ 321 w 407"/>
                <a:gd name="T31" fmla="*/ 18 h 396"/>
                <a:gd name="T32" fmla="*/ 293 w 407"/>
                <a:gd name="T33" fmla="*/ 21 h 396"/>
                <a:gd name="T34" fmla="*/ 278 w 407"/>
                <a:gd name="T35" fmla="*/ 31 h 396"/>
                <a:gd name="T36" fmla="*/ 264 w 407"/>
                <a:gd name="T37" fmla="*/ 55 h 396"/>
                <a:gd name="T38" fmla="*/ 241 w 407"/>
                <a:gd name="T39" fmla="*/ 174 h 396"/>
                <a:gd name="T40" fmla="*/ 224 w 407"/>
                <a:gd name="T41" fmla="*/ 290 h 396"/>
                <a:gd name="T42" fmla="*/ 194 w 407"/>
                <a:gd name="T43" fmla="*/ 365 h 396"/>
                <a:gd name="T44" fmla="*/ 178 w 407"/>
                <a:gd name="T45" fmla="*/ 383 h 396"/>
                <a:gd name="T46" fmla="*/ 133 w 407"/>
                <a:gd name="T47" fmla="*/ 396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07" h="396">
                  <a:moveTo>
                    <a:pt x="133" y="396"/>
                  </a:moveTo>
                  <a:cubicBezTo>
                    <a:pt x="0" y="396"/>
                    <a:pt x="0" y="396"/>
                    <a:pt x="0" y="396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133" y="379"/>
                    <a:pt x="133" y="379"/>
                    <a:pt x="133" y="379"/>
                  </a:cubicBezTo>
                  <a:cubicBezTo>
                    <a:pt x="147" y="379"/>
                    <a:pt x="158" y="377"/>
                    <a:pt x="167" y="370"/>
                  </a:cubicBezTo>
                  <a:cubicBezTo>
                    <a:pt x="172" y="366"/>
                    <a:pt x="176" y="361"/>
                    <a:pt x="180" y="355"/>
                  </a:cubicBezTo>
                  <a:cubicBezTo>
                    <a:pt x="195" y="334"/>
                    <a:pt x="203" y="307"/>
                    <a:pt x="208" y="286"/>
                  </a:cubicBezTo>
                  <a:cubicBezTo>
                    <a:pt x="216" y="254"/>
                    <a:pt x="221" y="218"/>
                    <a:pt x="224" y="173"/>
                  </a:cubicBezTo>
                  <a:cubicBezTo>
                    <a:pt x="227" y="137"/>
                    <a:pt x="232" y="91"/>
                    <a:pt x="248" y="49"/>
                  </a:cubicBezTo>
                  <a:cubicBezTo>
                    <a:pt x="252" y="38"/>
                    <a:pt x="257" y="27"/>
                    <a:pt x="266" y="19"/>
                  </a:cubicBezTo>
                  <a:cubicBezTo>
                    <a:pt x="271" y="14"/>
                    <a:pt x="277" y="9"/>
                    <a:pt x="285" y="6"/>
                  </a:cubicBezTo>
                  <a:cubicBezTo>
                    <a:pt x="298" y="0"/>
                    <a:pt x="310" y="0"/>
                    <a:pt x="321" y="1"/>
                  </a:cubicBezTo>
                  <a:cubicBezTo>
                    <a:pt x="329" y="1"/>
                    <a:pt x="329" y="1"/>
                    <a:pt x="329" y="1"/>
                  </a:cubicBezTo>
                  <a:cubicBezTo>
                    <a:pt x="407" y="1"/>
                    <a:pt x="407" y="1"/>
                    <a:pt x="407" y="1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321" y="18"/>
                    <a:pt x="321" y="18"/>
                    <a:pt x="321" y="18"/>
                  </a:cubicBezTo>
                  <a:cubicBezTo>
                    <a:pt x="310" y="17"/>
                    <a:pt x="301" y="17"/>
                    <a:pt x="293" y="21"/>
                  </a:cubicBezTo>
                  <a:cubicBezTo>
                    <a:pt x="286" y="24"/>
                    <a:pt x="281" y="27"/>
                    <a:pt x="278" y="31"/>
                  </a:cubicBezTo>
                  <a:cubicBezTo>
                    <a:pt x="271" y="37"/>
                    <a:pt x="267" y="46"/>
                    <a:pt x="264" y="55"/>
                  </a:cubicBezTo>
                  <a:cubicBezTo>
                    <a:pt x="249" y="95"/>
                    <a:pt x="244" y="140"/>
                    <a:pt x="241" y="174"/>
                  </a:cubicBezTo>
                  <a:cubicBezTo>
                    <a:pt x="238" y="220"/>
                    <a:pt x="233" y="257"/>
                    <a:pt x="224" y="290"/>
                  </a:cubicBezTo>
                  <a:cubicBezTo>
                    <a:pt x="219" y="312"/>
                    <a:pt x="211" y="341"/>
                    <a:pt x="194" y="365"/>
                  </a:cubicBezTo>
                  <a:cubicBezTo>
                    <a:pt x="189" y="372"/>
                    <a:pt x="184" y="378"/>
                    <a:pt x="178" y="383"/>
                  </a:cubicBezTo>
                  <a:cubicBezTo>
                    <a:pt x="165" y="394"/>
                    <a:pt x="148" y="396"/>
                    <a:pt x="133" y="39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j-lt"/>
              </a:endParaRPr>
            </a:p>
          </p:txBody>
        </p:sp>
        <p:grpSp>
          <p:nvGrpSpPr>
            <p:cNvPr id="10" name="组合 46"/>
            <p:cNvGrpSpPr/>
            <p:nvPr/>
          </p:nvGrpSpPr>
          <p:grpSpPr>
            <a:xfrm>
              <a:off x="4353545" y="3460394"/>
              <a:ext cx="599456" cy="600285"/>
              <a:chOff x="3069803" y="657624"/>
              <a:chExt cx="1139586" cy="1141162"/>
            </a:xfrm>
          </p:grpSpPr>
          <p:sp>
            <p:nvSpPr>
              <p:cNvPr id="48" name="Freeform 29"/>
              <p:cNvSpPr>
                <a:spLocks noEditPoints="1"/>
              </p:cNvSpPr>
              <p:nvPr/>
            </p:nvSpPr>
            <p:spPr bwMode="auto">
              <a:xfrm flipH="1">
                <a:off x="3069803" y="657624"/>
                <a:ext cx="1139586" cy="1141162"/>
              </a:xfrm>
              <a:custGeom>
                <a:avLst/>
                <a:gdLst>
                  <a:gd name="T0" fmla="*/ 305 w 305"/>
                  <a:gd name="T1" fmla="*/ 154 h 305"/>
                  <a:gd name="T2" fmla="*/ 283 w 305"/>
                  <a:gd name="T3" fmla="*/ 120 h 305"/>
                  <a:gd name="T4" fmla="*/ 295 w 305"/>
                  <a:gd name="T5" fmla="*/ 98 h 305"/>
                  <a:gd name="T6" fmla="*/ 260 w 305"/>
                  <a:gd name="T7" fmla="*/ 72 h 305"/>
                  <a:gd name="T8" fmla="*/ 262 w 305"/>
                  <a:gd name="T9" fmla="*/ 46 h 305"/>
                  <a:gd name="T10" fmla="*/ 222 w 305"/>
                  <a:gd name="T11" fmla="*/ 38 h 305"/>
                  <a:gd name="T12" fmla="*/ 214 w 305"/>
                  <a:gd name="T13" fmla="*/ 13 h 305"/>
                  <a:gd name="T14" fmla="*/ 171 w 305"/>
                  <a:gd name="T15" fmla="*/ 20 h 305"/>
                  <a:gd name="T16" fmla="*/ 155 w 305"/>
                  <a:gd name="T17" fmla="*/ 0 h 305"/>
                  <a:gd name="T18" fmla="*/ 120 w 305"/>
                  <a:gd name="T19" fmla="*/ 22 h 305"/>
                  <a:gd name="T20" fmla="*/ 98 w 305"/>
                  <a:gd name="T21" fmla="*/ 11 h 305"/>
                  <a:gd name="T22" fmla="*/ 72 w 305"/>
                  <a:gd name="T23" fmla="*/ 46 h 305"/>
                  <a:gd name="T24" fmla="*/ 46 w 305"/>
                  <a:gd name="T25" fmla="*/ 44 h 305"/>
                  <a:gd name="T26" fmla="*/ 38 w 305"/>
                  <a:gd name="T27" fmla="*/ 84 h 305"/>
                  <a:gd name="T28" fmla="*/ 13 w 305"/>
                  <a:gd name="T29" fmla="*/ 91 h 305"/>
                  <a:gd name="T30" fmla="*/ 20 w 305"/>
                  <a:gd name="T31" fmla="*/ 134 h 305"/>
                  <a:gd name="T32" fmla="*/ 0 w 305"/>
                  <a:gd name="T33" fmla="*/ 151 h 305"/>
                  <a:gd name="T34" fmla="*/ 23 w 305"/>
                  <a:gd name="T35" fmla="*/ 185 h 305"/>
                  <a:gd name="T36" fmla="*/ 11 w 305"/>
                  <a:gd name="T37" fmla="*/ 207 h 305"/>
                  <a:gd name="T38" fmla="*/ 46 w 305"/>
                  <a:gd name="T39" fmla="*/ 234 h 305"/>
                  <a:gd name="T40" fmla="*/ 44 w 305"/>
                  <a:gd name="T41" fmla="*/ 259 h 305"/>
                  <a:gd name="T42" fmla="*/ 84 w 305"/>
                  <a:gd name="T43" fmla="*/ 268 h 305"/>
                  <a:gd name="T44" fmla="*/ 91 w 305"/>
                  <a:gd name="T45" fmla="*/ 292 h 305"/>
                  <a:gd name="T46" fmla="*/ 134 w 305"/>
                  <a:gd name="T47" fmla="*/ 285 h 305"/>
                  <a:gd name="T48" fmla="*/ 151 w 305"/>
                  <a:gd name="T49" fmla="*/ 305 h 305"/>
                  <a:gd name="T50" fmla="*/ 185 w 305"/>
                  <a:gd name="T51" fmla="*/ 283 h 305"/>
                  <a:gd name="T52" fmla="*/ 207 w 305"/>
                  <a:gd name="T53" fmla="*/ 295 h 305"/>
                  <a:gd name="T54" fmla="*/ 234 w 305"/>
                  <a:gd name="T55" fmla="*/ 259 h 305"/>
                  <a:gd name="T56" fmla="*/ 259 w 305"/>
                  <a:gd name="T57" fmla="*/ 261 h 305"/>
                  <a:gd name="T58" fmla="*/ 267 w 305"/>
                  <a:gd name="T59" fmla="*/ 222 h 305"/>
                  <a:gd name="T60" fmla="*/ 292 w 305"/>
                  <a:gd name="T61" fmla="*/ 214 h 305"/>
                  <a:gd name="T62" fmla="*/ 285 w 305"/>
                  <a:gd name="T63" fmla="*/ 171 h 305"/>
                  <a:gd name="T64" fmla="*/ 187 w 305"/>
                  <a:gd name="T65" fmla="*/ 259 h 305"/>
                  <a:gd name="T66" fmla="*/ 118 w 305"/>
                  <a:gd name="T67" fmla="*/ 47 h 305"/>
                  <a:gd name="T68" fmla="*/ 187 w 305"/>
                  <a:gd name="T69" fmla="*/ 2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05" h="305">
                    <a:moveTo>
                      <a:pt x="304" y="172"/>
                    </a:moveTo>
                    <a:cubicBezTo>
                      <a:pt x="305" y="154"/>
                      <a:pt x="305" y="154"/>
                      <a:pt x="305" y="154"/>
                    </a:cubicBezTo>
                    <a:cubicBezTo>
                      <a:pt x="287" y="153"/>
                      <a:pt x="287" y="153"/>
                      <a:pt x="287" y="153"/>
                    </a:cubicBezTo>
                    <a:cubicBezTo>
                      <a:pt x="287" y="142"/>
                      <a:pt x="285" y="131"/>
                      <a:pt x="283" y="120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5" y="98"/>
                      <a:pt x="295" y="98"/>
                      <a:pt x="295" y="98"/>
                    </a:cubicBezTo>
                    <a:cubicBezTo>
                      <a:pt x="277" y="103"/>
                      <a:pt x="277" y="103"/>
                      <a:pt x="277" y="103"/>
                    </a:cubicBezTo>
                    <a:cubicBezTo>
                      <a:pt x="273" y="92"/>
                      <a:pt x="267" y="81"/>
                      <a:pt x="260" y="72"/>
                    </a:cubicBezTo>
                    <a:cubicBezTo>
                      <a:pt x="273" y="60"/>
                      <a:pt x="273" y="60"/>
                      <a:pt x="273" y="60"/>
                    </a:cubicBezTo>
                    <a:cubicBezTo>
                      <a:pt x="262" y="46"/>
                      <a:pt x="262" y="46"/>
                      <a:pt x="262" y="46"/>
                    </a:cubicBezTo>
                    <a:cubicBezTo>
                      <a:pt x="248" y="58"/>
                      <a:pt x="248" y="58"/>
                      <a:pt x="248" y="58"/>
                    </a:cubicBezTo>
                    <a:cubicBezTo>
                      <a:pt x="240" y="50"/>
                      <a:pt x="231" y="43"/>
                      <a:pt x="222" y="38"/>
                    </a:cubicBezTo>
                    <a:cubicBezTo>
                      <a:pt x="230" y="22"/>
                      <a:pt x="230" y="22"/>
                      <a:pt x="230" y="22"/>
                    </a:cubicBezTo>
                    <a:cubicBezTo>
                      <a:pt x="214" y="13"/>
                      <a:pt x="214" y="13"/>
                      <a:pt x="214" y="13"/>
                    </a:cubicBezTo>
                    <a:cubicBezTo>
                      <a:pt x="206" y="30"/>
                      <a:pt x="206" y="30"/>
                      <a:pt x="206" y="30"/>
                    </a:cubicBezTo>
                    <a:cubicBezTo>
                      <a:pt x="195" y="24"/>
                      <a:pt x="183" y="21"/>
                      <a:pt x="171" y="20"/>
                    </a:cubicBezTo>
                    <a:cubicBezTo>
                      <a:pt x="172" y="1"/>
                      <a:pt x="172" y="1"/>
                      <a:pt x="172" y="1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3" y="18"/>
                      <a:pt x="153" y="18"/>
                      <a:pt x="153" y="18"/>
                    </a:cubicBezTo>
                    <a:cubicBezTo>
                      <a:pt x="142" y="18"/>
                      <a:pt x="131" y="20"/>
                      <a:pt x="120" y="22"/>
                    </a:cubicBezTo>
                    <a:cubicBezTo>
                      <a:pt x="115" y="5"/>
                      <a:pt x="115" y="5"/>
                      <a:pt x="115" y="5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3" y="28"/>
                      <a:pt x="103" y="28"/>
                      <a:pt x="103" y="28"/>
                    </a:cubicBezTo>
                    <a:cubicBezTo>
                      <a:pt x="92" y="32"/>
                      <a:pt x="81" y="39"/>
                      <a:pt x="72" y="46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46" y="44"/>
                      <a:pt x="46" y="44"/>
                      <a:pt x="46" y="44"/>
                    </a:cubicBezTo>
                    <a:cubicBezTo>
                      <a:pt x="58" y="57"/>
                      <a:pt x="58" y="57"/>
                      <a:pt x="58" y="57"/>
                    </a:cubicBezTo>
                    <a:cubicBezTo>
                      <a:pt x="50" y="65"/>
                      <a:pt x="43" y="74"/>
                      <a:pt x="38" y="84"/>
                    </a:cubicBezTo>
                    <a:cubicBezTo>
                      <a:pt x="22" y="75"/>
                      <a:pt x="22" y="75"/>
                      <a:pt x="22" y="75"/>
                    </a:cubicBezTo>
                    <a:cubicBezTo>
                      <a:pt x="13" y="91"/>
                      <a:pt x="13" y="91"/>
                      <a:pt x="13" y="91"/>
                    </a:cubicBezTo>
                    <a:cubicBezTo>
                      <a:pt x="30" y="99"/>
                      <a:pt x="30" y="99"/>
                      <a:pt x="30" y="99"/>
                    </a:cubicBezTo>
                    <a:cubicBezTo>
                      <a:pt x="25" y="110"/>
                      <a:pt x="21" y="122"/>
                      <a:pt x="20" y="134"/>
                    </a:cubicBezTo>
                    <a:cubicBezTo>
                      <a:pt x="2" y="133"/>
                      <a:pt x="2" y="133"/>
                      <a:pt x="2" y="133"/>
                    </a:cubicBezTo>
                    <a:cubicBezTo>
                      <a:pt x="0" y="151"/>
                      <a:pt x="0" y="151"/>
                      <a:pt x="0" y="151"/>
                    </a:cubicBezTo>
                    <a:cubicBezTo>
                      <a:pt x="18" y="152"/>
                      <a:pt x="18" y="152"/>
                      <a:pt x="18" y="152"/>
                    </a:cubicBezTo>
                    <a:cubicBezTo>
                      <a:pt x="18" y="163"/>
                      <a:pt x="20" y="174"/>
                      <a:pt x="23" y="185"/>
                    </a:cubicBezTo>
                    <a:cubicBezTo>
                      <a:pt x="5" y="190"/>
                      <a:pt x="5" y="190"/>
                      <a:pt x="5" y="190"/>
                    </a:cubicBezTo>
                    <a:cubicBezTo>
                      <a:pt x="11" y="207"/>
                      <a:pt x="11" y="207"/>
                      <a:pt x="11" y="207"/>
                    </a:cubicBezTo>
                    <a:cubicBezTo>
                      <a:pt x="28" y="202"/>
                      <a:pt x="28" y="202"/>
                      <a:pt x="28" y="202"/>
                    </a:cubicBezTo>
                    <a:cubicBezTo>
                      <a:pt x="32" y="213"/>
                      <a:pt x="38" y="224"/>
                      <a:pt x="46" y="234"/>
                    </a:cubicBezTo>
                    <a:cubicBezTo>
                      <a:pt x="32" y="245"/>
                      <a:pt x="32" y="245"/>
                      <a:pt x="32" y="245"/>
                    </a:cubicBezTo>
                    <a:cubicBezTo>
                      <a:pt x="44" y="259"/>
                      <a:pt x="44" y="259"/>
                      <a:pt x="44" y="259"/>
                    </a:cubicBezTo>
                    <a:cubicBezTo>
                      <a:pt x="57" y="247"/>
                      <a:pt x="57" y="247"/>
                      <a:pt x="57" y="247"/>
                    </a:cubicBezTo>
                    <a:cubicBezTo>
                      <a:pt x="65" y="255"/>
                      <a:pt x="74" y="262"/>
                      <a:pt x="84" y="268"/>
                    </a:cubicBezTo>
                    <a:cubicBezTo>
                      <a:pt x="75" y="284"/>
                      <a:pt x="75" y="284"/>
                      <a:pt x="75" y="284"/>
                    </a:cubicBezTo>
                    <a:cubicBezTo>
                      <a:pt x="91" y="292"/>
                      <a:pt x="91" y="292"/>
                      <a:pt x="91" y="292"/>
                    </a:cubicBezTo>
                    <a:cubicBezTo>
                      <a:pt x="99" y="275"/>
                      <a:pt x="99" y="275"/>
                      <a:pt x="99" y="275"/>
                    </a:cubicBezTo>
                    <a:cubicBezTo>
                      <a:pt x="110" y="280"/>
                      <a:pt x="122" y="284"/>
                      <a:pt x="134" y="285"/>
                    </a:cubicBezTo>
                    <a:cubicBezTo>
                      <a:pt x="133" y="304"/>
                      <a:pt x="133" y="304"/>
                      <a:pt x="133" y="304"/>
                    </a:cubicBezTo>
                    <a:cubicBezTo>
                      <a:pt x="151" y="305"/>
                      <a:pt x="151" y="305"/>
                      <a:pt x="151" y="305"/>
                    </a:cubicBezTo>
                    <a:cubicBezTo>
                      <a:pt x="152" y="287"/>
                      <a:pt x="152" y="287"/>
                      <a:pt x="152" y="287"/>
                    </a:cubicBezTo>
                    <a:cubicBezTo>
                      <a:pt x="163" y="287"/>
                      <a:pt x="174" y="285"/>
                      <a:pt x="185" y="283"/>
                    </a:cubicBezTo>
                    <a:cubicBezTo>
                      <a:pt x="190" y="300"/>
                      <a:pt x="190" y="300"/>
                      <a:pt x="190" y="300"/>
                    </a:cubicBezTo>
                    <a:cubicBezTo>
                      <a:pt x="207" y="295"/>
                      <a:pt x="207" y="295"/>
                      <a:pt x="207" y="295"/>
                    </a:cubicBezTo>
                    <a:cubicBezTo>
                      <a:pt x="202" y="277"/>
                      <a:pt x="202" y="277"/>
                      <a:pt x="202" y="277"/>
                    </a:cubicBezTo>
                    <a:cubicBezTo>
                      <a:pt x="214" y="273"/>
                      <a:pt x="224" y="267"/>
                      <a:pt x="234" y="259"/>
                    </a:cubicBezTo>
                    <a:cubicBezTo>
                      <a:pt x="245" y="273"/>
                      <a:pt x="245" y="273"/>
                      <a:pt x="245" y="273"/>
                    </a:cubicBezTo>
                    <a:cubicBezTo>
                      <a:pt x="259" y="261"/>
                      <a:pt x="259" y="261"/>
                      <a:pt x="259" y="261"/>
                    </a:cubicBezTo>
                    <a:cubicBezTo>
                      <a:pt x="247" y="248"/>
                      <a:pt x="247" y="248"/>
                      <a:pt x="247" y="248"/>
                    </a:cubicBezTo>
                    <a:cubicBezTo>
                      <a:pt x="255" y="240"/>
                      <a:pt x="262" y="231"/>
                      <a:pt x="267" y="222"/>
                    </a:cubicBezTo>
                    <a:cubicBezTo>
                      <a:pt x="284" y="230"/>
                      <a:pt x="284" y="230"/>
                      <a:pt x="284" y="230"/>
                    </a:cubicBezTo>
                    <a:cubicBezTo>
                      <a:pt x="292" y="214"/>
                      <a:pt x="292" y="214"/>
                      <a:pt x="292" y="214"/>
                    </a:cubicBezTo>
                    <a:cubicBezTo>
                      <a:pt x="276" y="206"/>
                      <a:pt x="276" y="206"/>
                      <a:pt x="276" y="206"/>
                    </a:cubicBezTo>
                    <a:cubicBezTo>
                      <a:pt x="281" y="195"/>
                      <a:pt x="284" y="183"/>
                      <a:pt x="285" y="171"/>
                    </a:cubicBezTo>
                    <a:lnTo>
                      <a:pt x="304" y="172"/>
                    </a:lnTo>
                    <a:close/>
                    <a:moveTo>
                      <a:pt x="187" y="259"/>
                    </a:moveTo>
                    <a:cubicBezTo>
                      <a:pt x="128" y="277"/>
                      <a:pt x="65" y="245"/>
                      <a:pt x="47" y="186"/>
                    </a:cubicBezTo>
                    <a:cubicBezTo>
                      <a:pt x="28" y="128"/>
                      <a:pt x="60" y="65"/>
                      <a:pt x="118" y="47"/>
                    </a:cubicBezTo>
                    <a:cubicBezTo>
                      <a:pt x="177" y="28"/>
                      <a:pt x="240" y="60"/>
                      <a:pt x="258" y="118"/>
                    </a:cubicBezTo>
                    <a:cubicBezTo>
                      <a:pt x="277" y="177"/>
                      <a:pt x="245" y="240"/>
                      <a:pt x="187" y="2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+mj-lt"/>
                </a:endParaRPr>
              </a:p>
            </p:txBody>
          </p:sp>
          <p:sp>
            <p:nvSpPr>
              <p:cNvPr id="49" name="Freeform 30"/>
              <p:cNvSpPr/>
              <p:nvPr/>
            </p:nvSpPr>
            <p:spPr bwMode="auto">
              <a:xfrm flipH="1">
                <a:off x="3260523" y="845190"/>
                <a:ext cx="764453" cy="766028"/>
              </a:xfrm>
              <a:custGeom>
                <a:avLst/>
                <a:gdLst>
                  <a:gd name="T0" fmla="*/ 190 w 205"/>
                  <a:gd name="T1" fmla="*/ 74 h 205"/>
                  <a:gd name="T2" fmla="*/ 131 w 205"/>
                  <a:gd name="T3" fmla="*/ 190 h 205"/>
                  <a:gd name="T4" fmla="*/ 15 w 205"/>
                  <a:gd name="T5" fmla="*/ 130 h 205"/>
                  <a:gd name="T6" fmla="*/ 74 w 205"/>
                  <a:gd name="T7" fmla="*/ 15 h 205"/>
                  <a:gd name="T8" fmla="*/ 190 w 205"/>
                  <a:gd name="T9" fmla="*/ 7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5" h="205">
                    <a:moveTo>
                      <a:pt x="190" y="74"/>
                    </a:moveTo>
                    <a:cubicBezTo>
                      <a:pt x="205" y="123"/>
                      <a:pt x="179" y="174"/>
                      <a:pt x="131" y="190"/>
                    </a:cubicBezTo>
                    <a:cubicBezTo>
                      <a:pt x="82" y="205"/>
                      <a:pt x="31" y="179"/>
                      <a:pt x="15" y="130"/>
                    </a:cubicBezTo>
                    <a:cubicBezTo>
                      <a:pt x="0" y="82"/>
                      <a:pt x="27" y="31"/>
                      <a:pt x="74" y="15"/>
                    </a:cubicBezTo>
                    <a:cubicBezTo>
                      <a:pt x="123" y="0"/>
                      <a:pt x="174" y="26"/>
                      <a:pt x="190" y="7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algn="ctr"/>
                <a:r>
                  <a:rPr lang="en-US" altLang="zh-CN" dirty="0">
                    <a:solidFill>
                      <a:schemeClr val="bg1"/>
                    </a:solidFill>
                    <a:latin typeface="+mj-lt"/>
                  </a:rPr>
                  <a:t>D</a:t>
                </a:r>
                <a:endParaRPr lang="zh-CN" altLang="en-US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12" name="组合 53"/>
          <p:cNvGrpSpPr/>
          <p:nvPr/>
        </p:nvGrpSpPr>
        <p:grpSpPr>
          <a:xfrm>
            <a:off x="2172336" y="1564041"/>
            <a:ext cx="1139586" cy="1141514"/>
            <a:chOff x="2172336" y="1563557"/>
            <a:chExt cx="1139586" cy="1141162"/>
          </a:xfrm>
        </p:grpSpPr>
        <p:sp>
          <p:nvSpPr>
            <p:cNvPr id="24" name="Freeform 30"/>
            <p:cNvSpPr/>
            <p:nvPr/>
          </p:nvSpPr>
          <p:spPr bwMode="auto">
            <a:xfrm flipH="1">
              <a:off x="2363056" y="1751123"/>
              <a:ext cx="764453" cy="766028"/>
            </a:xfrm>
            <a:custGeom>
              <a:avLst/>
              <a:gdLst>
                <a:gd name="T0" fmla="*/ 190 w 205"/>
                <a:gd name="T1" fmla="*/ 74 h 205"/>
                <a:gd name="T2" fmla="*/ 131 w 205"/>
                <a:gd name="T3" fmla="*/ 190 h 205"/>
                <a:gd name="T4" fmla="*/ 15 w 205"/>
                <a:gd name="T5" fmla="*/ 130 h 205"/>
                <a:gd name="T6" fmla="*/ 74 w 205"/>
                <a:gd name="T7" fmla="*/ 15 h 205"/>
                <a:gd name="T8" fmla="*/ 190 w 205"/>
                <a:gd name="T9" fmla="*/ 74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205">
                  <a:moveTo>
                    <a:pt x="190" y="74"/>
                  </a:moveTo>
                  <a:cubicBezTo>
                    <a:pt x="205" y="123"/>
                    <a:pt x="179" y="174"/>
                    <a:pt x="131" y="190"/>
                  </a:cubicBezTo>
                  <a:cubicBezTo>
                    <a:pt x="82" y="205"/>
                    <a:pt x="31" y="179"/>
                    <a:pt x="15" y="130"/>
                  </a:cubicBezTo>
                  <a:cubicBezTo>
                    <a:pt x="0" y="82"/>
                    <a:pt x="27" y="31"/>
                    <a:pt x="74" y="15"/>
                  </a:cubicBezTo>
                  <a:cubicBezTo>
                    <a:pt x="123" y="0"/>
                    <a:pt x="174" y="26"/>
                    <a:pt x="190" y="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6" name="文本框 147"/>
            <p:cNvSpPr txBox="1"/>
            <p:nvPr/>
          </p:nvSpPr>
          <p:spPr>
            <a:xfrm flipH="1">
              <a:off x="2363055" y="1951161"/>
              <a:ext cx="916151" cy="430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altLang="zh-CN" sz="11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OPTION HERE</a:t>
              </a:r>
              <a:endParaRPr lang="zh-CN" altLang="en-US" sz="11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23" name="Freeform 29"/>
            <p:cNvSpPr>
              <a:spLocks noEditPoints="1"/>
            </p:cNvSpPr>
            <p:nvPr/>
          </p:nvSpPr>
          <p:spPr bwMode="auto">
            <a:xfrm flipH="1">
              <a:off x="2172336" y="1563557"/>
              <a:ext cx="1139586" cy="1141162"/>
            </a:xfrm>
            <a:custGeom>
              <a:avLst/>
              <a:gdLst>
                <a:gd name="T0" fmla="*/ 305 w 305"/>
                <a:gd name="T1" fmla="*/ 154 h 305"/>
                <a:gd name="T2" fmla="*/ 283 w 305"/>
                <a:gd name="T3" fmla="*/ 120 h 305"/>
                <a:gd name="T4" fmla="*/ 295 w 305"/>
                <a:gd name="T5" fmla="*/ 98 h 305"/>
                <a:gd name="T6" fmla="*/ 260 w 305"/>
                <a:gd name="T7" fmla="*/ 72 h 305"/>
                <a:gd name="T8" fmla="*/ 262 w 305"/>
                <a:gd name="T9" fmla="*/ 46 h 305"/>
                <a:gd name="T10" fmla="*/ 222 w 305"/>
                <a:gd name="T11" fmla="*/ 38 h 305"/>
                <a:gd name="T12" fmla="*/ 214 w 305"/>
                <a:gd name="T13" fmla="*/ 13 h 305"/>
                <a:gd name="T14" fmla="*/ 171 w 305"/>
                <a:gd name="T15" fmla="*/ 20 h 305"/>
                <a:gd name="T16" fmla="*/ 155 w 305"/>
                <a:gd name="T17" fmla="*/ 0 h 305"/>
                <a:gd name="T18" fmla="*/ 120 w 305"/>
                <a:gd name="T19" fmla="*/ 22 h 305"/>
                <a:gd name="T20" fmla="*/ 98 w 305"/>
                <a:gd name="T21" fmla="*/ 11 h 305"/>
                <a:gd name="T22" fmla="*/ 72 w 305"/>
                <a:gd name="T23" fmla="*/ 46 h 305"/>
                <a:gd name="T24" fmla="*/ 46 w 305"/>
                <a:gd name="T25" fmla="*/ 44 h 305"/>
                <a:gd name="T26" fmla="*/ 38 w 305"/>
                <a:gd name="T27" fmla="*/ 84 h 305"/>
                <a:gd name="T28" fmla="*/ 13 w 305"/>
                <a:gd name="T29" fmla="*/ 91 h 305"/>
                <a:gd name="T30" fmla="*/ 20 w 305"/>
                <a:gd name="T31" fmla="*/ 134 h 305"/>
                <a:gd name="T32" fmla="*/ 0 w 305"/>
                <a:gd name="T33" fmla="*/ 151 h 305"/>
                <a:gd name="T34" fmla="*/ 23 w 305"/>
                <a:gd name="T35" fmla="*/ 185 h 305"/>
                <a:gd name="T36" fmla="*/ 11 w 305"/>
                <a:gd name="T37" fmla="*/ 207 h 305"/>
                <a:gd name="T38" fmla="*/ 46 w 305"/>
                <a:gd name="T39" fmla="*/ 234 h 305"/>
                <a:gd name="T40" fmla="*/ 44 w 305"/>
                <a:gd name="T41" fmla="*/ 259 h 305"/>
                <a:gd name="T42" fmla="*/ 84 w 305"/>
                <a:gd name="T43" fmla="*/ 268 h 305"/>
                <a:gd name="T44" fmla="*/ 91 w 305"/>
                <a:gd name="T45" fmla="*/ 292 h 305"/>
                <a:gd name="T46" fmla="*/ 134 w 305"/>
                <a:gd name="T47" fmla="*/ 285 h 305"/>
                <a:gd name="T48" fmla="*/ 151 w 305"/>
                <a:gd name="T49" fmla="*/ 305 h 305"/>
                <a:gd name="T50" fmla="*/ 185 w 305"/>
                <a:gd name="T51" fmla="*/ 283 h 305"/>
                <a:gd name="T52" fmla="*/ 207 w 305"/>
                <a:gd name="T53" fmla="*/ 295 h 305"/>
                <a:gd name="T54" fmla="*/ 234 w 305"/>
                <a:gd name="T55" fmla="*/ 259 h 305"/>
                <a:gd name="T56" fmla="*/ 259 w 305"/>
                <a:gd name="T57" fmla="*/ 261 h 305"/>
                <a:gd name="T58" fmla="*/ 267 w 305"/>
                <a:gd name="T59" fmla="*/ 222 h 305"/>
                <a:gd name="T60" fmla="*/ 292 w 305"/>
                <a:gd name="T61" fmla="*/ 214 h 305"/>
                <a:gd name="T62" fmla="*/ 285 w 305"/>
                <a:gd name="T63" fmla="*/ 171 h 305"/>
                <a:gd name="T64" fmla="*/ 187 w 305"/>
                <a:gd name="T65" fmla="*/ 259 h 305"/>
                <a:gd name="T66" fmla="*/ 118 w 305"/>
                <a:gd name="T67" fmla="*/ 47 h 305"/>
                <a:gd name="T68" fmla="*/ 187 w 305"/>
                <a:gd name="T69" fmla="*/ 25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05" h="305">
                  <a:moveTo>
                    <a:pt x="304" y="172"/>
                  </a:moveTo>
                  <a:cubicBezTo>
                    <a:pt x="305" y="154"/>
                    <a:pt x="305" y="154"/>
                    <a:pt x="305" y="154"/>
                  </a:cubicBezTo>
                  <a:cubicBezTo>
                    <a:pt x="287" y="153"/>
                    <a:pt x="287" y="153"/>
                    <a:pt x="287" y="153"/>
                  </a:cubicBezTo>
                  <a:cubicBezTo>
                    <a:pt x="287" y="142"/>
                    <a:pt x="285" y="131"/>
                    <a:pt x="283" y="120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5" y="98"/>
                    <a:pt x="295" y="98"/>
                    <a:pt x="295" y="98"/>
                  </a:cubicBezTo>
                  <a:cubicBezTo>
                    <a:pt x="277" y="103"/>
                    <a:pt x="277" y="103"/>
                    <a:pt x="277" y="103"/>
                  </a:cubicBezTo>
                  <a:cubicBezTo>
                    <a:pt x="273" y="92"/>
                    <a:pt x="267" y="81"/>
                    <a:pt x="260" y="72"/>
                  </a:cubicBezTo>
                  <a:cubicBezTo>
                    <a:pt x="273" y="60"/>
                    <a:pt x="273" y="60"/>
                    <a:pt x="273" y="60"/>
                  </a:cubicBezTo>
                  <a:cubicBezTo>
                    <a:pt x="262" y="46"/>
                    <a:pt x="262" y="46"/>
                    <a:pt x="262" y="46"/>
                  </a:cubicBezTo>
                  <a:cubicBezTo>
                    <a:pt x="248" y="58"/>
                    <a:pt x="248" y="58"/>
                    <a:pt x="248" y="58"/>
                  </a:cubicBezTo>
                  <a:cubicBezTo>
                    <a:pt x="240" y="50"/>
                    <a:pt x="231" y="43"/>
                    <a:pt x="222" y="38"/>
                  </a:cubicBezTo>
                  <a:cubicBezTo>
                    <a:pt x="230" y="22"/>
                    <a:pt x="230" y="22"/>
                    <a:pt x="230" y="22"/>
                  </a:cubicBezTo>
                  <a:cubicBezTo>
                    <a:pt x="214" y="13"/>
                    <a:pt x="214" y="13"/>
                    <a:pt x="214" y="13"/>
                  </a:cubicBezTo>
                  <a:cubicBezTo>
                    <a:pt x="206" y="30"/>
                    <a:pt x="206" y="30"/>
                    <a:pt x="206" y="30"/>
                  </a:cubicBezTo>
                  <a:cubicBezTo>
                    <a:pt x="195" y="24"/>
                    <a:pt x="183" y="21"/>
                    <a:pt x="171" y="20"/>
                  </a:cubicBezTo>
                  <a:cubicBezTo>
                    <a:pt x="172" y="1"/>
                    <a:pt x="172" y="1"/>
                    <a:pt x="172" y="1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3" y="18"/>
                    <a:pt x="153" y="18"/>
                    <a:pt x="153" y="18"/>
                  </a:cubicBezTo>
                  <a:cubicBezTo>
                    <a:pt x="142" y="18"/>
                    <a:pt x="131" y="20"/>
                    <a:pt x="120" y="22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98" y="11"/>
                    <a:pt x="98" y="11"/>
                    <a:pt x="98" y="11"/>
                  </a:cubicBezTo>
                  <a:cubicBezTo>
                    <a:pt x="103" y="28"/>
                    <a:pt x="103" y="28"/>
                    <a:pt x="103" y="28"/>
                  </a:cubicBezTo>
                  <a:cubicBezTo>
                    <a:pt x="92" y="32"/>
                    <a:pt x="81" y="39"/>
                    <a:pt x="72" y="46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58" y="57"/>
                    <a:pt x="58" y="57"/>
                    <a:pt x="58" y="57"/>
                  </a:cubicBezTo>
                  <a:cubicBezTo>
                    <a:pt x="50" y="65"/>
                    <a:pt x="43" y="74"/>
                    <a:pt x="38" y="84"/>
                  </a:cubicBezTo>
                  <a:cubicBezTo>
                    <a:pt x="22" y="75"/>
                    <a:pt x="22" y="75"/>
                    <a:pt x="22" y="75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30" y="99"/>
                    <a:pt x="30" y="99"/>
                    <a:pt x="30" y="99"/>
                  </a:cubicBezTo>
                  <a:cubicBezTo>
                    <a:pt x="25" y="110"/>
                    <a:pt x="21" y="122"/>
                    <a:pt x="20" y="134"/>
                  </a:cubicBezTo>
                  <a:cubicBezTo>
                    <a:pt x="2" y="133"/>
                    <a:pt x="2" y="133"/>
                    <a:pt x="2" y="133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63"/>
                    <a:pt x="20" y="174"/>
                    <a:pt x="23" y="185"/>
                  </a:cubicBezTo>
                  <a:cubicBezTo>
                    <a:pt x="5" y="190"/>
                    <a:pt x="5" y="190"/>
                    <a:pt x="5" y="190"/>
                  </a:cubicBezTo>
                  <a:cubicBezTo>
                    <a:pt x="11" y="207"/>
                    <a:pt x="11" y="207"/>
                    <a:pt x="11" y="207"/>
                  </a:cubicBezTo>
                  <a:cubicBezTo>
                    <a:pt x="28" y="202"/>
                    <a:pt x="28" y="202"/>
                    <a:pt x="28" y="202"/>
                  </a:cubicBezTo>
                  <a:cubicBezTo>
                    <a:pt x="32" y="213"/>
                    <a:pt x="38" y="224"/>
                    <a:pt x="46" y="234"/>
                  </a:cubicBezTo>
                  <a:cubicBezTo>
                    <a:pt x="32" y="245"/>
                    <a:pt x="32" y="245"/>
                    <a:pt x="32" y="245"/>
                  </a:cubicBezTo>
                  <a:cubicBezTo>
                    <a:pt x="44" y="259"/>
                    <a:pt x="44" y="259"/>
                    <a:pt x="44" y="259"/>
                  </a:cubicBezTo>
                  <a:cubicBezTo>
                    <a:pt x="57" y="247"/>
                    <a:pt x="57" y="247"/>
                    <a:pt x="57" y="247"/>
                  </a:cubicBezTo>
                  <a:cubicBezTo>
                    <a:pt x="65" y="255"/>
                    <a:pt x="74" y="262"/>
                    <a:pt x="84" y="268"/>
                  </a:cubicBezTo>
                  <a:cubicBezTo>
                    <a:pt x="75" y="284"/>
                    <a:pt x="75" y="284"/>
                    <a:pt x="75" y="284"/>
                  </a:cubicBezTo>
                  <a:cubicBezTo>
                    <a:pt x="91" y="292"/>
                    <a:pt x="91" y="292"/>
                    <a:pt x="91" y="292"/>
                  </a:cubicBezTo>
                  <a:cubicBezTo>
                    <a:pt x="99" y="275"/>
                    <a:pt x="99" y="275"/>
                    <a:pt x="99" y="275"/>
                  </a:cubicBezTo>
                  <a:cubicBezTo>
                    <a:pt x="110" y="280"/>
                    <a:pt x="122" y="284"/>
                    <a:pt x="134" y="285"/>
                  </a:cubicBezTo>
                  <a:cubicBezTo>
                    <a:pt x="133" y="304"/>
                    <a:pt x="133" y="304"/>
                    <a:pt x="133" y="304"/>
                  </a:cubicBezTo>
                  <a:cubicBezTo>
                    <a:pt x="151" y="305"/>
                    <a:pt x="151" y="305"/>
                    <a:pt x="151" y="305"/>
                  </a:cubicBezTo>
                  <a:cubicBezTo>
                    <a:pt x="152" y="287"/>
                    <a:pt x="152" y="287"/>
                    <a:pt x="152" y="287"/>
                  </a:cubicBezTo>
                  <a:cubicBezTo>
                    <a:pt x="163" y="287"/>
                    <a:pt x="174" y="285"/>
                    <a:pt x="185" y="283"/>
                  </a:cubicBezTo>
                  <a:cubicBezTo>
                    <a:pt x="190" y="300"/>
                    <a:pt x="190" y="300"/>
                    <a:pt x="190" y="300"/>
                  </a:cubicBezTo>
                  <a:cubicBezTo>
                    <a:pt x="207" y="295"/>
                    <a:pt x="207" y="295"/>
                    <a:pt x="207" y="295"/>
                  </a:cubicBezTo>
                  <a:cubicBezTo>
                    <a:pt x="202" y="277"/>
                    <a:pt x="202" y="277"/>
                    <a:pt x="202" y="277"/>
                  </a:cubicBezTo>
                  <a:cubicBezTo>
                    <a:pt x="214" y="273"/>
                    <a:pt x="224" y="267"/>
                    <a:pt x="234" y="259"/>
                  </a:cubicBezTo>
                  <a:cubicBezTo>
                    <a:pt x="245" y="273"/>
                    <a:pt x="245" y="273"/>
                    <a:pt x="245" y="273"/>
                  </a:cubicBezTo>
                  <a:cubicBezTo>
                    <a:pt x="259" y="261"/>
                    <a:pt x="259" y="261"/>
                    <a:pt x="259" y="261"/>
                  </a:cubicBezTo>
                  <a:cubicBezTo>
                    <a:pt x="247" y="248"/>
                    <a:pt x="247" y="248"/>
                    <a:pt x="247" y="248"/>
                  </a:cubicBezTo>
                  <a:cubicBezTo>
                    <a:pt x="255" y="240"/>
                    <a:pt x="262" y="231"/>
                    <a:pt x="267" y="222"/>
                  </a:cubicBezTo>
                  <a:cubicBezTo>
                    <a:pt x="284" y="230"/>
                    <a:pt x="284" y="230"/>
                    <a:pt x="284" y="230"/>
                  </a:cubicBezTo>
                  <a:cubicBezTo>
                    <a:pt x="292" y="214"/>
                    <a:pt x="292" y="214"/>
                    <a:pt x="292" y="214"/>
                  </a:cubicBezTo>
                  <a:cubicBezTo>
                    <a:pt x="276" y="206"/>
                    <a:pt x="276" y="206"/>
                    <a:pt x="276" y="206"/>
                  </a:cubicBezTo>
                  <a:cubicBezTo>
                    <a:pt x="281" y="195"/>
                    <a:pt x="284" y="183"/>
                    <a:pt x="285" y="171"/>
                  </a:cubicBezTo>
                  <a:lnTo>
                    <a:pt x="304" y="172"/>
                  </a:lnTo>
                  <a:close/>
                  <a:moveTo>
                    <a:pt x="187" y="259"/>
                  </a:moveTo>
                  <a:cubicBezTo>
                    <a:pt x="128" y="277"/>
                    <a:pt x="65" y="245"/>
                    <a:pt x="47" y="186"/>
                  </a:cubicBezTo>
                  <a:cubicBezTo>
                    <a:pt x="28" y="128"/>
                    <a:pt x="60" y="65"/>
                    <a:pt x="118" y="47"/>
                  </a:cubicBezTo>
                  <a:cubicBezTo>
                    <a:pt x="177" y="28"/>
                    <a:pt x="240" y="60"/>
                    <a:pt x="258" y="118"/>
                  </a:cubicBezTo>
                  <a:cubicBezTo>
                    <a:pt x="277" y="177"/>
                    <a:pt x="245" y="240"/>
                    <a:pt x="187" y="2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+mj-lt"/>
              </a:endParaRPr>
            </a:p>
          </p:txBody>
        </p:sp>
      </p:grpSp>
      <p:sp>
        <p:nvSpPr>
          <p:cNvPr id="55" name="灯片编号占位符 54"/>
          <p:cNvSpPr>
            <a:spLocks noGrp="1"/>
          </p:cNvSpPr>
          <p:nvPr>
            <p:ph type="sldNum" sz="quarter" idx="4294967295"/>
          </p:nvPr>
        </p:nvSpPr>
        <p:spPr>
          <a:xfrm>
            <a:off x="7010770" y="4768850"/>
            <a:ext cx="2133230" cy="273050"/>
          </a:xfrm>
          <a:prstGeom prst="rect">
            <a:avLst/>
          </a:prstGeom>
        </p:spPr>
        <p:txBody>
          <a:bodyPr lIns="91458" tIns="45729" rIns="91458" bIns="45729"/>
          <a:lstStyle/>
          <a:p>
            <a:fld id="{E050F338-EFDA-4F8E-882C-DA95E7E9D7D9}" type="slidenum">
              <a:rPr lang="zh-CN" altLang="en-US" smtClean="0">
                <a:latin typeface="+mj-lt"/>
              </a:rPr>
              <a:pPr/>
              <a:t>7</a:t>
            </a:fld>
            <a:endParaRPr lang="zh-CN" altLang="en-US">
              <a:latin typeface="+mj-lt"/>
            </a:endParaRPr>
          </a:p>
        </p:txBody>
      </p:sp>
    </p:spTree>
  </p:cSld>
  <p:clrMapOvr>
    <a:masterClrMapping/>
  </p:clrMapOvr>
  <p:transition advClick="0" advTm="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31" grpId="0" animBg="1"/>
      <p:bldP spid="32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"/>
          <p:cNvSpPr>
            <a:spLocks noChangeArrowheads="1"/>
          </p:cNvSpPr>
          <p:nvPr/>
        </p:nvSpPr>
        <p:spPr bwMode="auto">
          <a:xfrm>
            <a:off x="4243170" y="844219"/>
            <a:ext cx="956779" cy="971253"/>
          </a:xfrm>
          <a:prstGeom prst="ellipse">
            <a:avLst/>
          </a:prstGeom>
          <a:solidFill>
            <a:schemeClr val="bg1">
              <a:lumMod val="65000"/>
            </a:schemeClr>
          </a:solidFill>
          <a:ln w="12700">
            <a:noFill/>
            <a:round/>
          </a:ln>
          <a:effectLst/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+mj-lt"/>
              <a:ea typeface="Gulim" panose="020B0600000101010101" pitchFamily="34" charset="-127"/>
            </a:endParaRPr>
          </a:p>
        </p:txBody>
      </p:sp>
      <p:sp>
        <p:nvSpPr>
          <p:cNvPr id="3" name="Oval 4"/>
          <p:cNvSpPr>
            <a:spLocks noChangeArrowheads="1"/>
          </p:cNvSpPr>
          <p:nvPr/>
        </p:nvSpPr>
        <p:spPr bwMode="auto">
          <a:xfrm>
            <a:off x="4236524" y="856994"/>
            <a:ext cx="956779" cy="971253"/>
          </a:xfrm>
          <a:prstGeom prst="ellipse">
            <a:avLst/>
          </a:prstGeom>
          <a:solidFill>
            <a:schemeClr val="accent4"/>
          </a:solidFill>
          <a:ln w="12700">
            <a:noFill/>
            <a:round/>
          </a:ln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+mj-lt"/>
              <a:ea typeface="Gulim" panose="020B0600000101010101" pitchFamily="34" charset="-127"/>
            </a:endParaRP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3179138" y="1283309"/>
            <a:ext cx="1308991" cy="1328794"/>
          </a:xfrm>
          <a:prstGeom prst="ellipse">
            <a:avLst/>
          </a:prstGeom>
          <a:solidFill>
            <a:schemeClr val="bg1">
              <a:lumMod val="65000"/>
            </a:schemeClr>
          </a:solidFill>
          <a:ln w="12700">
            <a:noFill/>
            <a:round/>
          </a:ln>
          <a:effectLst/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+mj-lt"/>
              <a:ea typeface="Gulim" panose="020B0600000101010101" pitchFamily="34" charset="-127"/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3179138" y="1680090"/>
            <a:ext cx="1308991" cy="932014"/>
          </a:xfrm>
          <a:custGeom>
            <a:avLst/>
            <a:gdLst/>
            <a:ahLst/>
            <a:cxnLst/>
            <a:rect l="l" t="t" r="r" b="b"/>
            <a:pathLst>
              <a:path w="1667532" h="1169451">
                <a:moveTo>
                  <a:pt x="71654" y="0"/>
                </a:moveTo>
                <a:lnTo>
                  <a:pt x="1595878" y="0"/>
                </a:lnTo>
                <a:cubicBezTo>
                  <a:pt x="1642324" y="102389"/>
                  <a:pt x="1667532" y="216148"/>
                  <a:pt x="1667532" y="335794"/>
                </a:cubicBezTo>
                <a:cubicBezTo>
                  <a:pt x="1667532" y="796210"/>
                  <a:pt x="1294242" y="1169451"/>
                  <a:pt x="833766" y="1169451"/>
                </a:cubicBezTo>
                <a:cubicBezTo>
                  <a:pt x="373290" y="1169451"/>
                  <a:pt x="0" y="796210"/>
                  <a:pt x="0" y="335794"/>
                </a:cubicBezTo>
                <a:cubicBezTo>
                  <a:pt x="0" y="216148"/>
                  <a:pt x="25208" y="102389"/>
                  <a:pt x="71654" y="0"/>
                </a:cubicBezTo>
                <a:close/>
              </a:path>
            </a:pathLst>
          </a:custGeom>
          <a:solidFill>
            <a:schemeClr val="accent3"/>
          </a:solidFill>
          <a:ln w="12700">
            <a:noFill/>
            <a:round/>
          </a:ln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+mj-lt"/>
              <a:ea typeface="Gulim" panose="020B0600000101010101" pitchFamily="34" charset="-127"/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1944377" y="1893613"/>
            <a:ext cx="1613309" cy="1637930"/>
          </a:xfrm>
          <a:prstGeom prst="ellipse">
            <a:avLst/>
          </a:prstGeom>
          <a:solidFill>
            <a:schemeClr val="bg1">
              <a:lumMod val="65000"/>
            </a:schemeClr>
          </a:solidFill>
          <a:ln w="12700">
            <a:noFill/>
            <a:round/>
          </a:ln>
          <a:effectLst/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+mj-lt"/>
              <a:ea typeface="Gulim" panose="020B0600000101010101" pitchFamily="34" charset="-127"/>
            </a:endParaRPr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1944377" y="2698829"/>
            <a:ext cx="1613309" cy="832715"/>
          </a:xfrm>
          <a:custGeom>
            <a:avLst/>
            <a:gdLst/>
            <a:ahLst/>
            <a:cxnLst/>
            <a:rect l="l" t="t" r="r" b="b"/>
            <a:pathLst>
              <a:path w="2055204" h="1044854">
                <a:moveTo>
                  <a:pt x="871" y="0"/>
                </a:moveTo>
                <a:lnTo>
                  <a:pt x="2054333" y="0"/>
                </a:lnTo>
                <a:cubicBezTo>
                  <a:pt x="2055157" y="5732"/>
                  <a:pt x="2055204" y="11487"/>
                  <a:pt x="2055204" y="17253"/>
                </a:cubicBezTo>
                <a:cubicBezTo>
                  <a:pt x="2055204" y="584781"/>
                  <a:pt x="1595131" y="1044854"/>
                  <a:pt x="1027602" y="1044854"/>
                </a:cubicBezTo>
                <a:cubicBezTo>
                  <a:pt x="460073" y="1044854"/>
                  <a:pt x="0" y="584781"/>
                  <a:pt x="0" y="17253"/>
                </a:cubicBezTo>
                <a:close/>
              </a:path>
            </a:pathLst>
          </a:custGeom>
          <a:solidFill>
            <a:schemeClr val="accent2"/>
          </a:solidFill>
          <a:ln w="12700">
            <a:noFill/>
            <a:round/>
          </a:ln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+mj-lt"/>
              <a:ea typeface="Gulim" panose="020B0600000101010101" pitchFamily="34" charset="-127"/>
            </a:endParaRP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486383" y="2677543"/>
            <a:ext cx="1980161" cy="2010382"/>
          </a:xfrm>
          <a:prstGeom prst="ellipse">
            <a:avLst/>
          </a:prstGeom>
          <a:solidFill>
            <a:schemeClr val="bg1">
              <a:lumMod val="65000"/>
            </a:schemeClr>
          </a:solidFill>
          <a:ln w="12700">
            <a:noFill/>
            <a:round/>
          </a:ln>
          <a:effectLst/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+mj-lt"/>
              <a:ea typeface="Gulim" panose="020B0600000101010101" pitchFamily="34" charset="-127"/>
            </a:endParaRPr>
          </a:p>
        </p:txBody>
      </p:sp>
      <p:sp>
        <p:nvSpPr>
          <p:cNvPr id="9" name="Oval 4"/>
          <p:cNvSpPr>
            <a:spLocks noChangeArrowheads="1"/>
          </p:cNvSpPr>
          <p:nvPr/>
        </p:nvSpPr>
        <p:spPr bwMode="auto">
          <a:xfrm>
            <a:off x="656986" y="4246797"/>
            <a:ext cx="1638957" cy="441126"/>
          </a:xfrm>
          <a:custGeom>
            <a:avLst/>
            <a:gdLst/>
            <a:ahLst/>
            <a:cxnLst/>
            <a:rect l="l" t="t" r="r" b="b"/>
            <a:pathLst>
              <a:path w="2087877" h="553506">
                <a:moveTo>
                  <a:pt x="0" y="0"/>
                </a:moveTo>
                <a:lnTo>
                  <a:pt x="2087877" y="0"/>
                </a:lnTo>
                <a:cubicBezTo>
                  <a:pt x="1861113" y="334090"/>
                  <a:pt x="1478149" y="553506"/>
                  <a:pt x="1043938" y="553506"/>
                </a:cubicBezTo>
                <a:cubicBezTo>
                  <a:pt x="609727" y="553506"/>
                  <a:pt x="226764" y="33409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  <a:round/>
          </a:ln>
        </p:spPr>
        <p:txBody>
          <a:bodyPr wrap="none" lIns="72157" tIns="36079" rIns="72157" bIns="36079" anchor="ctr"/>
          <a:lstStyle/>
          <a:p>
            <a:endParaRPr lang="ko-KR" altLang="en-US">
              <a:solidFill>
                <a:srgbClr val="000000"/>
              </a:solidFill>
              <a:latin typeface="+mj-lt"/>
              <a:ea typeface="Gulim" panose="020B0600000101010101" pitchFamily="34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250" y="3538580"/>
            <a:ext cx="1182867" cy="288306"/>
          </a:xfrm>
          <a:prstGeom prst="rect">
            <a:avLst/>
          </a:prstGeom>
          <a:noFill/>
        </p:spPr>
        <p:txBody>
          <a:bodyPr wrap="none" lIns="72157" tIns="36079" rIns="72157" bIns="36079" rtlCol="0" anchor="ctr">
            <a:spAutoFit/>
          </a:bodyPr>
          <a:lstStyle/>
          <a:p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01842" y="2259456"/>
            <a:ext cx="1182867" cy="288306"/>
          </a:xfrm>
          <a:prstGeom prst="rect">
            <a:avLst/>
          </a:prstGeom>
          <a:noFill/>
        </p:spPr>
        <p:txBody>
          <a:bodyPr wrap="none" lIns="72157" tIns="36079" rIns="72157" bIns="36079" rtlCol="0" anchor="ctr">
            <a:spAutoFit/>
          </a:bodyPr>
          <a:lstStyle/>
          <a:p>
            <a:r>
              <a:rPr lang="tr-TR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8485" y="1817975"/>
            <a:ext cx="1182867" cy="288306"/>
          </a:xfrm>
          <a:prstGeom prst="rect">
            <a:avLst/>
          </a:prstGeom>
          <a:noFill/>
        </p:spPr>
        <p:txBody>
          <a:bodyPr wrap="none" lIns="72157" tIns="36079" rIns="72157" bIns="36079" rtlCol="0" anchor="ctr">
            <a:spAutoFit/>
          </a:bodyPr>
          <a:lstStyle/>
          <a:p>
            <a:r>
              <a:rPr lang="tr-TR" altLang="zh-CN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4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4722884" y="1464753"/>
            <a:ext cx="841329" cy="0"/>
          </a:xfrm>
          <a:prstGeom prst="line">
            <a:avLst/>
          </a:prstGeom>
          <a:noFill/>
          <a:ln w="9525">
            <a:solidFill>
              <a:schemeClr val="accent4"/>
            </a:solidFill>
            <a:prstDash val="sysDot"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824870" y="2196914"/>
            <a:ext cx="1739344" cy="0"/>
          </a:xfrm>
          <a:prstGeom prst="line">
            <a:avLst/>
          </a:prstGeom>
          <a:noFill/>
          <a:ln w="9525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2771800" y="3040596"/>
            <a:ext cx="2850217" cy="0"/>
          </a:xfrm>
          <a:prstGeom prst="line">
            <a:avLst/>
          </a:prstGeom>
          <a:noFill/>
          <a:ln w="9525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1476463" y="3900128"/>
            <a:ext cx="4087750" cy="0"/>
          </a:xfrm>
          <a:prstGeom prst="line">
            <a:avLst/>
          </a:prstGeom>
          <a:noFill/>
          <a:ln w="9525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TextBox 16"/>
          <p:cNvSpPr txBox="1"/>
          <p:nvPr/>
        </p:nvSpPr>
        <p:spPr>
          <a:xfrm>
            <a:off x="5630192" y="3682734"/>
            <a:ext cx="3029977" cy="472972"/>
          </a:xfrm>
          <a:prstGeom prst="rect">
            <a:avLst/>
          </a:prstGeom>
          <a:noFill/>
        </p:spPr>
        <p:txBody>
          <a:bodyPr wrap="square" lIns="72157" tIns="36079" rIns="72157" bIns="3607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30192" y="2827050"/>
            <a:ext cx="3029977" cy="472972"/>
          </a:xfrm>
          <a:prstGeom prst="rect">
            <a:avLst/>
          </a:prstGeom>
          <a:noFill/>
        </p:spPr>
        <p:txBody>
          <a:bodyPr wrap="square" lIns="72157" tIns="36079" rIns="72157" bIns="3607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30192" y="1971366"/>
            <a:ext cx="3029977" cy="472972"/>
          </a:xfrm>
          <a:prstGeom prst="rect">
            <a:avLst/>
          </a:prstGeom>
          <a:noFill/>
        </p:spPr>
        <p:txBody>
          <a:bodyPr wrap="square" lIns="72157" tIns="36079" rIns="72157" bIns="3607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30192" y="1280175"/>
            <a:ext cx="3029977" cy="472972"/>
          </a:xfrm>
          <a:prstGeom prst="rect">
            <a:avLst/>
          </a:prstGeom>
          <a:noFill/>
        </p:spPr>
        <p:txBody>
          <a:bodyPr wrap="square" lIns="72157" tIns="36079" rIns="72157" bIns="36079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28273" y="1208774"/>
            <a:ext cx="963255" cy="242140"/>
          </a:xfrm>
          <a:prstGeom prst="rect">
            <a:avLst/>
          </a:prstGeom>
          <a:noFill/>
        </p:spPr>
        <p:txBody>
          <a:bodyPr wrap="none" lIns="72157" tIns="36079" rIns="72157" bIns="36079" rtlCol="0" anchor="ctr">
            <a:spAutoFit/>
          </a:bodyPr>
          <a:lstStyle/>
          <a:p>
            <a:r>
              <a:rPr lang="tr-TR" altLang="zh-CN" sz="11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TITLE HERE</a:t>
            </a:r>
            <a:endParaRPr lang="zh-CN" altLang="en-US" sz="1100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 advTm="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1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1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6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1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6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6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1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600"/>
                            </p:stCondLst>
                            <p:childTnLst>
                              <p:par>
                                <p:cTn id="7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1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1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6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1"/>
          <p:cNvGrpSpPr/>
          <p:nvPr/>
        </p:nvGrpSpPr>
        <p:grpSpPr>
          <a:xfrm>
            <a:off x="0" y="1652342"/>
            <a:ext cx="9144000" cy="1815337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50907" y="284178"/>
              <a:ext cx="569115" cy="55973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en-US" altLang="zh-CN" sz="8000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02</a:t>
              </a:r>
              <a:endParaRPr lang="zh-CN" altLang="en-US" sz="8000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2977976" y="2047402"/>
            <a:ext cx="5050408" cy="623442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r>
              <a:rPr lang="tr-TR" altLang="zh-CN" sz="36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SUMMER</a:t>
            </a:r>
            <a:endParaRPr lang="en-GB" altLang="zh-CN" sz="36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77976" y="2699014"/>
            <a:ext cx="3075708" cy="315570"/>
          </a:xfrm>
          <a:prstGeom prst="rect">
            <a:avLst/>
          </a:prstGeom>
          <a:noFill/>
        </p:spPr>
        <p:txBody>
          <a:bodyPr wrap="square" lIns="68584" tIns="34291" rIns="68584" bIns="34291" rtlCol="0">
            <a:spAutoFit/>
          </a:bodyPr>
          <a:lstStyle/>
          <a:p>
            <a:pPr eaLnBrk="0" hangingPunct="0"/>
            <a:r>
              <a:rPr lang="tr-TR" altLang="zh-CN" sz="1600" dirty="0">
                <a:solidFill>
                  <a:schemeClr val="bg1"/>
                </a:solidFill>
                <a:latin typeface="+mj-lt"/>
                <a:ea typeface="微软雅黑" pitchFamily="34" charset="-122"/>
                <a:sym typeface="微软雅黑" pitchFamily="34" charset="-122"/>
              </a:rPr>
              <a:t>Text here...</a:t>
            </a:r>
            <a:endParaRPr lang="zh-CN" altLang="en-US" sz="1600" dirty="0">
              <a:solidFill>
                <a:schemeClr val="bg1"/>
              </a:solidFill>
              <a:latin typeface="+mj-lt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3" name="组合 6"/>
          <p:cNvGrpSpPr/>
          <p:nvPr/>
        </p:nvGrpSpPr>
        <p:grpSpPr>
          <a:xfrm>
            <a:off x="5940152" y="1275213"/>
            <a:ext cx="432048" cy="432968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4" name="组合 5"/>
          <p:cNvGrpSpPr/>
          <p:nvPr/>
        </p:nvGrpSpPr>
        <p:grpSpPr>
          <a:xfrm>
            <a:off x="4644008" y="1275608"/>
            <a:ext cx="432048" cy="432181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5" name="组合 8"/>
          <p:cNvGrpSpPr/>
          <p:nvPr/>
        </p:nvGrpSpPr>
        <p:grpSpPr>
          <a:xfrm>
            <a:off x="5292083" y="1275213"/>
            <a:ext cx="432833" cy="432968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6" name="组合 3"/>
          <p:cNvGrpSpPr/>
          <p:nvPr/>
        </p:nvGrpSpPr>
        <p:grpSpPr>
          <a:xfrm>
            <a:off x="3347865" y="1275213"/>
            <a:ext cx="432833" cy="432968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7" name="组合 4"/>
          <p:cNvGrpSpPr/>
          <p:nvPr/>
        </p:nvGrpSpPr>
        <p:grpSpPr>
          <a:xfrm>
            <a:off x="3995939" y="1275213"/>
            <a:ext cx="432833" cy="432968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j-lt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019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4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4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4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49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0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1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52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50" grpId="0"/>
      <p:bldP spid="50" grpId="1"/>
    </p:bldLst>
  </p:timing>
</p:sld>
</file>

<file path=ppt/theme/theme1.xml><?xml version="1.0" encoding="utf-8"?>
<a:theme xmlns:a="http://schemas.openxmlformats.org/drawingml/2006/main" name="United States Dollar Presentation Template www.templatesppt.com">
  <a:themeElements>
    <a:clrScheme name="自定义 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BD8B36"/>
      </a:accent1>
      <a:accent2>
        <a:srgbClr val="0F243E"/>
      </a:accent2>
      <a:accent3>
        <a:srgbClr val="BD8B36"/>
      </a:accent3>
      <a:accent4>
        <a:srgbClr val="F7960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1436</Words>
  <Application>Microsoft Macintosh PowerPoint</Application>
  <PresentationFormat>Özel</PresentationFormat>
  <Paragraphs>223</Paragraphs>
  <Slides>27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微软雅黑</vt:lpstr>
      <vt:lpstr>Arial</vt:lpstr>
      <vt:lpstr>Calibri</vt:lpstr>
      <vt:lpstr>United States Dollar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States Dollar Presentation Template</dc:title>
  <dc:subject/>
  <dc:creator>Templatesppt.com</dc:creator>
  <cp:keywords>United States Dollar Presentation Template</cp:keywords>
  <dc:description>United States Dollar Presentation Template
www.Templatesppt.com</dc:description>
  <cp:lastModifiedBy>Resul Gok</cp:lastModifiedBy>
  <cp:revision>126</cp:revision>
  <dcterms:created xsi:type="dcterms:W3CDTF">2017-03-05T03:49:44Z</dcterms:created>
  <dcterms:modified xsi:type="dcterms:W3CDTF">2022-05-26T13:41:48Z</dcterms:modified>
  <cp:category>Finance</cp:category>
</cp:coreProperties>
</file>