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4481B-E8B8-4C31-94E2-87A3432848F3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C1383-844A-460D-8087-94DC690515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56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plantillaspowerpoint.org/" TargetMode="Externa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800200" y="2420888"/>
            <a:ext cx="73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00200" y="3222268"/>
            <a:ext cx="7343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15970" y="292222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00166" y="2434232"/>
            <a:ext cx="5259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5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5" name="TextBox 4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34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Calibri</vt:lpstr>
      <vt:lpstr>Office 테마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Green-Leaves-Abstract-PPT-Diagram</dc:title>
  <dc:creator>ALLPPT.COM</dc:creator>
  <cp:lastModifiedBy>eduardo</cp:lastModifiedBy>
  <cp:revision>10</cp:revision>
  <dcterms:created xsi:type="dcterms:W3CDTF">2012-06-23T07:33:43Z</dcterms:created>
  <dcterms:modified xsi:type="dcterms:W3CDTF">2023-11-19T12:27:19Z</dcterms:modified>
</cp:coreProperties>
</file>